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7.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8.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9.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0.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3" r:id="rId4"/>
  </p:sldMasterIdLst>
  <p:notesMasterIdLst>
    <p:notesMasterId r:id="rId157"/>
  </p:notesMasterIdLst>
  <p:handoutMasterIdLst>
    <p:handoutMasterId r:id="rId158"/>
  </p:handoutMasterIdLst>
  <p:sldIdLst>
    <p:sldId id="560" r:id="rId5"/>
    <p:sldId id="561" r:id="rId6"/>
    <p:sldId id="542" r:id="rId7"/>
    <p:sldId id="288" r:id="rId8"/>
    <p:sldId id="562" r:id="rId9"/>
    <p:sldId id="274" r:id="rId10"/>
    <p:sldId id="543" r:id="rId11"/>
    <p:sldId id="544" r:id="rId12"/>
    <p:sldId id="480" r:id="rId13"/>
    <p:sldId id="545" r:id="rId14"/>
    <p:sldId id="541" r:id="rId15"/>
    <p:sldId id="538" r:id="rId16"/>
    <p:sldId id="433" r:id="rId17"/>
    <p:sldId id="537" r:id="rId18"/>
    <p:sldId id="361" r:id="rId19"/>
    <p:sldId id="386" r:id="rId20"/>
    <p:sldId id="387" r:id="rId21"/>
    <p:sldId id="400" r:id="rId22"/>
    <p:sldId id="401" r:id="rId23"/>
    <p:sldId id="389" r:id="rId24"/>
    <p:sldId id="388" r:id="rId25"/>
    <p:sldId id="402" r:id="rId26"/>
    <p:sldId id="406" r:id="rId27"/>
    <p:sldId id="404" r:id="rId28"/>
    <p:sldId id="407" r:id="rId29"/>
    <p:sldId id="405" r:id="rId30"/>
    <p:sldId id="413" r:id="rId31"/>
    <p:sldId id="434" r:id="rId32"/>
    <p:sldId id="427" r:id="rId33"/>
    <p:sldId id="422" r:id="rId34"/>
    <p:sldId id="428" r:id="rId35"/>
    <p:sldId id="429" r:id="rId36"/>
    <p:sldId id="414" r:id="rId37"/>
    <p:sldId id="362" r:id="rId38"/>
    <p:sldId id="423" r:id="rId39"/>
    <p:sldId id="424" r:id="rId40"/>
    <p:sldId id="425" r:id="rId41"/>
    <p:sldId id="451" r:id="rId42"/>
    <p:sldId id="452" r:id="rId43"/>
    <p:sldId id="453" r:id="rId44"/>
    <p:sldId id="454" r:id="rId45"/>
    <p:sldId id="486" r:id="rId46"/>
    <p:sldId id="514" r:id="rId47"/>
    <p:sldId id="495" r:id="rId48"/>
    <p:sldId id="513" r:id="rId49"/>
    <p:sldId id="497" r:id="rId50"/>
    <p:sldId id="499" r:id="rId51"/>
    <p:sldId id="501" r:id="rId52"/>
    <p:sldId id="504" r:id="rId53"/>
    <p:sldId id="491" r:id="rId54"/>
    <p:sldId id="350" r:id="rId55"/>
    <p:sldId id="548" r:id="rId56"/>
    <p:sldId id="547" r:id="rId57"/>
    <p:sldId id="552" r:id="rId58"/>
    <p:sldId id="338" r:id="rId59"/>
    <p:sldId id="363" r:id="rId60"/>
    <p:sldId id="378" r:id="rId61"/>
    <p:sldId id="396" r:id="rId62"/>
    <p:sldId id="399" r:id="rId63"/>
    <p:sldId id="395" r:id="rId64"/>
    <p:sldId id="377" r:id="rId65"/>
    <p:sldId id="342" r:id="rId66"/>
    <p:sldId id="409" r:id="rId67"/>
    <p:sldId id="410" r:id="rId68"/>
    <p:sldId id="411" r:id="rId69"/>
    <p:sldId id="412" r:id="rId70"/>
    <p:sldId id="418" r:id="rId71"/>
    <p:sldId id="419" r:id="rId72"/>
    <p:sldId id="430" r:id="rId73"/>
    <p:sldId id="420" r:id="rId74"/>
    <p:sldId id="364" r:id="rId75"/>
    <p:sldId id="457" r:id="rId76"/>
    <p:sldId id="458" r:id="rId77"/>
    <p:sldId id="351" r:id="rId78"/>
    <p:sldId id="505" r:id="rId79"/>
    <p:sldId id="515" r:id="rId80"/>
    <p:sldId id="506" r:id="rId81"/>
    <p:sldId id="507" r:id="rId82"/>
    <p:sldId id="516" r:id="rId83"/>
    <p:sldId id="519" r:id="rId84"/>
    <p:sldId id="518" r:id="rId85"/>
    <p:sldId id="517" r:id="rId86"/>
    <p:sldId id="520" r:id="rId87"/>
    <p:sldId id="522" r:id="rId88"/>
    <p:sldId id="492" r:id="rId89"/>
    <p:sldId id="352" r:id="rId90"/>
    <p:sldId id="472" r:id="rId91"/>
    <p:sldId id="474" r:id="rId92"/>
    <p:sldId id="473" r:id="rId93"/>
    <p:sldId id="549" r:id="rId94"/>
    <p:sldId id="296" r:id="rId95"/>
    <p:sldId id="553" r:id="rId96"/>
    <p:sldId id="336" r:id="rId97"/>
    <p:sldId id="365" r:id="rId98"/>
    <p:sldId id="379" r:id="rId99"/>
    <p:sldId id="380" r:id="rId100"/>
    <p:sldId id="431" r:id="rId101"/>
    <p:sldId id="417" r:id="rId102"/>
    <p:sldId id="509" r:id="rId103"/>
    <p:sldId id="345" r:id="rId104"/>
    <p:sldId id="440" r:id="rId105"/>
    <p:sldId id="437" r:id="rId106"/>
    <p:sldId id="438" r:id="rId107"/>
    <p:sldId id="441" r:id="rId108"/>
    <p:sldId id="439" r:id="rId109"/>
    <p:sldId id="366" r:id="rId110"/>
    <p:sldId id="435" r:id="rId111"/>
    <p:sldId id="436" r:id="rId112"/>
    <p:sldId id="455" r:id="rId113"/>
    <p:sldId id="459" r:id="rId114"/>
    <p:sldId id="460" r:id="rId115"/>
    <p:sldId id="353" r:id="rId116"/>
    <p:sldId id="488" r:id="rId117"/>
    <p:sldId id="487" r:id="rId118"/>
    <p:sldId id="526" r:id="rId119"/>
    <p:sldId id="525" r:id="rId120"/>
    <p:sldId id="524" r:id="rId121"/>
    <p:sldId id="523" r:id="rId122"/>
    <p:sldId id="529" r:id="rId123"/>
    <p:sldId id="528" r:id="rId124"/>
    <p:sldId id="527" r:id="rId125"/>
    <p:sldId id="531" r:id="rId126"/>
    <p:sldId id="481" r:id="rId127"/>
    <p:sldId id="354" r:id="rId128"/>
    <p:sldId id="475" r:id="rId129"/>
    <p:sldId id="476" r:id="rId130"/>
    <p:sldId id="477" r:id="rId131"/>
    <p:sldId id="550" r:id="rId132"/>
    <p:sldId id="292" r:id="rId133"/>
    <p:sldId id="554" r:id="rId134"/>
    <p:sldId id="337" r:id="rId135"/>
    <p:sldId id="367" r:id="rId136"/>
    <p:sldId id="381" r:id="rId137"/>
    <p:sldId id="382" r:id="rId138"/>
    <p:sldId id="432" r:id="rId139"/>
    <p:sldId id="511" r:id="rId140"/>
    <p:sldId id="348" r:id="rId141"/>
    <p:sldId id="442" r:id="rId142"/>
    <p:sldId id="445" r:id="rId143"/>
    <p:sldId id="551" r:id="rId144"/>
    <p:sldId id="368" r:id="rId145"/>
    <p:sldId id="461" r:id="rId146"/>
    <p:sldId id="355" r:id="rId147"/>
    <p:sldId id="536" r:id="rId148"/>
    <p:sldId id="535" r:id="rId149"/>
    <p:sldId id="534" r:id="rId150"/>
    <p:sldId id="493" r:id="rId151"/>
    <p:sldId id="356" r:id="rId152"/>
    <p:sldId id="478" r:id="rId153"/>
    <p:sldId id="479" r:id="rId154"/>
    <p:sldId id="559" r:id="rId155"/>
    <p:sldId id="278" r:id="rId156"/>
  </p:sldIdLst>
  <p:sldSz cx="12192000" cy="6858000"/>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C1"/>
    <a:srgbClr val="EDEABD"/>
    <a:srgbClr val="D8D9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95BB9B-7B03-40AA-B35F-ED58D51839BF}" v="2321" dt="2025-12-10T12:13:49.005"/>
    <p1510:client id="{32668C94-D4D7-4B88-E806-4318A40C39A3}" v="10" dt="2025-12-10T07:22:59.498"/>
    <p1510:client id="{4262A641-FB1B-43CB-80EB-07F19174317F}" v="589" dt="2025-12-10T12:16:15.619"/>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Stile medio 4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269D01E-BC32-4049-B463-5C60D7B0CCD2}" styleName="Stile con tema 2 - Colore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Stile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ile chiaro 2 - Colore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Stile medio 1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Stile medio 1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Stile medio 1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Stile medio 1 - Color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Stile medio 1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Stile medio 1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Stile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Stile chiaro 3 - Colore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8D230F3-CF80-4859-8CE7-A43EE81993B5}" styleName="Stile chiaro 1 - Color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Stile chiaro 1 - Color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Stile chiaro 1 - Color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2838BEF-8BB2-4498-84A7-C5851F593DF1}" styleName="Stile medio 4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Stile medio 4 - Color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113A9D2-9D6B-4929-AA2D-F23B5EE8CBE7}" styleName="Stile con tema 2 - Color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Stile chiaro 3 - Color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38B1855-1B75-4FBE-930C-398BA8C253C6}" styleName="Stile con tema 2 - Colore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Stile con tema 2 - Colore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Stile chiaro 3 - Colore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1EBBBCC-DAD2-459C-BE2E-F6DE35CF9A28}" styleName="Stile scuro 2 - Colore 3/Colore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Stile medio 3 - Colore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9CF1AB2-1976-4502-BF36-3FF5EA218861}" styleName="Stile medio 4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929F9F4-4A8F-4326-A1B4-22849713DDAB}" styleName="Stile scuro 1 - Colore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Stile chiaro 2 - Color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E25E649-3F16-4E02-A733-19D2CDBF48F0}" styleName="Stile medio 3 - Color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Stile medio 3 - Colore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DA37D80-6434-44D0-A028-1B22A696006F}" styleName="Stile chiaro 3 - Color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A107856-5554-42FB-B03E-39F5DBC370BA}" styleName="Stile medio 4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38"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viewProps" Target="view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microsoft.com/office/2016/11/relationships/changesInfo" Target="changesInfos/changesInfo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Saraceno" userId="762fd8d8-08bd-4e4a-b029-422d30aa5256" providerId="ADAL" clId="{698684F6-EC5A-4137-A5FD-DEE24BA22B38}"/>
    <pc:docChg chg="undo redo custSel addSld delSld modSld sldOrd">
      <pc:chgData name="Anna Saraceno" userId="762fd8d8-08bd-4e4a-b029-422d30aa5256" providerId="ADAL" clId="{698684F6-EC5A-4137-A5FD-DEE24BA22B38}" dt="2025-12-10T12:13:49.005" v="12877" actId="1076"/>
      <pc:docMkLst>
        <pc:docMk/>
      </pc:docMkLst>
      <pc:sldChg chg="addSp modSp mod ord">
        <pc:chgData name="Anna Saraceno" userId="762fd8d8-08bd-4e4a-b029-422d30aa5256" providerId="ADAL" clId="{698684F6-EC5A-4137-A5FD-DEE24BA22B38}" dt="2025-12-10T10:32:15.935" v="12564" actId="20577"/>
        <pc:sldMkLst>
          <pc:docMk/>
          <pc:sldMk cId="3447115285" sldId="274"/>
        </pc:sldMkLst>
        <pc:spChg chg="mod">
          <ac:chgData name="Anna Saraceno" userId="762fd8d8-08bd-4e4a-b029-422d30aa5256" providerId="ADAL" clId="{698684F6-EC5A-4137-A5FD-DEE24BA22B38}" dt="2025-12-05T14:08:43.237" v="10145" actId="1076"/>
          <ac:spMkLst>
            <pc:docMk/>
            <pc:sldMk cId="3447115285" sldId="274"/>
            <ac:spMk id="2" creationId="{97949AE2-4092-6D8E-12A4-472A7CDBACF0}"/>
          </ac:spMkLst>
        </pc:spChg>
        <pc:graphicFrameChg chg="mod modGraphic">
          <ac:chgData name="Anna Saraceno" userId="762fd8d8-08bd-4e4a-b029-422d30aa5256" providerId="ADAL" clId="{698684F6-EC5A-4137-A5FD-DEE24BA22B38}" dt="2025-12-10T10:32:15.935" v="12564" actId="20577"/>
          <ac:graphicFrameMkLst>
            <pc:docMk/>
            <pc:sldMk cId="3447115285" sldId="274"/>
            <ac:graphicFrameMk id="119" creationId="{A9176EBE-DD75-C292-4402-6AB1D0AE4A86}"/>
          </ac:graphicFrameMkLst>
        </pc:graphicFrameChg>
        <pc:picChg chg="add mod">
          <ac:chgData name="Anna Saraceno" userId="762fd8d8-08bd-4e4a-b029-422d30aa5256" providerId="ADAL" clId="{698684F6-EC5A-4137-A5FD-DEE24BA22B38}" dt="2025-12-05T14:08:38.981" v="10144" actId="1076"/>
          <ac:picMkLst>
            <pc:docMk/>
            <pc:sldMk cId="3447115285" sldId="274"/>
            <ac:picMk id="4" creationId="{263D9737-BF46-0994-D496-A038635617F5}"/>
          </ac:picMkLst>
        </pc:picChg>
      </pc:sldChg>
      <pc:sldChg chg="addSp delSp modSp add del mod setBg">
        <pc:chgData name="Anna Saraceno" userId="762fd8d8-08bd-4e4a-b029-422d30aa5256" providerId="ADAL" clId="{698684F6-EC5A-4137-A5FD-DEE24BA22B38}" dt="2025-12-09T11:24:24.847" v="10682" actId="20577"/>
        <pc:sldMkLst>
          <pc:docMk/>
          <pc:sldMk cId="578644205" sldId="278"/>
        </pc:sldMkLst>
        <pc:spChg chg="mod ord">
          <ac:chgData name="Anna Saraceno" userId="762fd8d8-08bd-4e4a-b029-422d30aa5256" providerId="ADAL" clId="{698684F6-EC5A-4137-A5FD-DEE24BA22B38}" dt="2025-12-09T06:55:26.460" v="10490" actId="26606"/>
          <ac:spMkLst>
            <pc:docMk/>
            <pc:sldMk cId="578644205" sldId="278"/>
            <ac:spMk id="3" creationId="{6B57FF05-5BAD-6DA7-A4B8-A1EE2CAF5EC9}"/>
          </ac:spMkLst>
        </pc:spChg>
        <pc:spChg chg="add mod ord">
          <ac:chgData name="Anna Saraceno" userId="762fd8d8-08bd-4e4a-b029-422d30aa5256" providerId="ADAL" clId="{698684F6-EC5A-4137-A5FD-DEE24BA22B38}" dt="2025-12-09T11:24:24.847" v="10682" actId="20577"/>
          <ac:spMkLst>
            <pc:docMk/>
            <pc:sldMk cId="578644205" sldId="278"/>
            <ac:spMk id="28" creationId="{8AC3B6A5-B0B2-3F4D-F361-90C6F1DE41FC}"/>
          </ac:spMkLst>
        </pc:spChg>
        <pc:spChg chg="add del">
          <ac:chgData name="Anna Saraceno" userId="762fd8d8-08bd-4e4a-b029-422d30aa5256" providerId="ADAL" clId="{698684F6-EC5A-4137-A5FD-DEE24BA22B38}" dt="2025-12-09T06:55:26.460" v="10490" actId="26606"/>
          <ac:spMkLst>
            <pc:docMk/>
            <pc:sldMk cId="578644205" sldId="278"/>
            <ac:spMk id="1073" creationId="{61293230-B0F6-45B1-96D1-13D18E242995}"/>
          </ac:spMkLst>
        </pc:spChg>
        <pc:spChg chg="add del">
          <ac:chgData name="Anna Saraceno" userId="762fd8d8-08bd-4e4a-b029-422d30aa5256" providerId="ADAL" clId="{698684F6-EC5A-4137-A5FD-DEE24BA22B38}" dt="2025-12-09T06:55:26.460" v="10490" actId="26606"/>
          <ac:spMkLst>
            <pc:docMk/>
            <pc:sldMk cId="578644205" sldId="278"/>
            <ac:spMk id="1074" creationId="{F1E8018D-D29A-4B9D-BF9C-9F4D7BA12343}"/>
          </ac:spMkLst>
        </pc:spChg>
        <pc:spChg chg="add del">
          <ac:chgData name="Anna Saraceno" userId="762fd8d8-08bd-4e4a-b029-422d30aa5256" providerId="ADAL" clId="{698684F6-EC5A-4137-A5FD-DEE24BA22B38}" dt="2025-12-09T06:55:26.460" v="10490" actId="26606"/>
          <ac:spMkLst>
            <pc:docMk/>
            <pc:sldMk cId="578644205" sldId="278"/>
            <ac:spMk id="1076" creationId="{9D25F302-27C5-414F-97F8-6EA0A6C028BA}"/>
          </ac:spMkLst>
        </pc:spChg>
        <pc:spChg chg="add del">
          <ac:chgData name="Anna Saraceno" userId="762fd8d8-08bd-4e4a-b029-422d30aa5256" providerId="ADAL" clId="{698684F6-EC5A-4137-A5FD-DEE24BA22B38}" dt="2025-12-09T06:55:26.460" v="10490" actId="26606"/>
          <ac:spMkLst>
            <pc:docMk/>
            <pc:sldMk cId="578644205" sldId="278"/>
            <ac:spMk id="1077" creationId="{830A36F8-48C2-4842-A87B-8CE8DF4E7FD2}"/>
          </ac:spMkLst>
        </pc:spChg>
        <pc:spChg chg="add del">
          <ac:chgData name="Anna Saraceno" userId="762fd8d8-08bd-4e4a-b029-422d30aa5256" providerId="ADAL" clId="{698684F6-EC5A-4137-A5FD-DEE24BA22B38}" dt="2025-12-09T06:55:26.460" v="10490" actId="26606"/>
          <ac:spMkLst>
            <pc:docMk/>
            <pc:sldMk cId="578644205" sldId="278"/>
            <ac:spMk id="1078" creationId="{8F451A30-466B-4996-9BA5-CD6ABCC6D558}"/>
          </ac:spMkLst>
        </pc:spChg>
        <pc:spChg chg="add del">
          <ac:chgData name="Anna Saraceno" userId="762fd8d8-08bd-4e4a-b029-422d30aa5256" providerId="ADAL" clId="{698684F6-EC5A-4137-A5FD-DEE24BA22B38}" dt="2025-12-09T06:54:53.384" v="10488" actId="26606"/>
          <ac:spMkLst>
            <pc:docMk/>
            <pc:sldMk cId="578644205" sldId="278"/>
            <ac:spMk id="1079" creationId="{9D25F302-27C5-414F-97F8-6EA0A6C028BA}"/>
          </ac:spMkLst>
        </pc:spChg>
        <pc:spChg chg="add del">
          <ac:chgData name="Anna Saraceno" userId="762fd8d8-08bd-4e4a-b029-422d30aa5256" providerId="ADAL" clId="{698684F6-EC5A-4137-A5FD-DEE24BA22B38}" dt="2025-12-09T06:54:53.384" v="10488" actId="26606"/>
          <ac:spMkLst>
            <pc:docMk/>
            <pc:sldMk cId="578644205" sldId="278"/>
            <ac:spMk id="1081" creationId="{830A36F8-48C2-4842-A87B-8CE8DF4E7FD2}"/>
          </ac:spMkLst>
        </pc:spChg>
        <pc:spChg chg="add del">
          <ac:chgData name="Anna Saraceno" userId="762fd8d8-08bd-4e4a-b029-422d30aa5256" providerId="ADAL" clId="{698684F6-EC5A-4137-A5FD-DEE24BA22B38}" dt="2025-12-09T06:54:53.384" v="10488" actId="26606"/>
          <ac:spMkLst>
            <pc:docMk/>
            <pc:sldMk cId="578644205" sldId="278"/>
            <ac:spMk id="1083" creationId="{8F451A30-466B-4996-9BA5-CD6ABCC6D558}"/>
          </ac:spMkLst>
        </pc:spChg>
        <pc:picChg chg="add mod ord">
          <ac:chgData name="Anna Saraceno" userId="762fd8d8-08bd-4e4a-b029-422d30aa5256" providerId="ADAL" clId="{698684F6-EC5A-4137-A5FD-DEE24BA22B38}" dt="2025-12-09T06:55:26.460" v="10490" actId="26606"/>
          <ac:picMkLst>
            <pc:docMk/>
            <pc:sldMk cId="578644205" sldId="278"/>
            <ac:picMk id="26" creationId="{3722D3BC-57C6-40BA-8D8C-86B86994DB3C}"/>
          </ac:picMkLst>
        </pc:picChg>
      </pc:sldChg>
      <pc:sldChg chg="addSp modSp mod ord">
        <pc:chgData name="Anna Saraceno" userId="762fd8d8-08bd-4e4a-b029-422d30aa5256" providerId="ADAL" clId="{698684F6-EC5A-4137-A5FD-DEE24BA22B38}" dt="2025-12-05T12:40:43.228" v="10089" actId="6549"/>
        <pc:sldMkLst>
          <pc:docMk/>
          <pc:sldMk cId="1596764593" sldId="288"/>
        </pc:sldMkLst>
        <pc:spChg chg="mod">
          <ac:chgData name="Anna Saraceno" userId="762fd8d8-08bd-4e4a-b029-422d30aa5256" providerId="ADAL" clId="{698684F6-EC5A-4137-A5FD-DEE24BA22B38}" dt="2025-11-28T11:28:26.319" v="93" actId="255"/>
          <ac:spMkLst>
            <pc:docMk/>
            <pc:sldMk cId="1596764593" sldId="288"/>
            <ac:spMk id="4" creationId="{26B26F72-8857-02A8-833A-224D4D3483E3}"/>
          </ac:spMkLst>
        </pc:spChg>
        <pc:spChg chg="mod">
          <ac:chgData name="Anna Saraceno" userId="762fd8d8-08bd-4e4a-b029-422d30aa5256" providerId="ADAL" clId="{698684F6-EC5A-4137-A5FD-DEE24BA22B38}" dt="2025-12-05T12:40:43.228" v="10089" actId="6549"/>
          <ac:spMkLst>
            <pc:docMk/>
            <pc:sldMk cId="1596764593" sldId="288"/>
            <ac:spMk id="15" creationId="{6D869ADB-8E63-591C-2705-7B84C525F691}"/>
          </ac:spMkLst>
        </pc:spChg>
        <pc:picChg chg="add mod">
          <ac:chgData name="Anna Saraceno" userId="762fd8d8-08bd-4e4a-b029-422d30aa5256" providerId="ADAL" clId="{698684F6-EC5A-4137-A5FD-DEE24BA22B38}" dt="2025-12-05T09:42:28.380" v="6943" actId="1076"/>
          <ac:picMkLst>
            <pc:docMk/>
            <pc:sldMk cId="1596764593" sldId="288"/>
            <ac:picMk id="2" creationId="{D4EE48F2-8F8A-2717-55D3-295A82D3D1E1}"/>
          </ac:picMkLst>
        </pc:picChg>
      </pc:sldChg>
      <pc:sldChg chg="modSp mod">
        <pc:chgData name="Anna Saraceno" userId="762fd8d8-08bd-4e4a-b029-422d30aa5256" providerId="ADAL" clId="{698684F6-EC5A-4137-A5FD-DEE24BA22B38}" dt="2025-12-09T11:05:47.957" v="10632" actId="6549"/>
        <pc:sldMkLst>
          <pc:docMk/>
          <pc:sldMk cId="3069270946" sldId="292"/>
        </pc:sldMkLst>
        <pc:spChg chg="mod">
          <ac:chgData name="Anna Saraceno" userId="762fd8d8-08bd-4e4a-b029-422d30aa5256" providerId="ADAL" clId="{698684F6-EC5A-4137-A5FD-DEE24BA22B38}" dt="2025-12-09T11:01:46.399" v="10624" actId="20577"/>
          <ac:spMkLst>
            <pc:docMk/>
            <pc:sldMk cId="3069270946" sldId="292"/>
            <ac:spMk id="2" creationId="{8FA8D6CD-1303-46F1-48B6-5BC0D99E0BE0}"/>
          </ac:spMkLst>
        </pc:spChg>
        <pc:spChg chg="mod">
          <ac:chgData name="Anna Saraceno" userId="762fd8d8-08bd-4e4a-b029-422d30aa5256" providerId="ADAL" clId="{698684F6-EC5A-4137-A5FD-DEE24BA22B38}" dt="2025-12-09T11:02:05.818" v="10630" actId="20577"/>
          <ac:spMkLst>
            <pc:docMk/>
            <pc:sldMk cId="3069270946" sldId="292"/>
            <ac:spMk id="9" creationId="{35EC2620-3A80-FE82-85CF-F20B25444A0C}"/>
          </ac:spMkLst>
        </pc:spChg>
        <pc:spChg chg="mod">
          <ac:chgData name="Anna Saraceno" userId="762fd8d8-08bd-4e4a-b029-422d30aa5256" providerId="ADAL" clId="{698684F6-EC5A-4137-A5FD-DEE24BA22B38}" dt="2025-12-09T11:01:35.254" v="10622" actId="20577"/>
          <ac:spMkLst>
            <pc:docMk/>
            <pc:sldMk cId="3069270946" sldId="292"/>
            <ac:spMk id="17" creationId="{105EB0FF-7BDF-078E-D151-5D7D5A5F2221}"/>
          </ac:spMkLst>
        </pc:spChg>
        <pc:spChg chg="mod">
          <ac:chgData name="Anna Saraceno" userId="762fd8d8-08bd-4e4a-b029-422d30aa5256" providerId="ADAL" clId="{698684F6-EC5A-4137-A5FD-DEE24BA22B38}" dt="2025-12-09T11:05:47.957" v="10632" actId="6549"/>
          <ac:spMkLst>
            <pc:docMk/>
            <pc:sldMk cId="3069270946" sldId="292"/>
            <ac:spMk id="21" creationId="{6C850EEE-2A82-53A9-9EEC-C2F807A02322}"/>
          </ac:spMkLst>
        </pc:spChg>
      </pc:sldChg>
      <pc:sldChg chg="addSp delSp modSp mod">
        <pc:chgData name="Anna Saraceno" userId="762fd8d8-08bd-4e4a-b029-422d30aa5256" providerId="ADAL" clId="{698684F6-EC5A-4137-A5FD-DEE24BA22B38}" dt="2025-12-10T09:07:08.424" v="11203" actId="2"/>
        <pc:sldMkLst>
          <pc:docMk/>
          <pc:sldMk cId="4199556431" sldId="296"/>
        </pc:sldMkLst>
        <pc:spChg chg="mod">
          <ac:chgData name="Anna Saraceno" userId="762fd8d8-08bd-4e4a-b029-422d30aa5256" providerId="ADAL" clId="{698684F6-EC5A-4137-A5FD-DEE24BA22B38}" dt="2025-12-09T11:39:44.491" v="10758" actId="20577"/>
          <ac:spMkLst>
            <pc:docMk/>
            <pc:sldMk cId="4199556431" sldId="296"/>
            <ac:spMk id="7" creationId="{1721BE03-C20E-48F2-9A56-B977B726E4B2}"/>
          </ac:spMkLst>
        </pc:spChg>
        <pc:spChg chg="mod">
          <ac:chgData name="Anna Saraceno" userId="762fd8d8-08bd-4e4a-b029-422d30aa5256" providerId="ADAL" clId="{698684F6-EC5A-4137-A5FD-DEE24BA22B38}" dt="2025-12-09T11:01:18.061" v="10618" actId="6549"/>
          <ac:spMkLst>
            <pc:docMk/>
            <pc:sldMk cId="4199556431" sldId="296"/>
            <ac:spMk id="10" creationId="{C1BEE0AE-CCDD-4DA6-4264-432FAF7BD0CB}"/>
          </ac:spMkLst>
        </pc:spChg>
        <pc:spChg chg="mod">
          <ac:chgData name="Anna Saraceno" userId="762fd8d8-08bd-4e4a-b029-422d30aa5256" providerId="ADAL" clId="{698684F6-EC5A-4137-A5FD-DEE24BA22B38}" dt="2025-12-09T11:39:35.046" v="10756" actId="20577"/>
          <ac:spMkLst>
            <pc:docMk/>
            <pc:sldMk cId="4199556431" sldId="296"/>
            <ac:spMk id="12" creationId="{D0368B2D-24B7-1EF5-0E1F-9744369DEE1A}"/>
          </ac:spMkLst>
        </pc:spChg>
        <pc:spChg chg="mod">
          <ac:chgData name="Anna Saraceno" userId="762fd8d8-08bd-4e4a-b029-422d30aa5256" providerId="ADAL" clId="{698684F6-EC5A-4137-A5FD-DEE24BA22B38}" dt="2025-12-10T09:07:08.424" v="11203" actId="2"/>
          <ac:spMkLst>
            <pc:docMk/>
            <pc:sldMk cId="4199556431" sldId="296"/>
            <ac:spMk id="13" creationId="{451EF1AE-73E6-8497-0314-D686F3D3C30C}"/>
          </ac:spMkLst>
        </pc:spChg>
        <pc:spChg chg="add mod">
          <ac:chgData name="Anna Saraceno" userId="762fd8d8-08bd-4e4a-b029-422d30aa5256" providerId="ADAL" clId="{698684F6-EC5A-4137-A5FD-DEE24BA22B38}" dt="2025-12-04T09:42:51.575" v="2141" actId="1076"/>
          <ac:spMkLst>
            <pc:docMk/>
            <pc:sldMk cId="4199556431" sldId="296"/>
            <ac:spMk id="17" creationId="{9EBF67D9-13B6-1C19-51A0-3755068B9C32}"/>
          </ac:spMkLst>
        </pc:spChg>
        <pc:picChg chg="mod">
          <ac:chgData name="Anna Saraceno" userId="762fd8d8-08bd-4e4a-b029-422d30aa5256" providerId="ADAL" clId="{698684F6-EC5A-4137-A5FD-DEE24BA22B38}" dt="2025-12-04T08:25:34.948" v="309" actId="1076"/>
          <ac:picMkLst>
            <pc:docMk/>
            <pc:sldMk cId="4199556431" sldId="296"/>
            <ac:picMk id="2" creationId="{E0E27FAA-5AEE-634D-14E1-EA0D3B16EAFD}"/>
          </ac:picMkLst>
        </pc:picChg>
        <pc:picChg chg="mod">
          <ac:chgData name="Anna Saraceno" userId="762fd8d8-08bd-4e4a-b029-422d30aa5256" providerId="ADAL" clId="{698684F6-EC5A-4137-A5FD-DEE24BA22B38}" dt="2025-12-04T09:39:47.373" v="2123" actId="1076"/>
          <ac:picMkLst>
            <pc:docMk/>
            <pc:sldMk cId="4199556431" sldId="296"/>
            <ac:picMk id="3" creationId="{2A38CC09-7A27-6403-DC8F-86B010619371}"/>
          </ac:picMkLst>
        </pc:picChg>
        <pc:picChg chg="mod">
          <ac:chgData name="Anna Saraceno" userId="762fd8d8-08bd-4e4a-b029-422d30aa5256" providerId="ADAL" clId="{698684F6-EC5A-4137-A5FD-DEE24BA22B38}" dt="2025-12-04T09:40:02.751" v="2128" actId="1076"/>
          <ac:picMkLst>
            <pc:docMk/>
            <pc:sldMk cId="4199556431" sldId="296"/>
            <ac:picMk id="6" creationId="{0328FC7B-EB4D-D0F1-5AB6-9011A8BCFEEF}"/>
          </ac:picMkLst>
        </pc:picChg>
      </pc:sldChg>
      <pc:sldChg chg="modSp mod">
        <pc:chgData name="Anna Saraceno" userId="762fd8d8-08bd-4e4a-b029-422d30aa5256" providerId="ADAL" clId="{698684F6-EC5A-4137-A5FD-DEE24BA22B38}" dt="2025-12-05T08:39:16.573" v="6823" actId="12385"/>
        <pc:sldMkLst>
          <pc:docMk/>
          <pc:sldMk cId="1622407034" sldId="336"/>
        </pc:sldMkLst>
        <pc:graphicFrameChg chg="modGraphic">
          <ac:chgData name="Anna Saraceno" userId="762fd8d8-08bd-4e4a-b029-422d30aa5256" providerId="ADAL" clId="{698684F6-EC5A-4137-A5FD-DEE24BA22B38}" dt="2025-12-05T08:39:16.573" v="6823" actId="12385"/>
          <ac:graphicFrameMkLst>
            <pc:docMk/>
            <pc:sldMk cId="1622407034" sldId="336"/>
            <ac:graphicFrameMk id="2" creationId="{ACE77EBF-C178-1BD1-9B0B-10728BD1CBEB}"/>
          </ac:graphicFrameMkLst>
        </pc:graphicFrameChg>
      </pc:sldChg>
      <pc:sldChg chg="modSp mod">
        <pc:chgData name="Anna Saraceno" userId="762fd8d8-08bd-4e4a-b029-422d30aa5256" providerId="ADAL" clId="{698684F6-EC5A-4137-A5FD-DEE24BA22B38}" dt="2025-12-09T14:58:11.568" v="10902" actId="3626"/>
        <pc:sldMkLst>
          <pc:docMk/>
          <pc:sldMk cId="1631007862" sldId="337"/>
        </pc:sldMkLst>
        <pc:graphicFrameChg chg="mod modGraphic">
          <ac:chgData name="Anna Saraceno" userId="762fd8d8-08bd-4e4a-b029-422d30aa5256" providerId="ADAL" clId="{698684F6-EC5A-4137-A5FD-DEE24BA22B38}" dt="2025-12-09T14:58:11.568" v="10902" actId="3626"/>
          <ac:graphicFrameMkLst>
            <pc:docMk/>
            <pc:sldMk cId="1631007862" sldId="337"/>
            <ac:graphicFrameMk id="2" creationId="{8A5D2258-5E21-543B-4F8B-30027299D48A}"/>
          </ac:graphicFrameMkLst>
        </pc:graphicFrameChg>
      </pc:sldChg>
      <pc:sldChg chg="modSp mod">
        <pc:chgData name="Anna Saraceno" userId="762fd8d8-08bd-4e4a-b029-422d30aa5256" providerId="ADAL" clId="{698684F6-EC5A-4137-A5FD-DEE24BA22B38}" dt="2025-12-05T08:38:52.132" v="6822" actId="12385"/>
        <pc:sldMkLst>
          <pc:docMk/>
          <pc:sldMk cId="313079802" sldId="338"/>
        </pc:sldMkLst>
        <pc:graphicFrameChg chg="modGraphic">
          <ac:chgData name="Anna Saraceno" userId="762fd8d8-08bd-4e4a-b029-422d30aa5256" providerId="ADAL" clId="{698684F6-EC5A-4137-A5FD-DEE24BA22B38}" dt="2025-12-05T08:38:52.132" v="6822" actId="12385"/>
          <ac:graphicFrameMkLst>
            <pc:docMk/>
            <pc:sldMk cId="313079802" sldId="338"/>
            <ac:graphicFrameMk id="2" creationId="{EA037759-558C-75E0-BC97-4BF511A89F9B}"/>
          </ac:graphicFrameMkLst>
        </pc:graphicFrameChg>
      </pc:sldChg>
      <pc:sldChg chg="modSp mod">
        <pc:chgData name="Anna Saraceno" userId="762fd8d8-08bd-4e4a-b029-422d30aa5256" providerId="ADAL" clId="{698684F6-EC5A-4137-A5FD-DEE24BA22B38}" dt="2025-12-10T09:02:45.612" v="11115" actId="2"/>
        <pc:sldMkLst>
          <pc:docMk/>
          <pc:sldMk cId="2691698556" sldId="350"/>
        </pc:sldMkLst>
        <pc:graphicFrameChg chg="modGraphic">
          <ac:chgData name="Anna Saraceno" userId="762fd8d8-08bd-4e4a-b029-422d30aa5256" providerId="ADAL" clId="{698684F6-EC5A-4137-A5FD-DEE24BA22B38}" dt="2025-12-10T09:02:45.612" v="11115" actId="2"/>
          <ac:graphicFrameMkLst>
            <pc:docMk/>
            <pc:sldMk cId="2691698556" sldId="350"/>
            <ac:graphicFrameMk id="5" creationId="{6D1EBF89-076D-413E-34ED-5BC70DF6BD7D}"/>
          </ac:graphicFrameMkLst>
        </pc:graphicFrameChg>
      </pc:sldChg>
      <pc:sldChg chg="modSp mod">
        <pc:chgData name="Anna Saraceno" userId="762fd8d8-08bd-4e4a-b029-422d30aa5256" providerId="ADAL" clId="{698684F6-EC5A-4137-A5FD-DEE24BA22B38}" dt="2025-12-04T08:09:46.883" v="171"/>
        <pc:sldMkLst>
          <pc:docMk/>
          <pc:sldMk cId="90346491" sldId="351"/>
        </pc:sldMkLst>
        <pc:graphicFrameChg chg="mod">
          <ac:chgData name="Anna Saraceno" userId="762fd8d8-08bd-4e4a-b029-422d30aa5256" providerId="ADAL" clId="{698684F6-EC5A-4137-A5FD-DEE24BA22B38}" dt="2025-12-04T08:09:46.883" v="171"/>
          <ac:graphicFrameMkLst>
            <pc:docMk/>
            <pc:sldMk cId="90346491" sldId="351"/>
            <ac:graphicFrameMk id="6" creationId="{68168BC6-EE40-A3EA-81BD-29818842E205}"/>
          </ac:graphicFrameMkLst>
        </pc:graphicFrameChg>
        <pc:graphicFrameChg chg="modGraphic">
          <ac:chgData name="Anna Saraceno" userId="762fd8d8-08bd-4e4a-b029-422d30aa5256" providerId="ADAL" clId="{698684F6-EC5A-4137-A5FD-DEE24BA22B38}" dt="2025-12-04T08:08:25.516" v="154" actId="20577"/>
          <ac:graphicFrameMkLst>
            <pc:docMk/>
            <pc:sldMk cId="90346491" sldId="351"/>
            <ac:graphicFrameMk id="7" creationId="{8163B1B2-A669-A6DF-B0DD-CB5FF491F8A6}"/>
          </ac:graphicFrameMkLst>
        </pc:graphicFrameChg>
      </pc:sldChg>
      <pc:sldChg chg="modSp mod">
        <pc:chgData name="Anna Saraceno" userId="762fd8d8-08bd-4e4a-b029-422d30aa5256" providerId="ADAL" clId="{698684F6-EC5A-4137-A5FD-DEE24BA22B38}" dt="2025-12-10T09:06:27.857" v="11170" actId="2"/>
        <pc:sldMkLst>
          <pc:docMk/>
          <pc:sldMk cId="2026215218" sldId="352"/>
        </pc:sldMkLst>
        <pc:graphicFrameChg chg="modGraphic">
          <ac:chgData name="Anna Saraceno" userId="762fd8d8-08bd-4e4a-b029-422d30aa5256" providerId="ADAL" clId="{698684F6-EC5A-4137-A5FD-DEE24BA22B38}" dt="2025-12-10T09:06:27.857" v="11170" actId="2"/>
          <ac:graphicFrameMkLst>
            <pc:docMk/>
            <pc:sldMk cId="2026215218" sldId="352"/>
            <ac:graphicFrameMk id="6" creationId="{E73BDA1F-37AE-A02F-6208-B3CE87D3EE33}"/>
          </ac:graphicFrameMkLst>
        </pc:graphicFrameChg>
      </pc:sldChg>
      <pc:sldChg chg="modSp mod">
        <pc:chgData name="Anna Saraceno" userId="762fd8d8-08bd-4e4a-b029-422d30aa5256" providerId="ADAL" clId="{698684F6-EC5A-4137-A5FD-DEE24BA22B38}" dt="2025-12-04T08:10:52.291" v="189"/>
        <pc:sldMkLst>
          <pc:docMk/>
          <pc:sldMk cId="164067766" sldId="353"/>
        </pc:sldMkLst>
        <pc:graphicFrameChg chg="mod">
          <ac:chgData name="Anna Saraceno" userId="762fd8d8-08bd-4e4a-b029-422d30aa5256" providerId="ADAL" clId="{698684F6-EC5A-4137-A5FD-DEE24BA22B38}" dt="2025-12-04T08:10:52.291" v="189"/>
          <ac:graphicFrameMkLst>
            <pc:docMk/>
            <pc:sldMk cId="164067766" sldId="353"/>
            <ac:graphicFrameMk id="5" creationId="{6C6FDCA3-CE5C-A528-A17F-06220387C173}"/>
          </ac:graphicFrameMkLst>
        </pc:graphicFrameChg>
      </pc:sldChg>
      <pc:sldChg chg="modSp mod">
        <pc:chgData name="Anna Saraceno" userId="762fd8d8-08bd-4e4a-b029-422d30aa5256" providerId="ADAL" clId="{698684F6-EC5A-4137-A5FD-DEE24BA22B38}" dt="2025-12-10T09:13:39.114" v="11349" actId="2"/>
        <pc:sldMkLst>
          <pc:docMk/>
          <pc:sldMk cId="1315569558" sldId="354"/>
        </pc:sldMkLst>
        <pc:graphicFrameChg chg="modGraphic">
          <ac:chgData name="Anna Saraceno" userId="762fd8d8-08bd-4e4a-b029-422d30aa5256" providerId="ADAL" clId="{698684F6-EC5A-4137-A5FD-DEE24BA22B38}" dt="2025-12-10T09:13:39.114" v="11349" actId="2"/>
          <ac:graphicFrameMkLst>
            <pc:docMk/>
            <pc:sldMk cId="1315569558" sldId="354"/>
            <ac:graphicFrameMk id="4" creationId="{ED70B4CD-7938-418A-FDB5-04F03DDF637B}"/>
          </ac:graphicFrameMkLst>
        </pc:graphicFrameChg>
      </pc:sldChg>
      <pc:sldChg chg="modSp mod">
        <pc:chgData name="Anna Saraceno" userId="762fd8d8-08bd-4e4a-b029-422d30aa5256" providerId="ADAL" clId="{698684F6-EC5A-4137-A5FD-DEE24BA22B38}" dt="2025-12-04T08:13:34.536" v="202"/>
        <pc:sldMkLst>
          <pc:docMk/>
          <pc:sldMk cId="2358379994" sldId="355"/>
        </pc:sldMkLst>
        <pc:graphicFrameChg chg="modGraphic">
          <ac:chgData name="Anna Saraceno" userId="762fd8d8-08bd-4e4a-b029-422d30aa5256" providerId="ADAL" clId="{698684F6-EC5A-4137-A5FD-DEE24BA22B38}" dt="2025-12-04T08:07:34.021" v="128" actId="6549"/>
          <ac:graphicFrameMkLst>
            <pc:docMk/>
            <pc:sldMk cId="2358379994" sldId="355"/>
            <ac:graphicFrameMk id="4" creationId="{C4BEE1C7-8EEF-B710-1DF6-BEA362B4903D}"/>
          </ac:graphicFrameMkLst>
        </pc:graphicFrameChg>
        <pc:graphicFrameChg chg="mod">
          <ac:chgData name="Anna Saraceno" userId="762fd8d8-08bd-4e4a-b029-422d30aa5256" providerId="ADAL" clId="{698684F6-EC5A-4137-A5FD-DEE24BA22B38}" dt="2025-12-04T08:13:34.536" v="202"/>
          <ac:graphicFrameMkLst>
            <pc:docMk/>
            <pc:sldMk cId="2358379994" sldId="355"/>
            <ac:graphicFrameMk id="5" creationId="{6B17F54B-3EA5-4BE9-8DDF-0D754D66327A}"/>
          </ac:graphicFrameMkLst>
        </pc:graphicFrameChg>
      </pc:sldChg>
      <pc:sldChg chg="modSp mod">
        <pc:chgData name="Anna Saraceno" userId="762fd8d8-08bd-4e4a-b029-422d30aa5256" providerId="ADAL" clId="{698684F6-EC5A-4137-A5FD-DEE24BA22B38}" dt="2025-12-10T09:16:51.224" v="11439" actId="2"/>
        <pc:sldMkLst>
          <pc:docMk/>
          <pc:sldMk cId="1482658925" sldId="356"/>
        </pc:sldMkLst>
        <pc:graphicFrameChg chg="modGraphic">
          <ac:chgData name="Anna Saraceno" userId="762fd8d8-08bd-4e4a-b029-422d30aa5256" providerId="ADAL" clId="{698684F6-EC5A-4137-A5FD-DEE24BA22B38}" dt="2025-12-10T09:16:51.224" v="11439" actId="2"/>
          <ac:graphicFrameMkLst>
            <pc:docMk/>
            <pc:sldMk cId="1482658925" sldId="356"/>
            <ac:graphicFrameMk id="4" creationId="{8FFC5107-5B73-B7EB-DB82-6BD62D7D88AA}"/>
          </ac:graphicFrameMkLst>
        </pc:graphicFrameChg>
      </pc:sldChg>
      <pc:sldChg chg="modSp mod">
        <pc:chgData name="Anna Saraceno" userId="762fd8d8-08bd-4e4a-b029-422d30aa5256" providerId="ADAL" clId="{698684F6-EC5A-4137-A5FD-DEE24BA22B38}" dt="2025-12-10T09:16:26.689" v="11432" actId="2"/>
        <pc:sldMkLst>
          <pc:docMk/>
          <pc:sldMk cId="3780057075" sldId="361"/>
        </pc:sldMkLst>
        <pc:graphicFrameChg chg="modGraphic">
          <ac:chgData name="Anna Saraceno" userId="762fd8d8-08bd-4e4a-b029-422d30aa5256" providerId="ADAL" clId="{698684F6-EC5A-4137-A5FD-DEE24BA22B38}" dt="2025-12-10T09:16:26.689" v="11432" actId="2"/>
          <ac:graphicFrameMkLst>
            <pc:docMk/>
            <pc:sldMk cId="3780057075" sldId="361"/>
            <ac:graphicFrameMk id="5" creationId="{C11FD00A-3663-8206-FCA4-F5C6517F733F}"/>
          </ac:graphicFrameMkLst>
        </pc:graphicFrameChg>
      </pc:sldChg>
      <pc:sldChg chg="modSp mod">
        <pc:chgData name="Anna Saraceno" userId="762fd8d8-08bd-4e4a-b029-422d30aa5256" providerId="ADAL" clId="{698684F6-EC5A-4137-A5FD-DEE24BA22B38}" dt="2025-12-10T09:25:13.579" v="11475" actId="20577"/>
        <pc:sldMkLst>
          <pc:docMk/>
          <pc:sldMk cId="3546400366" sldId="362"/>
        </pc:sldMkLst>
        <pc:spChg chg="mod">
          <ac:chgData name="Anna Saraceno" userId="762fd8d8-08bd-4e4a-b029-422d30aa5256" providerId="ADAL" clId="{698684F6-EC5A-4137-A5FD-DEE24BA22B38}" dt="2025-12-10T09:25:13.579" v="11475" actId="20577"/>
          <ac:spMkLst>
            <pc:docMk/>
            <pc:sldMk cId="3546400366" sldId="362"/>
            <ac:spMk id="6" creationId="{2652803A-F680-0E35-EB40-019E35719997}"/>
          </ac:spMkLst>
        </pc:spChg>
        <pc:graphicFrameChg chg="modGraphic">
          <ac:chgData name="Anna Saraceno" userId="762fd8d8-08bd-4e4a-b029-422d30aa5256" providerId="ADAL" clId="{698684F6-EC5A-4137-A5FD-DEE24BA22B38}" dt="2025-12-10T09:25:04.668" v="11468" actId="20577"/>
          <ac:graphicFrameMkLst>
            <pc:docMk/>
            <pc:sldMk cId="3546400366" sldId="362"/>
            <ac:graphicFrameMk id="3" creationId="{D2D3B2C7-2542-4A1D-C6C1-BECD4190A1D9}"/>
          </ac:graphicFrameMkLst>
        </pc:graphicFrameChg>
      </pc:sldChg>
      <pc:sldChg chg="modSp mod">
        <pc:chgData name="Anna Saraceno" userId="762fd8d8-08bd-4e4a-b029-422d30aa5256" providerId="ADAL" clId="{698684F6-EC5A-4137-A5FD-DEE24BA22B38}" dt="2025-12-10T09:02:47.028" v="11116" actId="2"/>
        <pc:sldMkLst>
          <pc:docMk/>
          <pc:sldMk cId="1075001274" sldId="363"/>
        </pc:sldMkLst>
        <pc:graphicFrameChg chg="modGraphic">
          <ac:chgData name="Anna Saraceno" userId="762fd8d8-08bd-4e4a-b029-422d30aa5256" providerId="ADAL" clId="{698684F6-EC5A-4137-A5FD-DEE24BA22B38}" dt="2025-12-10T09:02:47.028" v="11116" actId="2"/>
          <ac:graphicFrameMkLst>
            <pc:docMk/>
            <pc:sldMk cId="1075001274" sldId="363"/>
            <ac:graphicFrameMk id="3" creationId="{98E7C0A9-438B-E17F-C1D2-B6AF63BB51EC}"/>
          </ac:graphicFrameMkLst>
        </pc:graphicFrameChg>
      </pc:sldChg>
      <pc:sldChg chg="modSp mod">
        <pc:chgData name="Anna Saraceno" userId="762fd8d8-08bd-4e4a-b029-422d30aa5256" providerId="ADAL" clId="{698684F6-EC5A-4137-A5FD-DEE24BA22B38}" dt="2025-12-10T09:48:43.712" v="11814" actId="1076"/>
        <pc:sldMkLst>
          <pc:docMk/>
          <pc:sldMk cId="3230273513" sldId="364"/>
        </pc:sldMkLst>
        <pc:spChg chg="mod">
          <ac:chgData name="Anna Saraceno" userId="762fd8d8-08bd-4e4a-b029-422d30aa5256" providerId="ADAL" clId="{698684F6-EC5A-4137-A5FD-DEE24BA22B38}" dt="2025-12-10T09:48:43.712" v="11814" actId="1076"/>
          <ac:spMkLst>
            <pc:docMk/>
            <pc:sldMk cId="3230273513" sldId="364"/>
            <ac:spMk id="4" creationId="{F6903E99-3B5F-4866-37BE-AE4571CC320B}"/>
          </ac:spMkLst>
        </pc:spChg>
      </pc:sldChg>
      <pc:sldChg chg="modSp mod">
        <pc:chgData name="Anna Saraceno" userId="762fd8d8-08bd-4e4a-b029-422d30aa5256" providerId="ADAL" clId="{698684F6-EC5A-4137-A5FD-DEE24BA22B38}" dt="2025-12-10T12:03:17.442" v="12841" actId="122"/>
        <pc:sldMkLst>
          <pc:docMk/>
          <pc:sldMk cId="2188593752" sldId="365"/>
        </pc:sldMkLst>
        <pc:graphicFrameChg chg="modGraphic">
          <ac:chgData name="Anna Saraceno" userId="762fd8d8-08bd-4e4a-b029-422d30aa5256" providerId="ADAL" clId="{698684F6-EC5A-4137-A5FD-DEE24BA22B38}" dt="2025-12-10T12:03:17.442" v="12841" actId="122"/>
          <ac:graphicFrameMkLst>
            <pc:docMk/>
            <pc:sldMk cId="2188593752" sldId="365"/>
            <ac:graphicFrameMk id="3" creationId="{6E99DECC-7D0B-CAA4-10C2-232C922731D5}"/>
          </ac:graphicFrameMkLst>
        </pc:graphicFrameChg>
      </pc:sldChg>
      <pc:sldChg chg="modSp mod">
        <pc:chgData name="Anna Saraceno" userId="762fd8d8-08bd-4e4a-b029-422d30aa5256" providerId="ADAL" clId="{698684F6-EC5A-4137-A5FD-DEE24BA22B38}" dt="2025-12-10T09:25:57.724" v="11512" actId="6549"/>
        <pc:sldMkLst>
          <pc:docMk/>
          <pc:sldMk cId="275082083" sldId="366"/>
        </pc:sldMkLst>
        <pc:graphicFrameChg chg="modGraphic">
          <ac:chgData name="Anna Saraceno" userId="762fd8d8-08bd-4e4a-b029-422d30aa5256" providerId="ADAL" clId="{698684F6-EC5A-4137-A5FD-DEE24BA22B38}" dt="2025-12-10T09:25:57.724" v="11512" actId="6549"/>
          <ac:graphicFrameMkLst>
            <pc:docMk/>
            <pc:sldMk cId="275082083" sldId="366"/>
            <ac:graphicFrameMk id="3" creationId="{59E9FCBC-FBB3-30B3-A10B-BA14C451B755}"/>
          </ac:graphicFrameMkLst>
        </pc:graphicFrameChg>
      </pc:sldChg>
      <pc:sldChg chg="modSp mod">
        <pc:chgData name="Anna Saraceno" userId="762fd8d8-08bd-4e4a-b029-422d30aa5256" providerId="ADAL" clId="{698684F6-EC5A-4137-A5FD-DEE24BA22B38}" dt="2025-12-10T09:18:41.720" v="11445" actId="207"/>
        <pc:sldMkLst>
          <pc:docMk/>
          <pc:sldMk cId="3859840421" sldId="367"/>
        </pc:sldMkLst>
        <pc:graphicFrameChg chg="modGraphic">
          <ac:chgData name="Anna Saraceno" userId="762fd8d8-08bd-4e4a-b029-422d30aa5256" providerId="ADAL" clId="{698684F6-EC5A-4137-A5FD-DEE24BA22B38}" dt="2025-12-10T09:18:41.720" v="11445" actId="207"/>
          <ac:graphicFrameMkLst>
            <pc:docMk/>
            <pc:sldMk cId="3859840421" sldId="367"/>
            <ac:graphicFrameMk id="3" creationId="{E4D410FA-4B44-6F4A-126A-CAC57186AA09}"/>
          </ac:graphicFrameMkLst>
        </pc:graphicFrameChg>
      </pc:sldChg>
      <pc:sldChg chg="modSp mod">
        <pc:chgData name="Anna Saraceno" userId="762fd8d8-08bd-4e4a-b029-422d30aa5256" providerId="ADAL" clId="{698684F6-EC5A-4137-A5FD-DEE24BA22B38}" dt="2025-12-10T11:51:26.562" v="12811" actId="2062"/>
        <pc:sldMkLst>
          <pc:docMk/>
          <pc:sldMk cId="3592562835" sldId="368"/>
        </pc:sldMkLst>
        <pc:graphicFrameChg chg="modGraphic">
          <ac:chgData name="Anna Saraceno" userId="762fd8d8-08bd-4e4a-b029-422d30aa5256" providerId="ADAL" clId="{698684F6-EC5A-4137-A5FD-DEE24BA22B38}" dt="2025-12-10T11:51:26.562" v="12811" actId="2062"/>
          <ac:graphicFrameMkLst>
            <pc:docMk/>
            <pc:sldMk cId="3592562835" sldId="368"/>
            <ac:graphicFrameMk id="3" creationId="{4860CD71-A93C-B12F-225F-B588AC363480}"/>
          </ac:graphicFrameMkLst>
        </pc:graphicFrameChg>
      </pc:sldChg>
      <pc:sldChg chg="modSp mod ord">
        <pc:chgData name="Anna Saraceno" userId="762fd8d8-08bd-4e4a-b029-422d30aa5256" providerId="ADAL" clId="{698684F6-EC5A-4137-A5FD-DEE24BA22B38}" dt="2025-12-05T12:11:10.897" v="10084" actId="20577"/>
        <pc:sldMkLst>
          <pc:docMk/>
          <pc:sldMk cId="2336433974" sldId="377"/>
        </pc:sldMkLst>
        <pc:graphicFrameChg chg="modGraphic">
          <ac:chgData name="Anna Saraceno" userId="762fd8d8-08bd-4e4a-b029-422d30aa5256" providerId="ADAL" clId="{698684F6-EC5A-4137-A5FD-DEE24BA22B38}" dt="2025-12-05T12:11:10.897" v="10084" actId="20577"/>
          <ac:graphicFrameMkLst>
            <pc:docMk/>
            <pc:sldMk cId="2336433974" sldId="377"/>
            <ac:graphicFrameMk id="6" creationId="{7AECE4F4-1838-44C8-69DD-0E08413B0556}"/>
          </ac:graphicFrameMkLst>
        </pc:graphicFrameChg>
      </pc:sldChg>
      <pc:sldChg chg="modSp mod">
        <pc:chgData name="Anna Saraceno" userId="762fd8d8-08bd-4e4a-b029-422d30aa5256" providerId="ADAL" clId="{698684F6-EC5A-4137-A5FD-DEE24BA22B38}" dt="2025-12-10T09:07:34.143" v="11213" actId="2"/>
        <pc:sldMkLst>
          <pc:docMk/>
          <pc:sldMk cId="100515062" sldId="380"/>
        </pc:sldMkLst>
        <pc:graphicFrameChg chg="modGraphic">
          <ac:chgData name="Anna Saraceno" userId="762fd8d8-08bd-4e4a-b029-422d30aa5256" providerId="ADAL" clId="{698684F6-EC5A-4137-A5FD-DEE24BA22B38}" dt="2025-12-10T09:07:34.143" v="11213" actId="2"/>
          <ac:graphicFrameMkLst>
            <pc:docMk/>
            <pc:sldMk cId="100515062" sldId="380"/>
            <ac:graphicFrameMk id="4" creationId="{B5DB22FB-B2E7-1988-0210-F5E302E760DE}"/>
          </ac:graphicFrameMkLst>
        </pc:graphicFrameChg>
      </pc:sldChg>
      <pc:sldChg chg="modSp mod">
        <pc:chgData name="Anna Saraceno" userId="762fd8d8-08bd-4e4a-b029-422d30aa5256" providerId="ADAL" clId="{698684F6-EC5A-4137-A5FD-DEE24BA22B38}" dt="2025-12-10T09:14:09.642" v="11371" actId="2"/>
        <pc:sldMkLst>
          <pc:docMk/>
          <pc:sldMk cId="2530866919" sldId="382"/>
        </pc:sldMkLst>
        <pc:graphicFrameChg chg="modGraphic">
          <ac:chgData name="Anna Saraceno" userId="762fd8d8-08bd-4e4a-b029-422d30aa5256" providerId="ADAL" clId="{698684F6-EC5A-4137-A5FD-DEE24BA22B38}" dt="2025-12-10T09:14:09.642" v="11371" actId="2"/>
          <ac:graphicFrameMkLst>
            <pc:docMk/>
            <pc:sldMk cId="2530866919" sldId="382"/>
            <ac:graphicFrameMk id="4" creationId="{7A9BDD21-8872-A531-B30B-4F4ED8E0236B}"/>
          </ac:graphicFrameMkLst>
        </pc:graphicFrameChg>
      </pc:sldChg>
      <pc:sldChg chg="modSp mod">
        <pc:chgData name="Anna Saraceno" userId="762fd8d8-08bd-4e4a-b029-422d30aa5256" providerId="ADAL" clId="{698684F6-EC5A-4137-A5FD-DEE24BA22B38}" dt="2025-12-09T14:15:22.899" v="10768" actId="20577"/>
        <pc:sldMkLst>
          <pc:docMk/>
          <pc:sldMk cId="2029686772" sldId="386"/>
        </pc:sldMkLst>
        <pc:spChg chg="mod">
          <ac:chgData name="Anna Saraceno" userId="762fd8d8-08bd-4e4a-b029-422d30aa5256" providerId="ADAL" clId="{698684F6-EC5A-4137-A5FD-DEE24BA22B38}" dt="2025-12-09T14:15:22.899" v="10768" actId="20577"/>
          <ac:spMkLst>
            <pc:docMk/>
            <pc:sldMk cId="2029686772" sldId="386"/>
            <ac:spMk id="4" creationId="{45306E76-AC01-9CE6-923B-4B4863CD2DC6}"/>
          </ac:spMkLst>
        </pc:spChg>
        <pc:graphicFrameChg chg="modGraphic">
          <ac:chgData name="Anna Saraceno" userId="762fd8d8-08bd-4e4a-b029-422d30aa5256" providerId="ADAL" clId="{698684F6-EC5A-4137-A5FD-DEE24BA22B38}" dt="2025-12-04T09:52:06.347" v="2316" actId="20577"/>
          <ac:graphicFrameMkLst>
            <pc:docMk/>
            <pc:sldMk cId="2029686772" sldId="386"/>
            <ac:graphicFrameMk id="5" creationId="{74216B07-FC13-E0C0-39D4-7F0A8187D47B}"/>
          </ac:graphicFrameMkLst>
        </pc:graphicFrameChg>
      </pc:sldChg>
      <pc:sldChg chg="modSp mod">
        <pc:chgData name="Anna Saraceno" userId="762fd8d8-08bd-4e4a-b029-422d30aa5256" providerId="ADAL" clId="{698684F6-EC5A-4137-A5FD-DEE24BA22B38}" dt="2025-12-10T09:00:56.414" v="11021" actId="2"/>
        <pc:sldMkLst>
          <pc:docMk/>
          <pc:sldMk cId="840532347" sldId="387"/>
        </pc:sldMkLst>
        <pc:graphicFrameChg chg="modGraphic">
          <ac:chgData name="Anna Saraceno" userId="762fd8d8-08bd-4e4a-b029-422d30aa5256" providerId="ADAL" clId="{698684F6-EC5A-4137-A5FD-DEE24BA22B38}" dt="2025-12-10T09:00:56.414" v="11021" actId="2"/>
          <ac:graphicFrameMkLst>
            <pc:docMk/>
            <pc:sldMk cId="840532347" sldId="387"/>
            <ac:graphicFrameMk id="4" creationId="{63A7F275-6C8B-6223-8D06-BCB489B69BF1}"/>
          </ac:graphicFrameMkLst>
        </pc:graphicFrameChg>
      </pc:sldChg>
      <pc:sldChg chg="modSp mod">
        <pc:chgData name="Anna Saraceno" userId="762fd8d8-08bd-4e4a-b029-422d30aa5256" providerId="ADAL" clId="{698684F6-EC5A-4137-A5FD-DEE24BA22B38}" dt="2025-12-05T12:10:58.488" v="10080" actId="14100"/>
        <pc:sldMkLst>
          <pc:docMk/>
          <pc:sldMk cId="659116282" sldId="395"/>
        </pc:sldMkLst>
        <pc:graphicFrameChg chg="modGraphic">
          <ac:chgData name="Anna Saraceno" userId="762fd8d8-08bd-4e4a-b029-422d30aa5256" providerId="ADAL" clId="{698684F6-EC5A-4137-A5FD-DEE24BA22B38}" dt="2025-12-05T12:10:52.305" v="10079" actId="20577"/>
          <ac:graphicFrameMkLst>
            <pc:docMk/>
            <pc:sldMk cId="659116282" sldId="395"/>
            <ac:graphicFrameMk id="3" creationId="{6241C9C2-D945-1F0A-2F48-6BF6C49FE13F}"/>
          </ac:graphicFrameMkLst>
        </pc:graphicFrameChg>
        <pc:graphicFrameChg chg="modGraphic">
          <ac:chgData name="Anna Saraceno" userId="762fd8d8-08bd-4e4a-b029-422d30aa5256" providerId="ADAL" clId="{698684F6-EC5A-4137-A5FD-DEE24BA22B38}" dt="2025-12-05T12:10:58.488" v="10080" actId="14100"/>
          <ac:graphicFrameMkLst>
            <pc:docMk/>
            <pc:sldMk cId="659116282" sldId="395"/>
            <ac:graphicFrameMk id="5" creationId="{3BCE17B7-5DF6-8CB3-6A9D-FDA58B728DC9}"/>
          </ac:graphicFrameMkLst>
        </pc:graphicFrameChg>
      </pc:sldChg>
      <pc:sldChg chg="modSp mod">
        <pc:chgData name="Anna Saraceno" userId="762fd8d8-08bd-4e4a-b029-422d30aa5256" providerId="ADAL" clId="{698684F6-EC5A-4137-A5FD-DEE24BA22B38}" dt="2025-12-10T09:02:54.811" v="11120" actId="2"/>
        <pc:sldMkLst>
          <pc:docMk/>
          <pc:sldMk cId="567802123" sldId="396"/>
        </pc:sldMkLst>
        <pc:graphicFrameChg chg="modGraphic">
          <ac:chgData name="Anna Saraceno" userId="762fd8d8-08bd-4e4a-b029-422d30aa5256" providerId="ADAL" clId="{698684F6-EC5A-4137-A5FD-DEE24BA22B38}" dt="2025-12-10T09:02:54.811" v="11120" actId="2"/>
          <ac:graphicFrameMkLst>
            <pc:docMk/>
            <pc:sldMk cId="567802123" sldId="396"/>
            <ac:graphicFrameMk id="3" creationId="{7A8B77E2-216A-48B5-8833-E97130365A5E}"/>
          </ac:graphicFrameMkLst>
        </pc:graphicFrameChg>
      </pc:sldChg>
      <pc:sldChg chg="modSp mod">
        <pc:chgData name="Anna Saraceno" userId="762fd8d8-08bd-4e4a-b029-422d30aa5256" providerId="ADAL" clId="{698684F6-EC5A-4137-A5FD-DEE24BA22B38}" dt="2025-12-10T09:03:18.084" v="11138" actId="2"/>
        <pc:sldMkLst>
          <pc:docMk/>
          <pc:sldMk cId="2766458727" sldId="399"/>
        </pc:sldMkLst>
        <pc:graphicFrameChg chg="modGraphic">
          <ac:chgData name="Anna Saraceno" userId="762fd8d8-08bd-4e4a-b029-422d30aa5256" providerId="ADAL" clId="{698684F6-EC5A-4137-A5FD-DEE24BA22B38}" dt="2025-12-10T09:03:18.084" v="11138" actId="2"/>
          <ac:graphicFrameMkLst>
            <pc:docMk/>
            <pc:sldMk cId="2766458727" sldId="399"/>
            <ac:graphicFrameMk id="3" creationId="{A1B576CB-BBD1-1F42-6C78-922FB0299B36}"/>
          </ac:graphicFrameMkLst>
        </pc:graphicFrameChg>
      </pc:sldChg>
      <pc:sldChg chg="modSp mod">
        <pc:chgData name="Anna Saraceno" userId="762fd8d8-08bd-4e4a-b029-422d30aa5256" providerId="ADAL" clId="{698684F6-EC5A-4137-A5FD-DEE24BA22B38}" dt="2025-12-10T09:01:01.351" v="11025" actId="2"/>
        <pc:sldMkLst>
          <pc:docMk/>
          <pc:sldMk cId="3278502974" sldId="400"/>
        </pc:sldMkLst>
        <pc:graphicFrameChg chg="modGraphic">
          <ac:chgData name="Anna Saraceno" userId="762fd8d8-08bd-4e4a-b029-422d30aa5256" providerId="ADAL" clId="{698684F6-EC5A-4137-A5FD-DEE24BA22B38}" dt="2025-12-10T09:01:01.351" v="11025" actId="2"/>
          <ac:graphicFrameMkLst>
            <pc:docMk/>
            <pc:sldMk cId="3278502974" sldId="400"/>
            <ac:graphicFrameMk id="3" creationId="{5B246B58-BD8C-074A-EFE8-3BE9B51FB4D5}"/>
          </ac:graphicFrameMkLst>
        </pc:graphicFrameChg>
      </pc:sldChg>
      <pc:sldChg chg="modSp mod">
        <pc:chgData name="Anna Saraceno" userId="762fd8d8-08bd-4e4a-b029-422d30aa5256" providerId="ADAL" clId="{698684F6-EC5A-4137-A5FD-DEE24BA22B38}" dt="2025-12-10T09:19:21.512" v="11447"/>
        <pc:sldMkLst>
          <pc:docMk/>
          <pc:sldMk cId="2388850121" sldId="401"/>
        </pc:sldMkLst>
        <pc:graphicFrameChg chg="mod modGraphic">
          <ac:chgData name="Anna Saraceno" userId="762fd8d8-08bd-4e4a-b029-422d30aa5256" providerId="ADAL" clId="{698684F6-EC5A-4137-A5FD-DEE24BA22B38}" dt="2025-12-10T09:19:21.512" v="11447"/>
          <ac:graphicFrameMkLst>
            <pc:docMk/>
            <pc:sldMk cId="2388850121" sldId="401"/>
            <ac:graphicFrameMk id="3" creationId="{A1EADBEB-25DA-1EE2-6E0F-0751EA239BBF}"/>
          </ac:graphicFrameMkLst>
        </pc:graphicFrameChg>
      </pc:sldChg>
      <pc:sldChg chg="modSp mod">
        <pc:chgData name="Anna Saraceno" userId="762fd8d8-08bd-4e4a-b029-422d30aa5256" providerId="ADAL" clId="{698684F6-EC5A-4137-A5FD-DEE24BA22B38}" dt="2025-12-04T08:42:27.356" v="359" actId="20577"/>
        <pc:sldMkLst>
          <pc:docMk/>
          <pc:sldMk cId="196315307" sldId="402"/>
        </pc:sldMkLst>
        <pc:spChg chg="mod">
          <ac:chgData name="Anna Saraceno" userId="762fd8d8-08bd-4e4a-b029-422d30aa5256" providerId="ADAL" clId="{698684F6-EC5A-4137-A5FD-DEE24BA22B38}" dt="2025-12-04T08:42:27.356" v="359" actId="20577"/>
          <ac:spMkLst>
            <pc:docMk/>
            <pc:sldMk cId="196315307" sldId="402"/>
            <ac:spMk id="5" creationId="{313A5738-4DD6-C9DE-40DA-D5A738CF7C4C}"/>
          </ac:spMkLst>
        </pc:spChg>
      </pc:sldChg>
      <pc:sldChg chg="modSp mod">
        <pc:chgData name="Anna Saraceno" userId="762fd8d8-08bd-4e4a-b029-422d30aa5256" providerId="ADAL" clId="{698684F6-EC5A-4137-A5FD-DEE24BA22B38}" dt="2025-12-10T09:53:50.160" v="12081" actId="20577"/>
        <pc:sldMkLst>
          <pc:docMk/>
          <pc:sldMk cId="4104931882" sldId="406"/>
        </pc:sldMkLst>
        <pc:graphicFrameChg chg="modGraphic">
          <ac:chgData name="Anna Saraceno" userId="762fd8d8-08bd-4e4a-b029-422d30aa5256" providerId="ADAL" clId="{698684F6-EC5A-4137-A5FD-DEE24BA22B38}" dt="2025-12-10T09:53:50.160" v="12081" actId="20577"/>
          <ac:graphicFrameMkLst>
            <pc:docMk/>
            <pc:sldMk cId="4104931882" sldId="406"/>
            <ac:graphicFrameMk id="6" creationId="{140B3883-D77E-3D60-AC7D-51D07A058199}"/>
          </ac:graphicFrameMkLst>
        </pc:graphicFrameChg>
      </pc:sldChg>
      <pc:sldChg chg="modSp mod">
        <pc:chgData name="Anna Saraceno" userId="762fd8d8-08bd-4e4a-b029-422d30aa5256" providerId="ADAL" clId="{698684F6-EC5A-4137-A5FD-DEE24BA22B38}" dt="2025-12-10T10:09:30.618" v="12385" actId="14734"/>
        <pc:sldMkLst>
          <pc:docMk/>
          <pc:sldMk cId="2438327507" sldId="407"/>
        </pc:sldMkLst>
        <pc:graphicFrameChg chg="modGraphic">
          <ac:chgData name="Anna Saraceno" userId="762fd8d8-08bd-4e4a-b029-422d30aa5256" providerId="ADAL" clId="{698684F6-EC5A-4137-A5FD-DEE24BA22B38}" dt="2025-12-10T10:09:30.618" v="12385" actId="14734"/>
          <ac:graphicFrameMkLst>
            <pc:docMk/>
            <pc:sldMk cId="2438327507" sldId="407"/>
            <ac:graphicFrameMk id="6" creationId="{332A56C2-4F6A-C170-0D2B-ABBB076E5FF5}"/>
          </ac:graphicFrameMkLst>
        </pc:graphicFrameChg>
      </pc:sldChg>
      <pc:sldChg chg="modSp mod">
        <pc:chgData name="Anna Saraceno" userId="762fd8d8-08bd-4e4a-b029-422d30aa5256" providerId="ADAL" clId="{698684F6-EC5A-4137-A5FD-DEE24BA22B38}" dt="2025-12-10T09:43:44.843" v="11734" actId="113"/>
        <pc:sldMkLst>
          <pc:docMk/>
          <pc:sldMk cId="2706268612" sldId="409"/>
        </pc:sldMkLst>
        <pc:graphicFrameChg chg="modGraphic">
          <ac:chgData name="Anna Saraceno" userId="762fd8d8-08bd-4e4a-b029-422d30aa5256" providerId="ADAL" clId="{698684F6-EC5A-4137-A5FD-DEE24BA22B38}" dt="2025-12-10T09:43:44.843" v="11734" actId="113"/>
          <ac:graphicFrameMkLst>
            <pc:docMk/>
            <pc:sldMk cId="2706268612" sldId="409"/>
            <ac:graphicFrameMk id="6" creationId="{03E6651A-859B-7B57-5FF5-4534DA4B6FEE}"/>
          </ac:graphicFrameMkLst>
        </pc:graphicFrameChg>
      </pc:sldChg>
      <pc:sldChg chg="modSp mod">
        <pc:chgData name="Anna Saraceno" userId="762fd8d8-08bd-4e4a-b029-422d30aa5256" providerId="ADAL" clId="{698684F6-EC5A-4137-A5FD-DEE24BA22B38}" dt="2025-12-10T09:46:24.834" v="11786" actId="113"/>
        <pc:sldMkLst>
          <pc:docMk/>
          <pc:sldMk cId="725615781" sldId="410"/>
        </pc:sldMkLst>
        <pc:graphicFrameChg chg="modGraphic">
          <ac:chgData name="Anna Saraceno" userId="762fd8d8-08bd-4e4a-b029-422d30aa5256" providerId="ADAL" clId="{698684F6-EC5A-4137-A5FD-DEE24BA22B38}" dt="2025-12-10T09:46:24.834" v="11786" actId="113"/>
          <ac:graphicFrameMkLst>
            <pc:docMk/>
            <pc:sldMk cId="725615781" sldId="410"/>
            <ac:graphicFrameMk id="6" creationId="{8B35D02A-C00A-D91A-FEC7-B73734AD3960}"/>
          </ac:graphicFrameMkLst>
        </pc:graphicFrameChg>
      </pc:sldChg>
      <pc:sldChg chg="modSp mod">
        <pc:chgData name="Anna Saraceno" userId="762fd8d8-08bd-4e4a-b029-422d30aa5256" providerId="ADAL" clId="{698684F6-EC5A-4137-A5FD-DEE24BA22B38}" dt="2025-12-10T09:47:41.643" v="11808" actId="14100"/>
        <pc:sldMkLst>
          <pc:docMk/>
          <pc:sldMk cId="279579569" sldId="411"/>
        </pc:sldMkLst>
        <pc:graphicFrameChg chg="modGraphic">
          <ac:chgData name="Anna Saraceno" userId="762fd8d8-08bd-4e4a-b029-422d30aa5256" providerId="ADAL" clId="{698684F6-EC5A-4137-A5FD-DEE24BA22B38}" dt="2025-12-10T09:47:41.643" v="11808" actId="14100"/>
          <ac:graphicFrameMkLst>
            <pc:docMk/>
            <pc:sldMk cId="279579569" sldId="411"/>
            <ac:graphicFrameMk id="6" creationId="{40F2F856-AA02-E0BC-FF59-6F6BDE51DBF6}"/>
          </ac:graphicFrameMkLst>
        </pc:graphicFrameChg>
      </pc:sldChg>
      <pc:sldChg chg="modSp mod">
        <pc:chgData name="Anna Saraceno" userId="762fd8d8-08bd-4e4a-b029-422d30aa5256" providerId="ADAL" clId="{698684F6-EC5A-4137-A5FD-DEE24BA22B38}" dt="2025-12-10T09:21:53.358" v="11448" actId="2062"/>
        <pc:sldMkLst>
          <pc:docMk/>
          <pc:sldMk cId="3196444143" sldId="413"/>
        </pc:sldMkLst>
        <pc:graphicFrameChg chg="modGraphic">
          <ac:chgData name="Anna Saraceno" userId="762fd8d8-08bd-4e4a-b029-422d30aa5256" providerId="ADAL" clId="{698684F6-EC5A-4137-A5FD-DEE24BA22B38}" dt="2025-12-10T09:21:53.358" v="11448" actId="2062"/>
          <ac:graphicFrameMkLst>
            <pc:docMk/>
            <pc:sldMk cId="3196444143" sldId="413"/>
            <ac:graphicFrameMk id="4" creationId="{2C9482A5-A0B7-9A3E-421C-114B61F66F8A}"/>
          </ac:graphicFrameMkLst>
        </pc:graphicFrameChg>
      </pc:sldChg>
      <pc:sldChg chg="addSp delSp modSp mod">
        <pc:chgData name="Anna Saraceno" userId="762fd8d8-08bd-4e4a-b029-422d30aa5256" providerId="ADAL" clId="{698684F6-EC5A-4137-A5FD-DEE24BA22B38}" dt="2025-12-10T09:48:27.097" v="11812" actId="1076"/>
        <pc:sldMkLst>
          <pc:docMk/>
          <pc:sldMk cId="632642341" sldId="420"/>
        </pc:sldMkLst>
        <pc:spChg chg="mod">
          <ac:chgData name="Anna Saraceno" userId="762fd8d8-08bd-4e4a-b029-422d30aa5256" providerId="ADAL" clId="{698684F6-EC5A-4137-A5FD-DEE24BA22B38}" dt="2025-12-10T09:48:16.041" v="11810" actId="1076"/>
          <ac:spMkLst>
            <pc:docMk/>
            <pc:sldMk cId="632642341" sldId="420"/>
            <ac:spMk id="2" creationId="{75B1BA9C-BC12-272C-5149-6F913BC00BB7}"/>
          </ac:spMkLst>
        </pc:spChg>
        <pc:spChg chg="add del mod">
          <ac:chgData name="Anna Saraceno" userId="762fd8d8-08bd-4e4a-b029-422d30aa5256" providerId="ADAL" clId="{698684F6-EC5A-4137-A5FD-DEE24BA22B38}" dt="2025-12-09T11:27:30.928" v="10694" actId="22"/>
          <ac:spMkLst>
            <pc:docMk/>
            <pc:sldMk cId="632642341" sldId="420"/>
            <ac:spMk id="10" creationId="{5AD7EBA4-F203-9E20-7CF9-2D532CE2D11A}"/>
          </ac:spMkLst>
        </pc:spChg>
        <pc:spChg chg="add mod">
          <ac:chgData name="Anna Saraceno" userId="762fd8d8-08bd-4e4a-b029-422d30aa5256" providerId="ADAL" clId="{698684F6-EC5A-4137-A5FD-DEE24BA22B38}" dt="2025-12-09T11:28:35.405" v="10738" actId="1076"/>
          <ac:spMkLst>
            <pc:docMk/>
            <pc:sldMk cId="632642341" sldId="420"/>
            <ac:spMk id="11" creationId="{B54453E3-A5DE-5389-912D-6421DE065D68}"/>
          </ac:spMkLst>
        </pc:spChg>
        <pc:graphicFrameChg chg="mod">
          <ac:chgData name="Anna Saraceno" userId="762fd8d8-08bd-4e4a-b029-422d30aa5256" providerId="ADAL" clId="{698684F6-EC5A-4137-A5FD-DEE24BA22B38}" dt="2025-12-09T11:28:22.589" v="10734" actId="1076"/>
          <ac:graphicFrameMkLst>
            <pc:docMk/>
            <pc:sldMk cId="632642341" sldId="420"/>
            <ac:graphicFrameMk id="4" creationId="{A02B7602-A708-BF6C-4C01-2E1B69108344}"/>
          </ac:graphicFrameMkLst>
        </pc:graphicFrameChg>
        <pc:graphicFrameChg chg="mod modGraphic">
          <ac:chgData name="Anna Saraceno" userId="762fd8d8-08bd-4e4a-b029-422d30aa5256" providerId="ADAL" clId="{698684F6-EC5A-4137-A5FD-DEE24BA22B38}" dt="2025-12-10T09:48:27.097" v="11812" actId="1076"/>
          <ac:graphicFrameMkLst>
            <pc:docMk/>
            <pc:sldMk cId="632642341" sldId="420"/>
            <ac:graphicFrameMk id="5" creationId="{26FD4A63-60D4-C769-0F40-BA67606B72F0}"/>
          </ac:graphicFrameMkLst>
        </pc:graphicFrameChg>
        <pc:picChg chg="add mod">
          <ac:chgData name="Anna Saraceno" userId="762fd8d8-08bd-4e4a-b029-422d30aa5256" providerId="ADAL" clId="{698684F6-EC5A-4137-A5FD-DEE24BA22B38}" dt="2025-12-10T09:48:19.488" v="11811" actId="1076"/>
          <ac:picMkLst>
            <pc:docMk/>
            <pc:sldMk cId="632642341" sldId="420"/>
            <ac:picMk id="3" creationId="{C9D2664D-6D05-9F01-7492-5055F949234C}"/>
          </ac:picMkLst>
        </pc:picChg>
      </pc:sldChg>
      <pc:sldChg chg="modSp mod">
        <pc:chgData name="Anna Saraceno" userId="762fd8d8-08bd-4e4a-b029-422d30aa5256" providerId="ADAL" clId="{698684F6-EC5A-4137-A5FD-DEE24BA22B38}" dt="2025-12-10T10:10:15.827" v="12388" actId="122"/>
        <pc:sldMkLst>
          <pc:docMk/>
          <pc:sldMk cId="2939615109" sldId="423"/>
        </pc:sldMkLst>
        <pc:graphicFrameChg chg="modGraphic">
          <ac:chgData name="Anna Saraceno" userId="762fd8d8-08bd-4e4a-b029-422d30aa5256" providerId="ADAL" clId="{698684F6-EC5A-4137-A5FD-DEE24BA22B38}" dt="2025-12-10T10:10:15.827" v="12388" actId="122"/>
          <ac:graphicFrameMkLst>
            <pc:docMk/>
            <pc:sldMk cId="2939615109" sldId="423"/>
            <ac:graphicFrameMk id="5" creationId="{7B4E6989-A789-9020-71E7-4CB2570F6B6F}"/>
          </ac:graphicFrameMkLst>
        </pc:graphicFrameChg>
      </pc:sldChg>
      <pc:sldChg chg="modSp mod">
        <pc:chgData name="Anna Saraceno" userId="762fd8d8-08bd-4e4a-b029-422d30aa5256" providerId="ADAL" clId="{698684F6-EC5A-4137-A5FD-DEE24BA22B38}" dt="2025-12-10T09:01:47.677" v="11056" actId="2"/>
        <pc:sldMkLst>
          <pc:docMk/>
          <pc:sldMk cId="1926429204" sldId="424"/>
        </pc:sldMkLst>
        <pc:graphicFrameChg chg="modGraphic">
          <ac:chgData name="Anna Saraceno" userId="762fd8d8-08bd-4e4a-b029-422d30aa5256" providerId="ADAL" clId="{698684F6-EC5A-4137-A5FD-DEE24BA22B38}" dt="2025-12-10T09:01:47.677" v="11056" actId="2"/>
          <ac:graphicFrameMkLst>
            <pc:docMk/>
            <pc:sldMk cId="1926429204" sldId="424"/>
            <ac:graphicFrameMk id="5" creationId="{1D6531B7-41AF-D7C6-9DB6-7A0930A29079}"/>
          </ac:graphicFrameMkLst>
        </pc:graphicFrameChg>
      </pc:sldChg>
      <pc:sldChg chg="modSp mod">
        <pc:chgData name="Anna Saraceno" userId="762fd8d8-08bd-4e4a-b029-422d30aa5256" providerId="ADAL" clId="{698684F6-EC5A-4137-A5FD-DEE24BA22B38}" dt="2025-12-10T09:25:33.595" v="11501" actId="20577"/>
        <pc:sldMkLst>
          <pc:docMk/>
          <pc:sldMk cId="2261484" sldId="425"/>
        </pc:sldMkLst>
        <pc:spChg chg="mod">
          <ac:chgData name="Anna Saraceno" userId="762fd8d8-08bd-4e4a-b029-422d30aa5256" providerId="ADAL" clId="{698684F6-EC5A-4137-A5FD-DEE24BA22B38}" dt="2025-12-10T09:25:33.595" v="11501" actId="20577"/>
          <ac:spMkLst>
            <pc:docMk/>
            <pc:sldMk cId="2261484" sldId="425"/>
            <ac:spMk id="6" creationId="{553FF655-9403-BBBD-A32D-7B94DB97BFC1}"/>
          </ac:spMkLst>
        </pc:spChg>
        <pc:graphicFrameChg chg="modGraphic">
          <ac:chgData name="Anna Saraceno" userId="762fd8d8-08bd-4e4a-b029-422d30aa5256" providerId="ADAL" clId="{698684F6-EC5A-4137-A5FD-DEE24BA22B38}" dt="2025-12-10T09:25:27.124" v="11494" actId="6549"/>
          <ac:graphicFrameMkLst>
            <pc:docMk/>
            <pc:sldMk cId="2261484" sldId="425"/>
            <ac:graphicFrameMk id="3" creationId="{B5320C62-1A76-A0DA-D2A6-BDEC72230F43}"/>
          </ac:graphicFrameMkLst>
        </pc:graphicFrameChg>
      </pc:sldChg>
      <pc:sldChg chg="modSp mod">
        <pc:chgData name="Anna Saraceno" userId="762fd8d8-08bd-4e4a-b029-422d30aa5256" providerId="ADAL" clId="{698684F6-EC5A-4137-A5FD-DEE24BA22B38}" dt="2025-12-10T09:23:26.188" v="11457" actId="2062"/>
        <pc:sldMkLst>
          <pc:docMk/>
          <pc:sldMk cId="1227692722" sldId="427"/>
        </pc:sldMkLst>
        <pc:graphicFrameChg chg="modGraphic">
          <ac:chgData name="Anna Saraceno" userId="762fd8d8-08bd-4e4a-b029-422d30aa5256" providerId="ADAL" clId="{698684F6-EC5A-4137-A5FD-DEE24BA22B38}" dt="2025-12-10T09:23:26.188" v="11457" actId="2062"/>
          <ac:graphicFrameMkLst>
            <pc:docMk/>
            <pc:sldMk cId="1227692722" sldId="427"/>
            <ac:graphicFrameMk id="2" creationId="{AC36CAD6-B1E7-A203-1A17-B35DF094139A}"/>
          </ac:graphicFrameMkLst>
        </pc:graphicFrameChg>
        <pc:graphicFrameChg chg="mod">
          <ac:chgData name="Anna Saraceno" userId="762fd8d8-08bd-4e4a-b029-422d30aa5256" providerId="ADAL" clId="{698684F6-EC5A-4137-A5FD-DEE24BA22B38}" dt="2025-12-10T09:22:52.908" v="11453" actId="1076"/>
          <ac:graphicFrameMkLst>
            <pc:docMk/>
            <pc:sldMk cId="1227692722" sldId="427"/>
            <ac:graphicFrameMk id="4" creationId="{459ACD62-B379-8C16-7F2E-6360C4BD1FB4}"/>
          </ac:graphicFrameMkLst>
        </pc:graphicFrameChg>
        <pc:picChg chg="mod">
          <ac:chgData name="Anna Saraceno" userId="762fd8d8-08bd-4e4a-b029-422d30aa5256" providerId="ADAL" clId="{698684F6-EC5A-4137-A5FD-DEE24BA22B38}" dt="2025-12-10T09:22:55.532" v="11454" actId="1076"/>
          <ac:picMkLst>
            <pc:docMk/>
            <pc:sldMk cId="1227692722" sldId="427"/>
            <ac:picMk id="5" creationId="{A3742C84-0DB0-A4CA-2B28-1D1854F279EF}"/>
          </ac:picMkLst>
        </pc:picChg>
      </pc:sldChg>
      <pc:sldChg chg="modSp mod">
        <pc:chgData name="Anna Saraceno" userId="762fd8d8-08bd-4e4a-b029-422d30aa5256" providerId="ADAL" clId="{698684F6-EC5A-4137-A5FD-DEE24BA22B38}" dt="2025-12-10T10:10:00.738" v="12387" actId="1076"/>
        <pc:sldMkLst>
          <pc:docMk/>
          <pc:sldMk cId="831527831" sldId="429"/>
        </pc:sldMkLst>
        <pc:spChg chg="mod">
          <ac:chgData name="Anna Saraceno" userId="762fd8d8-08bd-4e4a-b029-422d30aa5256" providerId="ADAL" clId="{698684F6-EC5A-4137-A5FD-DEE24BA22B38}" dt="2025-12-10T10:10:00.738" v="12387" actId="1076"/>
          <ac:spMkLst>
            <pc:docMk/>
            <pc:sldMk cId="831527831" sldId="429"/>
            <ac:spMk id="2" creationId="{8F7E3966-294A-7883-723A-E28ED2BCAB1A}"/>
          </ac:spMkLst>
        </pc:spChg>
      </pc:sldChg>
      <pc:sldChg chg="modSp mod">
        <pc:chgData name="Anna Saraceno" userId="762fd8d8-08bd-4e4a-b029-422d30aa5256" providerId="ADAL" clId="{698684F6-EC5A-4137-A5FD-DEE24BA22B38}" dt="2025-12-10T09:07:38.287" v="11214" actId="2"/>
        <pc:sldMkLst>
          <pc:docMk/>
          <pc:sldMk cId="3676184645" sldId="431"/>
        </pc:sldMkLst>
        <pc:graphicFrameChg chg="modGraphic">
          <ac:chgData name="Anna Saraceno" userId="762fd8d8-08bd-4e4a-b029-422d30aa5256" providerId="ADAL" clId="{698684F6-EC5A-4137-A5FD-DEE24BA22B38}" dt="2025-12-10T09:07:38.287" v="11214" actId="2"/>
          <ac:graphicFrameMkLst>
            <pc:docMk/>
            <pc:sldMk cId="3676184645" sldId="431"/>
            <ac:graphicFrameMk id="4" creationId="{B70AF942-1878-0F3E-25C5-6FBE9C832FF6}"/>
          </ac:graphicFrameMkLst>
        </pc:graphicFrameChg>
      </pc:sldChg>
      <pc:sldChg chg="modSp mod">
        <pc:chgData name="Anna Saraceno" userId="762fd8d8-08bd-4e4a-b029-422d30aa5256" providerId="ADAL" clId="{698684F6-EC5A-4137-A5FD-DEE24BA22B38}" dt="2025-12-10T09:14:16.203" v="11372" actId="20577"/>
        <pc:sldMkLst>
          <pc:docMk/>
          <pc:sldMk cId="3122380478" sldId="432"/>
        </pc:sldMkLst>
        <pc:graphicFrameChg chg="modGraphic">
          <ac:chgData name="Anna Saraceno" userId="762fd8d8-08bd-4e4a-b029-422d30aa5256" providerId="ADAL" clId="{698684F6-EC5A-4137-A5FD-DEE24BA22B38}" dt="2025-12-10T09:14:16.203" v="11372" actId="20577"/>
          <ac:graphicFrameMkLst>
            <pc:docMk/>
            <pc:sldMk cId="3122380478" sldId="432"/>
            <ac:graphicFrameMk id="3" creationId="{FF9B52E5-72F1-9944-4614-CBE54DAD6B5F}"/>
          </ac:graphicFrameMkLst>
        </pc:graphicFrameChg>
      </pc:sldChg>
      <pc:sldChg chg="modSp mod">
        <pc:chgData name="Anna Saraceno" userId="762fd8d8-08bd-4e4a-b029-422d30aa5256" providerId="ADAL" clId="{698684F6-EC5A-4137-A5FD-DEE24BA22B38}" dt="2025-12-05T11:28:56.400" v="9908" actId="20577"/>
        <pc:sldMkLst>
          <pc:docMk/>
          <pc:sldMk cId="1819187848" sldId="433"/>
        </pc:sldMkLst>
        <pc:spChg chg="mod">
          <ac:chgData name="Anna Saraceno" userId="762fd8d8-08bd-4e4a-b029-422d30aa5256" providerId="ADAL" clId="{698684F6-EC5A-4137-A5FD-DEE24BA22B38}" dt="2025-12-05T11:28:56.400" v="9908" actId="20577"/>
          <ac:spMkLst>
            <pc:docMk/>
            <pc:sldMk cId="1819187848" sldId="433"/>
            <ac:spMk id="4" creationId="{E4063289-E576-7366-FB7B-D8DEB71485B4}"/>
          </ac:spMkLst>
        </pc:spChg>
        <pc:graphicFrameChg chg="mod modGraphic">
          <ac:chgData name="Anna Saraceno" userId="762fd8d8-08bd-4e4a-b029-422d30aa5256" providerId="ADAL" clId="{698684F6-EC5A-4137-A5FD-DEE24BA22B38}" dt="2025-12-05T08:15:37.018" v="6760" actId="20577"/>
          <ac:graphicFrameMkLst>
            <pc:docMk/>
            <pc:sldMk cId="1819187848" sldId="433"/>
            <ac:graphicFrameMk id="6" creationId="{8B1342DD-FF03-1A05-E419-1CB0B2954849}"/>
          </ac:graphicFrameMkLst>
        </pc:graphicFrameChg>
        <pc:graphicFrameChg chg="modGraphic">
          <ac:chgData name="Anna Saraceno" userId="762fd8d8-08bd-4e4a-b029-422d30aa5256" providerId="ADAL" clId="{698684F6-EC5A-4137-A5FD-DEE24BA22B38}" dt="2025-12-05T08:17:04.735" v="6773" actId="20577"/>
          <ac:graphicFrameMkLst>
            <pc:docMk/>
            <pc:sldMk cId="1819187848" sldId="433"/>
            <ac:graphicFrameMk id="7" creationId="{1BC2274A-465C-A0C3-64C9-85529387DDC0}"/>
          </ac:graphicFrameMkLst>
        </pc:graphicFrameChg>
      </pc:sldChg>
      <pc:sldChg chg="modSp mod">
        <pc:chgData name="Anna Saraceno" userId="762fd8d8-08bd-4e4a-b029-422d30aa5256" providerId="ADAL" clId="{698684F6-EC5A-4137-A5FD-DEE24BA22B38}" dt="2025-12-10T09:22:34.276" v="11451" actId="1076"/>
        <pc:sldMkLst>
          <pc:docMk/>
          <pc:sldMk cId="3376647946" sldId="434"/>
        </pc:sldMkLst>
        <pc:spChg chg="mod">
          <ac:chgData name="Anna Saraceno" userId="762fd8d8-08bd-4e4a-b029-422d30aa5256" providerId="ADAL" clId="{698684F6-EC5A-4137-A5FD-DEE24BA22B38}" dt="2025-12-10T09:22:25.921" v="11450" actId="1076"/>
          <ac:spMkLst>
            <pc:docMk/>
            <pc:sldMk cId="3376647946" sldId="434"/>
            <ac:spMk id="5" creationId="{045B8C41-2B54-DFDA-889A-6377FE62ACE4}"/>
          </ac:spMkLst>
        </pc:spChg>
        <pc:graphicFrameChg chg="modGraphic">
          <ac:chgData name="Anna Saraceno" userId="762fd8d8-08bd-4e4a-b029-422d30aa5256" providerId="ADAL" clId="{698684F6-EC5A-4137-A5FD-DEE24BA22B38}" dt="2025-12-10T09:22:18.156" v="11449" actId="207"/>
          <ac:graphicFrameMkLst>
            <pc:docMk/>
            <pc:sldMk cId="3376647946" sldId="434"/>
            <ac:graphicFrameMk id="2" creationId="{F77A6605-1A91-394B-BD29-001BAAEEEBD8}"/>
          </ac:graphicFrameMkLst>
        </pc:graphicFrameChg>
        <pc:graphicFrameChg chg="mod">
          <ac:chgData name="Anna Saraceno" userId="762fd8d8-08bd-4e4a-b029-422d30aa5256" providerId="ADAL" clId="{698684F6-EC5A-4137-A5FD-DEE24BA22B38}" dt="2025-12-10T09:22:34.276" v="11451" actId="1076"/>
          <ac:graphicFrameMkLst>
            <pc:docMk/>
            <pc:sldMk cId="3376647946" sldId="434"/>
            <ac:graphicFrameMk id="4" creationId="{E4F5145B-F729-9498-7DD2-B5F5E3BD04FD}"/>
          </ac:graphicFrameMkLst>
        </pc:graphicFrameChg>
      </pc:sldChg>
      <pc:sldChg chg="modSp mod">
        <pc:chgData name="Anna Saraceno" userId="762fd8d8-08bd-4e4a-b029-422d30aa5256" providerId="ADAL" clId="{698684F6-EC5A-4137-A5FD-DEE24BA22B38}" dt="2025-12-10T10:21:19.248" v="12496" actId="113"/>
        <pc:sldMkLst>
          <pc:docMk/>
          <pc:sldMk cId="2486599767" sldId="435"/>
        </pc:sldMkLst>
        <pc:graphicFrameChg chg="modGraphic">
          <ac:chgData name="Anna Saraceno" userId="762fd8d8-08bd-4e4a-b029-422d30aa5256" providerId="ADAL" clId="{698684F6-EC5A-4137-A5FD-DEE24BA22B38}" dt="2025-12-10T10:21:19.248" v="12496" actId="113"/>
          <ac:graphicFrameMkLst>
            <pc:docMk/>
            <pc:sldMk cId="2486599767" sldId="435"/>
            <ac:graphicFrameMk id="4" creationId="{2A0DC2DC-CBBB-73BE-C647-ADF72F6A303E}"/>
          </ac:graphicFrameMkLst>
        </pc:graphicFrameChg>
      </pc:sldChg>
      <pc:sldChg chg="modSp mod">
        <pc:chgData name="Anna Saraceno" userId="762fd8d8-08bd-4e4a-b029-422d30aa5256" providerId="ADAL" clId="{698684F6-EC5A-4137-A5FD-DEE24BA22B38}" dt="2025-12-10T09:26:11.405" v="11522" actId="20577"/>
        <pc:sldMkLst>
          <pc:docMk/>
          <pc:sldMk cId="4232818908" sldId="436"/>
        </pc:sldMkLst>
        <pc:graphicFrameChg chg="modGraphic">
          <ac:chgData name="Anna Saraceno" userId="762fd8d8-08bd-4e4a-b029-422d30aa5256" providerId="ADAL" clId="{698684F6-EC5A-4137-A5FD-DEE24BA22B38}" dt="2025-12-10T09:26:11.405" v="11522" actId="20577"/>
          <ac:graphicFrameMkLst>
            <pc:docMk/>
            <pc:sldMk cId="4232818908" sldId="436"/>
            <ac:graphicFrameMk id="3" creationId="{28234219-D17F-735E-49C0-DC38819542F5}"/>
          </ac:graphicFrameMkLst>
        </pc:graphicFrameChg>
      </pc:sldChg>
      <pc:sldChg chg="modSp mod">
        <pc:chgData name="Anna Saraceno" userId="762fd8d8-08bd-4e4a-b029-422d30aa5256" providerId="ADAL" clId="{698684F6-EC5A-4137-A5FD-DEE24BA22B38}" dt="2025-12-10T09:17:38.087" v="11443" actId="207"/>
        <pc:sldMkLst>
          <pc:docMk/>
          <pc:sldMk cId="4275724500" sldId="438"/>
        </pc:sldMkLst>
        <pc:graphicFrameChg chg="modGraphic">
          <ac:chgData name="Anna Saraceno" userId="762fd8d8-08bd-4e4a-b029-422d30aa5256" providerId="ADAL" clId="{698684F6-EC5A-4137-A5FD-DEE24BA22B38}" dt="2025-12-10T09:17:38.087" v="11443" actId="207"/>
          <ac:graphicFrameMkLst>
            <pc:docMk/>
            <pc:sldMk cId="4275724500" sldId="438"/>
            <ac:graphicFrameMk id="3" creationId="{B89AFA66-9143-E905-3D84-BC8E94A1B624}"/>
          </ac:graphicFrameMkLst>
        </pc:graphicFrameChg>
      </pc:sldChg>
      <pc:sldChg chg="modSp mod">
        <pc:chgData name="Anna Saraceno" userId="762fd8d8-08bd-4e4a-b029-422d30aa5256" providerId="ADAL" clId="{698684F6-EC5A-4137-A5FD-DEE24BA22B38}" dt="2025-12-10T10:17:12.386" v="12407" actId="113"/>
        <pc:sldMkLst>
          <pc:docMk/>
          <pc:sldMk cId="3794789891" sldId="440"/>
        </pc:sldMkLst>
        <pc:graphicFrameChg chg="modGraphic">
          <ac:chgData name="Anna Saraceno" userId="762fd8d8-08bd-4e4a-b029-422d30aa5256" providerId="ADAL" clId="{698684F6-EC5A-4137-A5FD-DEE24BA22B38}" dt="2025-12-10T10:17:12.386" v="12407" actId="113"/>
          <ac:graphicFrameMkLst>
            <pc:docMk/>
            <pc:sldMk cId="3794789891" sldId="440"/>
            <ac:graphicFrameMk id="4" creationId="{CA857509-C015-FDE5-9722-BC38010EFF44}"/>
          </ac:graphicFrameMkLst>
        </pc:graphicFrameChg>
      </pc:sldChg>
      <pc:sldChg chg="modSp mod">
        <pc:chgData name="Anna Saraceno" userId="762fd8d8-08bd-4e4a-b029-422d30aa5256" providerId="ADAL" clId="{698684F6-EC5A-4137-A5FD-DEE24BA22B38}" dt="2025-12-10T10:20:46.129" v="12481" actId="113"/>
        <pc:sldMkLst>
          <pc:docMk/>
          <pc:sldMk cId="1092508111" sldId="441"/>
        </pc:sldMkLst>
        <pc:graphicFrameChg chg="modGraphic">
          <ac:chgData name="Anna Saraceno" userId="762fd8d8-08bd-4e4a-b029-422d30aa5256" providerId="ADAL" clId="{698684F6-EC5A-4137-A5FD-DEE24BA22B38}" dt="2025-12-10T10:20:46.129" v="12481" actId="113"/>
          <ac:graphicFrameMkLst>
            <pc:docMk/>
            <pc:sldMk cId="1092508111" sldId="441"/>
            <ac:graphicFrameMk id="4" creationId="{5BE42B4B-1EF2-B452-9D4B-65D98CB06240}"/>
          </ac:graphicFrameMkLst>
        </pc:graphicFrameChg>
      </pc:sldChg>
      <pc:sldChg chg="modSp mod">
        <pc:chgData name="Anna Saraceno" userId="762fd8d8-08bd-4e4a-b029-422d30aa5256" providerId="ADAL" clId="{698684F6-EC5A-4137-A5FD-DEE24BA22B38}" dt="2025-12-10T10:24:04.624" v="12549" actId="113"/>
        <pc:sldMkLst>
          <pc:docMk/>
          <pc:sldMk cId="1584123230" sldId="442"/>
        </pc:sldMkLst>
        <pc:graphicFrameChg chg="modGraphic">
          <ac:chgData name="Anna Saraceno" userId="762fd8d8-08bd-4e4a-b029-422d30aa5256" providerId="ADAL" clId="{698684F6-EC5A-4137-A5FD-DEE24BA22B38}" dt="2025-12-10T10:24:04.624" v="12549" actId="113"/>
          <ac:graphicFrameMkLst>
            <pc:docMk/>
            <pc:sldMk cId="1584123230" sldId="442"/>
            <ac:graphicFrameMk id="4" creationId="{5354218C-D559-9167-25EB-CCCA40A3BE21}"/>
          </ac:graphicFrameMkLst>
        </pc:graphicFrameChg>
      </pc:sldChg>
      <pc:sldChg chg="modSp mod">
        <pc:chgData name="Anna Saraceno" userId="762fd8d8-08bd-4e4a-b029-422d30aa5256" providerId="ADAL" clId="{698684F6-EC5A-4137-A5FD-DEE24BA22B38}" dt="2025-12-10T09:27:22.242" v="11523" actId="113"/>
        <pc:sldMkLst>
          <pc:docMk/>
          <pc:sldMk cId="2584616765" sldId="451"/>
        </pc:sldMkLst>
        <pc:spChg chg="mod">
          <ac:chgData name="Anna Saraceno" userId="762fd8d8-08bd-4e4a-b029-422d30aa5256" providerId="ADAL" clId="{698684F6-EC5A-4137-A5FD-DEE24BA22B38}" dt="2025-12-05T14:16:14.451" v="10160" actId="6549"/>
          <ac:spMkLst>
            <pc:docMk/>
            <pc:sldMk cId="2584616765" sldId="451"/>
            <ac:spMk id="4" creationId="{4815BE11-B4C0-15F9-C59D-DA2D5E175972}"/>
          </ac:spMkLst>
        </pc:spChg>
        <pc:graphicFrameChg chg="modGraphic">
          <ac:chgData name="Anna Saraceno" userId="762fd8d8-08bd-4e4a-b029-422d30aa5256" providerId="ADAL" clId="{698684F6-EC5A-4137-A5FD-DEE24BA22B38}" dt="2025-12-10T09:27:22.242" v="11523" actId="113"/>
          <ac:graphicFrameMkLst>
            <pc:docMk/>
            <pc:sldMk cId="2584616765" sldId="451"/>
            <ac:graphicFrameMk id="8" creationId="{56150779-BB3C-DEB8-B11A-18984D32BDD7}"/>
          </ac:graphicFrameMkLst>
        </pc:graphicFrameChg>
      </pc:sldChg>
      <pc:sldChg chg="modSp mod">
        <pc:chgData name="Anna Saraceno" userId="762fd8d8-08bd-4e4a-b029-422d30aa5256" providerId="ADAL" clId="{698684F6-EC5A-4137-A5FD-DEE24BA22B38}" dt="2025-12-10T09:02:18.589" v="11113" actId="20577"/>
        <pc:sldMkLst>
          <pc:docMk/>
          <pc:sldMk cId="2416949007" sldId="452"/>
        </pc:sldMkLst>
        <pc:spChg chg="mod">
          <ac:chgData name="Anna Saraceno" userId="762fd8d8-08bd-4e4a-b029-422d30aa5256" providerId="ADAL" clId="{698684F6-EC5A-4137-A5FD-DEE24BA22B38}" dt="2025-12-05T14:16:47.059" v="10216" actId="6549"/>
          <ac:spMkLst>
            <pc:docMk/>
            <pc:sldMk cId="2416949007" sldId="452"/>
            <ac:spMk id="6" creationId="{08151775-CC8D-E7CC-87A3-B6643B20DA34}"/>
          </ac:spMkLst>
        </pc:spChg>
        <pc:graphicFrameChg chg="mod modGraphic">
          <ac:chgData name="Anna Saraceno" userId="762fd8d8-08bd-4e4a-b029-422d30aa5256" providerId="ADAL" clId="{698684F6-EC5A-4137-A5FD-DEE24BA22B38}" dt="2025-12-10T09:02:18.589" v="11113" actId="20577"/>
          <ac:graphicFrameMkLst>
            <pc:docMk/>
            <pc:sldMk cId="2416949007" sldId="452"/>
            <ac:graphicFrameMk id="3" creationId="{FA12AA53-ECAA-31B2-3FCC-72D47AC8CAA0}"/>
          </ac:graphicFrameMkLst>
        </pc:graphicFrameChg>
      </pc:sldChg>
      <pc:sldChg chg="modSp mod">
        <pc:chgData name="Anna Saraceno" userId="762fd8d8-08bd-4e4a-b029-422d30aa5256" providerId="ADAL" clId="{698684F6-EC5A-4137-A5FD-DEE24BA22B38}" dt="2025-12-09T16:24:46.755" v="10994" actId="113"/>
        <pc:sldMkLst>
          <pc:docMk/>
          <pc:sldMk cId="3108332242" sldId="453"/>
        </pc:sldMkLst>
        <pc:spChg chg="mod">
          <ac:chgData name="Anna Saraceno" userId="762fd8d8-08bd-4e4a-b029-422d30aa5256" providerId="ADAL" clId="{698684F6-EC5A-4137-A5FD-DEE24BA22B38}" dt="2025-12-05T14:21:54.620" v="10317" actId="6549"/>
          <ac:spMkLst>
            <pc:docMk/>
            <pc:sldMk cId="3108332242" sldId="453"/>
            <ac:spMk id="6" creationId="{5EDB585C-1C8C-7639-8C93-EB92260E9FB7}"/>
          </ac:spMkLst>
        </pc:spChg>
        <pc:graphicFrameChg chg="modGraphic">
          <ac:chgData name="Anna Saraceno" userId="762fd8d8-08bd-4e4a-b029-422d30aa5256" providerId="ADAL" clId="{698684F6-EC5A-4137-A5FD-DEE24BA22B38}" dt="2025-12-09T16:24:46.755" v="10994" actId="113"/>
          <ac:graphicFrameMkLst>
            <pc:docMk/>
            <pc:sldMk cId="3108332242" sldId="453"/>
            <ac:graphicFrameMk id="4" creationId="{4BB06BF9-CC92-033A-C994-78572C664100}"/>
          </ac:graphicFrameMkLst>
        </pc:graphicFrameChg>
      </pc:sldChg>
      <pc:sldChg chg="modSp mod">
        <pc:chgData name="Anna Saraceno" userId="762fd8d8-08bd-4e4a-b029-422d30aa5256" providerId="ADAL" clId="{698684F6-EC5A-4137-A5FD-DEE24BA22B38}" dt="2025-12-09T16:26:37.308" v="11004" actId="113"/>
        <pc:sldMkLst>
          <pc:docMk/>
          <pc:sldMk cId="3207388267" sldId="454"/>
        </pc:sldMkLst>
        <pc:spChg chg="mod">
          <ac:chgData name="Anna Saraceno" userId="762fd8d8-08bd-4e4a-b029-422d30aa5256" providerId="ADAL" clId="{698684F6-EC5A-4137-A5FD-DEE24BA22B38}" dt="2025-12-05T14:22:12.795" v="10363" actId="6549"/>
          <ac:spMkLst>
            <pc:docMk/>
            <pc:sldMk cId="3207388267" sldId="454"/>
            <ac:spMk id="6" creationId="{6ECB7E23-0D2F-86C2-E17C-BB785C6A78DD}"/>
          </ac:spMkLst>
        </pc:spChg>
        <pc:graphicFrameChg chg="modGraphic">
          <ac:chgData name="Anna Saraceno" userId="762fd8d8-08bd-4e4a-b029-422d30aa5256" providerId="ADAL" clId="{698684F6-EC5A-4137-A5FD-DEE24BA22B38}" dt="2025-12-09T16:26:37.308" v="11004" actId="113"/>
          <ac:graphicFrameMkLst>
            <pc:docMk/>
            <pc:sldMk cId="3207388267" sldId="454"/>
            <ac:graphicFrameMk id="3" creationId="{46BCACE6-1071-1615-5F1D-F369D1E312A4}"/>
          </ac:graphicFrameMkLst>
        </pc:graphicFrameChg>
      </pc:sldChg>
      <pc:sldChg chg="modSp mod">
        <pc:chgData name="Anna Saraceno" userId="762fd8d8-08bd-4e4a-b029-422d30aa5256" providerId="ADAL" clId="{698684F6-EC5A-4137-A5FD-DEE24BA22B38}" dt="2025-12-10T11:39:45.991" v="12798" actId="6549"/>
        <pc:sldMkLst>
          <pc:docMk/>
          <pc:sldMk cId="2499596561" sldId="457"/>
        </pc:sldMkLst>
        <pc:graphicFrameChg chg="modGraphic">
          <ac:chgData name="Anna Saraceno" userId="762fd8d8-08bd-4e4a-b029-422d30aa5256" providerId="ADAL" clId="{698684F6-EC5A-4137-A5FD-DEE24BA22B38}" dt="2025-12-10T11:39:45.991" v="12798" actId="6549"/>
          <ac:graphicFrameMkLst>
            <pc:docMk/>
            <pc:sldMk cId="2499596561" sldId="457"/>
            <ac:graphicFrameMk id="3" creationId="{EB5A35DC-8764-C31F-2333-6070106E9C34}"/>
          </ac:graphicFrameMkLst>
        </pc:graphicFrameChg>
      </pc:sldChg>
      <pc:sldChg chg="modSp mod">
        <pc:chgData name="Anna Saraceno" userId="762fd8d8-08bd-4e4a-b029-422d30aa5256" providerId="ADAL" clId="{698684F6-EC5A-4137-A5FD-DEE24BA22B38}" dt="2025-12-10T11:40:04.255" v="12808" actId="6549"/>
        <pc:sldMkLst>
          <pc:docMk/>
          <pc:sldMk cId="2144474550" sldId="458"/>
        </pc:sldMkLst>
        <pc:graphicFrameChg chg="modGraphic">
          <ac:chgData name="Anna Saraceno" userId="762fd8d8-08bd-4e4a-b029-422d30aa5256" providerId="ADAL" clId="{698684F6-EC5A-4137-A5FD-DEE24BA22B38}" dt="2025-12-10T11:40:04.255" v="12808" actId="6549"/>
          <ac:graphicFrameMkLst>
            <pc:docMk/>
            <pc:sldMk cId="2144474550" sldId="458"/>
            <ac:graphicFrameMk id="3" creationId="{48C22225-6D15-D2FD-BEB5-B03D61D65B67}"/>
          </ac:graphicFrameMkLst>
        </pc:graphicFrameChg>
      </pc:sldChg>
      <pc:sldChg chg="modSp mod">
        <pc:chgData name="Anna Saraceno" userId="762fd8d8-08bd-4e4a-b029-422d30aa5256" providerId="ADAL" clId="{698684F6-EC5A-4137-A5FD-DEE24BA22B38}" dt="2025-12-10T11:43:42.168" v="12809" actId="122"/>
        <pc:sldMkLst>
          <pc:docMk/>
          <pc:sldMk cId="3503888223" sldId="459"/>
        </pc:sldMkLst>
        <pc:graphicFrameChg chg="modGraphic">
          <ac:chgData name="Anna Saraceno" userId="762fd8d8-08bd-4e4a-b029-422d30aa5256" providerId="ADAL" clId="{698684F6-EC5A-4137-A5FD-DEE24BA22B38}" dt="2025-12-10T11:43:42.168" v="12809" actId="122"/>
          <ac:graphicFrameMkLst>
            <pc:docMk/>
            <pc:sldMk cId="3503888223" sldId="459"/>
            <ac:graphicFrameMk id="3" creationId="{A4DD5DCF-935C-1618-CCAB-8DF38978D5C3}"/>
          </ac:graphicFrameMkLst>
        </pc:graphicFrameChg>
      </pc:sldChg>
      <pc:sldChg chg="modSp mod">
        <pc:chgData name="Anna Saraceno" userId="762fd8d8-08bd-4e4a-b029-422d30aa5256" providerId="ADAL" clId="{698684F6-EC5A-4137-A5FD-DEE24BA22B38}" dt="2025-12-10T11:44:40.884" v="12810" actId="20577"/>
        <pc:sldMkLst>
          <pc:docMk/>
          <pc:sldMk cId="4022559669" sldId="460"/>
        </pc:sldMkLst>
        <pc:graphicFrameChg chg="modGraphic">
          <ac:chgData name="Anna Saraceno" userId="762fd8d8-08bd-4e4a-b029-422d30aa5256" providerId="ADAL" clId="{698684F6-EC5A-4137-A5FD-DEE24BA22B38}" dt="2025-12-10T11:44:40.884" v="12810" actId="20577"/>
          <ac:graphicFrameMkLst>
            <pc:docMk/>
            <pc:sldMk cId="4022559669" sldId="460"/>
            <ac:graphicFrameMk id="4" creationId="{C0B29539-396C-4B35-F4B4-EA1388332404}"/>
          </ac:graphicFrameMkLst>
        </pc:graphicFrameChg>
      </pc:sldChg>
      <pc:sldChg chg="modSp mod">
        <pc:chgData name="Anna Saraceno" userId="762fd8d8-08bd-4e4a-b029-422d30aa5256" providerId="ADAL" clId="{698684F6-EC5A-4137-A5FD-DEE24BA22B38}" dt="2025-12-10T10:25:20.289" v="12557" actId="20577"/>
        <pc:sldMkLst>
          <pc:docMk/>
          <pc:sldMk cId="1974579926" sldId="461"/>
        </pc:sldMkLst>
        <pc:graphicFrameChg chg="modGraphic">
          <ac:chgData name="Anna Saraceno" userId="762fd8d8-08bd-4e4a-b029-422d30aa5256" providerId="ADAL" clId="{698684F6-EC5A-4137-A5FD-DEE24BA22B38}" dt="2025-12-10T10:25:20.289" v="12557" actId="20577"/>
          <ac:graphicFrameMkLst>
            <pc:docMk/>
            <pc:sldMk cId="1974579926" sldId="461"/>
            <ac:graphicFrameMk id="4" creationId="{95482379-6DE5-99A1-AB17-E25034A93012}"/>
          </ac:graphicFrameMkLst>
        </pc:graphicFrameChg>
      </pc:sldChg>
      <pc:sldChg chg="modSp mod">
        <pc:chgData name="Anna Saraceno" userId="762fd8d8-08bd-4e4a-b029-422d30aa5256" providerId="ADAL" clId="{698684F6-EC5A-4137-A5FD-DEE24BA22B38}" dt="2025-12-10T09:06:38.904" v="11179" actId="2"/>
        <pc:sldMkLst>
          <pc:docMk/>
          <pc:sldMk cId="2408454400" sldId="472"/>
        </pc:sldMkLst>
        <pc:graphicFrameChg chg="modGraphic">
          <ac:chgData name="Anna Saraceno" userId="762fd8d8-08bd-4e4a-b029-422d30aa5256" providerId="ADAL" clId="{698684F6-EC5A-4137-A5FD-DEE24BA22B38}" dt="2025-12-10T09:06:38.904" v="11179" actId="2"/>
          <ac:graphicFrameMkLst>
            <pc:docMk/>
            <pc:sldMk cId="2408454400" sldId="472"/>
            <ac:graphicFrameMk id="4" creationId="{9F28B4EC-B29F-17AB-261D-EAB4E2299C41}"/>
          </ac:graphicFrameMkLst>
        </pc:graphicFrameChg>
      </pc:sldChg>
      <pc:sldChg chg="modSp mod">
        <pc:chgData name="Anna Saraceno" userId="762fd8d8-08bd-4e4a-b029-422d30aa5256" providerId="ADAL" clId="{698684F6-EC5A-4137-A5FD-DEE24BA22B38}" dt="2025-12-10T09:06:58.355" v="11201" actId="2"/>
        <pc:sldMkLst>
          <pc:docMk/>
          <pc:sldMk cId="4179387968" sldId="473"/>
        </pc:sldMkLst>
        <pc:graphicFrameChg chg="modGraphic">
          <ac:chgData name="Anna Saraceno" userId="762fd8d8-08bd-4e4a-b029-422d30aa5256" providerId="ADAL" clId="{698684F6-EC5A-4137-A5FD-DEE24BA22B38}" dt="2025-12-10T09:06:58.355" v="11201" actId="2"/>
          <ac:graphicFrameMkLst>
            <pc:docMk/>
            <pc:sldMk cId="4179387968" sldId="473"/>
            <ac:graphicFrameMk id="7" creationId="{FBC913BD-9431-3BC8-23E5-A818CE277649}"/>
          </ac:graphicFrameMkLst>
        </pc:graphicFrameChg>
      </pc:sldChg>
      <pc:sldChg chg="modSp mod">
        <pc:chgData name="Anna Saraceno" userId="762fd8d8-08bd-4e4a-b029-422d30aa5256" providerId="ADAL" clId="{698684F6-EC5A-4137-A5FD-DEE24BA22B38}" dt="2025-12-10T09:06:46.816" v="11187" actId="2"/>
        <pc:sldMkLst>
          <pc:docMk/>
          <pc:sldMk cId="3406697582" sldId="474"/>
        </pc:sldMkLst>
        <pc:graphicFrameChg chg="modGraphic">
          <ac:chgData name="Anna Saraceno" userId="762fd8d8-08bd-4e4a-b029-422d30aa5256" providerId="ADAL" clId="{698684F6-EC5A-4137-A5FD-DEE24BA22B38}" dt="2025-12-10T09:06:46.816" v="11187" actId="2"/>
          <ac:graphicFrameMkLst>
            <pc:docMk/>
            <pc:sldMk cId="3406697582" sldId="474"/>
            <ac:graphicFrameMk id="5" creationId="{4B3314C3-56FB-B0ED-8676-A8488C8B099A}"/>
          </ac:graphicFrameMkLst>
        </pc:graphicFrameChg>
      </pc:sldChg>
      <pc:sldChg chg="modSp mod">
        <pc:chgData name="Anna Saraceno" userId="762fd8d8-08bd-4e4a-b029-422d30aa5256" providerId="ADAL" clId="{698684F6-EC5A-4137-A5FD-DEE24BA22B38}" dt="2025-12-10T09:13:47.737" v="11355" actId="2"/>
        <pc:sldMkLst>
          <pc:docMk/>
          <pc:sldMk cId="3102682959" sldId="475"/>
        </pc:sldMkLst>
        <pc:graphicFrameChg chg="modGraphic">
          <ac:chgData name="Anna Saraceno" userId="762fd8d8-08bd-4e4a-b029-422d30aa5256" providerId="ADAL" clId="{698684F6-EC5A-4137-A5FD-DEE24BA22B38}" dt="2025-12-10T09:13:47.737" v="11355" actId="2"/>
          <ac:graphicFrameMkLst>
            <pc:docMk/>
            <pc:sldMk cId="3102682959" sldId="475"/>
            <ac:graphicFrameMk id="5" creationId="{DD7A14B8-CC73-C426-9A14-6F45E300B1A6}"/>
          </ac:graphicFrameMkLst>
        </pc:graphicFrameChg>
      </pc:sldChg>
      <pc:sldChg chg="modSp mod">
        <pc:chgData name="Anna Saraceno" userId="762fd8d8-08bd-4e4a-b029-422d30aa5256" providerId="ADAL" clId="{698684F6-EC5A-4137-A5FD-DEE24BA22B38}" dt="2025-12-10T09:13:52.586" v="11359" actId="2"/>
        <pc:sldMkLst>
          <pc:docMk/>
          <pc:sldMk cId="4229670187" sldId="476"/>
        </pc:sldMkLst>
        <pc:graphicFrameChg chg="modGraphic">
          <ac:chgData name="Anna Saraceno" userId="762fd8d8-08bd-4e4a-b029-422d30aa5256" providerId="ADAL" clId="{698684F6-EC5A-4137-A5FD-DEE24BA22B38}" dt="2025-12-10T09:13:52.586" v="11359" actId="2"/>
          <ac:graphicFrameMkLst>
            <pc:docMk/>
            <pc:sldMk cId="4229670187" sldId="476"/>
            <ac:graphicFrameMk id="4" creationId="{390117EF-FD60-AC43-410E-BBD916E37FA5}"/>
          </ac:graphicFrameMkLst>
        </pc:graphicFrameChg>
      </pc:sldChg>
      <pc:sldChg chg="modSp mod">
        <pc:chgData name="Anna Saraceno" userId="762fd8d8-08bd-4e4a-b029-422d30aa5256" providerId="ADAL" clId="{698684F6-EC5A-4137-A5FD-DEE24BA22B38}" dt="2025-12-10T09:14:04.529" v="11367" actId="2"/>
        <pc:sldMkLst>
          <pc:docMk/>
          <pc:sldMk cId="1414855628" sldId="477"/>
        </pc:sldMkLst>
        <pc:graphicFrameChg chg="modGraphic">
          <ac:chgData name="Anna Saraceno" userId="762fd8d8-08bd-4e4a-b029-422d30aa5256" providerId="ADAL" clId="{698684F6-EC5A-4137-A5FD-DEE24BA22B38}" dt="2025-12-10T09:14:04.529" v="11367" actId="2"/>
          <ac:graphicFrameMkLst>
            <pc:docMk/>
            <pc:sldMk cId="1414855628" sldId="477"/>
            <ac:graphicFrameMk id="5" creationId="{4DAE6D67-5708-22E7-CC98-BD1D5669666D}"/>
          </ac:graphicFrameMkLst>
        </pc:graphicFrameChg>
      </pc:sldChg>
      <pc:sldChg chg="modSp mod">
        <pc:chgData name="Anna Saraceno" userId="762fd8d8-08bd-4e4a-b029-422d30aa5256" providerId="ADAL" clId="{698684F6-EC5A-4137-A5FD-DEE24BA22B38}" dt="2025-12-10T09:16:55.567" v="11442" actId="2"/>
        <pc:sldMkLst>
          <pc:docMk/>
          <pc:sldMk cId="544226657" sldId="478"/>
        </pc:sldMkLst>
        <pc:graphicFrameChg chg="modGraphic">
          <ac:chgData name="Anna Saraceno" userId="762fd8d8-08bd-4e4a-b029-422d30aa5256" providerId="ADAL" clId="{698684F6-EC5A-4137-A5FD-DEE24BA22B38}" dt="2025-12-10T09:16:55.567" v="11442" actId="2"/>
          <ac:graphicFrameMkLst>
            <pc:docMk/>
            <pc:sldMk cId="544226657" sldId="478"/>
            <ac:graphicFrameMk id="8" creationId="{C08D3EB2-086C-6ADB-FE3F-803704E6CE66}"/>
          </ac:graphicFrameMkLst>
        </pc:graphicFrameChg>
      </pc:sldChg>
      <pc:sldChg chg="addSp delSp modSp mod">
        <pc:chgData name="Anna Saraceno" userId="762fd8d8-08bd-4e4a-b029-422d30aa5256" providerId="ADAL" clId="{698684F6-EC5A-4137-A5FD-DEE24BA22B38}" dt="2025-12-05T14:31:28.522" v="10464" actId="1076"/>
        <pc:sldMkLst>
          <pc:docMk/>
          <pc:sldMk cId="3736087448" sldId="480"/>
        </pc:sldMkLst>
        <pc:spChg chg="mod">
          <ac:chgData name="Anna Saraceno" userId="762fd8d8-08bd-4e4a-b029-422d30aa5256" providerId="ADAL" clId="{698684F6-EC5A-4137-A5FD-DEE24BA22B38}" dt="2025-12-05T11:11:10.030" v="9318" actId="20577"/>
          <ac:spMkLst>
            <pc:docMk/>
            <pc:sldMk cId="3736087448" sldId="480"/>
            <ac:spMk id="4" creationId="{51F9082F-9E66-4A25-911C-1A485C545119}"/>
          </ac:spMkLst>
        </pc:spChg>
        <pc:spChg chg="add mod">
          <ac:chgData name="Anna Saraceno" userId="762fd8d8-08bd-4e4a-b029-422d30aa5256" providerId="ADAL" clId="{698684F6-EC5A-4137-A5FD-DEE24BA22B38}" dt="2025-12-05T14:31:28.522" v="10464" actId="1076"/>
          <ac:spMkLst>
            <pc:docMk/>
            <pc:sldMk cId="3736087448" sldId="480"/>
            <ac:spMk id="6" creationId="{698DD529-7462-225E-D60D-372AFF9C1F26}"/>
          </ac:spMkLst>
        </pc:spChg>
        <pc:picChg chg="add mod">
          <ac:chgData name="Anna Saraceno" userId="762fd8d8-08bd-4e4a-b029-422d30aa5256" providerId="ADAL" clId="{698684F6-EC5A-4137-A5FD-DEE24BA22B38}" dt="2025-12-05T09:42:03.405" v="6937" actId="1076"/>
          <ac:picMkLst>
            <pc:docMk/>
            <pc:sldMk cId="3736087448" sldId="480"/>
            <ac:picMk id="2" creationId="{86F88DB3-A47A-2BCA-C743-4F6DAA5AC86F}"/>
          </ac:picMkLst>
        </pc:picChg>
      </pc:sldChg>
      <pc:sldChg chg="modSp mod">
        <pc:chgData name="Anna Saraceno" userId="762fd8d8-08bd-4e4a-b029-422d30aa5256" providerId="ADAL" clId="{698684F6-EC5A-4137-A5FD-DEE24BA22B38}" dt="2025-12-04T08:08:34.492" v="156" actId="20577"/>
        <pc:sldMkLst>
          <pc:docMk/>
          <pc:sldMk cId="447861117" sldId="486"/>
        </pc:sldMkLst>
        <pc:graphicFrameChg chg="modGraphic">
          <ac:chgData name="Anna Saraceno" userId="762fd8d8-08bd-4e4a-b029-422d30aa5256" providerId="ADAL" clId="{698684F6-EC5A-4137-A5FD-DEE24BA22B38}" dt="2025-12-04T08:08:34.492" v="156" actId="20577"/>
          <ac:graphicFrameMkLst>
            <pc:docMk/>
            <pc:sldMk cId="447861117" sldId="486"/>
            <ac:graphicFrameMk id="12" creationId="{0B0AB2D8-6FD8-7E4B-8FD4-4C327FEAB54D}"/>
          </ac:graphicFrameMkLst>
        </pc:graphicFrameChg>
        <pc:graphicFrameChg chg="mod">
          <ac:chgData name="Anna Saraceno" userId="762fd8d8-08bd-4e4a-b029-422d30aa5256" providerId="ADAL" clId="{698684F6-EC5A-4137-A5FD-DEE24BA22B38}" dt="2025-12-04T08:03:34.414" v="103" actId="14100"/>
          <ac:graphicFrameMkLst>
            <pc:docMk/>
            <pc:sldMk cId="447861117" sldId="486"/>
            <ac:graphicFrameMk id="13" creationId="{C8D8BE09-DBE0-0EE5-A7E9-2CF8F6AD8EFB}"/>
          </ac:graphicFrameMkLst>
        </pc:graphicFrameChg>
      </pc:sldChg>
      <pc:sldChg chg="modSp mod">
        <pc:chgData name="Anna Saraceno" userId="762fd8d8-08bd-4e4a-b029-422d30aa5256" providerId="ADAL" clId="{698684F6-EC5A-4137-A5FD-DEE24BA22B38}" dt="2025-12-10T09:11:01.905" v="11303" actId="313"/>
        <pc:sldMkLst>
          <pc:docMk/>
          <pc:sldMk cId="2453883116" sldId="487"/>
        </pc:sldMkLst>
        <pc:graphicFrameChg chg="modGraphic">
          <ac:chgData name="Anna Saraceno" userId="762fd8d8-08bd-4e4a-b029-422d30aa5256" providerId="ADAL" clId="{698684F6-EC5A-4137-A5FD-DEE24BA22B38}" dt="2025-12-10T09:10:03.272" v="11261" actId="6549"/>
          <ac:graphicFrameMkLst>
            <pc:docMk/>
            <pc:sldMk cId="2453883116" sldId="487"/>
            <ac:graphicFrameMk id="5" creationId="{E9AFA7BF-B79A-9F10-7EDD-971C04A3D637}"/>
          </ac:graphicFrameMkLst>
        </pc:graphicFrameChg>
        <pc:graphicFrameChg chg="modGraphic">
          <ac:chgData name="Anna Saraceno" userId="762fd8d8-08bd-4e4a-b029-422d30aa5256" providerId="ADAL" clId="{698684F6-EC5A-4137-A5FD-DEE24BA22B38}" dt="2025-12-10T09:11:01.905" v="11303" actId="313"/>
          <ac:graphicFrameMkLst>
            <pc:docMk/>
            <pc:sldMk cId="2453883116" sldId="487"/>
            <ac:graphicFrameMk id="6" creationId="{37075BB3-BD14-ED53-F27D-2D2B699743B0}"/>
          </ac:graphicFrameMkLst>
        </pc:graphicFrameChg>
      </pc:sldChg>
      <pc:sldChg chg="modSp mod">
        <pc:chgData name="Anna Saraceno" userId="762fd8d8-08bd-4e4a-b029-422d30aa5256" providerId="ADAL" clId="{698684F6-EC5A-4137-A5FD-DEE24BA22B38}" dt="2025-12-10T09:16:44.432" v="11437" actId="2"/>
        <pc:sldMkLst>
          <pc:docMk/>
          <pc:sldMk cId="2337350834" sldId="497"/>
        </pc:sldMkLst>
        <pc:graphicFrameChg chg="modGraphic">
          <ac:chgData name="Anna Saraceno" userId="762fd8d8-08bd-4e4a-b029-422d30aa5256" providerId="ADAL" clId="{698684F6-EC5A-4137-A5FD-DEE24BA22B38}" dt="2025-12-10T09:16:44.432" v="11437" actId="2"/>
          <ac:graphicFrameMkLst>
            <pc:docMk/>
            <pc:sldMk cId="2337350834" sldId="497"/>
            <ac:graphicFrameMk id="3" creationId="{CBDB460E-B347-12BE-4EAA-EA7603597A6F}"/>
          </ac:graphicFrameMkLst>
        </pc:graphicFrameChg>
      </pc:sldChg>
      <pc:sldChg chg="modSp mod">
        <pc:chgData name="Anna Saraceno" userId="762fd8d8-08bd-4e4a-b029-422d30aa5256" providerId="ADAL" clId="{698684F6-EC5A-4137-A5FD-DEE24BA22B38}" dt="2025-12-10T10:11:45.787" v="12389" actId="123"/>
        <pc:sldMkLst>
          <pc:docMk/>
          <pc:sldMk cId="161130124" sldId="506"/>
        </pc:sldMkLst>
        <pc:graphicFrameChg chg="modGraphic">
          <ac:chgData name="Anna Saraceno" userId="762fd8d8-08bd-4e4a-b029-422d30aa5256" providerId="ADAL" clId="{698684F6-EC5A-4137-A5FD-DEE24BA22B38}" dt="2025-12-10T09:05:28.692" v="11147" actId="2"/>
          <ac:graphicFrameMkLst>
            <pc:docMk/>
            <pc:sldMk cId="161130124" sldId="506"/>
            <ac:graphicFrameMk id="5" creationId="{D822056A-404C-31C4-2606-F5F8A0D399E2}"/>
          </ac:graphicFrameMkLst>
        </pc:graphicFrameChg>
        <pc:graphicFrameChg chg="modGraphic">
          <ac:chgData name="Anna Saraceno" userId="762fd8d8-08bd-4e4a-b029-422d30aa5256" providerId="ADAL" clId="{698684F6-EC5A-4137-A5FD-DEE24BA22B38}" dt="2025-12-10T10:11:45.787" v="12389" actId="123"/>
          <ac:graphicFrameMkLst>
            <pc:docMk/>
            <pc:sldMk cId="161130124" sldId="506"/>
            <ac:graphicFrameMk id="7" creationId="{8D7157C7-B375-9C0A-C78C-B08E6CE0F65D}"/>
          </ac:graphicFrameMkLst>
        </pc:graphicFrameChg>
      </pc:sldChg>
      <pc:sldChg chg="modSp mod">
        <pc:chgData name="Anna Saraceno" userId="762fd8d8-08bd-4e4a-b029-422d30aa5256" providerId="ADAL" clId="{698684F6-EC5A-4137-A5FD-DEE24BA22B38}" dt="2025-12-10T09:06:03.137" v="11158" actId="2"/>
        <pc:sldMkLst>
          <pc:docMk/>
          <pc:sldMk cId="1563369683" sldId="507"/>
        </pc:sldMkLst>
        <pc:graphicFrameChg chg="modGraphic">
          <ac:chgData name="Anna Saraceno" userId="762fd8d8-08bd-4e4a-b029-422d30aa5256" providerId="ADAL" clId="{698684F6-EC5A-4137-A5FD-DEE24BA22B38}" dt="2025-12-10T09:05:57.112" v="11153" actId="2"/>
          <ac:graphicFrameMkLst>
            <pc:docMk/>
            <pc:sldMk cId="1563369683" sldId="507"/>
            <ac:graphicFrameMk id="5" creationId="{1C453178-6CFA-4112-6F91-E9A57E4C35FE}"/>
          </ac:graphicFrameMkLst>
        </pc:graphicFrameChg>
        <pc:graphicFrameChg chg="modGraphic">
          <ac:chgData name="Anna Saraceno" userId="762fd8d8-08bd-4e4a-b029-422d30aa5256" providerId="ADAL" clId="{698684F6-EC5A-4137-A5FD-DEE24BA22B38}" dt="2025-12-10T09:06:03.137" v="11158" actId="2"/>
          <ac:graphicFrameMkLst>
            <pc:docMk/>
            <pc:sldMk cId="1563369683" sldId="507"/>
            <ac:graphicFrameMk id="8" creationId="{7C2CA0E8-9F60-855A-9BB6-602877744E9A}"/>
          </ac:graphicFrameMkLst>
        </pc:graphicFrameChg>
      </pc:sldChg>
      <pc:sldChg chg="ord">
        <pc:chgData name="Anna Saraceno" userId="762fd8d8-08bd-4e4a-b029-422d30aa5256" providerId="ADAL" clId="{698684F6-EC5A-4137-A5FD-DEE24BA22B38}" dt="2025-12-05T12:07:03.731" v="10053"/>
        <pc:sldMkLst>
          <pc:docMk/>
          <pc:sldMk cId="2189919799" sldId="509"/>
        </pc:sldMkLst>
      </pc:sldChg>
      <pc:sldChg chg="modSp mod ord">
        <pc:chgData name="Anna Saraceno" userId="762fd8d8-08bd-4e4a-b029-422d30aa5256" providerId="ADAL" clId="{698684F6-EC5A-4137-A5FD-DEE24BA22B38}" dt="2025-12-05T12:13:09.943" v="10086" actId="20577"/>
        <pc:sldMkLst>
          <pc:docMk/>
          <pc:sldMk cId="4120088987" sldId="511"/>
        </pc:sldMkLst>
        <pc:graphicFrameChg chg="modGraphic">
          <ac:chgData name="Anna Saraceno" userId="762fd8d8-08bd-4e4a-b029-422d30aa5256" providerId="ADAL" clId="{698684F6-EC5A-4137-A5FD-DEE24BA22B38}" dt="2025-12-05T12:13:09.943" v="10086" actId="20577"/>
          <ac:graphicFrameMkLst>
            <pc:docMk/>
            <pc:sldMk cId="4120088987" sldId="511"/>
            <ac:graphicFrameMk id="6" creationId="{6CF87E80-25FD-D3F4-DDD3-B065BBB33C0A}"/>
          </ac:graphicFrameMkLst>
        </pc:graphicFrameChg>
      </pc:sldChg>
      <pc:sldChg chg="modSp mod">
        <pc:chgData name="Anna Saraceno" userId="762fd8d8-08bd-4e4a-b029-422d30aa5256" providerId="ADAL" clId="{698684F6-EC5A-4137-A5FD-DEE24BA22B38}" dt="2025-12-10T09:02:30.396" v="11114" actId="2"/>
        <pc:sldMkLst>
          <pc:docMk/>
          <pc:sldMk cId="873519827" sldId="513"/>
        </pc:sldMkLst>
        <pc:graphicFrameChg chg="modGraphic">
          <ac:chgData name="Anna Saraceno" userId="762fd8d8-08bd-4e4a-b029-422d30aa5256" providerId="ADAL" clId="{698684F6-EC5A-4137-A5FD-DEE24BA22B38}" dt="2025-12-10T09:02:30.396" v="11114" actId="2"/>
          <ac:graphicFrameMkLst>
            <pc:docMk/>
            <pc:sldMk cId="873519827" sldId="513"/>
            <ac:graphicFrameMk id="10" creationId="{E5140517-1723-DA91-B807-F7821B04A231}"/>
          </ac:graphicFrameMkLst>
        </pc:graphicFrameChg>
      </pc:sldChg>
      <pc:sldChg chg="modSp mod">
        <pc:chgData name="Anna Saraceno" userId="762fd8d8-08bd-4e4a-b029-422d30aa5256" providerId="ADAL" clId="{698684F6-EC5A-4137-A5FD-DEE24BA22B38}" dt="2025-12-10T09:06:16.945" v="11165" actId="2"/>
        <pc:sldMkLst>
          <pc:docMk/>
          <pc:sldMk cId="320331314" sldId="518"/>
        </pc:sldMkLst>
        <pc:graphicFrameChg chg="modGraphic">
          <ac:chgData name="Anna Saraceno" userId="762fd8d8-08bd-4e4a-b029-422d30aa5256" providerId="ADAL" clId="{698684F6-EC5A-4137-A5FD-DEE24BA22B38}" dt="2025-12-10T09:06:13.471" v="11163" actId="2"/>
          <ac:graphicFrameMkLst>
            <pc:docMk/>
            <pc:sldMk cId="320331314" sldId="518"/>
            <ac:graphicFrameMk id="4" creationId="{0C763B17-C3DB-DFB1-6B9B-9A6B9EB544CD}"/>
          </ac:graphicFrameMkLst>
        </pc:graphicFrameChg>
        <pc:graphicFrameChg chg="modGraphic">
          <ac:chgData name="Anna Saraceno" userId="762fd8d8-08bd-4e4a-b029-422d30aa5256" providerId="ADAL" clId="{698684F6-EC5A-4137-A5FD-DEE24BA22B38}" dt="2025-12-10T09:06:16.945" v="11165" actId="2"/>
          <ac:graphicFrameMkLst>
            <pc:docMk/>
            <pc:sldMk cId="320331314" sldId="518"/>
            <ac:graphicFrameMk id="5" creationId="{1CC3EF14-D746-2CCF-8788-34176DE4C3FE}"/>
          </ac:graphicFrameMkLst>
        </pc:graphicFrameChg>
      </pc:sldChg>
      <pc:sldChg chg="modSp mod">
        <pc:chgData name="Anna Saraceno" userId="762fd8d8-08bd-4e4a-b029-422d30aa5256" providerId="ADAL" clId="{698684F6-EC5A-4137-A5FD-DEE24BA22B38}" dt="2025-12-10T09:06:11.408" v="11162" actId="2"/>
        <pc:sldMkLst>
          <pc:docMk/>
          <pc:sldMk cId="939207298" sldId="519"/>
        </pc:sldMkLst>
        <pc:graphicFrameChg chg="modGraphic">
          <ac:chgData name="Anna Saraceno" userId="762fd8d8-08bd-4e4a-b029-422d30aa5256" providerId="ADAL" clId="{698684F6-EC5A-4137-A5FD-DEE24BA22B38}" dt="2025-12-10T09:06:05.209" v="11159" actId="2"/>
          <ac:graphicFrameMkLst>
            <pc:docMk/>
            <pc:sldMk cId="939207298" sldId="519"/>
            <ac:graphicFrameMk id="4" creationId="{DE217ED0-223F-3054-57C8-9DCFB4341322}"/>
          </ac:graphicFrameMkLst>
        </pc:graphicFrameChg>
        <pc:graphicFrameChg chg="modGraphic">
          <ac:chgData name="Anna Saraceno" userId="762fd8d8-08bd-4e4a-b029-422d30aa5256" providerId="ADAL" clId="{698684F6-EC5A-4137-A5FD-DEE24BA22B38}" dt="2025-12-10T09:06:11.408" v="11162" actId="2"/>
          <ac:graphicFrameMkLst>
            <pc:docMk/>
            <pc:sldMk cId="939207298" sldId="519"/>
            <ac:graphicFrameMk id="7" creationId="{5EE6F0B0-9EB6-6F93-852A-2FB19A4B4A83}"/>
          </ac:graphicFrameMkLst>
        </pc:graphicFrameChg>
      </pc:sldChg>
      <pc:sldChg chg="modSp mod">
        <pc:chgData name="Anna Saraceno" userId="762fd8d8-08bd-4e4a-b029-422d30aa5256" providerId="ADAL" clId="{698684F6-EC5A-4137-A5FD-DEE24BA22B38}" dt="2025-12-10T09:06:19.157" v="11167" actId="2"/>
        <pc:sldMkLst>
          <pc:docMk/>
          <pc:sldMk cId="4045115176" sldId="520"/>
        </pc:sldMkLst>
        <pc:graphicFrameChg chg="modGraphic">
          <ac:chgData name="Anna Saraceno" userId="762fd8d8-08bd-4e4a-b029-422d30aa5256" providerId="ADAL" clId="{698684F6-EC5A-4137-A5FD-DEE24BA22B38}" dt="2025-12-10T09:06:18.237" v="11166" actId="2"/>
          <ac:graphicFrameMkLst>
            <pc:docMk/>
            <pc:sldMk cId="4045115176" sldId="520"/>
            <ac:graphicFrameMk id="5" creationId="{3725164A-1E58-07FB-619A-2F0C00E8AE7D}"/>
          </ac:graphicFrameMkLst>
        </pc:graphicFrameChg>
        <pc:graphicFrameChg chg="modGraphic">
          <ac:chgData name="Anna Saraceno" userId="762fd8d8-08bd-4e4a-b029-422d30aa5256" providerId="ADAL" clId="{698684F6-EC5A-4137-A5FD-DEE24BA22B38}" dt="2025-12-10T09:06:19.157" v="11167" actId="2"/>
          <ac:graphicFrameMkLst>
            <pc:docMk/>
            <pc:sldMk cId="4045115176" sldId="520"/>
            <ac:graphicFrameMk id="7" creationId="{40B8BE0E-E4BB-8003-DDF7-7B2E2804E02A}"/>
          </ac:graphicFrameMkLst>
        </pc:graphicFrameChg>
      </pc:sldChg>
      <pc:sldChg chg="modSp mod">
        <pc:chgData name="Anna Saraceno" userId="762fd8d8-08bd-4e4a-b029-422d30aa5256" providerId="ADAL" clId="{698684F6-EC5A-4137-A5FD-DEE24BA22B38}" dt="2025-12-10T10:12:17.138" v="12391" actId="1076"/>
        <pc:sldMkLst>
          <pc:docMk/>
          <pc:sldMk cId="2108011141" sldId="522"/>
        </pc:sldMkLst>
        <pc:graphicFrameChg chg="mod">
          <ac:chgData name="Anna Saraceno" userId="762fd8d8-08bd-4e4a-b029-422d30aa5256" providerId="ADAL" clId="{698684F6-EC5A-4137-A5FD-DEE24BA22B38}" dt="2025-12-10T10:12:17.138" v="12391" actId="1076"/>
          <ac:graphicFrameMkLst>
            <pc:docMk/>
            <pc:sldMk cId="2108011141" sldId="522"/>
            <ac:graphicFrameMk id="4" creationId="{0F4C06FB-9045-F994-AA68-27EFD07D2CAA}"/>
          </ac:graphicFrameMkLst>
        </pc:graphicFrameChg>
      </pc:sldChg>
      <pc:sldChg chg="modSp mod">
        <pc:chgData name="Anna Saraceno" userId="762fd8d8-08bd-4e4a-b029-422d30aa5256" providerId="ADAL" clId="{698684F6-EC5A-4137-A5FD-DEE24BA22B38}" dt="2025-12-10T10:06:06.046" v="12141" actId="6549"/>
        <pc:sldMkLst>
          <pc:docMk/>
          <pc:sldMk cId="3173862734" sldId="523"/>
        </pc:sldMkLst>
        <pc:graphicFrameChg chg="modGraphic">
          <ac:chgData name="Anna Saraceno" userId="762fd8d8-08bd-4e4a-b029-422d30aa5256" providerId="ADAL" clId="{698684F6-EC5A-4137-A5FD-DEE24BA22B38}" dt="2025-12-10T10:06:06.046" v="12141" actId="6549"/>
          <ac:graphicFrameMkLst>
            <pc:docMk/>
            <pc:sldMk cId="3173862734" sldId="523"/>
            <ac:graphicFrameMk id="5" creationId="{86EB79A7-466E-FDF6-4397-4EB8AE94E9D1}"/>
          </ac:graphicFrameMkLst>
        </pc:graphicFrameChg>
      </pc:sldChg>
      <pc:sldChg chg="modSp mod">
        <pc:chgData name="Anna Saraceno" userId="762fd8d8-08bd-4e4a-b029-422d30aa5256" providerId="ADAL" clId="{698684F6-EC5A-4137-A5FD-DEE24BA22B38}" dt="2025-12-10T09:13:01.105" v="11321" actId="2"/>
        <pc:sldMkLst>
          <pc:docMk/>
          <pc:sldMk cId="2384420698" sldId="524"/>
        </pc:sldMkLst>
        <pc:graphicFrameChg chg="modGraphic">
          <ac:chgData name="Anna Saraceno" userId="762fd8d8-08bd-4e4a-b029-422d30aa5256" providerId="ADAL" clId="{698684F6-EC5A-4137-A5FD-DEE24BA22B38}" dt="2025-12-10T09:12:58.774" v="11319" actId="2"/>
          <ac:graphicFrameMkLst>
            <pc:docMk/>
            <pc:sldMk cId="2384420698" sldId="524"/>
            <ac:graphicFrameMk id="5" creationId="{DEEC1BD6-058F-1B5A-5DAA-B4A060BDC347}"/>
          </ac:graphicFrameMkLst>
        </pc:graphicFrameChg>
        <pc:graphicFrameChg chg="modGraphic">
          <ac:chgData name="Anna Saraceno" userId="762fd8d8-08bd-4e4a-b029-422d30aa5256" providerId="ADAL" clId="{698684F6-EC5A-4137-A5FD-DEE24BA22B38}" dt="2025-12-10T09:13:01.105" v="11321" actId="2"/>
          <ac:graphicFrameMkLst>
            <pc:docMk/>
            <pc:sldMk cId="2384420698" sldId="524"/>
            <ac:graphicFrameMk id="6" creationId="{D87D357F-A09B-4F59-618A-68CDA961561E}"/>
          </ac:graphicFrameMkLst>
        </pc:graphicFrameChg>
      </pc:sldChg>
      <pc:sldChg chg="modSp mod">
        <pc:chgData name="Anna Saraceno" userId="762fd8d8-08bd-4e4a-b029-422d30aa5256" providerId="ADAL" clId="{698684F6-EC5A-4137-A5FD-DEE24BA22B38}" dt="2025-12-10T09:11:28.740" v="11313" actId="2"/>
        <pc:sldMkLst>
          <pc:docMk/>
          <pc:sldMk cId="2021095964" sldId="525"/>
        </pc:sldMkLst>
        <pc:graphicFrameChg chg="modGraphic">
          <ac:chgData name="Anna Saraceno" userId="762fd8d8-08bd-4e4a-b029-422d30aa5256" providerId="ADAL" clId="{698684F6-EC5A-4137-A5FD-DEE24BA22B38}" dt="2025-12-10T09:11:28.740" v="11313" actId="2"/>
          <ac:graphicFrameMkLst>
            <pc:docMk/>
            <pc:sldMk cId="2021095964" sldId="525"/>
            <ac:graphicFrameMk id="7" creationId="{C2BB1067-7A9B-BE5D-6D19-AD3C2B85D336}"/>
          </ac:graphicFrameMkLst>
        </pc:graphicFrameChg>
      </pc:sldChg>
      <pc:sldChg chg="modSp mod">
        <pc:chgData name="Anna Saraceno" userId="762fd8d8-08bd-4e4a-b029-422d30aa5256" providerId="ADAL" clId="{698684F6-EC5A-4137-A5FD-DEE24BA22B38}" dt="2025-12-10T09:11:25.036" v="11311" actId="2"/>
        <pc:sldMkLst>
          <pc:docMk/>
          <pc:sldMk cId="1190728486" sldId="526"/>
        </pc:sldMkLst>
        <pc:graphicFrameChg chg="modGraphic">
          <ac:chgData name="Anna Saraceno" userId="762fd8d8-08bd-4e4a-b029-422d30aa5256" providerId="ADAL" clId="{698684F6-EC5A-4137-A5FD-DEE24BA22B38}" dt="2025-12-10T09:11:19.009" v="11310" actId="313"/>
          <ac:graphicFrameMkLst>
            <pc:docMk/>
            <pc:sldMk cId="1190728486" sldId="526"/>
            <ac:graphicFrameMk id="4" creationId="{C524A5F2-4982-184C-BE9D-2A6317690166}"/>
          </ac:graphicFrameMkLst>
        </pc:graphicFrameChg>
        <pc:graphicFrameChg chg="modGraphic">
          <ac:chgData name="Anna Saraceno" userId="762fd8d8-08bd-4e4a-b029-422d30aa5256" providerId="ADAL" clId="{698684F6-EC5A-4137-A5FD-DEE24BA22B38}" dt="2025-12-10T09:11:25.036" v="11311" actId="2"/>
          <ac:graphicFrameMkLst>
            <pc:docMk/>
            <pc:sldMk cId="1190728486" sldId="526"/>
            <ac:graphicFrameMk id="5" creationId="{C6433100-8607-3478-4E1C-72D9E4865B2C}"/>
          </ac:graphicFrameMkLst>
        </pc:graphicFrameChg>
      </pc:sldChg>
      <pc:sldChg chg="modSp mod">
        <pc:chgData name="Anna Saraceno" userId="762fd8d8-08bd-4e4a-b029-422d30aa5256" providerId="ADAL" clId="{698684F6-EC5A-4137-A5FD-DEE24BA22B38}" dt="2025-12-10T09:13:29.405" v="11340" actId="2"/>
        <pc:sldMkLst>
          <pc:docMk/>
          <pc:sldMk cId="3069860976" sldId="527"/>
        </pc:sldMkLst>
        <pc:graphicFrameChg chg="modGraphic">
          <ac:chgData name="Anna Saraceno" userId="762fd8d8-08bd-4e4a-b029-422d30aa5256" providerId="ADAL" clId="{698684F6-EC5A-4137-A5FD-DEE24BA22B38}" dt="2025-12-10T09:13:26.692" v="11337" actId="2"/>
          <ac:graphicFrameMkLst>
            <pc:docMk/>
            <pc:sldMk cId="3069860976" sldId="527"/>
            <ac:graphicFrameMk id="4" creationId="{87FCE75D-F5E3-DE52-F2E4-91965BA5F758}"/>
          </ac:graphicFrameMkLst>
        </pc:graphicFrameChg>
        <pc:graphicFrameChg chg="modGraphic">
          <ac:chgData name="Anna Saraceno" userId="762fd8d8-08bd-4e4a-b029-422d30aa5256" providerId="ADAL" clId="{698684F6-EC5A-4137-A5FD-DEE24BA22B38}" dt="2025-12-10T09:13:29.405" v="11340" actId="2"/>
          <ac:graphicFrameMkLst>
            <pc:docMk/>
            <pc:sldMk cId="3069860976" sldId="527"/>
            <ac:graphicFrameMk id="5" creationId="{F7F074E7-EDDA-5DDD-CDEF-73D84522516A}"/>
          </ac:graphicFrameMkLst>
        </pc:graphicFrameChg>
      </pc:sldChg>
      <pc:sldChg chg="modSp mod">
        <pc:chgData name="Anna Saraceno" userId="762fd8d8-08bd-4e4a-b029-422d30aa5256" providerId="ADAL" clId="{698684F6-EC5A-4137-A5FD-DEE24BA22B38}" dt="2025-12-10T09:13:18.763" v="11332" actId="2"/>
        <pc:sldMkLst>
          <pc:docMk/>
          <pc:sldMk cId="3329529556" sldId="528"/>
        </pc:sldMkLst>
        <pc:graphicFrameChg chg="modGraphic">
          <ac:chgData name="Anna Saraceno" userId="762fd8d8-08bd-4e4a-b029-422d30aa5256" providerId="ADAL" clId="{698684F6-EC5A-4137-A5FD-DEE24BA22B38}" dt="2025-12-10T09:13:12.054" v="11329" actId="2"/>
          <ac:graphicFrameMkLst>
            <pc:docMk/>
            <pc:sldMk cId="3329529556" sldId="528"/>
            <ac:graphicFrameMk id="5" creationId="{CDC85A5C-C8F3-3114-BB00-53583B336BEC}"/>
          </ac:graphicFrameMkLst>
        </pc:graphicFrameChg>
        <pc:graphicFrameChg chg="modGraphic">
          <ac:chgData name="Anna Saraceno" userId="762fd8d8-08bd-4e4a-b029-422d30aa5256" providerId="ADAL" clId="{698684F6-EC5A-4137-A5FD-DEE24BA22B38}" dt="2025-12-10T09:13:18.763" v="11332" actId="2"/>
          <ac:graphicFrameMkLst>
            <pc:docMk/>
            <pc:sldMk cId="3329529556" sldId="528"/>
            <ac:graphicFrameMk id="7" creationId="{6FDE7E9C-D663-6354-3E6B-D16B2E7163A4}"/>
          </ac:graphicFrameMkLst>
        </pc:graphicFrameChg>
      </pc:sldChg>
      <pc:sldChg chg="modSp mod">
        <pc:chgData name="Anna Saraceno" userId="762fd8d8-08bd-4e4a-b029-422d30aa5256" providerId="ADAL" clId="{698684F6-EC5A-4137-A5FD-DEE24BA22B38}" dt="2025-12-10T09:13:07.115" v="11325" actId="2"/>
        <pc:sldMkLst>
          <pc:docMk/>
          <pc:sldMk cId="1932883818" sldId="529"/>
        </pc:sldMkLst>
        <pc:graphicFrameChg chg="modGraphic">
          <ac:chgData name="Anna Saraceno" userId="762fd8d8-08bd-4e4a-b029-422d30aa5256" providerId="ADAL" clId="{698684F6-EC5A-4137-A5FD-DEE24BA22B38}" dt="2025-12-10T09:13:04.331" v="11323" actId="2"/>
          <ac:graphicFrameMkLst>
            <pc:docMk/>
            <pc:sldMk cId="1932883818" sldId="529"/>
            <ac:graphicFrameMk id="4" creationId="{02B9E503-F1A3-059B-E08F-5414ADA0A4CA}"/>
          </ac:graphicFrameMkLst>
        </pc:graphicFrameChg>
        <pc:graphicFrameChg chg="modGraphic">
          <ac:chgData name="Anna Saraceno" userId="762fd8d8-08bd-4e4a-b029-422d30aa5256" providerId="ADAL" clId="{698684F6-EC5A-4137-A5FD-DEE24BA22B38}" dt="2025-12-10T09:13:07.115" v="11325" actId="2"/>
          <ac:graphicFrameMkLst>
            <pc:docMk/>
            <pc:sldMk cId="1932883818" sldId="529"/>
            <ac:graphicFrameMk id="6" creationId="{F7DD1070-C329-190F-A996-8A658ED9BF6E}"/>
          </ac:graphicFrameMkLst>
        </pc:graphicFrameChg>
      </pc:sldChg>
      <pc:sldChg chg="modSp mod">
        <pc:chgData name="Anna Saraceno" userId="762fd8d8-08bd-4e4a-b029-422d30aa5256" providerId="ADAL" clId="{698684F6-EC5A-4137-A5FD-DEE24BA22B38}" dt="2025-12-10T09:13:34.434" v="11345" actId="2"/>
        <pc:sldMkLst>
          <pc:docMk/>
          <pc:sldMk cId="62389502" sldId="531"/>
        </pc:sldMkLst>
        <pc:graphicFrameChg chg="modGraphic">
          <ac:chgData name="Anna Saraceno" userId="762fd8d8-08bd-4e4a-b029-422d30aa5256" providerId="ADAL" clId="{698684F6-EC5A-4137-A5FD-DEE24BA22B38}" dt="2025-12-10T09:13:31.245" v="11342" actId="2"/>
          <ac:graphicFrameMkLst>
            <pc:docMk/>
            <pc:sldMk cId="62389502" sldId="531"/>
            <ac:graphicFrameMk id="4" creationId="{91298AC5-19FE-7392-FFD9-40BA15340C17}"/>
          </ac:graphicFrameMkLst>
        </pc:graphicFrameChg>
        <pc:graphicFrameChg chg="modGraphic">
          <ac:chgData name="Anna Saraceno" userId="762fd8d8-08bd-4e4a-b029-422d30aa5256" providerId="ADAL" clId="{698684F6-EC5A-4137-A5FD-DEE24BA22B38}" dt="2025-12-10T09:13:34.434" v="11345" actId="2"/>
          <ac:graphicFrameMkLst>
            <pc:docMk/>
            <pc:sldMk cId="62389502" sldId="531"/>
            <ac:graphicFrameMk id="5" creationId="{74DE4F7B-35AD-C365-AAA5-B6B04950C81C}"/>
          </ac:graphicFrameMkLst>
        </pc:graphicFrameChg>
      </pc:sldChg>
      <pc:sldChg chg="modSp mod">
        <pc:chgData name="Anna Saraceno" userId="762fd8d8-08bd-4e4a-b029-422d30aa5256" providerId="ADAL" clId="{698684F6-EC5A-4137-A5FD-DEE24BA22B38}" dt="2025-12-10T09:15:12.084" v="11402" actId="2"/>
        <pc:sldMkLst>
          <pc:docMk/>
          <pc:sldMk cId="1253316650" sldId="534"/>
        </pc:sldMkLst>
        <pc:graphicFrameChg chg="modGraphic">
          <ac:chgData name="Anna Saraceno" userId="762fd8d8-08bd-4e4a-b029-422d30aa5256" providerId="ADAL" clId="{698684F6-EC5A-4137-A5FD-DEE24BA22B38}" dt="2025-12-10T09:15:06.697" v="11397" actId="2"/>
          <ac:graphicFrameMkLst>
            <pc:docMk/>
            <pc:sldMk cId="1253316650" sldId="534"/>
            <ac:graphicFrameMk id="5" creationId="{B302BC62-302F-B23E-EFD8-57E90BA2625B}"/>
          </ac:graphicFrameMkLst>
        </pc:graphicFrameChg>
        <pc:graphicFrameChg chg="modGraphic">
          <ac:chgData name="Anna Saraceno" userId="762fd8d8-08bd-4e4a-b029-422d30aa5256" providerId="ADAL" clId="{698684F6-EC5A-4137-A5FD-DEE24BA22B38}" dt="2025-12-10T09:15:12.084" v="11402" actId="2"/>
          <ac:graphicFrameMkLst>
            <pc:docMk/>
            <pc:sldMk cId="1253316650" sldId="534"/>
            <ac:graphicFrameMk id="6" creationId="{B56F81F7-D55F-BC68-D3C3-41864F224BC7}"/>
          </ac:graphicFrameMkLst>
        </pc:graphicFrameChg>
      </pc:sldChg>
      <pc:sldChg chg="modSp mod">
        <pc:chgData name="Anna Saraceno" userId="762fd8d8-08bd-4e4a-b029-422d30aa5256" providerId="ADAL" clId="{698684F6-EC5A-4137-A5FD-DEE24BA22B38}" dt="2025-12-10T09:15:03.302" v="11395" actId="2"/>
        <pc:sldMkLst>
          <pc:docMk/>
          <pc:sldMk cId="4029799431" sldId="535"/>
        </pc:sldMkLst>
        <pc:graphicFrameChg chg="modGraphic">
          <ac:chgData name="Anna Saraceno" userId="762fd8d8-08bd-4e4a-b029-422d30aa5256" providerId="ADAL" clId="{698684F6-EC5A-4137-A5FD-DEE24BA22B38}" dt="2025-12-10T09:15:01.456" v="11393" actId="2"/>
          <ac:graphicFrameMkLst>
            <pc:docMk/>
            <pc:sldMk cId="4029799431" sldId="535"/>
            <ac:graphicFrameMk id="6" creationId="{0CF13514-D9B4-6C96-60BF-539DAD61194B}"/>
          </ac:graphicFrameMkLst>
        </pc:graphicFrameChg>
        <pc:graphicFrameChg chg="modGraphic">
          <ac:chgData name="Anna Saraceno" userId="762fd8d8-08bd-4e4a-b029-422d30aa5256" providerId="ADAL" clId="{698684F6-EC5A-4137-A5FD-DEE24BA22B38}" dt="2025-12-10T09:15:03.302" v="11395" actId="2"/>
          <ac:graphicFrameMkLst>
            <pc:docMk/>
            <pc:sldMk cId="4029799431" sldId="535"/>
            <ac:graphicFrameMk id="7" creationId="{C08BFA12-375A-FF7A-6928-5FEEABCE31B3}"/>
          </ac:graphicFrameMkLst>
        </pc:graphicFrameChg>
      </pc:sldChg>
      <pc:sldChg chg="modSp mod">
        <pc:chgData name="Anna Saraceno" userId="762fd8d8-08bd-4e4a-b029-422d30aa5256" providerId="ADAL" clId="{698684F6-EC5A-4137-A5FD-DEE24BA22B38}" dt="2025-12-10T10:43:16.245" v="12789" actId="3626"/>
        <pc:sldMkLst>
          <pc:docMk/>
          <pc:sldMk cId="2394257356" sldId="537"/>
        </pc:sldMkLst>
        <pc:graphicFrameChg chg="mod modGraphic">
          <ac:chgData name="Anna Saraceno" userId="762fd8d8-08bd-4e4a-b029-422d30aa5256" providerId="ADAL" clId="{698684F6-EC5A-4137-A5FD-DEE24BA22B38}" dt="2025-12-10T10:43:16.245" v="12789" actId="3626"/>
          <ac:graphicFrameMkLst>
            <pc:docMk/>
            <pc:sldMk cId="2394257356" sldId="537"/>
            <ac:graphicFrameMk id="24" creationId="{3C6BEE17-3724-FB7C-B71F-93E225A9A206}"/>
          </ac:graphicFrameMkLst>
        </pc:graphicFrameChg>
      </pc:sldChg>
      <pc:sldChg chg="delSp modSp mod">
        <pc:chgData name="Anna Saraceno" userId="762fd8d8-08bd-4e4a-b029-422d30aa5256" providerId="ADAL" clId="{698684F6-EC5A-4137-A5FD-DEE24BA22B38}" dt="2025-12-10T09:00:43.912" v="11015" actId="2"/>
        <pc:sldMkLst>
          <pc:docMk/>
          <pc:sldMk cId="2830122772" sldId="538"/>
        </pc:sldMkLst>
        <pc:spChg chg="mod">
          <ac:chgData name="Anna Saraceno" userId="762fd8d8-08bd-4e4a-b029-422d30aa5256" providerId="ADAL" clId="{698684F6-EC5A-4137-A5FD-DEE24BA22B38}" dt="2025-11-27T13:23:27.420" v="82" actId="255"/>
          <ac:spMkLst>
            <pc:docMk/>
            <pc:sldMk cId="2830122772" sldId="538"/>
            <ac:spMk id="3" creationId="{9804E291-F078-8B6B-7ECB-C4419E89EC52}"/>
          </ac:spMkLst>
        </pc:spChg>
        <pc:spChg chg="mod">
          <ac:chgData name="Anna Saraceno" userId="762fd8d8-08bd-4e4a-b029-422d30aa5256" providerId="ADAL" clId="{698684F6-EC5A-4137-A5FD-DEE24BA22B38}" dt="2025-12-02T08:05:38.756" v="96" actId="1076"/>
          <ac:spMkLst>
            <pc:docMk/>
            <pc:sldMk cId="2830122772" sldId="538"/>
            <ac:spMk id="4" creationId="{12069939-92D3-4C2C-3E44-42C179A12F7C}"/>
          </ac:spMkLst>
        </pc:spChg>
        <pc:spChg chg="mod">
          <ac:chgData name="Anna Saraceno" userId="762fd8d8-08bd-4e4a-b029-422d30aa5256" providerId="ADAL" clId="{698684F6-EC5A-4137-A5FD-DEE24BA22B38}" dt="2025-11-28T11:30:50.298" v="95" actId="14100"/>
          <ac:spMkLst>
            <pc:docMk/>
            <pc:sldMk cId="2830122772" sldId="538"/>
            <ac:spMk id="5" creationId="{DCCC8B1C-6482-D286-591D-D9DD05AA6712}"/>
          </ac:spMkLst>
        </pc:spChg>
        <pc:spChg chg="mod">
          <ac:chgData name="Anna Saraceno" userId="762fd8d8-08bd-4e4a-b029-422d30aa5256" providerId="ADAL" clId="{698684F6-EC5A-4137-A5FD-DEE24BA22B38}" dt="2025-12-09T11:37:40.115" v="10748" actId="6549"/>
          <ac:spMkLst>
            <pc:docMk/>
            <pc:sldMk cId="2830122772" sldId="538"/>
            <ac:spMk id="7" creationId="{8FAE0961-A6D5-06AE-79A9-46FDCA1B68D0}"/>
          </ac:spMkLst>
        </pc:spChg>
        <pc:spChg chg="mod">
          <ac:chgData name="Anna Saraceno" userId="762fd8d8-08bd-4e4a-b029-422d30aa5256" providerId="ADAL" clId="{698684F6-EC5A-4137-A5FD-DEE24BA22B38}" dt="2025-12-10T09:00:43.912" v="11015" actId="2"/>
          <ac:spMkLst>
            <pc:docMk/>
            <pc:sldMk cId="2830122772" sldId="538"/>
            <ac:spMk id="8" creationId="{0540AA3C-7589-88A4-FC5A-23BCE2588EED}"/>
          </ac:spMkLst>
        </pc:spChg>
        <pc:spChg chg="mod">
          <ac:chgData name="Anna Saraceno" userId="762fd8d8-08bd-4e4a-b029-422d30aa5256" providerId="ADAL" clId="{698684F6-EC5A-4137-A5FD-DEE24BA22B38}" dt="2025-12-09T11:35:20.933" v="10742" actId="6549"/>
          <ac:spMkLst>
            <pc:docMk/>
            <pc:sldMk cId="2830122772" sldId="538"/>
            <ac:spMk id="10" creationId="{7F2C457C-5D6B-ADC9-41A4-23D9419DA882}"/>
          </ac:spMkLst>
        </pc:spChg>
        <pc:spChg chg="mod">
          <ac:chgData name="Anna Saraceno" userId="762fd8d8-08bd-4e4a-b029-422d30aa5256" providerId="ADAL" clId="{698684F6-EC5A-4137-A5FD-DEE24BA22B38}" dt="2025-12-04T08:18:41.829" v="251" actId="20577"/>
          <ac:spMkLst>
            <pc:docMk/>
            <pc:sldMk cId="2830122772" sldId="538"/>
            <ac:spMk id="15" creationId="{2A435AE4-A7C8-4474-9452-69325186A705}"/>
          </ac:spMkLst>
        </pc:spChg>
      </pc:sldChg>
      <pc:sldChg chg="addSp delSp modSp mod">
        <pc:chgData name="Anna Saraceno" userId="762fd8d8-08bd-4e4a-b029-422d30aa5256" providerId="ADAL" clId="{698684F6-EC5A-4137-A5FD-DEE24BA22B38}" dt="2025-12-09T11:25:24.850" v="10683" actId="478"/>
        <pc:sldMkLst>
          <pc:docMk/>
          <pc:sldMk cId="3133137162" sldId="541"/>
        </pc:sldMkLst>
        <pc:spChg chg="mod">
          <ac:chgData name="Anna Saraceno" userId="762fd8d8-08bd-4e4a-b029-422d30aa5256" providerId="ADAL" clId="{698684F6-EC5A-4137-A5FD-DEE24BA22B38}" dt="2025-12-04T08:44:58.324" v="417" actId="1076"/>
          <ac:spMkLst>
            <pc:docMk/>
            <pc:sldMk cId="3133137162" sldId="541"/>
            <ac:spMk id="8" creationId="{53E47117-3401-13D7-C805-DF965BE90431}"/>
          </ac:spMkLst>
        </pc:spChg>
        <pc:spChg chg="del">
          <ac:chgData name="Anna Saraceno" userId="762fd8d8-08bd-4e4a-b029-422d30aa5256" providerId="ADAL" clId="{698684F6-EC5A-4137-A5FD-DEE24BA22B38}" dt="2025-12-09T11:25:24.850" v="10683" actId="478"/>
          <ac:spMkLst>
            <pc:docMk/>
            <pc:sldMk cId="3133137162" sldId="541"/>
            <ac:spMk id="9" creationId="{8989EACD-50B7-C9A8-1417-83C49563B232}"/>
          </ac:spMkLst>
        </pc:spChg>
      </pc:sldChg>
      <pc:sldChg chg="addSp delSp modSp mod">
        <pc:chgData name="Anna Saraceno" userId="762fd8d8-08bd-4e4a-b029-422d30aa5256" providerId="ADAL" clId="{698684F6-EC5A-4137-A5FD-DEE24BA22B38}" dt="2025-12-10T12:13:49.005" v="12877" actId="1076"/>
        <pc:sldMkLst>
          <pc:docMk/>
          <pc:sldMk cId="1913366841" sldId="542"/>
        </pc:sldMkLst>
        <pc:spChg chg="del mod">
          <ac:chgData name="Anna Saraceno" userId="762fd8d8-08bd-4e4a-b029-422d30aa5256" providerId="ADAL" clId="{698684F6-EC5A-4137-A5FD-DEE24BA22B38}" dt="2025-12-10T12:05:33.458" v="12861" actId="478"/>
          <ac:spMkLst>
            <pc:docMk/>
            <pc:sldMk cId="1913366841" sldId="542"/>
            <ac:spMk id="4" creationId="{73F2748D-9DE5-4DE4-D22F-7BC02B74A15F}"/>
          </ac:spMkLst>
        </pc:spChg>
        <pc:spChg chg="mod">
          <ac:chgData name="Anna Saraceno" userId="762fd8d8-08bd-4e4a-b029-422d30aa5256" providerId="ADAL" clId="{698684F6-EC5A-4137-A5FD-DEE24BA22B38}" dt="2025-12-10T12:13:42.477" v="12876" actId="1076"/>
          <ac:spMkLst>
            <pc:docMk/>
            <pc:sldMk cId="1913366841" sldId="542"/>
            <ac:spMk id="6" creationId="{37778F71-0647-7C73-A9F2-EF4C9C3617C0}"/>
          </ac:spMkLst>
        </pc:spChg>
        <pc:spChg chg="mod">
          <ac:chgData name="Anna Saraceno" userId="762fd8d8-08bd-4e4a-b029-422d30aa5256" providerId="ADAL" clId="{698684F6-EC5A-4137-A5FD-DEE24BA22B38}" dt="2025-12-10T12:13:49.005" v="12877" actId="1076"/>
          <ac:spMkLst>
            <pc:docMk/>
            <pc:sldMk cId="1913366841" sldId="542"/>
            <ac:spMk id="7" creationId="{8B780EB9-896F-1B67-B083-61A40F3FF9EF}"/>
          </ac:spMkLst>
        </pc:spChg>
        <pc:spChg chg="del mod">
          <ac:chgData name="Anna Saraceno" userId="762fd8d8-08bd-4e4a-b029-422d30aa5256" providerId="ADAL" clId="{698684F6-EC5A-4137-A5FD-DEE24BA22B38}" dt="2025-12-10T12:05:24.664" v="12858" actId="478"/>
          <ac:spMkLst>
            <pc:docMk/>
            <pc:sldMk cId="1913366841" sldId="542"/>
            <ac:spMk id="9" creationId="{204F7FC4-E1F3-5042-9F5C-DFA8DFF996AB}"/>
          </ac:spMkLst>
        </pc:spChg>
        <pc:spChg chg="del mod">
          <ac:chgData name="Anna Saraceno" userId="762fd8d8-08bd-4e4a-b029-422d30aa5256" providerId="ADAL" clId="{698684F6-EC5A-4137-A5FD-DEE24BA22B38}" dt="2025-12-10T12:05:22.289" v="12857" actId="478"/>
          <ac:spMkLst>
            <pc:docMk/>
            <pc:sldMk cId="1913366841" sldId="542"/>
            <ac:spMk id="11" creationId="{2CA3F94A-C2A3-EAD2-31EE-ABDFFF9A9F84}"/>
          </ac:spMkLst>
        </pc:spChg>
        <pc:picChg chg="add mod">
          <ac:chgData name="Anna Saraceno" userId="762fd8d8-08bd-4e4a-b029-422d30aa5256" providerId="ADAL" clId="{698684F6-EC5A-4137-A5FD-DEE24BA22B38}" dt="2025-12-05T09:41:11.101" v="6928" actId="1076"/>
          <ac:picMkLst>
            <pc:docMk/>
            <pc:sldMk cId="1913366841" sldId="542"/>
            <ac:picMk id="2" creationId="{2F341521-7FCC-3DC3-00D3-7210D1A4EC01}"/>
          </ac:picMkLst>
        </pc:picChg>
        <pc:picChg chg="mod">
          <ac:chgData name="Anna Saraceno" userId="762fd8d8-08bd-4e4a-b029-422d30aa5256" providerId="ADAL" clId="{698684F6-EC5A-4137-A5FD-DEE24BA22B38}" dt="2025-12-10T12:06:55.391" v="12868" actId="1076"/>
          <ac:picMkLst>
            <pc:docMk/>
            <pc:sldMk cId="1913366841" sldId="542"/>
            <ac:picMk id="5" creationId="{2E3D20F5-589A-36CF-6B23-37D8C9900FC5}"/>
          </ac:picMkLst>
        </pc:picChg>
        <pc:picChg chg="mod">
          <ac:chgData name="Anna Saraceno" userId="762fd8d8-08bd-4e4a-b029-422d30aa5256" providerId="ADAL" clId="{698684F6-EC5A-4137-A5FD-DEE24BA22B38}" dt="2025-12-09T16:11:49.338" v="10931" actId="1076"/>
          <ac:picMkLst>
            <pc:docMk/>
            <pc:sldMk cId="1913366841" sldId="542"/>
            <ac:picMk id="10" creationId="{7369C78A-A8B2-1F16-B32C-95AAFCF44467}"/>
          </ac:picMkLst>
        </pc:picChg>
        <pc:picChg chg="add mod">
          <ac:chgData name="Anna Saraceno" userId="762fd8d8-08bd-4e4a-b029-422d30aa5256" providerId="ADAL" clId="{698684F6-EC5A-4137-A5FD-DEE24BA22B38}" dt="2025-12-10T12:05:28.199" v="12859" actId="1076"/>
          <ac:picMkLst>
            <pc:docMk/>
            <pc:sldMk cId="1913366841" sldId="542"/>
            <ac:picMk id="12" creationId="{1A18F611-A0E3-9F8F-A5CC-370E07FA98DF}"/>
          </ac:picMkLst>
        </pc:picChg>
        <pc:picChg chg="mod">
          <ac:chgData name="Anna Saraceno" userId="762fd8d8-08bd-4e4a-b029-422d30aa5256" providerId="ADAL" clId="{698684F6-EC5A-4137-A5FD-DEE24BA22B38}" dt="2025-12-10T12:09:14.102" v="12873" actId="1076"/>
          <ac:picMkLst>
            <pc:docMk/>
            <pc:sldMk cId="1913366841" sldId="542"/>
            <ac:picMk id="17" creationId="{906C648E-421E-9CF9-89AD-4AA6F19901FE}"/>
          </ac:picMkLst>
        </pc:picChg>
      </pc:sldChg>
      <pc:sldChg chg="addSp modSp mod">
        <pc:chgData name="Anna Saraceno" userId="762fd8d8-08bd-4e4a-b029-422d30aa5256" providerId="ADAL" clId="{698684F6-EC5A-4137-A5FD-DEE24BA22B38}" dt="2025-12-10T10:53:02.040" v="12790" actId="3626"/>
        <pc:sldMkLst>
          <pc:docMk/>
          <pc:sldMk cId="3806610007" sldId="543"/>
        </pc:sldMkLst>
        <pc:spChg chg="mod">
          <ac:chgData name="Anna Saraceno" userId="762fd8d8-08bd-4e4a-b029-422d30aa5256" providerId="ADAL" clId="{698684F6-EC5A-4137-A5FD-DEE24BA22B38}" dt="2025-12-05T11:10:51.399" v="9294" actId="20577"/>
          <ac:spMkLst>
            <pc:docMk/>
            <pc:sldMk cId="3806610007" sldId="543"/>
            <ac:spMk id="3" creationId="{7BA78F83-5D3D-9AB1-132D-ECBD29334B08}"/>
          </ac:spMkLst>
        </pc:spChg>
        <pc:spChg chg="mod">
          <ac:chgData name="Anna Saraceno" userId="762fd8d8-08bd-4e4a-b029-422d30aa5256" providerId="ADAL" clId="{698684F6-EC5A-4137-A5FD-DEE24BA22B38}" dt="2025-12-10T10:53:02.040" v="12790" actId="3626"/>
          <ac:spMkLst>
            <pc:docMk/>
            <pc:sldMk cId="3806610007" sldId="543"/>
            <ac:spMk id="7" creationId="{BA7BA309-CC59-723F-947C-796B163AA614}"/>
          </ac:spMkLst>
        </pc:spChg>
        <pc:picChg chg="add mod">
          <ac:chgData name="Anna Saraceno" userId="762fd8d8-08bd-4e4a-b029-422d30aa5256" providerId="ADAL" clId="{698684F6-EC5A-4137-A5FD-DEE24BA22B38}" dt="2025-12-05T09:41:41.877" v="6933" actId="1076"/>
          <ac:picMkLst>
            <pc:docMk/>
            <pc:sldMk cId="3806610007" sldId="543"/>
            <ac:picMk id="4" creationId="{03D0C330-1042-4DF2-C679-C32FA649B8DA}"/>
          </ac:picMkLst>
        </pc:picChg>
      </pc:sldChg>
      <pc:sldChg chg="addSp delSp modSp mod">
        <pc:chgData name="Anna Saraceno" userId="762fd8d8-08bd-4e4a-b029-422d30aa5256" providerId="ADAL" clId="{698684F6-EC5A-4137-A5FD-DEE24BA22B38}" dt="2025-12-05T14:31:04.048" v="10460" actId="6549"/>
        <pc:sldMkLst>
          <pc:docMk/>
          <pc:sldMk cId="2588738566" sldId="544"/>
        </pc:sldMkLst>
        <pc:spChg chg="mod">
          <ac:chgData name="Anna Saraceno" userId="762fd8d8-08bd-4e4a-b029-422d30aa5256" providerId="ADAL" clId="{698684F6-EC5A-4137-A5FD-DEE24BA22B38}" dt="2025-12-05T11:11:02.703" v="9307" actId="20577"/>
          <ac:spMkLst>
            <pc:docMk/>
            <pc:sldMk cId="2588738566" sldId="544"/>
            <ac:spMk id="4" creationId="{ED8ACD2D-BB02-FE59-05B3-F3A05277D03F}"/>
          </ac:spMkLst>
        </pc:spChg>
        <pc:spChg chg="add mod">
          <ac:chgData name="Anna Saraceno" userId="762fd8d8-08bd-4e4a-b029-422d30aa5256" providerId="ADAL" clId="{698684F6-EC5A-4137-A5FD-DEE24BA22B38}" dt="2025-12-05T14:31:04.048" v="10460" actId="6549"/>
          <ac:spMkLst>
            <pc:docMk/>
            <pc:sldMk cId="2588738566" sldId="544"/>
            <ac:spMk id="8" creationId="{2A0B26E4-B7BA-52EA-D1E6-2055240C5F2D}"/>
          </ac:spMkLst>
        </pc:spChg>
        <pc:picChg chg="add mod">
          <ac:chgData name="Anna Saraceno" userId="762fd8d8-08bd-4e4a-b029-422d30aa5256" providerId="ADAL" clId="{698684F6-EC5A-4137-A5FD-DEE24BA22B38}" dt="2025-12-05T09:41:51.413" v="6935" actId="1076"/>
          <ac:picMkLst>
            <pc:docMk/>
            <pc:sldMk cId="2588738566" sldId="544"/>
            <ac:picMk id="2" creationId="{8C934526-62C9-459F-4890-DFCC3FF3EDE8}"/>
          </ac:picMkLst>
        </pc:picChg>
      </pc:sldChg>
      <pc:sldChg chg="addSp delSp modSp mod">
        <pc:chgData name="Anna Saraceno" userId="762fd8d8-08bd-4e4a-b029-422d30aa5256" providerId="ADAL" clId="{698684F6-EC5A-4137-A5FD-DEE24BA22B38}" dt="2025-12-05T14:31:31.204" v="10465"/>
        <pc:sldMkLst>
          <pc:docMk/>
          <pc:sldMk cId="3296591399" sldId="545"/>
        </pc:sldMkLst>
        <pc:spChg chg="mod">
          <ac:chgData name="Anna Saraceno" userId="762fd8d8-08bd-4e4a-b029-422d30aa5256" providerId="ADAL" clId="{698684F6-EC5A-4137-A5FD-DEE24BA22B38}" dt="2025-12-05T11:11:17.964" v="9329" actId="20577"/>
          <ac:spMkLst>
            <pc:docMk/>
            <pc:sldMk cId="3296591399" sldId="545"/>
            <ac:spMk id="4" creationId="{7F5CCD04-45AD-8740-A03A-64B0150B2416}"/>
          </ac:spMkLst>
        </pc:spChg>
        <pc:spChg chg="add mod">
          <ac:chgData name="Anna Saraceno" userId="762fd8d8-08bd-4e4a-b029-422d30aa5256" providerId="ADAL" clId="{698684F6-EC5A-4137-A5FD-DEE24BA22B38}" dt="2025-12-05T14:31:31.204" v="10465"/>
          <ac:spMkLst>
            <pc:docMk/>
            <pc:sldMk cId="3296591399" sldId="545"/>
            <ac:spMk id="6" creationId="{89F06FCC-5A9A-8071-8D86-617C834B8876}"/>
          </ac:spMkLst>
        </pc:spChg>
        <pc:picChg chg="add mod">
          <ac:chgData name="Anna Saraceno" userId="762fd8d8-08bd-4e4a-b029-422d30aa5256" providerId="ADAL" clId="{698684F6-EC5A-4137-A5FD-DEE24BA22B38}" dt="2025-12-05T09:42:17.044" v="6940" actId="1076"/>
          <ac:picMkLst>
            <pc:docMk/>
            <pc:sldMk cId="3296591399" sldId="545"/>
            <ac:picMk id="2" creationId="{4E80BE41-B387-1497-5636-EBB2AFDC4AD9}"/>
          </ac:picMkLst>
        </pc:picChg>
      </pc:sldChg>
      <pc:sldChg chg="addSp delSp modSp mod">
        <pc:chgData name="Anna Saraceno" userId="762fd8d8-08bd-4e4a-b029-422d30aa5256" providerId="ADAL" clId="{698684F6-EC5A-4137-A5FD-DEE24BA22B38}" dt="2025-12-10T10:34:56.318" v="12566" actId="6549"/>
        <pc:sldMkLst>
          <pc:docMk/>
          <pc:sldMk cId="3727730587" sldId="547"/>
        </pc:sldMkLst>
        <pc:spChg chg="add mod">
          <ac:chgData name="Anna Saraceno" userId="762fd8d8-08bd-4e4a-b029-422d30aa5256" providerId="ADAL" clId="{698684F6-EC5A-4137-A5FD-DEE24BA22B38}" dt="2025-12-04T09:38:49.273" v="2118" actId="14100"/>
          <ac:spMkLst>
            <pc:docMk/>
            <pc:sldMk cId="3727730587" sldId="547"/>
            <ac:spMk id="4" creationId="{DB52EBE6-92F7-1CAA-91EE-CA68898AA78F}"/>
          </ac:spMkLst>
        </pc:spChg>
        <pc:spChg chg="add mod">
          <ac:chgData name="Anna Saraceno" userId="762fd8d8-08bd-4e4a-b029-422d30aa5256" providerId="ADAL" clId="{698684F6-EC5A-4137-A5FD-DEE24BA22B38}" dt="2025-12-10T09:30:32.480" v="11529" actId="1036"/>
          <ac:spMkLst>
            <pc:docMk/>
            <pc:sldMk cId="3727730587" sldId="547"/>
            <ac:spMk id="5" creationId="{CA865953-A519-48FA-EFB0-3D02A3B00283}"/>
          </ac:spMkLst>
        </pc:spChg>
        <pc:spChg chg="add mod">
          <ac:chgData name="Anna Saraceno" userId="762fd8d8-08bd-4e4a-b029-422d30aa5256" providerId="ADAL" clId="{698684F6-EC5A-4137-A5FD-DEE24BA22B38}" dt="2025-12-04T09:39:02.507" v="2120" actId="14100"/>
          <ac:spMkLst>
            <pc:docMk/>
            <pc:sldMk cId="3727730587" sldId="547"/>
            <ac:spMk id="10" creationId="{B35B6528-BFCC-AABD-AE9F-3812CF9A6DE7}"/>
          </ac:spMkLst>
        </pc:spChg>
        <pc:spChg chg="mod">
          <ac:chgData name="Anna Saraceno" userId="762fd8d8-08bd-4e4a-b029-422d30aa5256" providerId="ADAL" clId="{698684F6-EC5A-4137-A5FD-DEE24BA22B38}" dt="2025-12-10T09:30:01.728" v="11524" actId="1076"/>
          <ac:spMkLst>
            <pc:docMk/>
            <pc:sldMk cId="3727730587" sldId="547"/>
            <ac:spMk id="15" creationId="{E10AABCB-93CB-AA96-61D6-841BE73CB054}"/>
          </ac:spMkLst>
        </pc:spChg>
        <pc:spChg chg="mod">
          <ac:chgData name="Anna Saraceno" userId="762fd8d8-08bd-4e4a-b029-422d30aa5256" providerId="ADAL" clId="{698684F6-EC5A-4137-A5FD-DEE24BA22B38}" dt="2025-12-10T10:34:56.318" v="12566" actId="6549"/>
          <ac:spMkLst>
            <pc:docMk/>
            <pc:sldMk cId="3727730587" sldId="547"/>
            <ac:spMk id="19" creationId="{7F34E63C-75EA-AA9A-D25F-9F3C1DACA245}"/>
          </ac:spMkLst>
        </pc:spChg>
        <pc:spChg chg="mod">
          <ac:chgData name="Anna Saraceno" userId="762fd8d8-08bd-4e4a-b029-422d30aa5256" providerId="ADAL" clId="{698684F6-EC5A-4137-A5FD-DEE24BA22B38}" dt="2025-12-09T11:00:48.844" v="10610" actId="6549"/>
          <ac:spMkLst>
            <pc:docMk/>
            <pc:sldMk cId="3727730587" sldId="547"/>
            <ac:spMk id="21" creationId="{1E835F67-A9D5-054A-CCB0-09A950EF756D}"/>
          </ac:spMkLst>
        </pc:spChg>
        <pc:picChg chg="mod">
          <ac:chgData name="Anna Saraceno" userId="762fd8d8-08bd-4e4a-b029-422d30aa5256" providerId="ADAL" clId="{698684F6-EC5A-4137-A5FD-DEE24BA22B38}" dt="2025-12-04T09:37:51.161" v="2105" actId="1076"/>
          <ac:picMkLst>
            <pc:docMk/>
            <pc:sldMk cId="3727730587" sldId="547"/>
            <ac:picMk id="7" creationId="{85EF641A-F2B1-137C-2F65-3FF6B590E273}"/>
          </ac:picMkLst>
        </pc:picChg>
        <pc:picChg chg="mod">
          <ac:chgData name="Anna Saraceno" userId="762fd8d8-08bd-4e4a-b029-422d30aa5256" providerId="ADAL" clId="{698684F6-EC5A-4137-A5FD-DEE24BA22B38}" dt="2025-12-04T09:39:20.887" v="2122" actId="1076"/>
          <ac:picMkLst>
            <pc:docMk/>
            <pc:sldMk cId="3727730587" sldId="547"/>
            <ac:picMk id="14" creationId="{555D4E63-E538-3BCF-D85B-B5EBC1EB7CC3}"/>
          </ac:picMkLst>
        </pc:picChg>
        <pc:picChg chg="mod">
          <ac:chgData name="Anna Saraceno" userId="762fd8d8-08bd-4e4a-b029-422d30aa5256" providerId="ADAL" clId="{698684F6-EC5A-4137-A5FD-DEE24BA22B38}" dt="2025-12-04T08:20:23.065" v="267" actId="1076"/>
          <ac:picMkLst>
            <pc:docMk/>
            <pc:sldMk cId="3727730587" sldId="547"/>
            <ac:picMk id="17" creationId="{E4DEB61A-1723-9D41-2D8E-74C344DA54A7}"/>
          </ac:picMkLst>
        </pc:picChg>
      </pc:sldChg>
      <pc:sldChg chg="addSp modSp mod">
        <pc:chgData name="Anna Saraceno" userId="762fd8d8-08bd-4e4a-b029-422d30aa5256" providerId="ADAL" clId="{698684F6-EC5A-4137-A5FD-DEE24BA22B38}" dt="2025-12-09T11:13:21.082" v="10671" actId="20577"/>
        <pc:sldMkLst>
          <pc:docMk/>
          <pc:sldMk cId="3221095549" sldId="548"/>
        </pc:sldMkLst>
        <pc:spChg chg="mod">
          <ac:chgData name="Anna Saraceno" userId="762fd8d8-08bd-4e4a-b029-422d30aa5256" providerId="ADAL" clId="{698684F6-EC5A-4137-A5FD-DEE24BA22B38}" dt="2025-12-09T11:13:21.082" v="10671" actId="20577"/>
          <ac:spMkLst>
            <pc:docMk/>
            <pc:sldMk cId="3221095549" sldId="548"/>
            <ac:spMk id="8" creationId="{59E64D50-6D9B-3B23-60A1-F57A9161F546}"/>
          </ac:spMkLst>
        </pc:spChg>
      </pc:sldChg>
      <pc:sldChg chg="addSp delSp modSp mod">
        <pc:chgData name="Anna Saraceno" userId="762fd8d8-08bd-4e4a-b029-422d30aa5256" providerId="ADAL" clId="{698684F6-EC5A-4137-A5FD-DEE24BA22B38}" dt="2025-12-10T11:56:40.439" v="12825" actId="6549"/>
        <pc:sldMkLst>
          <pc:docMk/>
          <pc:sldMk cId="2928863760" sldId="549"/>
        </pc:sldMkLst>
        <pc:spChg chg="mod">
          <ac:chgData name="Anna Saraceno" userId="762fd8d8-08bd-4e4a-b029-422d30aa5256" providerId="ADAL" clId="{698684F6-EC5A-4137-A5FD-DEE24BA22B38}" dt="2025-12-10T11:56:40.439" v="12825" actId="6549"/>
          <ac:spMkLst>
            <pc:docMk/>
            <pc:sldMk cId="2928863760" sldId="549"/>
            <ac:spMk id="3" creationId="{A5E24195-13BB-B0B1-E52D-FCFE90ED088D}"/>
          </ac:spMkLst>
        </pc:spChg>
        <pc:spChg chg="mod">
          <ac:chgData name="Anna Saraceno" userId="762fd8d8-08bd-4e4a-b029-422d30aa5256" providerId="ADAL" clId="{698684F6-EC5A-4137-A5FD-DEE24BA22B38}" dt="2025-12-04T08:47:47.366" v="539" actId="207"/>
          <ac:spMkLst>
            <pc:docMk/>
            <pc:sldMk cId="2928863760" sldId="549"/>
            <ac:spMk id="8" creationId="{B58D0D5E-1250-261E-FD38-C48A167D6FFE}"/>
          </ac:spMkLst>
        </pc:spChg>
      </pc:sldChg>
      <pc:sldChg chg="addSp modSp mod">
        <pc:chgData name="Anna Saraceno" userId="762fd8d8-08bd-4e4a-b029-422d30aa5256" providerId="ADAL" clId="{698684F6-EC5A-4137-A5FD-DEE24BA22B38}" dt="2025-12-10T11:57:28.171" v="12831" actId="6549"/>
        <pc:sldMkLst>
          <pc:docMk/>
          <pc:sldMk cId="3628787612" sldId="550"/>
        </pc:sldMkLst>
        <pc:spChg chg="mod">
          <ac:chgData name="Anna Saraceno" userId="762fd8d8-08bd-4e4a-b029-422d30aa5256" providerId="ADAL" clId="{698684F6-EC5A-4137-A5FD-DEE24BA22B38}" dt="2025-12-10T11:57:28.171" v="12831" actId="6549"/>
          <ac:spMkLst>
            <pc:docMk/>
            <pc:sldMk cId="3628787612" sldId="550"/>
            <ac:spMk id="3" creationId="{CD5D1481-4022-3112-D639-104B826471C7}"/>
          </ac:spMkLst>
        </pc:spChg>
        <pc:spChg chg="mod">
          <ac:chgData name="Anna Saraceno" userId="762fd8d8-08bd-4e4a-b029-422d30aa5256" providerId="ADAL" clId="{698684F6-EC5A-4137-A5FD-DEE24BA22B38}" dt="2025-12-04T08:48:52.458" v="583" actId="207"/>
          <ac:spMkLst>
            <pc:docMk/>
            <pc:sldMk cId="3628787612" sldId="550"/>
            <ac:spMk id="8" creationId="{2214858C-C098-69BD-709B-97BCBD2C6225}"/>
          </ac:spMkLst>
        </pc:spChg>
      </pc:sldChg>
      <pc:sldChg chg="modSp mod">
        <pc:chgData name="Anna Saraceno" userId="762fd8d8-08bd-4e4a-b029-422d30aa5256" providerId="ADAL" clId="{698684F6-EC5A-4137-A5FD-DEE24BA22B38}" dt="2025-12-10T10:24:24.304" v="12552" actId="113"/>
        <pc:sldMkLst>
          <pc:docMk/>
          <pc:sldMk cId="4172951072" sldId="551"/>
        </pc:sldMkLst>
        <pc:graphicFrameChg chg="modGraphic">
          <ac:chgData name="Anna Saraceno" userId="762fd8d8-08bd-4e4a-b029-422d30aa5256" providerId="ADAL" clId="{698684F6-EC5A-4137-A5FD-DEE24BA22B38}" dt="2025-12-10T10:24:24.304" v="12552" actId="113"/>
          <ac:graphicFrameMkLst>
            <pc:docMk/>
            <pc:sldMk cId="4172951072" sldId="551"/>
            <ac:graphicFrameMk id="8" creationId="{CEEC4929-D751-C050-4DB7-ECE32FC37BA5}"/>
          </ac:graphicFrameMkLst>
        </pc:graphicFrameChg>
      </pc:sldChg>
      <pc:sldChg chg="addSp modSp mod">
        <pc:chgData name="Anna Saraceno" userId="762fd8d8-08bd-4e4a-b029-422d30aa5256" providerId="ADAL" clId="{698684F6-EC5A-4137-A5FD-DEE24BA22B38}" dt="2025-12-10T11:55:57.940" v="12820" actId="1076"/>
        <pc:sldMkLst>
          <pc:docMk/>
          <pc:sldMk cId="392069432" sldId="552"/>
        </pc:sldMkLst>
        <pc:spChg chg="mod">
          <ac:chgData name="Anna Saraceno" userId="762fd8d8-08bd-4e4a-b029-422d30aa5256" providerId="ADAL" clId="{698684F6-EC5A-4137-A5FD-DEE24BA22B38}" dt="2025-12-10T11:55:20.509" v="12813" actId="1076"/>
          <ac:spMkLst>
            <pc:docMk/>
            <pc:sldMk cId="392069432" sldId="552"/>
            <ac:spMk id="2" creationId="{5ED7E74E-4655-7B80-EE23-557C33C3E165}"/>
          </ac:spMkLst>
        </pc:spChg>
        <pc:spChg chg="add mod">
          <ac:chgData name="Anna Saraceno" userId="762fd8d8-08bd-4e4a-b029-422d30aa5256" providerId="ADAL" clId="{698684F6-EC5A-4137-A5FD-DEE24BA22B38}" dt="2025-12-10T11:55:57.940" v="12820" actId="1076"/>
          <ac:spMkLst>
            <pc:docMk/>
            <pc:sldMk cId="392069432" sldId="552"/>
            <ac:spMk id="4" creationId="{365BCB1C-F4BF-EE0A-B841-1C2DDACDC5D3}"/>
          </ac:spMkLst>
        </pc:spChg>
        <pc:graphicFrameChg chg="mod modGraphic">
          <ac:chgData name="Anna Saraceno" userId="762fd8d8-08bd-4e4a-b029-422d30aa5256" providerId="ADAL" clId="{698684F6-EC5A-4137-A5FD-DEE24BA22B38}" dt="2025-12-10T11:55:31.341" v="12816" actId="1076"/>
          <ac:graphicFrameMkLst>
            <pc:docMk/>
            <pc:sldMk cId="392069432" sldId="552"/>
            <ac:graphicFrameMk id="8" creationId="{B05AB901-6D0E-9C59-5590-2280E2EDC9F3}"/>
          </ac:graphicFrameMkLst>
        </pc:graphicFrameChg>
        <pc:graphicFrameChg chg="mod modGraphic">
          <ac:chgData name="Anna Saraceno" userId="762fd8d8-08bd-4e4a-b029-422d30aa5256" providerId="ADAL" clId="{698684F6-EC5A-4137-A5FD-DEE24BA22B38}" dt="2025-12-10T11:55:28.125" v="12815" actId="1076"/>
          <ac:graphicFrameMkLst>
            <pc:docMk/>
            <pc:sldMk cId="392069432" sldId="552"/>
            <ac:graphicFrameMk id="9" creationId="{B8C67CEB-D549-0B8A-7190-7920AEB5A4FC}"/>
          </ac:graphicFrameMkLst>
        </pc:graphicFrameChg>
      </pc:sldChg>
      <pc:sldChg chg="modSp mod">
        <pc:chgData name="Anna Saraceno" userId="762fd8d8-08bd-4e4a-b029-422d30aa5256" providerId="ADAL" clId="{698684F6-EC5A-4137-A5FD-DEE24BA22B38}" dt="2025-12-09T10:06:30.764" v="10586" actId="20577"/>
        <pc:sldMkLst>
          <pc:docMk/>
          <pc:sldMk cId="2701279490" sldId="553"/>
        </pc:sldMkLst>
        <pc:spChg chg="mod">
          <ac:chgData name="Anna Saraceno" userId="762fd8d8-08bd-4e4a-b029-422d30aa5256" providerId="ADAL" clId="{698684F6-EC5A-4137-A5FD-DEE24BA22B38}" dt="2025-12-05T11:29:26.799" v="9934" actId="20577"/>
          <ac:spMkLst>
            <pc:docMk/>
            <pc:sldMk cId="2701279490" sldId="553"/>
            <ac:spMk id="2" creationId="{56382257-0254-3DF5-204D-47E56F708932}"/>
          </ac:spMkLst>
        </pc:spChg>
        <pc:graphicFrameChg chg="modGraphic">
          <ac:chgData name="Anna Saraceno" userId="762fd8d8-08bd-4e4a-b029-422d30aa5256" providerId="ADAL" clId="{698684F6-EC5A-4137-A5FD-DEE24BA22B38}" dt="2025-12-09T10:06:30.764" v="10586" actId="20577"/>
          <ac:graphicFrameMkLst>
            <pc:docMk/>
            <pc:sldMk cId="2701279490" sldId="553"/>
            <ac:graphicFrameMk id="8" creationId="{00E87A7B-9F31-9D23-A626-A5DC61D8EA4E}"/>
          </ac:graphicFrameMkLst>
        </pc:graphicFrameChg>
        <pc:graphicFrameChg chg="mod modGraphic">
          <ac:chgData name="Anna Saraceno" userId="762fd8d8-08bd-4e4a-b029-422d30aa5256" providerId="ADAL" clId="{698684F6-EC5A-4137-A5FD-DEE24BA22B38}" dt="2025-12-05T08:13:54.491" v="6754" actId="12385"/>
          <ac:graphicFrameMkLst>
            <pc:docMk/>
            <pc:sldMk cId="2701279490" sldId="553"/>
            <ac:graphicFrameMk id="9" creationId="{F28F795D-4EE0-3DDC-2E8A-A40885CEB395}"/>
          </ac:graphicFrameMkLst>
        </pc:graphicFrameChg>
      </pc:sldChg>
      <pc:sldChg chg="modSp mod">
        <pc:chgData name="Anna Saraceno" userId="762fd8d8-08bd-4e4a-b029-422d30aa5256" providerId="ADAL" clId="{698684F6-EC5A-4137-A5FD-DEE24BA22B38}" dt="2025-12-09T11:08:02.956" v="10634" actId="6549"/>
        <pc:sldMkLst>
          <pc:docMk/>
          <pc:sldMk cId="1358149081" sldId="554"/>
        </pc:sldMkLst>
        <pc:spChg chg="mod">
          <ac:chgData name="Anna Saraceno" userId="762fd8d8-08bd-4e4a-b029-422d30aa5256" providerId="ADAL" clId="{698684F6-EC5A-4137-A5FD-DEE24BA22B38}" dt="2025-12-05T11:29:40.600" v="9946" actId="20577"/>
          <ac:spMkLst>
            <pc:docMk/>
            <pc:sldMk cId="1358149081" sldId="554"/>
            <ac:spMk id="2" creationId="{BCEB8155-255F-B03F-C4E0-1BA6EFCA867F}"/>
          </ac:spMkLst>
        </pc:spChg>
        <pc:graphicFrameChg chg="mod modGraphic">
          <ac:chgData name="Anna Saraceno" userId="762fd8d8-08bd-4e4a-b029-422d30aa5256" providerId="ADAL" clId="{698684F6-EC5A-4137-A5FD-DEE24BA22B38}" dt="2025-12-05T08:14:07.333" v="6755" actId="12385"/>
          <ac:graphicFrameMkLst>
            <pc:docMk/>
            <pc:sldMk cId="1358149081" sldId="554"/>
            <ac:graphicFrameMk id="7" creationId="{C2823D5E-B763-0594-2C99-4564FBF27335}"/>
          </ac:graphicFrameMkLst>
        </pc:graphicFrameChg>
        <pc:graphicFrameChg chg="mod modGraphic">
          <ac:chgData name="Anna Saraceno" userId="762fd8d8-08bd-4e4a-b029-422d30aa5256" providerId="ADAL" clId="{698684F6-EC5A-4137-A5FD-DEE24BA22B38}" dt="2025-12-09T11:08:02.956" v="10634" actId="6549"/>
          <ac:graphicFrameMkLst>
            <pc:docMk/>
            <pc:sldMk cId="1358149081" sldId="554"/>
            <ac:graphicFrameMk id="8" creationId="{59D7B74A-8BB5-C0C8-E611-55E3B987A367}"/>
          </ac:graphicFrameMkLst>
        </pc:graphicFrameChg>
      </pc:sldChg>
      <pc:sldChg chg="addSp delSp modSp add mod setBg delDesignElem">
        <pc:chgData name="Anna Saraceno" userId="762fd8d8-08bd-4e4a-b029-422d30aa5256" providerId="ADAL" clId="{698684F6-EC5A-4137-A5FD-DEE24BA22B38}" dt="2025-12-10T11:59:13.715" v="12840" actId="1076"/>
        <pc:sldMkLst>
          <pc:docMk/>
          <pc:sldMk cId="1079932622" sldId="559"/>
        </pc:sldMkLst>
        <pc:spChg chg="del mod">
          <ac:chgData name="Anna Saraceno" userId="762fd8d8-08bd-4e4a-b029-422d30aa5256" providerId="ADAL" clId="{698684F6-EC5A-4137-A5FD-DEE24BA22B38}" dt="2025-12-10T11:58:00.447" v="12833" actId="478"/>
          <ac:spMkLst>
            <pc:docMk/>
            <pc:sldMk cId="1079932622" sldId="559"/>
            <ac:spMk id="3" creationId="{FDBC5E33-5DC8-75A3-AB80-892E9CAEDBB8}"/>
          </ac:spMkLst>
        </pc:spChg>
        <pc:spChg chg="del">
          <ac:chgData name="Anna Saraceno" userId="762fd8d8-08bd-4e4a-b029-422d30aa5256" providerId="ADAL" clId="{698684F6-EC5A-4137-A5FD-DEE24BA22B38}" dt="2025-12-09T11:21:40.479" v="10674"/>
          <ac:spMkLst>
            <pc:docMk/>
            <pc:sldMk cId="1079932622" sldId="559"/>
            <ac:spMk id="120" creationId="{F82BF3E2-EB0E-40D6-8835-2367A5316CA4}"/>
          </ac:spMkLst>
        </pc:spChg>
        <pc:spChg chg="del">
          <ac:chgData name="Anna Saraceno" userId="762fd8d8-08bd-4e4a-b029-422d30aa5256" providerId="ADAL" clId="{698684F6-EC5A-4137-A5FD-DEE24BA22B38}" dt="2025-12-09T11:21:40.479" v="10674"/>
          <ac:spMkLst>
            <pc:docMk/>
            <pc:sldMk cId="1079932622" sldId="559"/>
            <ac:spMk id="122" creationId="{CB6FFAAC-8A48-4FBF-BAFE-BAD367694022}"/>
          </ac:spMkLst>
        </pc:spChg>
        <pc:spChg chg="del">
          <ac:chgData name="Anna Saraceno" userId="762fd8d8-08bd-4e4a-b029-422d30aa5256" providerId="ADAL" clId="{698684F6-EC5A-4137-A5FD-DEE24BA22B38}" dt="2025-12-09T11:21:40.479" v="10674"/>
          <ac:spMkLst>
            <pc:docMk/>
            <pc:sldMk cId="1079932622" sldId="559"/>
            <ac:spMk id="124" creationId="{481E86DD-89E6-42B2-8675-84B7C56BFF7D}"/>
          </ac:spMkLst>
        </pc:spChg>
        <pc:spChg chg="del">
          <ac:chgData name="Anna Saraceno" userId="762fd8d8-08bd-4e4a-b029-422d30aa5256" providerId="ADAL" clId="{698684F6-EC5A-4137-A5FD-DEE24BA22B38}" dt="2025-12-09T11:21:40.479" v="10674"/>
          <ac:spMkLst>
            <pc:docMk/>
            <pc:sldMk cId="1079932622" sldId="559"/>
            <ac:spMk id="126" creationId="{440EF577-B6F8-4C57-B956-AB860B388EB8}"/>
          </ac:spMkLst>
        </pc:spChg>
        <pc:spChg chg="del">
          <ac:chgData name="Anna Saraceno" userId="762fd8d8-08bd-4e4a-b029-422d30aa5256" providerId="ADAL" clId="{698684F6-EC5A-4137-A5FD-DEE24BA22B38}" dt="2025-12-09T11:21:40.479" v="10674"/>
          <ac:spMkLst>
            <pc:docMk/>
            <pc:sldMk cId="1079932622" sldId="559"/>
            <ac:spMk id="128" creationId="{EA518CE4-E4D4-4D8A-980F-6D692AC96949}"/>
          </ac:spMkLst>
        </pc:spChg>
        <pc:spChg chg="del">
          <ac:chgData name="Anna Saraceno" userId="762fd8d8-08bd-4e4a-b029-422d30aa5256" providerId="ADAL" clId="{698684F6-EC5A-4137-A5FD-DEE24BA22B38}" dt="2025-12-09T11:21:40.479" v="10674"/>
          <ac:spMkLst>
            <pc:docMk/>
            <pc:sldMk cId="1079932622" sldId="559"/>
            <ac:spMk id="130" creationId="{5E6FAE32-AB12-4E77-A677-F6BD5D71ADD0}"/>
          </ac:spMkLst>
        </pc:spChg>
        <pc:spChg chg="del">
          <ac:chgData name="Anna Saraceno" userId="762fd8d8-08bd-4e4a-b029-422d30aa5256" providerId="ADAL" clId="{698684F6-EC5A-4137-A5FD-DEE24BA22B38}" dt="2025-12-09T11:21:40.479" v="10674"/>
          <ac:spMkLst>
            <pc:docMk/>
            <pc:sldMk cId="1079932622" sldId="559"/>
            <ac:spMk id="132" creationId="{2F6B32C1-BA91-470A-8C1B-33264F8B214E}"/>
          </ac:spMkLst>
        </pc:spChg>
        <pc:spChg chg="del">
          <ac:chgData name="Anna Saraceno" userId="762fd8d8-08bd-4e4a-b029-422d30aa5256" providerId="ADAL" clId="{698684F6-EC5A-4137-A5FD-DEE24BA22B38}" dt="2025-12-09T11:21:40.479" v="10674"/>
          <ac:spMkLst>
            <pc:docMk/>
            <pc:sldMk cId="1079932622" sldId="559"/>
            <ac:spMk id="134" creationId="{459570ED-BE4C-49E8-86BC-A81140CFEB38}"/>
          </ac:spMkLst>
        </pc:spChg>
        <pc:picChg chg="add del mod">
          <ac:chgData name="Anna Saraceno" userId="762fd8d8-08bd-4e4a-b029-422d30aa5256" providerId="ADAL" clId="{698684F6-EC5A-4137-A5FD-DEE24BA22B38}" dt="2025-12-10T11:58:48.196" v="12836" actId="478"/>
          <ac:picMkLst>
            <pc:docMk/>
            <pc:sldMk cId="1079932622" sldId="559"/>
            <ac:picMk id="4" creationId="{9FBADB44-620A-DD41-2900-1999BCFA27F9}"/>
          </ac:picMkLst>
        </pc:picChg>
        <pc:picChg chg="mod">
          <ac:chgData name="Anna Saraceno" userId="762fd8d8-08bd-4e4a-b029-422d30aa5256" providerId="ADAL" clId="{698684F6-EC5A-4137-A5FD-DEE24BA22B38}" dt="2025-12-10T11:59:08.733" v="12839" actId="1076"/>
          <ac:picMkLst>
            <pc:docMk/>
            <pc:sldMk cId="1079932622" sldId="559"/>
            <ac:picMk id="5" creationId="{9D3E0256-3CAB-A6C5-EFDB-E76BC0626A96}"/>
          </ac:picMkLst>
        </pc:picChg>
        <pc:picChg chg="add mod">
          <ac:chgData name="Anna Saraceno" userId="762fd8d8-08bd-4e4a-b029-422d30aa5256" providerId="ADAL" clId="{698684F6-EC5A-4137-A5FD-DEE24BA22B38}" dt="2025-12-10T11:59:13.715" v="12840" actId="1076"/>
          <ac:picMkLst>
            <pc:docMk/>
            <pc:sldMk cId="1079932622" sldId="559"/>
            <ac:picMk id="7" creationId="{C06C59A9-F352-575D-38C7-4CC97434A44B}"/>
          </ac:picMkLst>
        </pc:picChg>
      </pc:sldChg>
      <pc:sldChg chg="addSp delSp modSp del mod setBg setClrOvrMap">
        <pc:chgData name="Anna Saraceno" userId="762fd8d8-08bd-4e4a-b029-422d30aa5256" providerId="ADAL" clId="{698684F6-EC5A-4137-A5FD-DEE24BA22B38}" dt="2025-12-09T11:21:34.376" v="10672" actId="2696"/>
        <pc:sldMkLst>
          <pc:docMk/>
          <pc:sldMk cId="3026567517" sldId="559"/>
        </pc:sldMkLst>
      </pc:sldChg>
      <pc:sldChg chg="addSp delSp modSp add mod">
        <pc:chgData name="Anna Saraceno" userId="762fd8d8-08bd-4e4a-b029-422d30aa5256" providerId="ADAL" clId="{698684F6-EC5A-4137-A5FD-DEE24BA22B38}" dt="2025-12-05T11:01:09.179" v="9216" actId="1076"/>
        <pc:sldMkLst>
          <pc:docMk/>
          <pc:sldMk cId="195487599" sldId="560"/>
        </pc:sldMkLst>
        <pc:spChg chg="add mod">
          <ac:chgData name="Anna Saraceno" userId="762fd8d8-08bd-4e4a-b029-422d30aa5256" providerId="ADAL" clId="{698684F6-EC5A-4137-A5FD-DEE24BA22B38}" dt="2025-12-05T11:01:09.179" v="9216" actId="1076"/>
          <ac:spMkLst>
            <pc:docMk/>
            <pc:sldMk cId="195487599" sldId="560"/>
            <ac:spMk id="6" creationId="{5BEDD167-7A5D-A453-A84D-65A6D62A55DF}"/>
          </ac:spMkLst>
        </pc:spChg>
        <pc:picChg chg="mod">
          <ac:chgData name="Anna Saraceno" userId="762fd8d8-08bd-4e4a-b029-422d30aa5256" providerId="ADAL" clId="{698684F6-EC5A-4137-A5FD-DEE24BA22B38}" dt="2025-12-05T10:59:47.332" v="9195" actId="1076"/>
          <ac:picMkLst>
            <pc:docMk/>
            <pc:sldMk cId="195487599" sldId="560"/>
            <ac:picMk id="2" creationId="{9E5CEFB8-DA7B-F0FB-D072-8D62F6CFD81D}"/>
          </ac:picMkLst>
        </pc:picChg>
        <pc:picChg chg="mod">
          <ac:chgData name="Anna Saraceno" userId="762fd8d8-08bd-4e4a-b029-422d30aa5256" providerId="ADAL" clId="{698684F6-EC5A-4137-A5FD-DEE24BA22B38}" dt="2025-12-05T11:00:32.771" v="9205" actId="1076"/>
          <ac:picMkLst>
            <pc:docMk/>
            <pc:sldMk cId="195487599" sldId="560"/>
            <ac:picMk id="5" creationId="{E7BCDD29-58B3-9284-2A96-BF0A5B16AB0A}"/>
          </ac:picMkLst>
        </pc:picChg>
      </pc:sldChg>
      <pc:sldChg chg="addSp delSp modSp add mod setBg modClrScheme delDesignElem chgLayout">
        <pc:chgData name="Anna Saraceno" userId="762fd8d8-08bd-4e4a-b029-422d30aa5256" providerId="ADAL" clId="{698684F6-EC5A-4137-A5FD-DEE24BA22B38}" dt="2025-12-10T10:39:58.439" v="12788" actId="6549"/>
        <pc:sldMkLst>
          <pc:docMk/>
          <pc:sldMk cId="3799059548" sldId="561"/>
        </pc:sldMkLst>
        <pc:spChg chg="mod ord">
          <ac:chgData name="Anna Saraceno" userId="762fd8d8-08bd-4e4a-b029-422d30aa5256" providerId="ADAL" clId="{698684F6-EC5A-4137-A5FD-DEE24BA22B38}" dt="2025-12-05T08:52:11.495" v="6833" actId="700"/>
          <ac:spMkLst>
            <pc:docMk/>
            <pc:sldMk cId="3799059548" sldId="561"/>
            <ac:spMk id="3" creationId="{096EE0B3-3D25-1D57-E89A-D58174B0B1EA}"/>
          </ac:spMkLst>
        </pc:spChg>
        <pc:spChg chg="add mod">
          <ac:chgData name="Anna Saraceno" userId="762fd8d8-08bd-4e4a-b029-422d30aa5256" providerId="ADAL" clId="{698684F6-EC5A-4137-A5FD-DEE24BA22B38}" dt="2025-12-10T10:39:58.439" v="12788" actId="6549"/>
          <ac:spMkLst>
            <pc:docMk/>
            <pc:sldMk cId="3799059548" sldId="561"/>
            <ac:spMk id="39" creationId="{0AF89847-1CDF-03E7-CCEB-96BFBD1B3321}"/>
          </ac:spMkLst>
        </pc:spChg>
        <pc:picChg chg="mod ord">
          <ac:chgData name="Anna Saraceno" userId="762fd8d8-08bd-4e4a-b029-422d30aa5256" providerId="ADAL" clId="{698684F6-EC5A-4137-A5FD-DEE24BA22B38}" dt="2025-12-05T08:30:33.027" v="6817" actId="26606"/>
          <ac:picMkLst>
            <pc:docMk/>
            <pc:sldMk cId="3799059548" sldId="561"/>
            <ac:picMk id="6" creationId="{E7819531-02C8-DFF4-1B39-EB4565DC0895}"/>
          </ac:picMkLst>
        </pc:picChg>
        <pc:picChg chg="mod ord">
          <ac:chgData name="Anna Saraceno" userId="762fd8d8-08bd-4e4a-b029-422d30aa5256" providerId="ADAL" clId="{698684F6-EC5A-4137-A5FD-DEE24BA22B38}" dt="2025-12-05T08:30:33.039" v="6818" actId="26606"/>
          <ac:picMkLst>
            <pc:docMk/>
            <pc:sldMk cId="3799059548" sldId="561"/>
            <ac:picMk id="7" creationId="{34AD9C37-DA93-9A4C-27FE-7B25229E78F6}"/>
          </ac:picMkLst>
        </pc:picChg>
        <pc:picChg chg="mod ord">
          <ac:chgData name="Anna Saraceno" userId="762fd8d8-08bd-4e4a-b029-422d30aa5256" providerId="ADAL" clId="{698684F6-EC5A-4137-A5FD-DEE24BA22B38}" dt="2025-12-05T08:30:33.039" v="6818" actId="26606"/>
          <ac:picMkLst>
            <pc:docMk/>
            <pc:sldMk cId="3799059548" sldId="561"/>
            <ac:picMk id="8" creationId="{71DF4B30-F269-1AB3-B74B-C698DB209803}"/>
          </ac:picMkLst>
        </pc:picChg>
        <pc:picChg chg="mod ord">
          <ac:chgData name="Anna Saraceno" userId="762fd8d8-08bd-4e4a-b029-422d30aa5256" providerId="ADAL" clId="{698684F6-EC5A-4137-A5FD-DEE24BA22B38}" dt="2025-12-05T08:54:13.762" v="6852" actId="1076"/>
          <ac:picMkLst>
            <pc:docMk/>
            <pc:sldMk cId="3799059548" sldId="561"/>
            <ac:picMk id="9" creationId="{85E5E126-8742-294A-445C-CB705C078CB5}"/>
          </ac:picMkLst>
        </pc:picChg>
        <pc:picChg chg="add mod">
          <ac:chgData name="Anna Saraceno" userId="762fd8d8-08bd-4e4a-b029-422d30aa5256" providerId="ADAL" clId="{698684F6-EC5A-4137-A5FD-DEE24BA22B38}" dt="2025-12-05T14:06:13.377" v="10110" actId="1076"/>
          <ac:picMkLst>
            <pc:docMk/>
            <pc:sldMk cId="3799059548" sldId="561"/>
            <ac:picMk id="11" creationId="{66633039-E9C5-26AE-4E78-7963FD244282}"/>
          </ac:picMkLst>
        </pc:picChg>
      </pc:sldChg>
      <pc:sldChg chg="addSp delSp modSp add mod ord">
        <pc:chgData name="Anna Saraceno" userId="762fd8d8-08bd-4e4a-b029-422d30aa5256" providerId="ADAL" clId="{698684F6-EC5A-4137-A5FD-DEE24BA22B38}" dt="2025-12-05T11:09:48.053" v="9281"/>
        <pc:sldMkLst>
          <pc:docMk/>
          <pc:sldMk cId="1046307055" sldId="562"/>
        </pc:sldMkLst>
        <pc:picChg chg="add mod">
          <ac:chgData name="Anna Saraceno" userId="762fd8d8-08bd-4e4a-b029-422d30aa5256" providerId="ADAL" clId="{698684F6-EC5A-4137-A5FD-DEE24BA22B38}" dt="2025-12-05T09:43:02.185" v="6953"/>
          <ac:picMkLst>
            <pc:docMk/>
            <pc:sldMk cId="1046307055" sldId="562"/>
            <ac:picMk id="3" creationId="{4B3254FC-F523-98A8-D2FC-1A4846D248DB}"/>
          </ac:picMkLst>
        </pc:picChg>
      </pc:sldChg>
      <pc:sldChg chg="modSp mod">
        <pc:chgData name="Anna Saraceno" userId="762fd8d8-08bd-4e4a-b029-422d30aa5256" providerId="ADAL" clId="{698684F6-EC5A-4137-A5FD-DEE24BA22B38}" dt="2025-12-10T12:04:56.472" v="12856" actId="1076"/>
        <pc:sldMkLst>
          <pc:docMk/>
          <pc:sldMk cId="3671110823" sldId="563"/>
        </pc:sldMkLst>
        <pc:spChg chg="mod">
          <ac:chgData name="Anna Saraceno" userId="762fd8d8-08bd-4e4a-b029-422d30aa5256" providerId="ADAL" clId="{698684F6-EC5A-4137-A5FD-DEE24BA22B38}" dt="2025-12-10T12:03:51.665" v="12843" actId="1076"/>
          <ac:spMkLst>
            <pc:docMk/>
            <pc:sldMk cId="3671110823" sldId="563"/>
            <ac:spMk id="7" creationId="{9EE2D707-8A21-6ECE-03A7-ED80D39773EA}"/>
          </ac:spMkLst>
        </pc:spChg>
        <pc:spChg chg="mod">
          <ac:chgData name="Anna Saraceno" userId="762fd8d8-08bd-4e4a-b029-422d30aa5256" providerId="ADAL" clId="{698684F6-EC5A-4137-A5FD-DEE24BA22B38}" dt="2025-12-10T12:03:47.137" v="12842" actId="14100"/>
          <ac:spMkLst>
            <pc:docMk/>
            <pc:sldMk cId="3671110823" sldId="563"/>
            <ac:spMk id="8" creationId="{F6297EC0-991C-6862-C4CA-BAA67D68FA25}"/>
          </ac:spMkLst>
        </pc:spChg>
        <pc:spChg chg="mod">
          <ac:chgData name="Anna Saraceno" userId="762fd8d8-08bd-4e4a-b029-422d30aa5256" providerId="ADAL" clId="{698684F6-EC5A-4137-A5FD-DEE24BA22B38}" dt="2025-12-10T12:04:47.896" v="12853" actId="1076"/>
          <ac:spMkLst>
            <pc:docMk/>
            <pc:sldMk cId="3671110823" sldId="563"/>
            <ac:spMk id="18" creationId="{85AF3A42-DD0A-C695-B7D0-84DC129AF497}"/>
          </ac:spMkLst>
        </pc:spChg>
        <pc:picChg chg="mod">
          <ac:chgData name="Anna Saraceno" userId="762fd8d8-08bd-4e4a-b029-422d30aa5256" providerId="ADAL" clId="{698684F6-EC5A-4137-A5FD-DEE24BA22B38}" dt="2025-12-10T12:04:52.784" v="12855" actId="1076"/>
          <ac:picMkLst>
            <pc:docMk/>
            <pc:sldMk cId="3671110823" sldId="563"/>
            <ac:picMk id="10" creationId="{F2D47D70-5BBE-1B1B-0E10-A737E1D1A9B2}"/>
          </ac:picMkLst>
        </pc:picChg>
        <pc:picChg chg="mod">
          <ac:chgData name="Anna Saraceno" userId="762fd8d8-08bd-4e4a-b029-422d30aa5256" providerId="ADAL" clId="{698684F6-EC5A-4137-A5FD-DEE24BA22B38}" dt="2025-12-10T12:04:50.648" v="12854" actId="1076"/>
          <ac:picMkLst>
            <pc:docMk/>
            <pc:sldMk cId="3671110823" sldId="563"/>
            <ac:picMk id="12" creationId="{3D763ABD-713E-4F10-1006-62979283D477}"/>
          </ac:picMkLst>
        </pc:picChg>
        <pc:picChg chg="mod">
          <ac:chgData name="Anna Saraceno" userId="762fd8d8-08bd-4e4a-b029-422d30aa5256" providerId="ADAL" clId="{698684F6-EC5A-4137-A5FD-DEE24BA22B38}" dt="2025-12-10T12:03:54.423" v="12844" actId="1076"/>
          <ac:picMkLst>
            <pc:docMk/>
            <pc:sldMk cId="3671110823" sldId="563"/>
            <ac:picMk id="17" creationId="{E536EE33-D42F-F492-6369-DBF463D08B6D}"/>
          </ac:picMkLst>
        </pc:picChg>
        <pc:picChg chg="mod">
          <ac:chgData name="Anna Saraceno" userId="762fd8d8-08bd-4e4a-b029-422d30aa5256" providerId="ADAL" clId="{698684F6-EC5A-4137-A5FD-DEE24BA22B38}" dt="2025-12-10T12:04:56.472" v="12856" actId="1076"/>
          <ac:picMkLst>
            <pc:docMk/>
            <pc:sldMk cId="3671110823" sldId="563"/>
            <ac:picMk id="19" creationId="{CD7D17ED-A2E5-B55B-A51D-BE925D95D09D}"/>
          </ac:picMkLst>
        </pc:picChg>
        <pc:picChg chg="mod">
          <ac:chgData name="Anna Saraceno" userId="762fd8d8-08bd-4e4a-b029-422d30aa5256" providerId="ADAL" clId="{698684F6-EC5A-4137-A5FD-DEE24BA22B38}" dt="2025-12-10T12:04:35.312" v="12851" actId="1076"/>
          <ac:picMkLst>
            <pc:docMk/>
            <pc:sldMk cId="3671110823" sldId="563"/>
            <ac:picMk id="20" creationId="{52C91852-9865-9500-89F0-13A8E6B18480}"/>
          </ac:picMkLst>
        </pc:picChg>
      </pc:sldChg>
    </pc:docChg>
  </pc:docChgLst>
  <pc:docChgLst>
    <pc:chgData name="Antonia Chiantella" userId="eb05e66d-d154-4397-a0d1-9519623dc572" providerId="ADAL" clId="{4A3371E0-0D51-4D95-99D5-412E65CFF4A7}"/>
    <pc:docChg chg="undo redo custSel addSld delSld modSld sldOrd">
      <pc:chgData name="Antonia Chiantella" userId="eb05e66d-d154-4397-a0d1-9519623dc572" providerId="ADAL" clId="{4A3371E0-0D51-4D95-99D5-412E65CFF4A7}" dt="2025-12-07T18:11:29.055" v="1966" actId="20577"/>
      <pc:docMkLst>
        <pc:docMk/>
      </pc:docMkLst>
      <pc:sldChg chg="modSp mod setBg">
        <pc:chgData name="Antonia Chiantella" userId="eb05e66d-d154-4397-a0d1-9519623dc572" providerId="ADAL" clId="{4A3371E0-0D51-4D95-99D5-412E65CFF4A7}" dt="2025-12-07T18:08:26.819" v="1962" actId="113"/>
        <pc:sldMkLst>
          <pc:docMk/>
          <pc:sldMk cId="578644205" sldId="278"/>
        </pc:sldMkLst>
        <pc:spChg chg="mod">
          <ac:chgData name="Antonia Chiantella" userId="eb05e66d-d154-4397-a0d1-9519623dc572" providerId="ADAL" clId="{4A3371E0-0D51-4D95-99D5-412E65CFF4A7}" dt="2025-12-07T18:08:26.819" v="1962" actId="113"/>
          <ac:spMkLst>
            <pc:docMk/>
            <pc:sldMk cId="578644205" sldId="278"/>
            <ac:spMk id="28" creationId="{8AC3B6A5-B0B2-3F4D-F361-90C6F1DE41FC}"/>
          </ac:spMkLst>
        </pc:spChg>
      </pc:sldChg>
      <pc:sldChg chg="modSp mod">
        <pc:chgData name="Antonia Chiantella" userId="eb05e66d-d154-4397-a0d1-9519623dc572" providerId="ADAL" clId="{4A3371E0-0D51-4D95-99D5-412E65CFF4A7}" dt="2025-12-07T17:59:49.928" v="1951" actId="1076"/>
        <pc:sldMkLst>
          <pc:docMk/>
          <pc:sldMk cId="1596764593" sldId="288"/>
        </pc:sldMkLst>
        <pc:spChg chg="mod">
          <ac:chgData name="Antonia Chiantella" userId="eb05e66d-d154-4397-a0d1-9519623dc572" providerId="ADAL" clId="{4A3371E0-0D51-4D95-99D5-412E65CFF4A7}" dt="2025-12-07T17:59:03.727" v="1945" actId="1076"/>
          <ac:spMkLst>
            <pc:docMk/>
            <pc:sldMk cId="1596764593" sldId="288"/>
            <ac:spMk id="9" creationId="{BA5E3824-A176-2B78-0B8E-ACB029ABBB6B}"/>
          </ac:spMkLst>
        </pc:spChg>
        <pc:spChg chg="mod">
          <ac:chgData name="Antonia Chiantella" userId="eb05e66d-d154-4397-a0d1-9519623dc572" providerId="ADAL" clId="{4A3371E0-0D51-4D95-99D5-412E65CFF4A7}" dt="2025-12-07T17:59:10.385" v="1946" actId="1076"/>
          <ac:spMkLst>
            <pc:docMk/>
            <pc:sldMk cId="1596764593" sldId="288"/>
            <ac:spMk id="10" creationId="{C097A9C4-D6B6-CEBC-A738-0A86AAB109FC}"/>
          </ac:spMkLst>
        </pc:spChg>
        <pc:spChg chg="mod">
          <ac:chgData name="Antonia Chiantella" userId="eb05e66d-d154-4397-a0d1-9519623dc572" providerId="ADAL" clId="{4A3371E0-0D51-4D95-99D5-412E65CFF4A7}" dt="2025-12-07T17:59:15.473" v="1947" actId="1076"/>
          <ac:spMkLst>
            <pc:docMk/>
            <pc:sldMk cId="1596764593" sldId="288"/>
            <ac:spMk id="12" creationId="{9B89F4C6-473F-2EAA-355C-8CBA538137A6}"/>
          </ac:spMkLst>
        </pc:spChg>
        <pc:spChg chg="mod">
          <ac:chgData name="Antonia Chiantella" userId="eb05e66d-d154-4397-a0d1-9519623dc572" providerId="ADAL" clId="{4A3371E0-0D51-4D95-99D5-412E65CFF4A7}" dt="2025-12-07T17:59:39.395" v="1950" actId="1076"/>
          <ac:spMkLst>
            <pc:docMk/>
            <pc:sldMk cId="1596764593" sldId="288"/>
            <ac:spMk id="13" creationId="{E80C1443-2998-57F7-B8D6-2264C3F6272C}"/>
          </ac:spMkLst>
        </pc:spChg>
        <pc:spChg chg="mod">
          <ac:chgData name="Antonia Chiantella" userId="eb05e66d-d154-4397-a0d1-9519623dc572" providerId="ADAL" clId="{4A3371E0-0D51-4D95-99D5-412E65CFF4A7}" dt="2025-12-07T17:59:29.058" v="1949" actId="1076"/>
          <ac:spMkLst>
            <pc:docMk/>
            <pc:sldMk cId="1596764593" sldId="288"/>
            <ac:spMk id="15" creationId="{6D869ADB-8E63-591C-2705-7B84C525F691}"/>
          </ac:spMkLst>
        </pc:spChg>
        <pc:picChg chg="mod">
          <ac:chgData name="Antonia Chiantella" userId="eb05e66d-d154-4397-a0d1-9519623dc572" providerId="ADAL" clId="{4A3371E0-0D51-4D95-99D5-412E65CFF4A7}" dt="2025-12-07T17:59:49.928" v="1951" actId="1076"/>
          <ac:picMkLst>
            <pc:docMk/>
            <pc:sldMk cId="1596764593" sldId="288"/>
            <ac:picMk id="2" creationId="{D4EE48F2-8F8A-2717-55D3-295A82D3D1E1}"/>
          </ac:picMkLst>
        </pc:picChg>
      </pc:sldChg>
      <pc:sldChg chg="addSp delSp modSp mod">
        <pc:chgData name="Antonia Chiantella" userId="eb05e66d-d154-4397-a0d1-9519623dc572" providerId="ADAL" clId="{4A3371E0-0D51-4D95-99D5-412E65CFF4A7}" dt="2025-12-03T14:21:53.353" v="1530" actId="5793"/>
        <pc:sldMkLst>
          <pc:docMk/>
          <pc:sldMk cId="3069270946" sldId="292"/>
        </pc:sldMkLst>
        <pc:spChg chg="mod">
          <ac:chgData name="Antonia Chiantella" userId="eb05e66d-d154-4397-a0d1-9519623dc572" providerId="ADAL" clId="{4A3371E0-0D51-4D95-99D5-412E65CFF4A7}" dt="2025-12-03T14:03:58.843" v="1469" actId="207"/>
          <ac:spMkLst>
            <pc:docMk/>
            <pc:sldMk cId="3069270946" sldId="292"/>
            <ac:spMk id="2" creationId="{8FA8D6CD-1303-46F1-48B6-5BC0D99E0BE0}"/>
          </ac:spMkLst>
        </pc:spChg>
        <pc:spChg chg="mod">
          <ac:chgData name="Antonia Chiantella" userId="eb05e66d-d154-4397-a0d1-9519623dc572" providerId="ADAL" clId="{4A3371E0-0D51-4D95-99D5-412E65CFF4A7}" dt="2025-12-03T14:17:02.648" v="1512" actId="255"/>
          <ac:spMkLst>
            <pc:docMk/>
            <pc:sldMk cId="3069270946" sldId="292"/>
            <ac:spMk id="4" creationId="{DA82A0C8-FB1E-B0A7-0FFA-DD7B5D2AADF3}"/>
          </ac:spMkLst>
        </pc:spChg>
        <pc:spChg chg="mod">
          <ac:chgData name="Antonia Chiantella" userId="eb05e66d-d154-4397-a0d1-9519623dc572" providerId="ADAL" clId="{4A3371E0-0D51-4D95-99D5-412E65CFF4A7}" dt="2025-12-03T14:21:53.353" v="1530" actId="5793"/>
          <ac:spMkLst>
            <pc:docMk/>
            <pc:sldMk cId="3069270946" sldId="292"/>
            <ac:spMk id="5" creationId="{BB5EFA2D-FAC6-5EFA-60FD-44EF30326A47}"/>
          </ac:spMkLst>
        </pc:spChg>
        <pc:spChg chg="mod">
          <ac:chgData name="Antonia Chiantella" userId="eb05e66d-d154-4397-a0d1-9519623dc572" providerId="ADAL" clId="{4A3371E0-0D51-4D95-99D5-412E65CFF4A7}" dt="2025-12-03T14:21:20.425" v="1524" actId="1076"/>
          <ac:spMkLst>
            <pc:docMk/>
            <pc:sldMk cId="3069270946" sldId="292"/>
            <ac:spMk id="8" creationId="{4EC54E0A-9595-4B82-0491-3420A69B8E42}"/>
          </ac:spMkLst>
        </pc:spChg>
        <pc:spChg chg="mod">
          <ac:chgData name="Antonia Chiantella" userId="eb05e66d-d154-4397-a0d1-9519623dc572" providerId="ADAL" clId="{4A3371E0-0D51-4D95-99D5-412E65CFF4A7}" dt="2025-12-03T14:04:07.096" v="1470" actId="207"/>
          <ac:spMkLst>
            <pc:docMk/>
            <pc:sldMk cId="3069270946" sldId="292"/>
            <ac:spMk id="9" creationId="{35EC2620-3A80-FE82-85CF-F20B25444A0C}"/>
          </ac:spMkLst>
        </pc:spChg>
        <pc:spChg chg="mod">
          <ac:chgData name="Antonia Chiantella" userId="eb05e66d-d154-4397-a0d1-9519623dc572" providerId="ADAL" clId="{4A3371E0-0D51-4D95-99D5-412E65CFF4A7}" dt="2025-12-03T14:16:43.475" v="1511" actId="255"/>
          <ac:spMkLst>
            <pc:docMk/>
            <pc:sldMk cId="3069270946" sldId="292"/>
            <ac:spMk id="11" creationId="{1108BBC1-5DDA-7868-F7C2-0AC2B798817D}"/>
          </ac:spMkLst>
        </pc:spChg>
        <pc:spChg chg="add mod">
          <ac:chgData name="Antonia Chiantella" userId="eb05e66d-d154-4397-a0d1-9519623dc572" providerId="ADAL" clId="{4A3371E0-0D51-4D95-99D5-412E65CFF4A7}" dt="2025-12-03T14:03:19.404" v="1466"/>
          <ac:spMkLst>
            <pc:docMk/>
            <pc:sldMk cId="3069270946" sldId="292"/>
            <ac:spMk id="13" creationId="{BB9E1CC6-FEDC-74E8-1008-48362EC6857A}"/>
          </ac:spMkLst>
        </pc:spChg>
        <pc:spChg chg="mod">
          <ac:chgData name="Antonia Chiantella" userId="eb05e66d-d154-4397-a0d1-9519623dc572" providerId="ADAL" clId="{4A3371E0-0D51-4D95-99D5-412E65CFF4A7}" dt="2025-12-03T14:18:52.327" v="1517" actId="1076"/>
          <ac:spMkLst>
            <pc:docMk/>
            <pc:sldMk cId="3069270946" sldId="292"/>
            <ac:spMk id="17" creationId="{105EB0FF-7BDF-078E-D151-5D7D5A5F2221}"/>
          </ac:spMkLst>
        </pc:spChg>
        <pc:spChg chg="mod">
          <ac:chgData name="Antonia Chiantella" userId="eb05e66d-d154-4397-a0d1-9519623dc572" providerId="ADAL" clId="{4A3371E0-0D51-4D95-99D5-412E65CFF4A7}" dt="2025-12-03T14:04:20.776" v="1472" actId="207"/>
          <ac:spMkLst>
            <pc:docMk/>
            <pc:sldMk cId="3069270946" sldId="292"/>
            <ac:spMk id="21" creationId="{6C850EEE-2A82-53A9-9EEC-C2F807A02322}"/>
          </ac:spMkLst>
        </pc:spChg>
        <pc:spChg chg="mod">
          <ac:chgData name="Antonia Chiantella" userId="eb05e66d-d154-4397-a0d1-9519623dc572" providerId="ADAL" clId="{4A3371E0-0D51-4D95-99D5-412E65CFF4A7}" dt="2025-12-03T14:17:29.375" v="1516" actId="255"/>
          <ac:spMkLst>
            <pc:docMk/>
            <pc:sldMk cId="3069270946" sldId="292"/>
            <ac:spMk id="22" creationId="{32502284-B45B-0EAE-72CB-E5E4B0FD519F}"/>
          </ac:spMkLst>
        </pc:spChg>
        <pc:picChg chg="mod">
          <ac:chgData name="Antonia Chiantella" userId="eb05e66d-d154-4397-a0d1-9519623dc572" providerId="ADAL" clId="{4A3371E0-0D51-4D95-99D5-412E65CFF4A7}" dt="2025-12-03T14:14:01.251" v="1508" actId="1076"/>
          <ac:picMkLst>
            <pc:docMk/>
            <pc:sldMk cId="3069270946" sldId="292"/>
            <ac:picMk id="3" creationId="{B1D8D150-E1E4-52E4-C449-5BD140C7C04B}"/>
          </ac:picMkLst>
        </pc:picChg>
        <pc:picChg chg="mod">
          <ac:chgData name="Antonia Chiantella" userId="eb05e66d-d154-4397-a0d1-9519623dc572" providerId="ADAL" clId="{4A3371E0-0D51-4D95-99D5-412E65CFF4A7}" dt="2025-12-03T14:19:44.803" v="1519" actId="1076"/>
          <ac:picMkLst>
            <pc:docMk/>
            <pc:sldMk cId="3069270946" sldId="292"/>
            <ac:picMk id="6" creationId="{D5024260-4F26-C79D-0116-A5FF84366B7E}"/>
          </ac:picMkLst>
        </pc:picChg>
        <pc:picChg chg="mod">
          <ac:chgData name="Antonia Chiantella" userId="eb05e66d-d154-4397-a0d1-9519623dc572" providerId="ADAL" clId="{4A3371E0-0D51-4D95-99D5-412E65CFF4A7}" dt="2025-12-03T14:18:57.190" v="1518" actId="1076"/>
          <ac:picMkLst>
            <pc:docMk/>
            <pc:sldMk cId="3069270946" sldId="292"/>
            <ac:picMk id="16" creationId="{282914E4-0417-E2BF-60F2-A43CDF1177EF}"/>
          </ac:picMkLst>
        </pc:picChg>
        <pc:picChg chg="mod">
          <ac:chgData name="Antonia Chiantella" userId="eb05e66d-d154-4397-a0d1-9519623dc572" providerId="ADAL" clId="{4A3371E0-0D51-4D95-99D5-412E65CFF4A7}" dt="2025-12-03T14:15:06.322" v="1510" actId="1076"/>
          <ac:picMkLst>
            <pc:docMk/>
            <pc:sldMk cId="3069270946" sldId="292"/>
            <ac:picMk id="23" creationId="{6BD7FE3E-6C70-C243-A6A2-498DB9AB3283}"/>
          </ac:picMkLst>
        </pc:picChg>
      </pc:sldChg>
      <pc:sldChg chg="addSp delSp modSp mod">
        <pc:chgData name="Antonia Chiantella" userId="eb05e66d-d154-4397-a0d1-9519623dc572" providerId="ADAL" clId="{4A3371E0-0D51-4D95-99D5-412E65CFF4A7}" dt="2025-12-03T11:33:33.587" v="848" actId="207"/>
        <pc:sldMkLst>
          <pc:docMk/>
          <pc:sldMk cId="4199556431" sldId="296"/>
        </pc:sldMkLst>
        <pc:spChg chg="mod">
          <ac:chgData name="Antonia Chiantella" userId="eb05e66d-d154-4397-a0d1-9519623dc572" providerId="ADAL" clId="{4A3371E0-0D51-4D95-99D5-412E65CFF4A7}" dt="2025-12-03T11:33:33.587" v="848" actId="207"/>
          <ac:spMkLst>
            <pc:docMk/>
            <pc:sldMk cId="4199556431" sldId="296"/>
            <ac:spMk id="7" creationId="{1721BE03-C20E-48F2-9A56-B977B726E4B2}"/>
          </ac:spMkLst>
        </pc:spChg>
        <pc:spChg chg="mod">
          <ac:chgData name="Antonia Chiantella" userId="eb05e66d-d154-4397-a0d1-9519623dc572" providerId="ADAL" clId="{4A3371E0-0D51-4D95-99D5-412E65CFF4A7}" dt="2025-12-03T11:33:24.830" v="847" actId="207"/>
          <ac:spMkLst>
            <pc:docMk/>
            <pc:sldMk cId="4199556431" sldId="296"/>
            <ac:spMk id="10" creationId="{C1BEE0AE-CCDD-4DA6-4264-432FAF7BD0CB}"/>
          </ac:spMkLst>
        </pc:spChg>
        <pc:spChg chg="mod">
          <ac:chgData name="Antonia Chiantella" userId="eb05e66d-d154-4397-a0d1-9519623dc572" providerId="ADAL" clId="{4A3371E0-0D51-4D95-99D5-412E65CFF4A7}" dt="2025-12-03T11:33:15.241" v="845" actId="207"/>
          <ac:spMkLst>
            <pc:docMk/>
            <pc:sldMk cId="4199556431" sldId="296"/>
            <ac:spMk id="12" creationId="{D0368B2D-24B7-1EF5-0E1F-9744369DEE1A}"/>
          </ac:spMkLst>
        </pc:spChg>
        <pc:spChg chg="add mod">
          <ac:chgData name="Antonia Chiantella" userId="eb05e66d-d154-4397-a0d1-9519623dc572" providerId="ADAL" clId="{4A3371E0-0D51-4D95-99D5-412E65CFF4A7}" dt="2025-12-03T11:32:51.205" v="844"/>
          <ac:spMkLst>
            <pc:docMk/>
            <pc:sldMk cId="4199556431" sldId="296"/>
            <ac:spMk id="16" creationId="{4699451B-7895-9DD5-2478-E594C2A1A619}"/>
          </ac:spMkLst>
        </pc:spChg>
      </pc:sldChg>
      <pc:sldChg chg="modSp mod">
        <pc:chgData name="Antonia Chiantella" userId="eb05e66d-d154-4397-a0d1-9519623dc572" providerId="ADAL" clId="{4A3371E0-0D51-4D95-99D5-412E65CFF4A7}" dt="2025-12-03T11:37:45.862" v="878" actId="1076"/>
        <pc:sldMkLst>
          <pc:docMk/>
          <pc:sldMk cId="1622407034" sldId="336"/>
        </pc:sldMkLst>
        <pc:spChg chg="mod">
          <ac:chgData name="Antonia Chiantella" userId="eb05e66d-d154-4397-a0d1-9519623dc572" providerId="ADAL" clId="{4A3371E0-0D51-4D95-99D5-412E65CFF4A7}" dt="2025-12-03T11:37:19.692" v="877"/>
          <ac:spMkLst>
            <pc:docMk/>
            <pc:sldMk cId="1622407034" sldId="336"/>
            <ac:spMk id="8" creationId="{5B348C9F-136E-ABB9-16EC-D8C847D5F596}"/>
          </ac:spMkLst>
        </pc:spChg>
        <pc:graphicFrameChg chg="mod">
          <ac:chgData name="Antonia Chiantella" userId="eb05e66d-d154-4397-a0d1-9519623dc572" providerId="ADAL" clId="{4A3371E0-0D51-4D95-99D5-412E65CFF4A7}" dt="2025-12-03T11:37:45.862" v="878" actId="1076"/>
          <ac:graphicFrameMkLst>
            <pc:docMk/>
            <pc:sldMk cId="1622407034" sldId="336"/>
            <ac:graphicFrameMk id="2" creationId="{ACE77EBF-C178-1BD1-9B0B-10728BD1CBEB}"/>
          </ac:graphicFrameMkLst>
        </pc:graphicFrameChg>
      </pc:sldChg>
      <pc:sldChg chg="modSp mod">
        <pc:chgData name="Antonia Chiantella" userId="eb05e66d-d154-4397-a0d1-9519623dc572" providerId="ADAL" clId="{4A3371E0-0D51-4D95-99D5-412E65CFF4A7}" dt="2025-12-07T18:06:24.119" v="1959" actId="1076"/>
        <pc:sldMkLst>
          <pc:docMk/>
          <pc:sldMk cId="1631007862" sldId="337"/>
        </pc:sldMkLst>
        <pc:spChg chg="mod">
          <ac:chgData name="Antonia Chiantella" userId="eb05e66d-d154-4397-a0d1-9519623dc572" providerId="ADAL" clId="{4A3371E0-0D51-4D95-99D5-412E65CFF4A7}" dt="2025-12-07T18:06:00.341" v="1957" actId="1076"/>
          <ac:spMkLst>
            <pc:docMk/>
            <pc:sldMk cId="1631007862" sldId="337"/>
            <ac:spMk id="4" creationId="{D4C13FAD-9ED5-FF64-58B5-1092F0761287}"/>
          </ac:spMkLst>
        </pc:spChg>
        <pc:graphicFrameChg chg="mod">
          <ac:chgData name="Antonia Chiantella" userId="eb05e66d-d154-4397-a0d1-9519623dc572" providerId="ADAL" clId="{4A3371E0-0D51-4D95-99D5-412E65CFF4A7}" dt="2025-12-07T18:06:24.119" v="1959" actId="1076"/>
          <ac:graphicFrameMkLst>
            <pc:docMk/>
            <pc:sldMk cId="1631007862" sldId="337"/>
            <ac:graphicFrameMk id="2" creationId="{8A5D2258-5E21-543B-4F8B-30027299D48A}"/>
          </ac:graphicFrameMkLst>
        </pc:graphicFrameChg>
      </pc:sldChg>
      <pc:sldChg chg="modSp mod">
        <pc:chgData name="Antonia Chiantella" userId="eb05e66d-d154-4397-a0d1-9519623dc572" providerId="ADAL" clId="{4A3371E0-0D51-4D95-99D5-412E65CFF4A7}" dt="2025-12-03T09:57:30.494" v="290"/>
        <pc:sldMkLst>
          <pc:docMk/>
          <pc:sldMk cId="313079802" sldId="338"/>
        </pc:sldMkLst>
        <pc:spChg chg="mod">
          <ac:chgData name="Antonia Chiantella" userId="eb05e66d-d154-4397-a0d1-9519623dc572" providerId="ADAL" clId="{4A3371E0-0D51-4D95-99D5-412E65CFF4A7}" dt="2025-12-03T09:57:30.494" v="290"/>
          <ac:spMkLst>
            <pc:docMk/>
            <pc:sldMk cId="313079802" sldId="338"/>
            <ac:spMk id="7" creationId="{42C39A49-506B-C24A-94AD-4752F5A317CD}"/>
          </ac:spMkLst>
        </pc:spChg>
      </pc:sldChg>
      <pc:sldChg chg="addSp delSp modSp mod">
        <pc:chgData name="Antonia Chiantella" userId="eb05e66d-d154-4397-a0d1-9519623dc572" providerId="ADAL" clId="{4A3371E0-0D51-4D95-99D5-412E65CFF4A7}" dt="2025-12-03T10:11:33.005" v="360" actId="1076"/>
        <pc:sldMkLst>
          <pc:docMk/>
          <pc:sldMk cId="3362618464" sldId="342"/>
        </pc:sldMkLst>
        <pc:spChg chg="add mod">
          <ac:chgData name="Antonia Chiantella" userId="eb05e66d-d154-4397-a0d1-9519623dc572" providerId="ADAL" clId="{4A3371E0-0D51-4D95-99D5-412E65CFF4A7}" dt="2025-12-03T10:11:16.760" v="359"/>
          <ac:spMkLst>
            <pc:docMk/>
            <pc:sldMk cId="3362618464" sldId="342"/>
            <ac:spMk id="6" creationId="{E0FA8564-51D4-1951-1B8D-15305D4E6DB4}"/>
          </ac:spMkLst>
        </pc:spChg>
        <pc:graphicFrameChg chg="mod">
          <ac:chgData name="Antonia Chiantella" userId="eb05e66d-d154-4397-a0d1-9519623dc572" providerId="ADAL" clId="{4A3371E0-0D51-4D95-99D5-412E65CFF4A7}" dt="2025-12-03T10:11:33.005" v="360" actId="1076"/>
          <ac:graphicFrameMkLst>
            <pc:docMk/>
            <pc:sldMk cId="3362618464" sldId="342"/>
            <ac:graphicFrameMk id="3" creationId="{A95E0052-A3A9-BE0E-D141-B161347A4B91}"/>
          </ac:graphicFrameMkLst>
        </pc:graphicFrameChg>
      </pc:sldChg>
      <pc:sldChg chg="addSp delSp modSp mod">
        <pc:chgData name="Antonia Chiantella" userId="eb05e66d-d154-4397-a0d1-9519623dc572" providerId="ADAL" clId="{4A3371E0-0D51-4D95-99D5-412E65CFF4A7}" dt="2025-12-03T11:50:56.711" v="966" actId="1076"/>
        <pc:sldMkLst>
          <pc:docMk/>
          <pc:sldMk cId="1037147130" sldId="345"/>
        </pc:sldMkLst>
        <pc:spChg chg="mod">
          <ac:chgData name="Antonia Chiantella" userId="eb05e66d-d154-4397-a0d1-9519623dc572" providerId="ADAL" clId="{4A3371E0-0D51-4D95-99D5-412E65CFF4A7}" dt="2025-12-03T11:49:18.060" v="962" actId="20577"/>
          <ac:spMkLst>
            <pc:docMk/>
            <pc:sldMk cId="1037147130" sldId="345"/>
            <ac:spMk id="5" creationId="{C77EE4A9-1261-973A-F65C-71A2D9EFFA23}"/>
          </ac:spMkLst>
        </pc:spChg>
        <pc:spChg chg="add mod">
          <ac:chgData name="Antonia Chiantella" userId="eb05e66d-d154-4397-a0d1-9519623dc572" providerId="ADAL" clId="{4A3371E0-0D51-4D95-99D5-412E65CFF4A7}" dt="2025-12-03T11:48:56.107" v="952" actId="255"/>
          <ac:spMkLst>
            <pc:docMk/>
            <pc:sldMk cId="1037147130" sldId="345"/>
            <ac:spMk id="6" creationId="{0F9CA38F-5B05-E22F-FDD9-A441170B7E6E}"/>
          </ac:spMkLst>
        </pc:spChg>
        <pc:graphicFrameChg chg="mod modGraphic">
          <ac:chgData name="Antonia Chiantella" userId="eb05e66d-d154-4397-a0d1-9519623dc572" providerId="ADAL" clId="{4A3371E0-0D51-4D95-99D5-412E65CFF4A7}" dt="2025-12-03T11:50:56.711" v="966" actId="1076"/>
          <ac:graphicFrameMkLst>
            <pc:docMk/>
            <pc:sldMk cId="1037147130" sldId="345"/>
            <ac:graphicFrameMk id="3" creationId="{B2324542-12D4-87D4-B84A-6B22392FA694}"/>
          </ac:graphicFrameMkLst>
        </pc:graphicFrameChg>
      </pc:sldChg>
      <pc:sldChg chg="addSp delSp modSp mod">
        <pc:chgData name="Antonia Chiantella" userId="eb05e66d-d154-4397-a0d1-9519623dc572" providerId="ADAL" clId="{4A3371E0-0D51-4D95-99D5-412E65CFF4A7}" dt="2025-12-03T14:35:47.680" v="1619" actId="1076"/>
        <pc:sldMkLst>
          <pc:docMk/>
          <pc:sldMk cId="2039862679" sldId="348"/>
        </pc:sldMkLst>
        <pc:spChg chg="mod">
          <ac:chgData name="Antonia Chiantella" userId="eb05e66d-d154-4397-a0d1-9519623dc572" providerId="ADAL" clId="{4A3371E0-0D51-4D95-99D5-412E65CFF4A7}" dt="2025-12-03T14:35:25.078" v="1617" actId="20577"/>
          <ac:spMkLst>
            <pc:docMk/>
            <pc:sldMk cId="2039862679" sldId="348"/>
            <ac:spMk id="5" creationId="{B793EBB3-EF19-9F21-006C-EC284DF61B36}"/>
          </ac:spMkLst>
        </pc:spChg>
        <pc:spChg chg="add mod">
          <ac:chgData name="Antonia Chiantella" userId="eb05e66d-d154-4397-a0d1-9519623dc572" providerId="ADAL" clId="{4A3371E0-0D51-4D95-99D5-412E65CFF4A7}" dt="2025-12-03T14:34:55.181" v="1601" actId="20577"/>
          <ac:spMkLst>
            <pc:docMk/>
            <pc:sldMk cId="2039862679" sldId="348"/>
            <ac:spMk id="6" creationId="{7EE8228A-8180-25E2-BAA7-7CA396CD1F9D}"/>
          </ac:spMkLst>
        </pc:spChg>
        <pc:graphicFrameChg chg="mod">
          <ac:chgData name="Antonia Chiantella" userId="eb05e66d-d154-4397-a0d1-9519623dc572" providerId="ADAL" clId="{4A3371E0-0D51-4D95-99D5-412E65CFF4A7}" dt="2025-12-03T14:35:47.680" v="1619" actId="1076"/>
          <ac:graphicFrameMkLst>
            <pc:docMk/>
            <pc:sldMk cId="2039862679" sldId="348"/>
            <ac:graphicFrameMk id="3" creationId="{8637E349-AF43-14CD-6864-E1DD0872D196}"/>
          </ac:graphicFrameMkLst>
        </pc:graphicFrameChg>
      </pc:sldChg>
      <pc:sldChg chg="modSp mod">
        <pc:chgData name="Antonia Chiantella" userId="eb05e66d-d154-4397-a0d1-9519623dc572" providerId="ADAL" clId="{4A3371E0-0D51-4D95-99D5-412E65CFF4A7}" dt="2025-12-03T09:48:09.352" v="273" actId="1076"/>
        <pc:sldMkLst>
          <pc:docMk/>
          <pc:sldMk cId="2691698556" sldId="350"/>
        </pc:sldMkLst>
        <pc:spChg chg="mod">
          <ac:chgData name="Antonia Chiantella" userId="eb05e66d-d154-4397-a0d1-9519623dc572" providerId="ADAL" clId="{4A3371E0-0D51-4D95-99D5-412E65CFF4A7}" dt="2025-12-03T09:47:50.956" v="272" actId="1076"/>
          <ac:spMkLst>
            <pc:docMk/>
            <pc:sldMk cId="2691698556" sldId="350"/>
            <ac:spMk id="4" creationId="{BDC9D90E-7356-AF88-0E90-95A8C1074419}"/>
          </ac:spMkLst>
        </pc:spChg>
        <pc:graphicFrameChg chg="mod modGraphic">
          <ac:chgData name="Antonia Chiantella" userId="eb05e66d-d154-4397-a0d1-9519623dc572" providerId="ADAL" clId="{4A3371E0-0D51-4D95-99D5-412E65CFF4A7}" dt="2025-12-03T09:48:09.352" v="273" actId="1076"/>
          <ac:graphicFrameMkLst>
            <pc:docMk/>
            <pc:sldMk cId="2691698556" sldId="350"/>
            <ac:graphicFrameMk id="5" creationId="{6D1EBF89-076D-413E-34ED-5BC70DF6BD7D}"/>
          </ac:graphicFrameMkLst>
        </pc:graphicFrameChg>
      </pc:sldChg>
      <pc:sldChg chg="addSp delSp modSp mod">
        <pc:chgData name="Antonia Chiantella" userId="eb05e66d-d154-4397-a0d1-9519623dc572" providerId="ADAL" clId="{4A3371E0-0D51-4D95-99D5-412E65CFF4A7}" dt="2025-12-03T11:09:18.704" v="575" actId="20577"/>
        <pc:sldMkLst>
          <pc:docMk/>
          <pc:sldMk cId="90346491" sldId="351"/>
        </pc:sldMkLst>
        <pc:spChg chg="add mod">
          <ac:chgData name="Antonia Chiantella" userId="eb05e66d-d154-4397-a0d1-9519623dc572" providerId="ADAL" clId="{4A3371E0-0D51-4D95-99D5-412E65CFF4A7}" dt="2025-12-03T11:09:18.704" v="575" actId="20577"/>
          <ac:spMkLst>
            <pc:docMk/>
            <pc:sldMk cId="90346491" sldId="351"/>
            <ac:spMk id="5" creationId="{370C65AF-F876-A3AD-6826-D43B81E19EE5}"/>
          </ac:spMkLst>
        </pc:spChg>
        <pc:graphicFrameChg chg="mod">
          <ac:chgData name="Antonia Chiantella" userId="eb05e66d-d154-4397-a0d1-9519623dc572" providerId="ADAL" clId="{4A3371E0-0D51-4D95-99D5-412E65CFF4A7}" dt="2025-12-03T11:08:48.019" v="564" actId="1076"/>
          <ac:graphicFrameMkLst>
            <pc:docMk/>
            <pc:sldMk cId="90346491" sldId="351"/>
            <ac:graphicFrameMk id="6" creationId="{68168BC6-EE40-A3EA-81BD-29818842E205}"/>
          </ac:graphicFrameMkLst>
        </pc:graphicFrameChg>
        <pc:graphicFrameChg chg="mod modGraphic">
          <ac:chgData name="Antonia Chiantella" userId="eb05e66d-d154-4397-a0d1-9519623dc572" providerId="ADAL" clId="{4A3371E0-0D51-4D95-99D5-412E65CFF4A7}" dt="2025-12-03T11:08:53.643" v="565" actId="1076"/>
          <ac:graphicFrameMkLst>
            <pc:docMk/>
            <pc:sldMk cId="90346491" sldId="351"/>
            <ac:graphicFrameMk id="7" creationId="{8163B1B2-A669-A6DF-B0DD-CB5FF491F8A6}"/>
          </ac:graphicFrameMkLst>
        </pc:graphicFrameChg>
      </pc:sldChg>
      <pc:sldChg chg="addSp delSp modSp mod">
        <pc:chgData name="Antonia Chiantella" userId="eb05e66d-d154-4397-a0d1-9519623dc572" providerId="ADAL" clId="{4A3371E0-0D51-4D95-99D5-412E65CFF4A7}" dt="2025-12-03T11:26:16.315" v="719" actId="13238"/>
        <pc:sldMkLst>
          <pc:docMk/>
          <pc:sldMk cId="2026215218" sldId="352"/>
        </pc:sldMkLst>
        <pc:spChg chg="add mod">
          <ac:chgData name="Antonia Chiantella" userId="eb05e66d-d154-4397-a0d1-9519623dc572" providerId="ADAL" clId="{4A3371E0-0D51-4D95-99D5-412E65CFF4A7}" dt="2025-12-03T11:25:29.940" v="717"/>
          <ac:spMkLst>
            <pc:docMk/>
            <pc:sldMk cId="2026215218" sldId="352"/>
            <ac:spMk id="5" creationId="{2D47E700-E4FC-33A5-961A-7AEA96250284}"/>
          </ac:spMkLst>
        </pc:spChg>
        <pc:graphicFrameChg chg="mod modGraphic">
          <ac:chgData name="Antonia Chiantella" userId="eb05e66d-d154-4397-a0d1-9519623dc572" providerId="ADAL" clId="{4A3371E0-0D51-4D95-99D5-412E65CFF4A7}" dt="2025-12-03T11:26:16.315" v="719" actId="13238"/>
          <ac:graphicFrameMkLst>
            <pc:docMk/>
            <pc:sldMk cId="2026215218" sldId="352"/>
            <ac:graphicFrameMk id="6" creationId="{E73BDA1F-37AE-A02F-6208-B3CE87D3EE33}"/>
          </ac:graphicFrameMkLst>
        </pc:graphicFrameChg>
      </pc:sldChg>
      <pc:sldChg chg="addSp delSp modSp mod">
        <pc:chgData name="Antonia Chiantella" userId="eb05e66d-d154-4397-a0d1-9519623dc572" providerId="ADAL" clId="{4A3371E0-0D51-4D95-99D5-412E65CFF4A7}" dt="2025-12-03T12:11:27.584" v="1240"/>
        <pc:sldMkLst>
          <pc:docMk/>
          <pc:sldMk cId="164067766" sldId="353"/>
        </pc:sldMkLst>
        <pc:spChg chg="add mod">
          <ac:chgData name="Antonia Chiantella" userId="eb05e66d-d154-4397-a0d1-9519623dc572" providerId="ADAL" clId="{4A3371E0-0D51-4D95-99D5-412E65CFF4A7}" dt="2025-12-03T12:11:27.584" v="1240"/>
          <ac:spMkLst>
            <pc:docMk/>
            <pc:sldMk cId="164067766" sldId="353"/>
            <ac:spMk id="7" creationId="{0FDBFDB7-303A-4604-41ED-0C2B1FAE5E34}"/>
          </ac:spMkLst>
        </pc:spChg>
        <pc:graphicFrameChg chg="mod">
          <ac:chgData name="Antonia Chiantella" userId="eb05e66d-d154-4397-a0d1-9519623dc572" providerId="ADAL" clId="{4A3371E0-0D51-4D95-99D5-412E65CFF4A7}" dt="2025-12-03T12:10:57.266" v="1238" actId="1076"/>
          <ac:graphicFrameMkLst>
            <pc:docMk/>
            <pc:sldMk cId="164067766" sldId="353"/>
            <ac:graphicFrameMk id="5" creationId="{6C6FDCA3-CE5C-A528-A17F-06220387C173}"/>
          </ac:graphicFrameMkLst>
        </pc:graphicFrameChg>
      </pc:sldChg>
      <pc:sldChg chg="addSp delSp modSp mod">
        <pc:chgData name="Antonia Chiantella" userId="eb05e66d-d154-4397-a0d1-9519623dc572" providerId="ADAL" clId="{4A3371E0-0D51-4D95-99D5-412E65CFF4A7}" dt="2025-12-03T14:06:01.073" v="1475" actId="13238"/>
        <pc:sldMkLst>
          <pc:docMk/>
          <pc:sldMk cId="1315569558" sldId="354"/>
        </pc:sldMkLst>
        <pc:spChg chg="mod">
          <ac:chgData name="Antonia Chiantella" userId="eb05e66d-d154-4397-a0d1-9519623dc572" providerId="ADAL" clId="{4A3371E0-0D51-4D95-99D5-412E65CFF4A7}" dt="2025-12-03T13:43:52.316" v="1326" actId="20577"/>
          <ac:spMkLst>
            <pc:docMk/>
            <pc:sldMk cId="1315569558" sldId="354"/>
            <ac:spMk id="5" creationId="{E9C952A1-7856-3ABD-AD55-DC48CC19A150}"/>
          </ac:spMkLst>
        </pc:spChg>
        <pc:spChg chg="add mod">
          <ac:chgData name="Antonia Chiantella" userId="eb05e66d-d154-4397-a0d1-9519623dc572" providerId="ADAL" clId="{4A3371E0-0D51-4D95-99D5-412E65CFF4A7}" dt="2025-12-03T13:43:35.077" v="1313"/>
          <ac:spMkLst>
            <pc:docMk/>
            <pc:sldMk cId="1315569558" sldId="354"/>
            <ac:spMk id="6" creationId="{E822182E-01B9-B849-17E0-5016C50D5714}"/>
          </ac:spMkLst>
        </pc:spChg>
        <pc:graphicFrameChg chg="modGraphic">
          <ac:chgData name="Antonia Chiantella" userId="eb05e66d-d154-4397-a0d1-9519623dc572" providerId="ADAL" clId="{4A3371E0-0D51-4D95-99D5-412E65CFF4A7}" dt="2025-12-03T14:06:01.073" v="1475" actId="13238"/>
          <ac:graphicFrameMkLst>
            <pc:docMk/>
            <pc:sldMk cId="1315569558" sldId="354"/>
            <ac:graphicFrameMk id="4" creationId="{ED70B4CD-7938-418A-FDB5-04F03DDF637B}"/>
          </ac:graphicFrameMkLst>
        </pc:graphicFrameChg>
      </pc:sldChg>
      <pc:sldChg chg="addSp delSp modSp mod">
        <pc:chgData name="Antonia Chiantella" userId="eb05e66d-d154-4397-a0d1-9519623dc572" providerId="ADAL" clId="{4A3371E0-0D51-4D95-99D5-412E65CFF4A7}" dt="2025-12-03T14:45:40.418" v="1749" actId="20577"/>
        <pc:sldMkLst>
          <pc:docMk/>
          <pc:sldMk cId="2358379994" sldId="355"/>
        </pc:sldMkLst>
        <pc:spChg chg="add mod">
          <ac:chgData name="Antonia Chiantella" userId="eb05e66d-d154-4397-a0d1-9519623dc572" providerId="ADAL" clId="{4A3371E0-0D51-4D95-99D5-412E65CFF4A7}" dt="2025-12-03T14:45:40.418" v="1749" actId="20577"/>
          <ac:spMkLst>
            <pc:docMk/>
            <pc:sldMk cId="2358379994" sldId="355"/>
            <ac:spMk id="7" creationId="{687DD4B3-0F0D-D6C4-728A-84F2F5801945}"/>
          </ac:spMkLst>
        </pc:spChg>
      </pc:sldChg>
      <pc:sldChg chg="addSp delSp modSp mod">
        <pc:chgData name="Antonia Chiantella" userId="eb05e66d-d154-4397-a0d1-9519623dc572" providerId="ADAL" clId="{4A3371E0-0D51-4D95-99D5-412E65CFF4A7}" dt="2025-12-03T14:49:36.519" v="1788" actId="13238"/>
        <pc:sldMkLst>
          <pc:docMk/>
          <pc:sldMk cId="1482658925" sldId="356"/>
        </pc:sldMkLst>
        <pc:spChg chg="add mod">
          <ac:chgData name="Antonia Chiantella" userId="eb05e66d-d154-4397-a0d1-9519623dc572" providerId="ADAL" clId="{4A3371E0-0D51-4D95-99D5-412E65CFF4A7}" dt="2025-12-03T14:48:52.178" v="1783"/>
          <ac:spMkLst>
            <pc:docMk/>
            <pc:sldMk cId="1482658925" sldId="356"/>
            <ac:spMk id="6" creationId="{7CDCE7C4-6E99-AD94-09DD-3AD98F37596A}"/>
          </ac:spMkLst>
        </pc:spChg>
        <pc:graphicFrameChg chg="modGraphic">
          <ac:chgData name="Antonia Chiantella" userId="eb05e66d-d154-4397-a0d1-9519623dc572" providerId="ADAL" clId="{4A3371E0-0D51-4D95-99D5-412E65CFF4A7}" dt="2025-12-03T14:49:36.519" v="1788" actId="13238"/>
          <ac:graphicFrameMkLst>
            <pc:docMk/>
            <pc:sldMk cId="1482658925" sldId="356"/>
            <ac:graphicFrameMk id="4" creationId="{8FFC5107-5B73-B7EB-DB82-6BD62D7D88AA}"/>
          </ac:graphicFrameMkLst>
        </pc:graphicFrameChg>
      </pc:sldChg>
      <pc:sldChg chg="modSp mod">
        <pc:chgData name="Antonia Chiantella" userId="eb05e66d-d154-4397-a0d1-9519623dc572" providerId="ADAL" clId="{4A3371E0-0D51-4D95-99D5-412E65CFF4A7}" dt="2025-12-03T08:53:25.446" v="40" actId="20577"/>
        <pc:sldMkLst>
          <pc:docMk/>
          <pc:sldMk cId="3780057075" sldId="361"/>
        </pc:sldMkLst>
        <pc:spChg chg="mod">
          <ac:chgData name="Antonia Chiantella" userId="eb05e66d-d154-4397-a0d1-9519623dc572" providerId="ADAL" clId="{4A3371E0-0D51-4D95-99D5-412E65CFF4A7}" dt="2025-12-03T08:53:25.446" v="40" actId="20577"/>
          <ac:spMkLst>
            <pc:docMk/>
            <pc:sldMk cId="3780057075" sldId="361"/>
            <ac:spMk id="4" creationId="{9A950D59-58FB-C755-2256-EC523CC3C6D4}"/>
          </ac:spMkLst>
        </pc:spChg>
      </pc:sldChg>
      <pc:sldChg chg="modSp mod">
        <pc:chgData name="Antonia Chiantella" userId="eb05e66d-d154-4397-a0d1-9519623dc572" providerId="ADAL" clId="{4A3371E0-0D51-4D95-99D5-412E65CFF4A7}" dt="2025-12-03T09:28:58.022" v="182" actId="1076"/>
        <pc:sldMkLst>
          <pc:docMk/>
          <pc:sldMk cId="3546400366" sldId="362"/>
        </pc:sldMkLst>
        <pc:spChg chg="mod">
          <ac:chgData name="Antonia Chiantella" userId="eb05e66d-d154-4397-a0d1-9519623dc572" providerId="ADAL" clId="{4A3371E0-0D51-4D95-99D5-412E65CFF4A7}" dt="2025-12-03T09:28:47.598" v="180" actId="255"/>
          <ac:spMkLst>
            <pc:docMk/>
            <pc:sldMk cId="3546400366" sldId="362"/>
            <ac:spMk id="6" creationId="{2652803A-F680-0E35-EB40-019E35719997}"/>
          </ac:spMkLst>
        </pc:spChg>
        <pc:graphicFrameChg chg="mod modGraphic">
          <ac:chgData name="Antonia Chiantella" userId="eb05e66d-d154-4397-a0d1-9519623dc572" providerId="ADAL" clId="{4A3371E0-0D51-4D95-99D5-412E65CFF4A7}" dt="2025-12-03T09:28:58.022" v="182" actId="1076"/>
          <ac:graphicFrameMkLst>
            <pc:docMk/>
            <pc:sldMk cId="3546400366" sldId="362"/>
            <ac:graphicFrameMk id="3" creationId="{D2D3B2C7-2542-4A1D-C6C1-BECD4190A1D9}"/>
          </ac:graphicFrameMkLst>
        </pc:graphicFrameChg>
      </pc:sldChg>
      <pc:sldChg chg="modSp mod">
        <pc:chgData name="Antonia Chiantella" userId="eb05e66d-d154-4397-a0d1-9519623dc572" providerId="ADAL" clId="{4A3371E0-0D51-4D95-99D5-412E65CFF4A7}" dt="2025-12-03T10:01:26.179" v="313" actId="1076"/>
        <pc:sldMkLst>
          <pc:docMk/>
          <pc:sldMk cId="1075001274" sldId="363"/>
        </pc:sldMkLst>
        <pc:spChg chg="mod">
          <ac:chgData name="Antonia Chiantella" userId="eb05e66d-d154-4397-a0d1-9519623dc572" providerId="ADAL" clId="{4A3371E0-0D51-4D95-99D5-412E65CFF4A7}" dt="2025-12-03T09:58:20.033" v="296" actId="20577"/>
          <ac:spMkLst>
            <pc:docMk/>
            <pc:sldMk cId="1075001274" sldId="363"/>
            <ac:spMk id="6" creationId="{73815324-3DF0-E592-2A36-F33CE47B157D}"/>
          </ac:spMkLst>
        </pc:spChg>
        <pc:graphicFrameChg chg="mod modGraphic">
          <ac:chgData name="Antonia Chiantella" userId="eb05e66d-d154-4397-a0d1-9519623dc572" providerId="ADAL" clId="{4A3371E0-0D51-4D95-99D5-412E65CFF4A7}" dt="2025-12-03T10:01:26.179" v="313" actId="1076"/>
          <ac:graphicFrameMkLst>
            <pc:docMk/>
            <pc:sldMk cId="1075001274" sldId="363"/>
            <ac:graphicFrameMk id="3" creationId="{98E7C0A9-438B-E17F-C1D2-B6AF63BB51EC}"/>
          </ac:graphicFrameMkLst>
        </pc:graphicFrameChg>
      </pc:sldChg>
      <pc:sldChg chg="addSp delSp modSp mod">
        <pc:chgData name="Antonia Chiantella" userId="eb05e66d-d154-4397-a0d1-9519623dc572" providerId="ADAL" clId="{4A3371E0-0D51-4D95-99D5-412E65CFF4A7}" dt="2025-12-03T11:04:16.840" v="501" actId="207"/>
        <pc:sldMkLst>
          <pc:docMk/>
          <pc:sldMk cId="3230273513" sldId="364"/>
        </pc:sldMkLst>
        <pc:spChg chg="add mod">
          <ac:chgData name="Antonia Chiantella" userId="eb05e66d-d154-4397-a0d1-9519623dc572" providerId="ADAL" clId="{4A3371E0-0D51-4D95-99D5-412E65CFF4A7}" dt="2025-12-03T11:03:20.095" v="495" actId="20577"/>
          <ac:spMkLst>
            <pc:docMk/>
            <pc:sldMk cId="3230273513" sldId="364"/>
            <ac:spMk id="7" creationId="{F5FD26A7-68A3-96B1-5F97-9A888CA396B1}"/>
          </ac:spMkLst>
        </pc:spChg>
        <pc:graphicFrameChg chg="mod modGraphic">
          <ac:chgData name="Antonia Chiantella" userId="eb05e66d-d154-4397-a0d1-9519623dc572" providerId="ADAL" clId="{4A3371E0-0D51-4D95-99D5-412E65CFF4A7}" dt="2025-12-03T11:04:16.840" v="501" actId="207"/>
          <ac:graphicFrameMkLst>
            <pc:docMk/>
            <pc:sldMk cId="3230273513" sldId="364"/>
            <ac:graphicFrameMk id="3" creationId="{56C3273E-C31B-4691-4A2F-D23A51FF7A68}"/>
          </ac:graphicFrameMkLst>
        </pc:graphicFrameChg>
      </pc:sldChg>
      <pc:sldChg chg="addSp delSp modSp mod">
        <pc:chgData name="Antonia Chiantella" userId="eb05e66d-d154-4397-a0d1-9519623dc572" providerId="ADAL" clId="{4A3371E0-0D51-4D95-99D5-412E65CFF4A7}" dt="2025-12-03T11:38:37.788" v="889" actId="5793"/>
        <pc:sldMkLst>
          <pc:docMk/>
          <pc:sldMk cId="2188593752" sldId="365"/>
        </pc:sldMkLst>
        <pc:spChg chg="mod">
          <ac:chgData name="Antonia Chiantella" userId="eb05e66d-d154-4397-a0d1-9519623dc572" providerId="ADAL" clId="{4A3371E0-0D51-4D95-99D5-412E65CFF4A7}" dt="2025-12-03T11:38:37.788" v="889" actId="5793"/>
          <ac:spMkLst>
            <pc:docMk/>
            <pc:sldMk cId="2188593752" sldId="365"/>
            <ac:spMk id="5" creationId="{526FDA1E-F6BE-AB5C-0C18-5049DB595E51}"/>
          </ac:spMkLst>
        </pc:spChg>
        <pc:spChg chg="add mod">
          <ac:chgData name="Antonia Chiantella" userId="eb05e66d-d154-4397-a0d1-9519623dc572" providerId="ADAL" clId="{4A3371E0-0D51-4D95-99D5-412E65CFF4A7}" dt="2025-12-03T11:38:23.606" v="880"/>
          <ac:spMkLst>
            <pc:docMk/>
            <pc:sldMk cId="2188593752" sldId="365"/>
            <ac:spMk id="6" creationId="{66319192-4906-7E3A-94B8-DC2A41D20501}"/>
          </ac:spMkLst>
        </pc:spChg>
      </pc:sldChg>
      <pc:sldChg chg="addSp delSp modSp mod">
        <pc:chgData name="Antonia Chiantella" userId="eb05e66d-d154-4397-a0d1-9519623dc572" providerId="ADAL" clId="{4A3371E0-0D51-4D95-99D5-412E65CFF4A7}" dt="2025-12-03T12:01:04.685" v="1130" actId="1076"/>
        <pc:sldMkLst>
          <pc:docMk/>
          <pc:sldMk cId="275082083" sldId="366"/>
        </pc:sldMkLst>
        <pc:spChg chg="add mod">
          <ac:chgData name="Antonia Chiantella" userId="eb05e66d-d154-4397-a0d1-9519623dc572" providerId="ADAL" clId="{4A3371E0-0D51-4D95-99D5-412E65CFF4A7}" dt="2025-12-03T12:00:19.242" v="1125" actId="207"/>
          <ac:spMkLst>
            <pc:docMk/>
            <pc:sldMk cId="275082083" sldId="366"/>
            <ac:spMk id="6" creationId="{6203AD0B-864E-DC37-9347-35901727E5F9}"/>
          </ac:spMkLst>
        </pc:spChg>
        <pc:graphicFrameChg chg="mod modGraphic">
          <ac:chgData name="Antonia Chiantella" userId="eb05e66d-d154-4397-a0d1-9519623dc572" providerId="ADAL" clId="{4A3371E0-0D51-4D95-99D5-412E65CFF4A7}" dt="2025-12-03T12:01:04.685" v="1130" actId="1076"/>
          <ac:graphicFrameMkLst>
            <pc:docMk/>
            <pc:sldMk cId="275082083" sldId="366"/>
            <ac:graphicFrameMk id="3" creationId="{59E9FCBC-FBB3-30B3-A10B-BA14C451B755}"/>
          </ac:graphicFrameMkLst>
        </pc:graphicFrameChg>
      </pc:sldChg>
      <pc:sldChg chg="addSp delSp modSp mod">
        <pc:chgData name="Antonia Chiantella" userId="eb05e66d-d154-4397-a0d1-9519623dc572" providerId="ADAL" clId="{4A3371E0-0D51-4D95-99D5-412E65CFF4A7}" dt="2025-12-03T14:25:10.268" v="1543"/>
        <pc:sldMkLst>
          <pc:docMk/>
          <pc:sldMk cId="3859840421" sldId="367"/>
        </pc:sldMkLst>
        <pc:spChg chg="add mod">
          <ac:chgData name="Antonia Chiantella" userId="eb05e66d-d154-4397-a0d1-9519623dc572" providerId="ADAL" clId="{4A3371E0-0D51-4D95-99D5-412E65CFF4A7}" dt="2025-12-03T14:25:10.268" v="1543"/>
          <ac:spMkLst>
            <pc:docMk/>
            <pc:sldMk cId="3859840421" sldId="367"/>
            <ac:spMk id="6" creationId="{4F317950-F9B0-A030-5A48-23122A652860}"/>
          </ac:spMkLst>
        </pc:spChg>
        <pc:graphicFrameChg chg="modGraphic">
          <ac:chgData name="Antonia Chiantella" userId="eb05e66d-d154-4397-a0d1-9519623dc572" providerId="ADAL" clId="{4A3371E0-0D51-4D95-99D5-412E65CFF4A7}" dt="2025-12-03T14:24:19.221" v="1541" actId="12385"/>
          <ac:graphicFrameMkLst>
            <pc:docMk/>
            <pc:sldMk cId="3859840421" sldId="367"/>
            <ac:graphicFrameMk id="3" creationId="{E4D410FA-4B44-6F4A-126A-CAC57186AA09}"/>
          </ac:graphicFrameMkLst>
        </pc:graphicFrameChg>
      </pc:sldChg>
      <pc:sldChg chg="addSp delSp modSp mod">
        <pc:chgData name="Antonia Chiantella" userId="eb05e66d-d154-4397-a0d1-9519623dc572" providerId="ADAL" clId="{4A3371E0-0D51-4D95-99D5-412E65CFF4A7}" dt="2025-12-03T14:43:19.746" v="1721"/>
        <pc:sldMkLst>
          <pc:docMk/>
          <pc:sldMk cId="3592562835" sldId="368"/>
        </pc:sldMkLst>
        <pc:spChg chg="add mod">
          <ac:chgData name="Antonia Chiantella" userId="eb05e66d-d154-4397-a0d1-9519623dc572" providerId="ADAL" clId="{4A3371E0-0D51-4D95-99D5-412E65CFF4A7}" dt="2025-12-03T14:43:19.746" v="1721"/>
          <ac:spMkLst>
            <pc:docMk/>
            <pc:sldMk cId="3592562835" sldId="368"/>
            <ac:spMk id="6" creationId="{F28D3B33-6146-75B2-9DA7-577B15A23E74}"/>
          </ac:spMkLst>
        </pc:spChg>
      </pc:sldChg>
      <pc:sldChg chg="modSp mod">
        <pc:chgData name="Antonia Chiantella" userId="eb05e66d-d154-4397-a0d1-9519623dc572" providerId="ADAL" clId="{4A3371E0-0D51-4D95-99D5-412E65CFF4A7}" dt="2025-12-03T10:04:16.552" v="327" actId="1076"/>
        <pc:sldMkLst>
          <pc:docMk/>
          <pc:sldMk cId="2336433974" sldId="377"/>
        </pc:sldMkLst>
        <pc:spChg chg="mod">
          <ac:chgData name="Antonia Chiantella" userId="eb05e66d-d154-4397-a0d1-9519623dc572" providerId="ADAL" clId="{4A3371E0-0D51-4D95-99D5-412E65CFF4A7}" dt="2025-12-03T10:04:16.552" v="327" actId="1076"/>
          <ac:spMkLst>
            <pc:docMk/>
            <pc:sldMk cId="2336433974" sldId="377"/>
            <ac:spMk id="8" creationId="{57441681-8EC1-F8F0-110B-97D3BC0732B3}"/>
          </ac:spMkLst>
        </pc:spChg>
        <pc:graphicFrameChg chg="mod">
          <ac:chgData name="Antonia Chiantella" userId="eb05e66d-d154-4397-a0d1-9519623dc572" providerId="ADAL" clId="{4A3371E0-0D51-4D95-99D5-412E65CFF4A7}" dt="2025-12-03T10:03:57.510" v="326" actId="14100"/>
          <ac:graphicFrameMkLst>
            <pc:docMk/>
            <pc:sldMk cId="2336433974" sldId="377"/>
            <ac:graphicFrameMk id="3" creationId="{FD07F289-A3D5-970E-FF28-3D1EE93230F7}"/>
          </ac:graphicFrameMkLst>
        </pc:graphicFrameChg>
      </pc:sldChg>
      <pc:sldChg chg="modSp mod">
        <pc:chgData name="Antonia Chiantella" userId="eb05e66d-d154-4397-a0d1-9519623dc572" providerId="ADAL" clId="{4A3371E0-0D51-4D95-99D5-412E65CFF4A7}" dt="2025-12-03T10:03:32.456" v="324" actId="1076"/>
        <pc:sldMkLst>
          <pc:docMk/>
          <pc:sldMk cId="2084962853" sldId="378"/>
        </pc:sldMkLst>
        <pc:spChg chg="mod">
          <ac:chgData name="Antonia Chiantella" userId="eb05e66d-d154-4397-a0d1-9519623dc572" providerId="ADAL" clId="{4A3371E0-0D51-4D95-99D5-412E65CFF4A7}" dt="2025-12-03T10:01:51.822" v="315" actId="255"/>
          <ac:spMkLst>
            <pc:docMk/>
            <pc:sldMk cId="2084962853" sldId="378"/>
            <ac:spMk id="6" creationId="{4C98B7DA-8805-79B2-BCCA-4C43057A81F0}"/>
          </ac:spMkLst>
        </pc:spChg>
        <pc:graphicFrameChg chg="modGraphic">
          <ac:chgData name="Antonia Chiantella" userId="eb05e66d-d154-4397-a0d1-9519623dc572" providerId="ADAL" clId="{4A3371E0-0D51-4D95-99D5-412E65CFF4A7}" dt="2025-12-03T10:02:56.407" v="321" actId="207"/>
          <ac:graphicFrameMkLst>
            <pc:docMk/>
            <pc:sldMk cId="2084962853" sldId="378"/>
            <ac:graphicFrameMk id="9" creationId="{3137CA41-272D-C1DB-7EC9-D7519B8AB27A}"/>
          </ac:graphicFrameMkLst>
        </pc:graphicFrameChg>
        <pc:graphicFrameChg chg="mod modGraphic">
          <ac:chgData name="Antonia Chiantella" userId="eb05e66d-d154-4397-a0d1-9519623dc572" providerId="ADAL" clId="{4A3371E0-0D51-4D95-99D5-412E65CFF4A7}" dt="2025-12-03T10:03:32.456" v="324" actId="1076"/>
          <ac:graphicFrameMkLst>
            <pc:docMk/>
            <pc:sldMk cId="2084962853" sldId="378"/>
            <ac:graphicFrameMk id="10" creationId="{F1DB0C40-533F-610F-2F6A-1E0DFF7D40B7}"/>
          </ac:graphicFrameMkLst>
        </pc:graphicFrameChg>
      </pc:sldChg>
      <pc:sldChg chg="addSp delSp modSp mod">
        <pc:chgData name="Antonia Chiantella" userId="eb05e66d-d154-4397-a0d1-9519623dc572" providerId="ADAL" clId="{4A3371E0-0D51-4D95-99D5-412E65CFF4A7}" dt="2025-12-03T11:39:55.600" v="897" actId="478"/>
        <pc:sldMkLst>
          <pc:docMk/>
          <pc:sldMk cId="3593259707" sldId="379"/>
        </pc:sldMkLst>
        <pc:spChg chg="add mod">
          <ac:chgData name="Antonia Chiantella" userId="eb05e66d-d154-4397-a0d1-9519623dc572" providerId="ADAL" clId="{4A3371E0-0D51-4D95-99D5-412E65CFF4A7}" dt="2025-12-03T11:39:50.755" v="896" actId="207"/>
          <ac:spMkLst>
            <pc:docMk/>
            <pc:sldMk cId="3593259707" sldId="379"/>
            <ac:spMk id="6" creationId="{085D820B-6205-38B7-7447-C11705DCEFA1}"/>
          </ac:spMkLst>
        </pc:spChg>
      </pc:sldChg>
      <pc:sldChg chg="addSp delSp modSp mod">
        <pc:chgData name="Antonia Chiantella" userId="eb05e66d-d154-4397-a0d1-9519623dc572" providerId="ADAL" clId="{4A3371E0-0D51-4D95-99D5-412E65CFF4A7}" dt="2025-12-03T11:43:30.291" v="923" actId="207"/>
        <pc:sldMkLst>
          <pc:docMk/>
          <pc:sldMk cId="100515062" sldId="380"/>
        </pc:sldMkLst>
        <pc:spChg chg="mod">
          <ac:chgData name="Antonia Chiantella" userId="eb05e66d-d154-4397-a0d1-9519623dc572" providerId="ADAL" clId="{4A3371E0-0D51-4D95-99D5-412E65CFF4A7}" dt="2025-12-03T11:42:50.105" v="921" actId="5793"/>
          <ac:spMkLst>
            <pc:docMk/>
            <pc:sldMk cId="100515062" sldId="380"/>
            <ac:spMk id="5" creationId="{64935F83-A818-BFB7-5482-A82DF22EB40F}"/>
          </ac:spMkLst>
        </pc:spChg>
        <pc:spChg chg="add mod">
          <ac:chgData name="Antonia Chiantella" userId="eb05e66d-d154-4397-a0d1-9519623dc572" providerId="ADAL" clId="{4A3371E0-0D51-4D95-99D5-412E65CFF4A7}" dt="2025-12-03T11:42:22.211" v="911" actId="1076"/>
          <ac:spMkLst>
            <pc:docMk/>
            <pc:sldMk cId="100515062" sldId="380"/>
            <ac:spMk id="6" creationId="{191CE6EF-AAD8-91EC-C643-44BFE4A665DB}"/>
          </ac:spMkLst>
        </pc:spChg>
        <pc:graphicFrameChg chg="mod modGraphic">
          <ac:chgData name="Antonia Chiantella" userId="eb05e66d-d154-4397-a0d1-9519623dc572" providerId="ADAL" clId="{4A3371E0-0D51-4D95-99D5-412E65CFF4A7}" dt="2025-12-03T11:43:30.291" v="923" actId="207"/>
          <ac:graphicFrameMkLst>
            <pc:docMk/>
            <pc:sldMk cId="100515062" sldId="380"/>
            <ac:graphicFrameMk id="4" creationId="{B5DB22FB-B2E7-1988-0210-F5E302E760DE}"/>
          </ac:graphicFrameMkLst>
        </pc:graphicFrameChg>
      </pc:sldChg>
      <pc:sldChg chg="addSp delSp modSp mod">
        <pc:chgData name="Antonia Chiantella" userId="eb05e66d-d154-4397-a0d1-9519623dc572" providerId="ADAL" clId="{4A3371E0-0D51-4D95-99D5-412E65CFF4A7}" dt="2025-12-03T14:27:25.252" v="1566" actId="478"/>
        <pc:sldMkLst>
          <pc:docMk/>
          <pc:sldMk cId="2378726500" sldId="381"/>
        </pc:sldMkLst>
        <pc:spChg chg="add mod">
          <ac:chgData name="Antonia Chiantella" userId="eb05e66d-d154-4397-a0d1-9519623dc572" providerId="ADAL" clId="{4A3371E0-0D51-4D95-99D5-412E65CFF4A7}" dt="2025-12-03T14:26:46.958" v="1565" actId="20577"/>
          <ac:spMkLst>
            <pc:docMk/>
            <pc:sldMk cId="2378726500" sldId="381"/>
            <ac:spMk id="7" creationId="{8392C11D-8CBA-43DB-83E8-4C48DA53346F}"/>
          </ac:spMkLst>
        </pc:spChg>
      </pc:sldChg>
      <pc:sldChg chg="addSp delSp modSp mod">
        <pc:chgData name="Antonia Chiantella" userId="eb05e66d-d154-4397-a0d1-9519623dc572" providerId="ADAL" clId="{4A3371E0-0D51-4D95-99D5-412E65CFF4A7}" dt="2025-12-03T14:33:22.681" v="1585" actId="122"/>
        <pc:sldMkLst>
          <pc:docMk/>
          <pc:sldMk cId="2530866919" sldId="382"/>
        </pc:sldMkLst>
        <pc:spChg chg="mod">
          <ac:chgData name="Antonia Chiantella" userId="eb05e66d-d154-4397-a0d1-9519623dc572" providerId="ADAL" clId="{4A3371E0-0D51-4D95-99D5-412E65CFF4A7}" dt="2025-12-03T14:30:48.869" v="1574" actId="1076"/>
          <ac:spMkLst>
            <pc:docMk/>
            <pc:sldMk cId="2530866919" sldId="382"/>
            <ac:spMk id="5" creationId="{9E9F828D-B1E9-747B-C423-2716C4C66CE3}"/>
          </ac:spMkLst>
        </pc:spChg>
        <pc:spChg chg="add mod">
          <ac:chgData name="Antonia Chiantella" userId="eb05e66d-d154-4397-a0d1-9519623dc572" providerId="ADAL" clId="{4A3371E0-0D51-4D95-99D5-412E65CFF4A7}" dt="2025-12-03T14:30:36.276" v="1572"/>
          <ac:spMkLst>
            <pc:docMk/>
            <pc:sldMk cId="2530866919" sldId="382"/>
            <ac:spMk id="7" creationId="{C3FA38FA-0A0D-4CCF-DDDD-933276DA0DE5}"/>
          </ac:spMkLst>
        </pc:spChg>
        <pc:graphicFrameChg chg="mod modGraphic">
          <ac:chgData name="Antonia Chiantella" userId="eb05e66d-d154-4397-a0d1-9519623dc572" providerId="ADAL" clId="{4A3371E0-0D51-4D95-99D5-412E65CFF4A7}" dt="2025-12-03T14:33:22.681" v="1585" actId="122"/>
          <ac:graphicFrameMkLst>
            <pc:docMk/>
            <pc:sldMk cId="2530866919" sldId="382"/>
            <ac:graphicFrameMk id="4" creationId="{7A9BDD21-8872-A531-B30B-4F4ED8E0236B}"/>
          </ac:graphicFrameMkLst>
        </pc:graphicFrameChg>
      </pc:sldChg>
      <pc:sldChg chg="modSp mod">
        <pc:chgData name="Antonia Chiantella" userId="eb05e66d-d154-4397-a0d1-9519623dc572" providerId="ADAL" clId="{4A3371E0-0D51-4D95-99D5-412E65CFF4A7}" dt="2025-12-03T13:38:24.585" v="1291" actId="255"/>
        <pc:sldMkLst>
          <pc:docMk/>
          <pc:sldMk cId="2029686772" sldId="386"/>
        </pc:sldMkLst>
        <pc:spChg chg="mod">
          <ac:chgData name="Antonia Chiantella" userId="eb05e66d-d154-4397-a0d1-9519623dc572" providerId="ADAL" clId="{4A3371E0-0D51-4D95-99D5-412E65CFF4A7}" dt="2025-12-03T13:38:24.585" v="1291" actId="255"/>
          <ac:spMkLst>
            <pc:docMk/>
            <pc:sldMk cId="2029686772" sldId="386"/>
            <ac:spMk id="4" creationId="{45306E76-AC01-9CE6-923B-4B4863CD2DC6}"/>
          </ac:spMkLst>
        </pc:spChg>
        <pc:graphicFrameChg chg="modGraphic">
          <ac:chgData name="Antonia Chiantella" userId="eb05e66d-d154-4397-a0d1-9519623dc572" providerId="ADAL" clId="{4A3371E0-0D51-4D95-99D5-412E65CFF4A7}" dt="2025-12-03T13:37:09.639" v="1288"/>
          <ac:graphicFrameMkLst>
            <pc:docMk/>
            <pc:sldMk cId="2029686772" sldId="386"/>
            <ac:graphicFrameMk id="6" creationId="{EE5BE2D2-26EC-970A-2490-7A2D5093B6DC}"/>
          </ac:graphicFrameMkLst>
        </pc:graphicFrameChg>
      </pc:sldChg>
      <pc:sldChg chg="modSp mod">
        <pc:chgData name="Antonia Chiantella" userId="eb05e66d-d154-4397-a0d1-9519623dc572" providerId="ADAL" clId="{4A3371E0-0D51-4D95-99D5-412E65CFF4A7}" dt="2025-12-03T08:59:37.499" v="53" actId="1076"/>
        <pc:sldMkLst>
          <pc:docMk/>
          <pc:sldMk cId="840532347" sldId="387"/>
        </pc:sldMkLst>
        <pc:spChg chg="mod">
          <ac:chgData name="Antonia Chiantella" userId="eb05e66d-d154-4397-a0d1-9519623dc572" providerId="ADAL" clId="{4A3371E0-0D51-4D95-99D5-412E65CFF4A7}" dt="2025-12-03T08:56:08.104" v="47" actId="255"/>
          <ac:spMkLst>
            <pc:docMk/>
            <pc:sldMk cId="840532347" sldId="387"/>
            <ac:spMk id="5" creationId="{984693DB-B03A-90F3-AA70-E9F7C31FFCD4}"/>
          </ac:spMkLst>
        </pc:spChg>
        <pc:graphicFrameChg chg="mod modGraphic">
          <ac:chgData name="Antonia Chiantella" userId="eb05e66d-d154-4397-a0d1-9519623dc572" providerId="ADAL" clId="{4A3371E0-0D51-4D95-99D5-412E65CFF4A7}" dt="2025-12-03T08:59:37.499" v="53" actId="1076"/>
          <ac:graphicFrameMkLst>
            <pc:docMk/>
            <pc:sldMk cId="840532347" sldId="387"/>
            <ac:graphicFrameMk id="4" creationId="{63A7F275-6C8B-6223-8D06-BCB489B69BF1}"/>
          </ac:graphicFrameMkLst>
        </pc:graphicFrameChg>
      </pc:sldChg>
      <pc:sldChg chg="modSp mod">
        <pc:chgData name="Antonia Chiantella" userId="eb05e66d-d154-4397-a0d1-9519623dc572" providerId="ADAL" clId="{4A3371E0-0D51-4D95-99D5-412E65CFF4A7}" dt="2025-12-07T18:11:29.055" v="1966" actId="20577"/>
        <pc:sldMkLst>
          <pc:docMk/>
          <pc:sldMk cId="4164661523" sldId="389"/>
        </pc:sldMkLst>
        <pc:spChg chg="mod">
          <ac:chgData name="Antonia Chiantella" userId="eb05e66d-d154-4397-a0d1-9519623dc572" providerId="ADAL" clId="{4A3371E0-0D51-4D95-99D5-412E65CFF4A7}" dt="2025-12-07T18:11:29.055" v="1966" actId="20577"/>
          <ac:spMkLst>
            <pc:docMk/>
            <pc:sldMk cId="4164661523" sldId="389"/>
            <ac:spMk id="6" creationId="{6794C7A9-E07F-2006-FDBE-352B2BAFBF25}"/>
          </ac:spMkLst>
        </pc:spChg>
        <pc:graphicFrameChg chg="modGraphic">
          <ac:chgData name="Antonia Chiantella" userId="eb05e66d-d154-4397-a0d1-9519623dc572" providerId="ADAL" clId="{4A3371E0-0D51-4D95-99D5-412E65CFF4A7}" dt="2025-12-03T09:04:30.602" v="75" actId="13238"/>
          <ac:graphicFrameMkLst>
            <pc:docMk/>
            <pc:sldMk cId="4164661523" sldId="389"/>
            <ac:graphicFrameMk id="3" creationId="{D050630F-2288-DE37-99CC-40317D9956D3}"/>
          </ac:graphicFrameMkLst>
        </pc:graphicFrameChg>
        <pc:graphicFrameChg chg="modGraphic">
          <ac:chgData name="Antonia Chiantella" userId="eb05e66d-d154-4397-a0d1-9519623dc572" providerId="ADAL" clId="{4A3371E0-0D51-4D95-99D5-412E65CFF4A7}" dt="2025-12-03T09:04:36.839" v="76" actId="13238"/>
          <ac:graphicFrameMkLst>
            <pc:docMk/>
            <pc:sldMk cId="4164661523" sldId="389"/>
            <ac:graphicFrameMk id="4" creationId="{F3678E8D-F834-90EA-BD7C-8BC924D9C1A4}"/>
          </ac:graphicFrameMkLst>
        </pc:graphicFrameChg>
      </pc:sldChg>
      <pc:sldChg chg="modSp mod">
        <pc:chgData name="Antonia Chiantella" userId="eb05e66d-d154-4397-a0d1-9519623dc572" providerId="ADAL" clId="{4A3371E0-0D51-4D95-99D5-412E65CFF4A7}" dt="2025-12-03T10:09:28.520" v="357" actId="207"/>
        <pc:sldMkLst>
          <pc:docMk/>
          <pc:sldMk cId="659116282" sldId="395"/>
        </pc:sldMkLst>
        <pc:spChg chg="mod">
          <ac:chgData name="Antonia Chiantella" userId="eb05e66d-d154-4397-a0d1-9519623dc572" providerId="ADAL" clId="{4A3371E0-0D51-4D95-99D5-412E65CFF4A7}" dt="2025-12-03T10:08:51.962" v="353" actId="255"/>
          <ac:spMkLst>
            <pc:docMk/>
            <pc:sldMk cId="659116282" sldId="395"/>
            <ac:spMk id="9" creationId="{A8E80121-4665-FEFA-C0BC-D77303F03F73}"/>
          </ac:spMkLst>
        </pc:spChg>
        <pc:graphicFrameChg chg="modGraphic">
          <ac:chgData name="Antonia Chiantella" userId="eb05e66d-d154-4397-a0d1-9519623dc572" providerId="ADAL" clId="{4A3371E0-0D51-4D95-99D5-412E65CFF4A7}" dt="2025-12-03T10:09:18.850" v="356" actId="207"/>
          <ac:graphicFrameMkLst>
            <pc:docMk/>
            <pc:sldMk cId="659116282" sldId="395"/>
            <ac:graphicFrameMk id="3" creationId="{6241C9C2-D945-1F0A-2F48-6BF6C49FE13F}"/>
          </ac:graphicFrameMkLst>
        </pc:graphicFrameChg>
        <pc:graphicFrameChg chg="modGraphic">
          <ac:chgData name="Antonia Chiantella" userId="eb05e66d-d154-4397-a0d1-9519623dc572" providerId="ADAL" clId="{4A3371E0-0D51-4D95-99D5-412E65CFF4A7}" dt="2025-12-03T10:09:28.520" v="357" actId="207"/>
          <ac:graphicFrameMkLst>
            <pc:docMk/>
            <pc:sldMk cId="659116282" sldId="395"/>
            <ac:graphicFrameMk id="5" creationId="{3BCE17B7-5DF6-8CB3-6A9D-FDA58B728DC9}"/>
          </ac:graphicFrameMkLst>
        </pc:graphicFrameChg>
      </pc:sldChg>
      <pc:sldChg chg="modSp mod">
        <pc:chgData name="Antonia Chiantella" userId="eb05e66d-d154-4397-a0d1-9519623dc572" providerId="ADAL" clId="{4A3371E0-0D51-4D95-99D5-412E65CFF4A7}" dt="2025-12-03T10:05:43.415" v="337" actId="1076"/>
        <pc:sldMkLst>
          <pc:docMk/>
          <pc:sldMk cId="567802123" sldId="396"/>
        </pc:sldMkLst>
        <pc:spChg chg="mod">
          <ac:chgData name="Antonia Chiantella" userId="eb05e66d-d154-4397-a0d1-9519623dc572" providerId="ADAL" clId="{4A3371E0-0D51-4D95-99D5-412E65CFF4A7}" dt="2025-12-03T10:05:06.532" v="333" actId="255"/>
          <ac:spMkLst>
            <pc:docMk/>
            <pc:sldMk cId="567802123" sldId="396"/>
            <ac:spMk id="8" creationId="{7CF14061-2AAF-A717-0254-4C98A326E45F}"/>
          </ac:spMkLst>
        </pc:spChg>
        <pc:graphicFrameChg chg="mod modGraphic">
          <ac:chgData name="Antonia Chiantella" userId="eb05e66d-d154-4397-a0d1-9519623dc572" providerId="ADAL" clId="{4A3371E0-0D51-4D95-99D5-412E65CFF4A7}" dt="2025-12-03T10:05:43.415" v="337" actId="1076"/>
          <ac:graphicFrameMkLst>
            <pc:docMk/>
            <pc:sldMk cId="567802123" sldId="396"/>
            <ac:graphicFrameMk id="3" creationId="{7A8B77E2-216A-48B5-8833-E97130365A5E}"/>
          </ac:graphicFrameMkLst>
        </pc:graphicFrameChg>
      </pc:sldChg>
      <pc:sldChg chg="modSp mod">
        <pc:chgData name="Antonia Chiantella" userId="eb05e66d-d154-4397-a0d1-9519623dc572" providerId="ADAL" clId="{4A3371E0-0D51-4D95-99D5-412E65CFF4A7}" dt="2025-12-03T10:08:18.972" v="351" actId="207"/>
        <pc:sldMkLst>
          <pc:docMk/>
          <pc:sldMk cId="2766458727" sldId="399"/>
        </pc:sldMkLst>
        <pc:spChg chg="mod">
          <ac:chgData name="Antonia Chiantella" userId="eb05e66d-d154-4397-a0d1-9519623dc572" providerId="ADAL" clId="{4A3371E0-0D51-4D95-99D5-412E65CFF4A7}" dt="2025-12-03T10:07:53.354" v="349" actId="14100"/>
          <ac:spMkLst>
            <pc:docMk/>
            <pc:sldMk cId="2766458727" sldId="399"/>
            <ac:spMk id="5" creationId="{99A503EE-AA10-25CD-04EF-D709B877556B}"/>
          </ac:spMkLst>
        </pc:spChg>
        <pc:spChg chg="mod">
          <ac:chgData name="Antonia Chiantella" userId="eb05e66d-d154-4397-a0d1-9519623dc572" providerId="ADAL" clId="{4A3371E0-0D51-4D95-99D5-412E65CFF4A7}" dt="2025-12-03T10:06:52.832" v="344" actId="14100"/>
          <ac:spMkLst>
            <pc:docMk/>
            <pc:sldMk cId="2766458727" sldId="399"/>
            <ac:spMk id="6" creationId="{5422E3A3-31DE-AF54-2CFE-D9083550DEB4}"/>
          </ac:spMkLst>
        </pc:spChg>
        <pc:graphicFrameChg chg="mod modGraphic">
          <ac:chgData name="Antonia Chiantella" userId="eb05e66d-d154-4397-a0d1-9519623dc572" providerId="ADAL" clId="{4A3371E0-0D51-4D95-99D5-412E65CFF4A7}" dt="2025-12-03T10:08:18.972" v="351" actId="207"/>
          <ac:graphicFrameMkLst>
            <pc:docMk/>
            <pc:sldMk cId="2766458727" sldId="399"/>
            <ac:graphicFrameMk id="3" creationId="{A1B576CB-BBD1-1F42-6C78-922FB0299B36}"/>
          </ac:graphicFrameMkLst>
        </pc:graphicFrameChg>
      </pc:sldChg>
      <pc:sldChg chg="modSp mod">
        <pc:chgData name="Antonia Chiantella" userId="eb05e66d-d154-4397-a0d1-9519623dc572" providerId="ADAL" clId="{4A3371E0-0D51-4D95-99D5-412E65CFF4A7}" dt="2025-12-03T09:02:19.481" v="65" actId="255"/>
        <pc:sldMkLst>
          <pc:docMk/>
          <pc:sldMk cId="3278502974" sldId="400"/>
        </pc:sldMkLst>
        <pc:spChg chg="mod">
          <ac:chgData name="Antonia Chiantella" userId="eb05e66d-d154-4397-a0d1-9519623dc572" providerId="ADAL" clId="{4A3371E0-0D51-4D95-99D5-412E65CFF4A7}" dt="2025-12-03T09:02:02.560" v="64" actId="1076"/>
          <ac:spMkLst>
            <pc:docMk/>
            <pc:sldMk cId="3278502974" sldId="400"/>
            <ac:spMk id="4" creationId="{71EC1DCE-6CAF-7508-66D2-47B83A7D32CF}"/>
          </ac:spMkLst>
        </pc:spChg>
        <pc:spChg chg="mod">
          <ac:chgData name="Antonia Chiantella" userId="eb05e66d-d154-4397-a0d1-9519623dc572" providerId="ADAL" clId="{4A3371E0-0D51-4D95-99D5-412E65CFF4A7}" dt="2025-12-03T09:02:19.481" v="65" actId="255"/>
          <ac:spMkLst>
            <pc:docMk/>
            <pc:sldMk cId="3278502974" sldId="400"/>
            <ac:spMk id="5" creationId="{C25A9AEB-611F-5386-7D52-0897C22B49AC}"/>
          </ac:spMkLst>
        </pc:spChg>
        <pc:graphicFrameChg chg="mod modGraphic">
          <ac:chgData name="Antonia Chiantella" userId="eb05e66d-d154-4397-a0d1-9519623dc572" providerId="ADAL" clId="{4A3371E0-0D51-4D95-99D5-412E65CFF4A7}" dt="2025-12-03T09:01:47.392" v="62" actId="1076"/>
          <ac:graphicFrameMkLst>
            <pc:docMk/>
            <pc:sldMk cId="3278502974" sldId="400"/>
            <ac:graphicFrameMk id="3" creationId="{5B246B58-BD8C-074A-EFE8-3BE9B51FB4D5}"/>
          </ac:graphicFrameMkLst>
        </pc:graphicFrameChg>
      </pc:sldChg>
      <pc:sldChg chg="modSp mod">
        <pc:chgData name="Antonia Chiantella" userId="eb05e66d-d154-4397-a0d1-9519623dc572" providerId="ADAL" clId="{4A3371E0-0D51-4D95-99D5-412E65CFF4A7}" dt="2025-12-03T09:03:46.007" v="73" actId="207"/>
        <pc:sldMkLst>
          <pc:docMk/>
          <pc:sldMk cId="2388850121" sldId="401"/>
        </pc:sldMkLst>
        <pc:spChg chg="mod">
          <ac:chgData name="Antonia Chiantella" userId="eb05e66d-d154-4397-a0d1-9519623dc572" providerId="ADAL" clId="{4A3371E0-0D51-4D95-99D5-412E65CFF4A7}" dt="2025-12-03T09:02:53.771" v="70" actId="255"/>
          <ac:spMkLst>
            <pc:docMk/>
            <pc:sldMk cId="2388850121" sldId="401"/>
            <ac:spMk id="5" creationId="{5C238B39-B787-5224-0E41-D41B1921A273}"/>
          </ac:spMkLst>
        </pc:spChg>
        <pc:graphicFrameChg chg="modGraphic">
          <ac:chgData name="Antonia Chiantella" userId="eb05e66d-d154-4397-a0d1-9519623dc572" providerId="ADAL" clId="{4A3371E0-0D51-4D95-99D5-412E65CFF4A7}" dt="2025-12-03T09:03:46.007" v="73" actId="207"/>
          <ac:graphicFrameMkLst>
            <pc:docMk/>
            <pc:sldMk cId="2388850121" sldId="401"/>
            <ac:graphicFrameMk id="3" creationId="{A1EADBEB-25DA-1EE2-6E0F-0751EA239BBF}"/>
          </ac:graphicFrameMkLst>
        </pc:graphicFrameChg>
      </pc:sldChg>
      <pc:sldChg chg="modSp mod">
        <pc:chgData name="Antonia Chiantella" userId="eb05e66d-d154-4397-a0d1-9519623dc572" providerId="ADAL" clId="{4A3371E0-0D51-4D95-99D5-412E65CFF4A7}" dt="2025-12-03T09:08:45.291" v="86" actId="20577"/>
        <pc:sldMkLst>
          <pc:docMk/>
          <pc:sldMk cId="196315307" sldId="402"/>
        </pc:sldMkLst>
        <pc:spChg chg="mod">
          <ac:chgData name="Antonia Chiantella" userId="eb05e66d-d154-4397-a0d1-9519623dc572" providerId="ADAL" clId="{4A3371E0-0D51-4D95-99D5-412E65CFF4A7}" dt="2025-12-03T09:08:45.291" v="86" actId="20577"/>
          <ac:spMkLst>
            <pc:docMk/>
            <pc:sldMk cId="196315307" sldId="402"/>
            <ac:spMk id="3" creationId="{72C567C8-160F-2C95-188D-5C1FE51F15E1}"/>
          </ac:spMkLst>
        </pc:spChg>
        <pc:spChg chg="mod">
          <ac:chgData name="Antonia Chiantella" userId="eb05e66d-d154-4397-a0d1-9519623dc572" providerId="ADAL" clId="{4A3371E0-0D51-4D95-99D5-412E65CFF4A7}" dt="2025-12-03T09:05:17.691" v="77" actId="255"/>
          <ac:spMkLst>
            <pc:docMk/>
            <pc:sldMk cId="196315307" sldId="402"/>
            <ac:spMk id="5" creationId="{313A5738-4DD6-C9DE-40DA-D5A738CF7C4C}"/>
          </ac:spMkLst>
        </pc:spChg>
        <pc:graphicFrameChg chg="mod modGraphic">
          <ac:chgData name="Antonia Chiantella" userId="eb05e66d-d154-4397-a0d1-9519623dc572" providerId="ADAL" clId="{4A3371E0-0D51-4D95-99D5-412E65CFF4A7}" dt="2025-12-03T09:07:44.523" v="82" actId="1076"/>
          <ac:graphicFrameMkLst>
            <pc:docMk/>
            <pc:sldMk cId="196315307" sldId="402"/>
            <ac:graphicFrameMk id="2" creationId="{30311339-0E35-3857-0EED-277AF4A876A3}"/>
          </ac:graphicFrameMkLst>
        </pc:graphicFrameChg>
      </pc:sldChg>
      <pc:sldChg chg="modSp mod">
        <pc:chgData name="Antonia Chiantella" userId="eb05e66d-d154-4397-a0d1-9519623dc572" providerId="ADAL" clId="{4A3371E0-0D51-4D95-99D5-412E65CFF4A7}" dt="2025-12-03T09:11:24.685" v="100" actId="1076"/>
        <pc:sldMkLst>
          <pc:docMk/>
          <pc:sldMk cId="2309694923" sldId="404"/>
        </pc:sldMkLst>
        <pc:spChg chg="mod">
          <ac:chgData name="Antonia Chiantella" userId="eb05e66d-d154-4397-a0d1-9519623dc572" providerId="ADAL" clId="{4A3371E0-0D51-4D95-99D5-412E65CFF4A7}" dt="2025-12-03T09:10:28.320" v="97" actId="255"/>
          <ac:spMkLst>
            <pc:docMk/>
            <pc:sldMk cId="2309694923" sldId="404"/>
            <ac:spMk id="5" creationId="{79318192-EC11-6E8D-F3D6-637440A0388A}"/>
          </ac:spMkLst>
        </pc:spChg>
        <pc:graphicFrameChg chg="mod">
          <ac:chgData name="Antonia Chiantella" userId="eb05e66d-d154-4397-a0d1-9519623dc572" providerId="ADAL" clId="{4A3371E0-0D51-4D95-99D5-412E65CFF4A7}" dt="2025-12-03T09:11:24.685" v="100" actId="1076"/>
          <ac:graphicFrameMkLst>
            <pc:docMk/>
            <pc:sldMk cId="2309694923" sldId="404"/>
            <ac:graphicFrameMk id="2" creationId="{81F4CA7E-7A76-6432-8A4B-04A302CCD9B3}"/>
          </ac:graphicFrameMkLst>
        </pc:graphicFrameChg>
      </pc:sldChg>
      <pc:sldChg chg="modSp mod">
        <pc:chgData name="Antonia Chiantella" userId="eb05e66d-d154-4397-a0d1-9519623dc572" providerId="ADAL" clId="{4A3371E0-0D51-4D95-99D5-412E65CFF4A7}" dt="2025-12-03T09:16:39.054" v="141" actId="20577"/>
        <pc:sldMkLst>
          <pc:docMk/>
          <pc:sldMk cId="4287519588" sldId="405"/>
        </pc:sldMkLst>
        <pc:spChg chg="mod">
          <ac:chgData name="Antonia Chiantella" userId="eb05e66d-d154-4397-a0d1-9519623dc572" providerId="ADAL" clId="{4A3371E0-0D51-4D95-99D5-412E65CFF4A7}" dt="2025-12-03T09:16:39.054" v="141" actId="20577"/>
          <ac:spMkLst>
            <pc:docMk/>
            <pc:sldMk cId="4287519588" sldId="405"/>
            <ac:spMk id="6" creationId="{73BD8686-0636-BB76-CF76-2E8C1D99D143}"/>
          </ac:spMkLst>
        </pc:spChg>
        <pc:graphicFrameChg chg="mod modGraphic">
          <ac:chgData name="Antonia Chiantella" userId="eb05e66d-d154-4397-a0d1-9519623dc572" providerId="ADAL" clId="{4A3371E0-0D51-4D95-99D5-412E65CFF4A7}" dt="2025-12-03T09:15:13.242" v="135" actId="1076"/>
          <ac:graphicFrameMkLst>
            <pc:docMk/>
            <pc:sldMk cId="4287519588" sldId="405"/>
            <ac:graphicFrameMk id="2" creationId="{8266E233-F502-77F0-6A03-757A586726D7}"/>
          </ac:graphicFrameMkLst>
        </pc:graphicFrameChg>
      </pc:sldChg>
      <pc:sldChg chg="modSp mod">
        <pc:chgData name="Antonia Chiantella" userId="eb05e66d-d154-4397-a0d1-9519623dc572" providerId="ADAL" clId="{4A3371E0-0D51-4D95-99D5-412E65CFF4A7}" dt="2025-12-03T09:10:58.873" v="98" actId="1076"/>
        <pc:sldMkLst>
          <pc:docMk/>
          <pc:sldMk cId="4104931882" sldId="406"/>
        </pc:sldMkLst>
        <pc:spChg chg="mod">
          <ac:chgData name="Antonia Chiantella" userId="eb05e66d-d154-4397-a0d1-9519623dc572" providerId="ADAL" clId="{4A3371E0-0D51-4D95-99D5-412E65CFF4A7}" dt="2025-12-03T09:09:26.622" v="91" actId="255"/>
          <ac:spMkLst>
            <pc:docMk/>
            <pc:sldMk cId="4104931882" sldId="406"/>
            <ac:spMk id="4" creationId="{FA3080A4-F862-DD75-0C19-C3A6366D390E}"/>
          </ac:spMkLst>
        </pc:spChg>
        <pc:graphicFrameChg chg="mod modGraphic">
          <ac:chgData name="Antonia Chiantella" userId="eb05e66d-d154-4397-a0d1-9519623dc572" providerId="ADAL" clId="{4A3371E0-0D51-4D95-99D5-412E65CFF4A7}" dt="2025-12-03T09:10:58.873" v="98" actId="1076"/>
          <ac:graphicFrameMkLst>
            <pc:docMk/>
            <pc:sldMk cId="4104931882" sldId="406"/>
            <ac:graphicFrameMk id="6" creationId="{140B3883-D77E-3D60-AC7D-51D07A058199}"/>
          </ac:graphicFrameMkLst>
        </pc:graphicFrameChg>
      </pc:sldChg>
      <pc:sldChg chg="modSp mod">
        <pc:chgData name="Antonia Chiantella" userId="eb05e66d-d154-4397-a0d1-9519623dc572" providerId="ADAL" clId="{4A3371E0-0D51-4D95-99D5-412E65CFF4A7}" dt="2025-12-03T09:13:29.837" v="128" actId="1076"/>
        <pc:sldMkLst>
          <pc:docMk/>
          <pc:sldMk cId="2438327507" sldId="407"/>
        </pc:sldMkLst>
        <pc:spChg chg="mod">
          <ac:chgData name="Antonia Chiantella" userId="eb05e66d-d154-4397-a0d1-9519623dc572" providerId="ADAL" clId="{4A3371E0-0D51-4D95-99D5-412E65CFF4A7}" dt="2025-12-03T09:13:14.648" v="125" actId="14100"/>
          <ac:spMkLst>
            <pc:docMk/>
            <pc:sldMk cId="2438327507" sldId="407"/>
            <ac:spMk id="4" creationId="{A9D9C8E6-57A2-4DD5-8D68-01935912F9DB}"/>
          </ac:spMkLst>
        </pc:spChg>
        <pc:spChg chg="mod">
          <ac:chgData name="Antonia Chiantella" userId="eb05e66d-d154-4397-a0d1-9519623dc572" providerId="ADAL" clId="{4A3371E0-0D51-4D95-99D5-412E65CFF4A7}" dt="2025-12-03T09:11:52.174" v="102" actId="255"/>
          <ac:spMkLst>
            <pc:docMk/>
            <pc:sldMk cId="2438327507" sldId="407"/>
            <ac:spMk id="5" creationId="{7CEEE252-42D2-B918-C625-19C86A8BC54A}"/>
          </ac:spMkLst>
        </pc:spChg>
        <pc:graphicFrameChg chg="mod modGraphic">
          <ac:chgData name="Antonia Chiantella" userId="eb05e66d-d154-4397-a0d1-9519623dc572" providerId="ADAL" clId="{4A3371E0-0D51-4D95-99D5-412E65CFF4A7}" dt="2025-12-03T09:13:29.837" v="128" actId="1076"/>
          <ac:graphicFrameMkLst>
            <pc:docMk/>
            <pc:sldMk cId="2438327507" sldId="407"/>
            <ac:graphicFrameMk id="6" creationId="{332A56C2-4F6A-C170-0D2B-ABBB076E5FF5}"/>
          </ac:graphicFrameMkLst>
        </pc:graphicFrameChg>
      </pc:sldChg>
      <pc:sldChg chg="addSp delSp modSp mod">
        <pc:chgData name="Antonia Chiantella" userId="eb05e66d-d154-4397-a0d1-9519623dc572" providerId="ADAL" clId="{4A3371E0-0D51-4D95-99D5-412E65CFF4A7}" dt="2025-12-03T10:13:55.783" v="370" actId="13926"/>
        <pc:sldMkLst>
          <pc:docMk/>
          <pc:sldMk cId="2706268612" sldId="409"/>
        </pc:sldMkLst>
        <pc:spChg chg="add mod">
          <ac:chgData name="Antonia Chiantella" userId="eb05e66d-d154-4397-a0d1-9519623dc572" providerId="ADAL" clId="{4A3371E0-0D51-4D95-99D5-412E65CFF4A7}" dt="2025-12-03T10:12:56.630" v="364" actId="14100"/>
          <ac:spMkLst>
            <pc:docMk/>
            <pc:sldMk cId="2706268612" sldId="409"/>
            <ac:spMk id="5" creationId="{C474BB95-CE17-07E8-9777-A56D43283E30}"/>
          </ac:spMkLst>
        </pc:spChg>
        <pc:graphicFrameChg chg="mod modGraphic">
          <ac:chgData name="Antonia Chiantella" userId="eb05e66d-d154-4397-a0d1-9519623dc572" providerId="ADAL" clId="{4A3371E0-0D51-4D95-99D5-412E65CFF4A7}" dt="2025-12-03T10:13:55.783" v="370" actId="13926"/>
          <ac:graphicFrameMkLst>
            <pc:docMk/>
            <pc:sldMk cId="2706268612" sldId="409"/>
            <ac:graphicFrameMk id="6" creationId="{03E6651A-859B-7B57-5FF5-4534DA4B6FEE}"/>
          </ac:graphicFrameMkLst>
        </pc:graphicFrameChg>
      </pc:sldChg>
      <pc:sldChg chg="addSp delSp modSp mod">
        <pc:chgData name="Antonia Chiantella" userId="eb05e66d-d154-4397-a0d1-9519623dc572" providerId="ADAL" clId="{4A3371E0-0D51-4D95-99D5-412E65CFF4A7}" dt="2025-12-03T10:16:20.161" v="381" actId="1076"/>
        <pc:sldMkLst>
          <pc:docMk/>
          <pc:sldMk cId="725615781" sldId="410"/>
        </pc:sldMkLst>
        <pc:spChg chg="add mod">
          <ac:chgData name="Antonia Chiantella" userId="eb05e66d-d154-4397-a0d1-9519623dc572" providerId="ADAL" clId="{4A3371E0-0D51-4D95-99D5-412E65CFF4A7}" dt="2025-12-03T10:14:36.336" v="372"/>
          <ac:spMkLst>
            <pc:docMk/>
            <pc:sldMk cId="725615781" sldId="410"/>
            <ac:spMk id="5" creationId="{66B7BA1D-C85E-DB48-A4EE-99BBB42384BF}"/>
          </ac:spMkLst>
        </pc:spChg>
        <pc:graphicFrameChg chg="mod modGraphic">
          <ac:chgData name="Antonia Chiantella" userId="eb05e66d-d154-4397-a0d1-9519623dc572" providerId="ADAL" clId="{4A3371E0-0D51-4D95-99D5-412E65CFF4A7}" dt="2025-12-03T10:16:20.161" v="381" actId="1076"/>
          <ac:graphicFrameMkLst>
            <pc:docMk/>
            <pc:sldMk cId="725615781" sldId="410"/>
            <ac:graphicFrameMk id="6" creationId="{8B35D02A-C00A-D91A-FEC7-B73734AD3960}"/>
          </ac:graphicFrameMkLst>
        </pc:graphicFrameChg>
      </pc:sldChg>
      <pc:sldChg chg="addSp delSp modSp mod">
        <pc:chgData name="Antonia Chiantella" userId="eb05e66d-d154-4397-a0d1-9519623dc572" providerId="ADAL" clId="{4A3371E0-0D51-4D95-99D5-412E65CFF4A7}" dt="2025-12-03T10:46:35.303" v="392" actId="207"/>
        <pc:sldMkLst>
          <pc:docMk/>
          <pc:sldMk cId="279579569" sldId="411"/>
        </pc:sldMkLst>
        <pc:spChg chg="add mod">
          <ac:chgData name="Antonia Chiantella" userId="eb05e66d-d154-4397-a0d1-9519623dc572" providerId="ADAL" clId="{4A3371E0-0D51-4D95-99D5-412E65CFF4A7}" dt="2025-12-03T10:45:42.069" v="383"/>
          <ac:spMkLst>
            <pc:docMk/>
            <pc:sldMk cId="279579569" sldId="411"/>
            <ac:spMk id="5" creationId="{39AF6C3F-5C45-EA52-D9C6-3B3C7EA9FAD5}"/>
          </ac:spMkLst>
        </pc:spChg>
        <pc:graphicFrameChg chg="mod modGraphic">
          <ac:chgData name="Antonia Chiantella" userId="eb05e66d-d154-4397-a0d1-9519623dc572" providerId="ADAL" clId="{4A3371E0-0D51-4D95-99D5-412E65CFF4A7}" dt="2025-12-03T10:46:35.303" v="392" actId="207"/>
          <ac:graphicFrameMkLst>
            <pc:docMk/>
            <pc:sldMk cId="279579569" sldId="411"/>
            <ac:graphicFrameMk id="6" creationId="{40F2F856-AA02-E0BC-FF59-6F6BDE51DBF6}"/>
          </ac:graphicFrameMkLst>
        </pc:graphicFrameChg>
      </pc:sldChg>
      <pc:sldChg chg="addSp delSp modSp mod">
        <pc:chgData name="Antonia Chiantella" userId="eb05e66d-d154-4397-a0d1-9519623dc572" providerId="ADAL" clId="{4A3371E0-0D51-4D95-99D5-412E65CFF4A7}" dt="2025-12-03T10:49:18.525" v="422" actId="1076"/>
        <pc:sldMkLst>
          <pc:docMk/>
          <pc:sldMk cId="3815722804" sldId="412"/>
        </pc:sldMkLst>
        <pc:spChg chg="add mod">
          <ac:chgData name="Antonia Chiantella" userId="eb05e66d-d154-4397-a0d1-9519623dc572" providerId="ADAL" clId="{4A3371E0-0D51-4D95-99D5-412E65CFF4A7}" dt="2025-12-03T10:47:30.048" v="415" actId="255"/>
          <ac:spMkLst>
            <pc:docMk/>
            <pc:sldMk cId="3815722804" sldId="412"/>
            <ac:spMk id="6" creationId="{709A0FB6-0569-7ECF-402F-3D5AE301A021}"/>
          </ac:spMkLst>
        </pc:spChg>
        <pc:graphicFrameChg chg="mod modGraphic">
          <ac:chgData name="Antonia Chiantella" userId="eb05e66d-d154-4397-a0d1-9519623dc572" providerId="ADAL" clId="{4A3371E0-0D51-4D95-99D5-412E65CFF4A7}" dt="2025-12-03T10:49:18.525" v="422" actId="1076"/>
          <ac:graphicFrameMkLst>
            <pc:docMk/>
            <pc:sldMk cId="3815722804" sldId="412"/>
            <ac:graphicFrameMk id="3" creationId="{78886264-859D-CD02-64A9-DF28DC63BECE}"/>
          </ac:graphicFrameMkLst>
        </pc:graphicFrameChg>
      </pc:sldChg>
      <pc:sldChg chg="modSp mod">
        <pc:chgData name="Antonia Chiantella" userId="eb05e66d-d154-4397-a0d1-9519623dc572" providerId="ADAL" clId="{4A3371E0-0D51-4D95-99D5-412E65CFF4A7}" dt="2025-12-03T09:17:21.148" v="143" actId="207"/>
        <pc:sldMkLst>
          <pc:docMk/>
          <pc:sldMk cId="3196444143" sldId="413"/>
        </pc:sldMkLst>
        <pc:spChg chg="mod">
          <ac:chgData name="Antonia Chiantella" userId="eb05e66d-d154-4397-a0d1-9519623dc572" providerId="ADAL" clId="{4A3371E0-0D51-4D95-99D5-412E65CFF4A7}" dt="2025-12-03T09:16:49.723" v="142" actId="20577"/>
          <ac:spMkLst>
            <pc:docMk/>
            <pc:sldMk cId="3196444143" sldId="413"/>
            <ac:spMk id="8" creationId="{4F58BDA5-BBA8-4985-F61D-863CFD20FFD7}"/>
          </ac:spMkLst>
        </pc:spChg>
        <pc:graphicFrameChg chg="mod modGraphic">
          <ac:chgData name="Antonia Chiantella" userId="eb05e66d-d154-4397-a0d1-9519623dc572" providerId="ADAL" clId="{4A3371E0-0D51-4D95-99D5-412E65CFF4A7}" dt="2025-12-03T09:17:21.148" v="143" actId="207"/>
          <ac:graphicFrameMkLst>
            <pc:docMk/>
            <pc:sldMk cId="3196444143" sldId="413"/>
            <ac:graphicFrameMk id="4" creationId="{2C9482A5-A0B7-9A3E-421C-114B61F66F8A}"/>
          </ac:graphicFrameMkLst>
        </pc:graphicFrameChg>
      </pc:sldChg>
      <pc:sldChg chg="modSp mod">
        <pc:chgData name="Antonia Chiantella" userId="eb05e66d-d154-4397-a0d1-9519623dc572" providerId="ADAL" clId="{4A3371E0-0D51-4D95-99D5-412E65CFF4A7}" dt="2025-12-03T09:28:13.294" v="179" actId="207"/>
        <pc:sldMkLst>
          <pc:docMk/>
          <pc:sldMk cId="3986955476" sldId="414"/>
        </pc:sldMkLst>
        <pc:spChg chg="mod">
          <ac:chgData name="Antonia Chiantella" userId="eb05e66d-d154-4397-a0d1-9519623dc572" providerId="ADAL" clId="{4A3371E0-0D51-4D95-99D5-412E65CFF4A7}" dt="2025-12-03T09:27:44.274" v="177" actId="255"/>
          <ac:spMkLst>
            <pc:docMk/>
            <pc:sldMk cId="3986955476" sldId="414"/>
            <ac:spMk id="5" creationId="{57129945-25BC-0840-9E69-257D88A156D6}"/>
          </ac:spMkLst>
        </pc:spChg>
        <pc:spChg chg="mod">
          <ac:chgData name="Antonia Chiantella" userId="eb05e66d-d154-4397-a0d1-9519623dc572" providerId="ADAL" clId="{4A3371E0-0D51-4D95-99D5-412E65CFF4A7}" dt="2025-12-03T09:27:31.789" v="176" actId="255"/>
          <ac:spMkLst>
            <pc:docMk/>
            <pc:sldMk cId="3986955476" sldId="414"/>
            <ac:spMk id="8" creationId="{579F8DBE-32F7-DAF1-E8F9-44A0C90B8D89}"/>
          </ac:spMkLst>
        </pc:spChg>
        <pc:graphicFrameChg chg="modGraphic">
          <ac:chgData name="Antonia Chiantella" userId="eb05e66d-d154-4397-a0d1-9519623dc572" providerId="ADAL" clId="{4A3371E0-0D51-4D95-99D5-412E65CFF4A7}" dt="2025-12-03T09:28:13.294" v="179" actId="207"/>
          <ac:graphicFrameMkLst>
            <pc:docMk/>
            <pc:sldMk cId="3986955476" sldId="414"/>
            <ac:graphicFrameMk id="2" creationId="{6150498F-3ECE-85DF-8FC3-844B24E7497B}"/>
          </ac:graphicFrameMkLst>
        </pc:graphicFrameChg>
        <pc:graphicFrameChg chg="modGraphic">
          <ac:chgData name="Antonia Chiantella" userId="eb05e66d-d154-4397-a0d1-9519623dc572" providerId="ADAL" clId="{4A3371E0-0D51-4D95-99D5-412E65CFF4A7}" dt="2025-12-03T09:27:51.565" v="178" actId="207"/>
          <ac:graphicFrameMkLst>
            <pc:docMk/>
            <pc:sldMk cId="3986955476" sldId="414"/>
            <ac:graphicFrameMk id="4" creationId="{B5146925-7DE5-D3FD-72F9-00E1B8D09DC8}"/>
          </ac:graphicFrameMkLst>
        </pc:graphicFrameChg>
      </pc:sldChg>
      <pc:sldChg chg="addSp delSp modSp mod">
        <pc:chgData name="Antonia Chiantella" userId="eb05e66d-d154-4397-a0d1-9519623dc572" providerId="ADAL" clId="{4A3371E0-0D51-4D95-99D5-412E65CFF4A7}" dt="2025-12-03T11:47:10.878" v="945" actId="255"/>
        <pc:sldMkLst>
          <pc:docMk/>
          <pc:sldMk cId="1655847568" sldId="417"/>
        </pc:sldMkLst>
        <pc:spChg chg="add mod">
          <ac:chgData name="Antonia Chiantella" userId="eb05e66d-d154-4397-a0d1-9519623dc572" providerId="ADAL" clId="{4A3371E0-0D51-4D95-99D5-412E65CFF4A7}" dt="2025-12-03T11:47:10.878" v="945" actId="255"/>
          <ac:spMkLst>
            <pc:docMk/>
            <pc:sldMk cId="1655847568" sldId="417"/>
            <ac:spMk id="6" creationId="{0B656C0D-95FA-B6AE-D56A-F2AC9A860473}"/>
          </ac:spMkLst>
        </pc:spChg>
      </pc:sldChg>
      <pc:sldChg chg="addSp delSp modSp mod">
        <pc:chgData name="Antonia Chiantella" userId="eb05e66d-d154-4397-a0d1-9519623dc572" providerId="ADAL" clId="{4A3371E0-0D51-4D95-99D5-412E65CFF4A7}" dt="2025-12-03T10:57:05.686" v="436" actId="1076"/>
        <pc:sldMkLst>
          <pc:docMk/>
          <pc:sldMk cId="1750467193" sldId="418"/>
        </pc:sldMkLst>
        <pc:spChg chg="add mod">
          <ac:chgData name="Antonia Chiantella" userId="eb05e66d-d154-4397-a0d1-9519623dc572" providerId="ADAL" clId="{4A3371E0-0D51-4D95-99D5-412E65CFF4A7}" dt="2025-12-03T10:56:07.394" v="428" actId="207"/>
          <ac:spMkLst>
            <pc:docMk/>
            <pc:sldMk cId="1750467193" sldId="418"/>
            <ac:spMk id="8" creationId="{F8DB0274-BFDB-57DB-9587-B1905231628E}"/>
          </ac:spMkLst>
        </pc:spChg>
        <pc:graphicFrameChg chg="mod modGraphic">
          <ac:chgData name="Antonia Chiantella" userId="eb05e66d-d154-4397-a0d1-9519623dc572" providerId="ADAL" clId="{4A3371E0-0D51-4D95-99D5-412E65CFF4A7}" dt="2025-12-03T10:57:05.686" v="436" actId="1076"/>
          <ac:graphicFrameMkLst>
            <pc:docMk/>
            <pc:sldMk cId="1750467193" sldId="418"/>
            <ac:graphicFrameMk id="5" creationId="{2C181CF9-7D69-AA0A-6A3A-CF732D04B5A5}"/>
          </ac:graphicFrameMkLst>
        </pc:graphicFrameChg>
      </pc:sldChg>
      <pc:sldChg chg="addSp delSp modSp mod">
        <pc:chgData name="Antonia Chiantella" userId="eb05e66d-d154-4397-a0d1-9519623dc572" providerId="ADAL" clId="{4A3371E0-0D51-4D95-99D5-412E65CFF4A7}" dt="2025-12-03T10:59:31.844" v="451" actId="207"/>
        <pc:sldMkLst>
          <pc:docMk/>
          <pc:sldMk cId="3580359869" sldId="419"/>
        </pc:sldMkLst>
        <pc:spChg chg="add mod">
          <ac:chgData name="Antonia Chiantella" userId="eb05e66d-d154-4397-a0d1-9519623dc572" providerId="ADAL" clId="{4A3371E0-0D51-4D95-99D5-412E65CFF4A7}" dt="2025-12-03T10:58:09.888" v="443" actId="20577"/>
          <ac:spMkLst>
            <pc:docMk/>
            <pc:sldMk cId="3580359869" sldId="419"/>
            <ac:spMk id="6" creationId="{49B71966-AC4F-921F-4398-AF76013F4301}"/>
          </ac:spMkLst>
        </pc:spChg>
        <pc:graphicFrameChg chg="mod modGraphic">
          <ac:chgData name="Antonia Chiantella" userId="eb05e66d-d154-4397-a0d1-9519623dc572" providerId="ADAL" clId="{4A3371E0-0D51-4D95-99D5-412E65CFF4A7}" dt="2025-12-03T10:59:31.844" v="451" actId="207"/>
          <ac:graphicFrameMkLst>
            <pc:docMk/>
            <pc:sldMk cId="3580359869" sldId="419"/>
            <ac:graphicFrameMk id="5" creationId="{175B82B6-3CA0-6131-8442-684D00E39F74}"/>
          </ac:graphicFrameMkLst>
        </pc:graphicFrameChg>
      </pc:sldChg>
      <pc:sldChg chg="addSp delSp modSp mod">
        <pc:chgData name="Antonia Chiantella" userId="eb05e66d-d154-4397-a0d1-9519623dc572" providerId="ADAL" clId="{4A3371E0-0D51-4D95-99D5-412E65CFF4A7}" dt="2025-12-03T11:02:28.927" v="470" actId="207"/>
        <pc:sldMkLst>
          <pc:docMk/>
          <pc:sldMk cId="632642341" sldId="420"/>
        </pc:sldMkLst>
        <pc:spChg chg="add mod">
          <ac:chgData name="Antonia Chiantella" userId="eb05e66d-d154-4397-a0d1-9519623dc572" providerId="ADAL" clId="{4A3371E0-0D51-4D95-99D5-412E65CFF4A7}" dt="2025-12-03T11:01:34.215" v="465" actId="207"/>
          <ac:spMkLst>
            <pc:docMk/>
            <pc:sldMk cId="632642341" sldId="420"/>
            <ac:spMk id="8" creationId="{EB46B953-EAF5-B092-8E1A-E69EAE5B7AFF}"/>
          </ac:spMkLst>
        </pc:spChg>
        <pc:graphicFrameChg chg="modGraphic">
          <ac:chgData name="Antonia Chiantella" userId="eb05e66d-d154-4397-a0d1-9519623dc572" providerId="ADAL" clId="{4A3371E0-0D51-4D95-99D5-412E65CFF4A7}" dt="2025-12-03T11:02:14.537" v="469" actId="207"/>
          <ac:graphicFrameMkLst>
            <pc:docMk/>
            <pc:sldMk cId="632642341" sldId="420"/>
            <ac:graphicFrameMk id="4" creationId="{A02B7602-A708-BF6C-4C01-2E1B69108344}"/>
          </ac:graphicFrameMkLst>
        </pc:graphicFrameChg>
        <pc:graphicFrameChg chg="modGraphic">
          <ac:chgData name="Antonia Chiantella" userId="eb05e66d-d154-4397-a0d1-9519623dc572" providerId="ADAL" clId="{4A3371E0-0D51-4D95-99D5-412E65CFF4A7}" dt="2025-12-03T11:02:28.927" v="470" actId="207"/>
          <ac:graphicFrameMkLst>
            <pc:docMk/>
            <pc:sldMk cId="632642341" sldId="420"/>
            <ac:graphicFrameMk id="5" creationId="{26FD4A63-60D4-C769-0F40-BA67606B72F0}"/>
          </ac:graphicFrameMkLst>
        </pc:graphicFrameChg>
      </pc:sldChg>
      <pc:sldChg chg="modSp mod">
        <pc:chgData name="Antonia Chiantella" userId="eb05e66d-d154-4397-a0d1-9519623dc572" providerId="ADAL" clId="{4A3371E0-0D51-4D95-99D5-412E65CFF4A7}" dt="2025-12-03T09:24:53.876" v="172" actId="20577"/>
        <pc:sldMkLst>
          <pc:docMk/>
          <pc:sldMk cId="1963018218" sldId="422"/>
        </pc:sldMkLst>
        <pc:spChg chg="mod">
          <ac:chgData name="Antonia Chiantella" userId="eb05e66d-d154-4397-a0d1-9519623dc572" providerId="ADAL" clId="{4A3371E0-0D51-4D95-99D5-412E65CFF4A7}" dt="2025-12-03T09:22:42.691" v="163" actId="255"/>
          <ac:spMkLst>
            <pc:docMk/>
            <pc:sldMk cId="1963018218" sldId="422"/>
            <ac:spMk id="6" creationId="{C836F160-1528-4DB2-6756-589B4C671B07}"/>
          </ac:spMkLst>
        </pc:spChg>
        <pc:graphicFrameChg chg="mod modGraphic">
          <ac:chgData name="Antonia Chiantella" userId="eb05e66d-d154-4397-a0d1-9519623dc572" providerId="ADAL" clId="{4A3371E0-0D51-4D95-99D5-412E65CFF4A7}" dt="2025-12-03T09:24:53.876" v="172" actId="20577"/>
          <ac:graphicFrameMkLst>
            <pc:docMk/>
            <pc:sldMk cId="1963018218" sldId="422"/>
            <ac:graphicFrameMk id="4" creationId="{2ABA16EF-D968-371D-6CB0-448D442F486F}"/>
          </ac:graphicFrameMkLst>
        </pc:graphicFrameChg>
      </pc:sldChg>
      <pc:sldChg chg="modSp mod">
        <pc:chgData name="Antonia Chiantella" userId="eb05e66d-d154-4397-a0d1-9519623dc572" providerId="ADAL" clId="{4A3371E0-0D51-4D95-99D5-412E65CFF4A7}" dt="2025-12-03T09:29:33.895" v="186" actId="13238"/>
        <pc:sldMkLst>
          <pc:docMk/>
          <pc:sldMk cId="2939615109" sldId="423"/>
        </pc:sldMkLst>
        <pc:spChg chg="mod">
          <ac:chgData name="Antonia Chiantella" userId="eb05e66d-d154-4397-a0d1-9519623dc572" providerId="ADAL" clId="{4A3371E0-0D51-4D95-99D5-412E65CFF4A7}" dt="2025-12-03T09:29:19.070" v="184" actId="255"/>
          <ac:spMkLst>
            <pc:docMk/>
            <pc:sldMk cId="2939615109" sldId="423"/>
            <ac:spMk id="6" creationId="{9AB7153D-6BC2-D85D-7EE2-134E356C4DA6}"/>
          </ac:spMkLst>
        </pc:spChg>
        <pc:graphicFrameChg chg="mod modGraphic">
          <ac:chgData name="Antonia Chiantella" userId="eb05e66d-d154-4397-a0d1-9519623dc572" providerId="ADAL" clId="{4A3371E0-0D51-4D95-99D5-412E65CFF4A7}" dt="2025-12-03T09:29:33.895" v="186" actId="13238"/>
          <ac:graphicFrameMkLst>
            <pc:docMk/>
            <pc:sldMk cId="2939615109" sldId="423"/>
            <ac:graphicFrameMk id="5" creationId="{7B4E6989-A789-9020-71E7-4CB2570F6B6F}"/>
          </ac:graphicFrameMkLst>
        </pc:graphicFrameChg>
      </pc:sldChg>
      <pc:sldChg chg="modSp mod">
        <pc:chgData name="Antonia Chiantella" userId="eb05e66d-d154-4397-a0d1-9519623dc572" providerId="ADAL" clId="{4A3371E0-0D51-4D95-99D5-412E65CFF4A7}" dt="2025-12-03T09:30:22.625" v="190" actId="1076"/>
        <pc:sldMkLst>
          <pc:docMk/>
          <pc:sldMk cId="1926429204" sldId="424"/>
        </pc:sldMkLst>
        <pc:spChg chg="mod">
          <ac:chgData name="Antonia Chiantella" userId="eb05e66d-d154-4397-a0d1-9519623dc572" providerId="ADAL" clId="{4A3371E0-0D51-4D95-99D5-412E65CFF4A7}" dt="2025-12-03T09:30:00.384" v="188" actId="255"/>
          <ac:spMkLst>
            <pc:docMk/>
            <pc:sldMk cId="1926429204" sldId="424"/>
            <ac:spMk id="6" creationId="{B2F8B905-3DB4-B39B-7010-624CACD8BB20}"/>
          </ac:spMkLst>
        </pc:spChg>
        <pc:graphicFrameChg chg="mod modGraphic">
          <ac:chgData name="Antonia Chiantella" userId="eb05e66d-d154-4397-a0d1-9519623dc572" providerId="ADAL" clId="{4A3371E0-0D51-4D95-99D5-412E65CFF4A7}" dt="2025-12-03T09:30:22.625" v="190" actId="1076"/>
          <ac:graphicFrameMkLst>
            <pc:docMk/>
            <pc:sldMk cId="1926429204" sldId="424"/>
            <ac:graphicFrameMk id="5" creationId="{1D6531B7-41AF-D7C6-9DB6-7A0930A29079}"/>
          </ac:graphicFrameMkLst>
        </pc:graphicFrameChg>
      </pc:sldChg>
      <pc:sldChg chg="modSp mod">
        <pc:chgData name="Antonia Chiantella" userId="eb05e66d-d154-4397-a0d1-9519623dc572" providerId="ADAL" clId="{4A3371E0-0D51-4D95-99D5-412E65CFF4A7}" dt="2025-12-03T09:31:44.721" v="196" actId="20577"/>
        <pc:sldMkLst>
          <pc:docMk/>
          <pc:sldMk cId="2261484" sldId="425"/>
        </pc:sldMkLst>
        <pc:spChg chg="mod">
          <ac:chgData name="Antonia Chiantella" userId="eb05e66d-d154-4397-a0d1-9519623dc572" providerId="ADAL" clId="{4A3371E0-0D51-4D95-99D5-412E65CFF4A7}" dt="2025-12-03T09:30:35.870" v="191" actId="255"/>
          <ac:spMkLst>
            <pc:docMk/>
            <pc:sldMk cId="2261484" sldId="425"/>
            <ac:spMk id="6" creationId="{553FF655-9403-BBBD-A32D-7B94DB97BFC1}"/>
          </ac:spMkLst>
        </pc:spChg>
        <pc:graphicFrameChg chg="modGraphic">
          <ac:chgData name="Antonia Chiantella" userId="eb05e66d-d154-4397-a0d1-9519623dc572" providerId="ADAL" clId="{4A3371E0-0D51-4D95-99D5-412E65CFF4A7}" dt="2025-12-03T09:31:44.721" v="196" actId="20577"/>
          <ac:graphicFrameMkLst>
            <pc:docMk/>
            <pc:sldMk cId="2261484" sldId="425"/>
            <ac:graphicFrameMk id="3" creationId="{B5320C62-1A76-A0DA-D2A6-BDEC72230F43}"/>
          </ac:graphicFrameMkLst>
        </pc:graphicFrameChg>
      </pc:sldChg>
      <pc:sldChg chg="modSp mod">
        <pc:chgData name="Antonia Chiantella" userId="eb05e66d-d154-4397-a0d1-9519623dc572" providerId="ADAL" clId="{4A3371E0-0D51-4D95-99D5-412E65CFF4A7}" dt="2025-12-03T09:22:19.895" v="162" actId="207"/>
        <pc:sldMkLst>
          <pc:docMk/>
          <pc:sldMk cId="1227692722" sldId="427"/>
        </pc:sldMkLst>
        <pc:spChg chg="mod">
          <ac:chgData name="Antonia Chiantella" userId="eb05e66d-d154-4397-a0d1-9519623dc572" providerId="ADAL" clId="{4A3371E0-0D51-4D95-99D5-412E65CFF4A7}" dt="2025-12-03T09:19:04.462" v="150" actId="255"/>
          <ac:spMkLst>
            <pc:docMk/>
            <pc:sldMk cId="1227692722" sldId="427"/>
            <ac:spMk id="8" creationId="{480D48F8-941D-D0FB-53DF-7367D8C4CFD7}"/>
          </ac:spMkLst>
        </pc:spChg>
        <pc:graphicFrameChg chg="modGraphic">
          <ac:chgData name="Antonia Chiantella" userId="eb05e66d-d154-4397-a0d1-9519623dc572" providerId="ADAL" clId="{4A3371E0-0D51-4D95-99D5-412E65CFF4A7}" dt="2025-12-03T09:20:24.010" v="154" actId="13238"/>
          <ac:graphicFrameMkLst>
            <pc:docMk/>
            <pc:sldMk cId="1227692722" sldId="427"/>
            <ac:graphicFrameMk id="2" creationId="{AC36CAD6-B1E7-A203-1A17-B35DF094139A}"/>
          </ac:graphicFrameMkLst>
        </pc:graphicFrameChg>
        <pc:graphicFrameChg chg="modGraphic">
          <ac:chgData name="Antonia Chiantella" userId="eb05e66d-d154-4397-a0d1-9519623dc572" providerId="ADAL" clId="{4A3371E0-0D51-4D95-99D5-412E65CFF4A7}" dt="2025-12-03T09:22:19.895" v="162" actId="207"/>
          <ac:graphicFrameMkLst>
            <pc:docMk/>
            <pc:sldMk cId="1227692722" sldId="427"/>
            <ac:graphicFrameMk id="4" creationId="{459ACD62-B379-8C16-7F2E-6360C4BD1FB4}"/>
          </ac:graphicFrameMkLst>
        </pc:graphicFrameChg>
      </pc:sldChg>
      <pc:sldChg chg="modSp mod">
        <pc:chgData name="Antonia Chiantella" userId="eb05e66d-d154-4397-a0d1-9519623dc572" providerId="ADAL" clId="{4A3371E0-0D51-4D95-99D5-412E65CFF4A7}" dt="2025-12-03T09:24:39.682" v="170" actId="20577"/>
        <pc:sldMkLst>
          <pc:docMk/>
          <pc:sldMk cId="1202339397" sldId="428"/>
        </pc:sldMkLst>
        <pc:spChg chg="mod">
          <ac:chgData name="Antonia Chiantella" userId="eb05e66d-d154-4397-a0d1-9519623dc572" providerId="ADAL" clId="{4A3371E0-0D51-4D95-99D5-412E65CFF4A7}" dt="2025-12-03T09:23:54.490" v="167" actId="255"/>
          <ac:spMkLst>
            <pc:docMk/>
            <pc:sldMk cId="1202339397" sldId="428"/>
            <ac:spMk id="7" creationId="{C7857493-2991-FA8E-3128-C607262191A8}"/>
          </ac:spMkLst>
        </pc:spChg>
        <pc:graphicFrameChg chg="modGraphic">
          <ac:chgData name="Antonia Chiantella" userId="eb05e66d-d154-4397-a0d1-9519623dc572" providerId="ADAL" clId="{4A3371E0-0D51-4D95-99D5-412E65CFF4A7}" dt="2025-12-03T09:24:39.682" v="170" actId="20577"/>
          <ac:graphicFrameMkLst>
            <pc:docMk/>
            <pc:sldMk cId="1202339397" sldId="428"/>
            <ac:graphicFrameMk id="4" creationId="{273CA6D4-7672-F356-FA79-3DBBDDAA2657}"/>
          </ac:graphicFrameMkLst>
        </pc:graphicFrameChg>
      </pc:sldChg>
      <pc:sldChg chg="modSp mod">
        <pc:chgData name="Antonia Chiantella" userId="eb05e66d-d154-4397-a0d1-9519623dc572" providerId="ADAL" clId="{4A3371E0-0D51-4D95-99D5-412E65CFF4A7}" dt="2025-12-03T09:26:34.699" v="175" actId="207"/>
        <pc:sldMkLst>
          <pc:docMk/>
          <pc:sldMk cId="831527831" sldId="429"/>
        </pc:sldMkLst>
        <pc:graphicFrameChg chg="modGraphic">
          <ac:chgData name="Antonia Chiantella" userId="eb05e66d-d154-4397-a0d1-9519623dc572" providerId="ADAL" clId="{4A3371E0-0D51-4D95-99D5-412E65CFF4A7}" dt="2025-12-03T09:26:34.699" v="175" actId="207"/>
          <ac:graphicFrameMkLst>
            <pc:docMk/>
            <pc:sldMk cId="831527831" sldId="429"/>
            <ac:graphicFrameMk id="4" creationId="{EF3133D2-462C-5BC9-896C-E6F08E3F9DD0}"/>
          </ac:graphicFrameMkLst>
        </pc:graphicFrameChg>
      </pc:sldChg>
      <pc:sldChg chg="addSp delSp modSp mod">
        <pc:chgData name="Antonia Chiantella" userId="eb05e66d-d154-4397-a0d1-9519623dc572" providerId="ADAL" clId="{4A3371E0-0D51-4D95-99D5-412E65CFF4A7}" dt="2025-12-03T11:00:42.842" v="460" actId="20577"/>
        <pc:sldMkLst>
          <pc:docMk/>
          <pc:sldMk cId="110461982" sldId="430"/>
        </pc:sldMkLst>
        <pc:spChg chg="add mod">
          <ac:chgData name="Antonia Chiantella" userId="eb05e66d-d154-4397-a0d1-9519623dc572" providerId="ADAL" clId="{4A3371E0-0D51-4D95-99D5-412E65CFF4A7}" dt="2025-12-03T11:00:08.117" v="456" actId="207"/>
          <ac:spMkLst>
            <pc:docMk/>
            <pc:sldMk cId="110461982" sldId="430"/>
            <ac:spMk id="6" creationId="{E65FEDCD-8A38-91E7-B210-F61172AA09BF}"/>
          </ac:spMkLst>
        </pc:spChg>
        <pc:graphicFrameChg chg="mod modGraphic">
          <ac:chgData name="Antonia Chiantella" userId="eb05e66d-d154-4397-a0d1-9519623dc572" providerId="ADAL" clId="{4A3371E0-0D51-4D95-99D5-412E65CFF4A7}" dt="2025-12-03T11:00:42.842" v="460" actId="20577"/>
          <ac:graphicFrameMkLst>
            <pc:docMk/>
            <pc:sldMk cId="110461982" sldId="430"/>
            <ac:graphicFrameMk id="5" creationId="{CB0C6457-5D28-9127-1A1A-1B6BD56EF3BF}"/>
          </ac:graphicFrameMkLst>
        </pc:graphicFrameChg>
      </pc:sldChg>
      <pc:sldChg chg="addSp delSp modSp mod">
        <pc:chgData name="Antonia Chiantella" userId="eb05e66d-d154-4397-a0d1-9519623dc572" providerId="ADAL" clId="{4A3371E0-0D51-4D95-99D5-412E65CFF4A7}" dt="2025-12-03T11:45:06.810" v="937" actId="207"/>
        <pc:sldMkLst>
          <pc:docMk/>
          <pc:sldMk cId="3676184645" sldId="431"/>
        </pc:sldMkLst>
        <pc:spChg chg="mod">
          <ac:chgData name="Antonia Chiantella" userId="eb05e66d-d154-4397-a0d1-9519623dc572" providerId="ADAL" clId="{4A3371E0-0D51-4D95-99D5-412E65CFF4A7}" dt="2025-12-03T11:44:26.462" v="934" actId="5793"/>
          <ac:spMkLst>
            <pc:docMk/>
            <pc:sldMk cId="3676184645" sldId="431"/>
            <ac:spMk id="5" creationId="{0944726E-D162-E651-F15F-266E180BDC9C}"/>
          </ac:spMkLst>
        </pc:spChg>
        <pc:spChg chg="add mod">
          <ac:chgData name="Antonia Chiantella" userId="eb05e66d-d154-4397-a0d1-9519623dc572" providerId="ADAL" clId="{4A3371E0-0D51-4D95-99D5-412E65CFF4A7}" dt="2025-12-03T11:44:12.105" v="925"/>
          <ac:spMkLst>
            <pc:docMk/>
            <pc:sldMk cId="3676184645" sldId="431"/>
            <ac:spMk id="6" creationId="{D96613E4-C60E-AD57-520A-58031DBFC4A4}"/>
          </ac:spMkLst>
        </pc:spChg>
        <pc:graphicFrameChg chg="mod modGraphic">
          <ac:chgData name="Antonia Chiantella" userId="eb05e66d-d154-4397-a0d1-9519623dc572" providerId="ADAL" clId="{4A3371E0-0D51-4D95-99D5-412E65CFF4A7}" dt="2025-12-03T11:45:06.810" v="937" actId="207"/>
          <ac:graphicFrameMkLst>
            <pc:docMk/>
            <pc:sldMk cId="3676184645" sldId="431"/>
            <ac:graphicFrameMk id="4" creationId="{B70AF942-1878-0F3E-25C5-6FBE9C832FF6}"/>
          </ac:graphicFrameMkLst>
        </pc:graphicFrameChg>
      </pc:sldChg>
      <pc:sldChg chg="addSp delSp modSp mod">
        <pc:chgData name="Antonia Chiantella" userId="eb05e66d-d154-4397-a0d1-9519623dc572" providerId="ADAL" clId="{4A3371E0-0D51-4D95-99D5-412E65CFF4A7}" dt="2025-12-03T14:32:28.358" v="1580" actId="20577"/>
        <pc:sldMkLst>
          <pc:docMk/>
          <pc:sldMk cId="3122380478" sldId="432"/>
        </pc:sldMkLst>
        <pc:spChg chg="add mod">
          <ac:chgData name="Antonia Chiantella" userId="eb05e66d-d154-4397-a0d1-9519623dc572" providerId="ADAL" clId="{4A3371E0-0D51-4D95-99D5-412E65CFF4A7}" dt="2025-12-03T14:32:28.358" v="1580" actId="20577"/>
          <ac:spMkLst>
            <pc:docMk/>
            <pc:sldMk cId="3122380478" sldId="432"/>
            <ac:spMk id="8" creationId="{6A2FAA0D-26CE-4866-95D0-49EFFA93174A}"/>
          </ac:spMkLst>
        </pc:spChg>
      </pc:sldChg>
      <pc:sldChg chg="modSp mod">
        <pc:chgData name="Antonia Chiantella" userId="eb05e66d-d154-4397-a0d1-9519623dc572" providerId="ADAL" clId="{4A3371E0-0D51-4D95-99D5-412E65CFF4A7}" dt="2025-12-03T08:50:20.834" v="34" actId="1076"/>
        <pc:sldMkLst>
          <pc:docMk/>
          <pc:sldMk cId="1819187848" sldId="433"/>
        </pc:sldMkLst>
        <pc:graphicFrameChg chg="mod">
          <ac:chgData name="Antonia Chiantella" userId="eb05e66d-d154-4397-a0d1-9519623dc572" providerId="ADAL" clId="{4A3371E0-0D51-4D95-99D5-412E65CFF4A7}" dt="2025-12-03T08:50:15.126" v="33" actId="1076"/>
          <ac:graphicFrameMkLst>
            <pc:docMk/>
            <pc:sldMk cId="1819187848" sldId="433"/>
            <ac:graphicFrameMk id="6" creationId="{8B1342DD-FF03-1A05-E419-1CB0B2954849}"/>
          </ac:graphicFrameMkLst>
        </pc:graphicFrameChg>
        <pc:graphicFrameChg chg="mod">
          <ac:chgData name="Antonia Chiantella" userId="eb05e66d-d154-4397-a0d1-9519623dc572" providerId="ADAL" clId="{4A3371E0-0D51-4D95-99D5-412E65CFF4A7}" dt="2025-12-03T08:50:20.834" v="34" actId="1076"/>
          <ac:graphicFrameMkLst>
            <pc:docMk/>
            <pc:sldMk cId="1819187848" sldId="433"/>
            <ac:graphicFrameMk id="7" creationId="{1BC2274A-465C-A0C3-64C9-85529387DDC0}"/>
          </ac:graphicFrameMkLst>
        </pc:graphicFrameChg>
      </pc:sldChg>
      <pc:sldChg chg="modSp mod">
        <pc:chgData name="Antonia Chiantella" userId="eb05e66d-d154-4397-a0d1-9519623dc572" providerId="ADAL" clId="{4A3371E0-0D51-4D95-99D5-412E65CFF4A7}" dt="2025-12-03T09:19:50.804" v="153" actId="207"/>
        <pc:sldMkLst>
          <pc:docMk/>
          <pc:sldMk cId="3376647946" sldId="434"/>
        </pc:sldMkLst>
        <pc:spChg chg="mod">
          <ac:chgData name="Antonia Chiantella" userId="eb05e66d-d154-4397-a0d1-9519623dc572" providerId="ADAL" clId="{4A3371E0-0D51-4D95-99D5-412E65CFF4A7}" dt="2025-12-03T09:17:55.879" v="145" actId="255"/>
          <ac:spMkLst>
            <pc:docMk/>
            <pc:sldMk cId="3376647946" sldId="434"/>
            <ac:spMk id="10" creationId="{A1A0384F-45B3-E17B-BBE9-010830724ABF}"/>
          </ac:spMkLst>
        </pc:spChg>
        <pc:graphicFrameChg chg="modGraphic">
          <ac:chgData name="Antonia Chiantella" userId="eb05e66d-d154-4397-a0d1-9519623dc572" providerId="ADAL" clId="{4A3371E0-0D51-4D95-99D5-412E65CFF4A7}" dt="2025-12-03T09:19:50.804" v="153" actId="207"/>
          <ac:graphicFrameMkLst>
            <pc:docMk/>
            <pc:sldMk cId="3376647946" sldId="434"/>
            <ac:graphicFrameMk id="2" creationId="{F77A6605-1A91-394B-BD29-001BAAEEEBD8}"/>
          </ac:graphicFrameMkLst>
        </pc:graphicFrameChg>
        <pc:graphicFrameChg chg="modGraphic">
          <ac:chgData name="Antonia Chiantella" userId="eb05e66d-d154-4397-a0d1-9519623dc572" providerId="ADAL" clId="{4A3371E0-0D51-4D95-99D5-412E65CFF4A7}" dt="2025-12-03T09:19:31.318" v="151" actId="207"/>
          <ac:graphicFrameMkLst>
            <pc:docMk/>
            <pc:sldMk cId="3376647946" sldId="434"/>
            <ac:graphicFrameMk id="4" creationId="{E4F5145B-F729-9498-7DD2-B5F5E3BD04FD}"/>
          </ac:graphicFrameMkLst>
        </pc:graphicFrameChg>
      </pc:sldChg>
      <pc:sldChg chg="addSp delSp modSp mod">
        <pc:chgData name="Antonia Chiantella" userId="eb05e66d-d154-4397-a0d1-9519623dc572" providerId="ADAL" clId="{4A3371E0-0D51-4D95-99D5-412E65CFF4A7}" dt="2025-12-03T12:02:31.988" v="1140" actId="478"/>
        <pc:sldMkLst>
          <pc:docMk/>
          <pc:sldMk cId="2486599767" sldId="435"/>
        </pc:sldMkLst>
        <pc:spChg chg="add mod">
          <ac:chgData name="Antonia Chiantella" userId="eb05e66d-d154-4397-a0d1-9519623dc572" providerId="ADAL" clId="{4A3371E0-0D51-4D95-99D5-412E65CFF4A7}" dt="2025-12-03T12:02:28.202" v="1139" actId="255"/>
          <ac:spMkLst>
            <pc:docMk/>
            <pc:sldMk cId="2486599767" sldId="435"/>
            <ac:spMk id="6" creationId="{CE547B14-4AE1-26E1-9A63-49A66DB8E8F3}"/>
          </ac:spMkLst>
        </pc:spChg>
      </pc:sldChg>
      <pc:sldChg chg="addSp delSp modSp mod">
        <pc:chgData name="Antonia Chiantella" userId="eb05e66d-d154-4397-a0d1-9519623dc572" providerId="ADAL" clId="{4A3371E0-0D51-4D95-99D5-412E65CFF4A7}" dt="2025-12-03T12:04:27.688" v="1193" actId="478"/>
        <pc:sldMkLst>
          <pc:docMk/>
          <pc:sldMk cId="4232818908" sldId="436"/>
        </pc:sldMkLst>
        <pc:spChg chg="add mod">
          <ac:chgData name="Antonia Chiantella" userId="eb05e66d-d154-4397-a0d1-9519623dc572" providerId="ADAL" clId="{4A3371E0-0D51-4D95-99D5-412E65CFF4A7}" dt="2025-12-03T12:04:20.189" v="1192" actId="20577"/>
          <ac:spMkLst>
            <pc:docMk/>
            <pc:sldMk cId="4232818908" sldId="436"/>
            <ac:spMk id="6" creationId="{5E656900-5084-2D27-A499-998CC79D5E16}"/>
          </ac:spMkLst>
        </pc:spChg>
      </pc:sldChg>
      <pc:sldChg chg="addSp delSp modSp mod">
        <pc:chgData name="Antonia Chiantella" userId="eb05e66d-d154-4397-a0d1-9519623dc572" providerId="ADAL" clId="{4A3371E0-0D51-4D95-99D5-412E65CFF4A7}" dt="2025-12-03T11:55:07.540" v="1063" actId="1076"/>
        <pc:sldMkLst>
          <pc:docMk/>
          <pc:sldMk cId="1319321290" sldId="437"/>
        </pc:sldMkLst>
        <pc:spChg chg="add mod">
          <ac:chgData name="Antonia Chiantella" userId="eb05e66d-d154-4397-a0d1-9519623dc572" providerId="ADAL" clId="{4A3371E0-0D51-4D95-99D5-412E65CFF4A7}" dt="2025-12-03T11:54:27.916" v="1061" actId="20577"/>
          <ac:spMkLst>
            <pc:docMk/>
            <pc:sldMk cId="1319321290" sldId="437"/>
            <ac:spMk id="6" creationId="{1FE33BD0-C7C9-388A-0551-3D0940ACF8AD}"/>
          </ac:spMkLst>
        </pc:spChg>
        <pc:graphicFrameChg chg="mod">
          <ac:chgData name="Antonia Chiantella" userId="eb05e66d-d154-4397-a0d1-9519623dc572" providerId="ADAL" clId="{4A3371E0-0D51-4D95-99D5-412E65CFF4A7}" dt="2025-12-03T11:55:07.540" v="1063" actId="1076"/>
          <ac:graphicFrameMkLst>
            <pc:docMk/>
            <pc:sldMk cId="1319321290" sldId="437"/>
            <ac:graphicFrameMk id="3" creationId="{DCB414BB-2B7D-5F48-4E5D-A282ED7029BB}"/>
          </ac:graphicFrameMkLst>
        </pc:graphicFrameChg>
      </pc:sldChg>
      <pc:sldChg chg="addSp delSp modSp mod">
        <pc:chgData name="Antonia Chiantella" userId="eb05e66d-d154-4397-a0d1-9519623dc572" providerId="ADAL" clId="{4A3371E0-0D51-4D95-99D5-412E65CFF4A7}" dt="2025-12-03T11:56:29.952" v="1070" actId="20577"/>
        <pc:sldMkLst>
          <pc:docMk/>
          <pc:sldMk cId="4275724500" sldId="438"/>
        </pc:sldMkLst>
        <pc:spChg chg="add mod">
          <ac:chgData name="Antonia Chiantella" userId="eb05e66d-d154-4397-a0d1-9519623dc572" providerId="ADAL" clId="{4A3371E0-0D51-4D95-99D5-412E65CFF4A7}" dt="2025-12-03T11:56:29.952" v="1070" actId="20577"/>
          <ac:spMkLst>
            <pc:docMk/>
            <pc:sldMk cId="4275724500" sldId="438"/>
            <ac:spMk id="6" creationId="{FD0F7E32-70D9-3C4A-B380-E7CC2D371116}"/>
          </ac:spMkLst>
        </pc:spChg>
      </pc:sldChg>
      <pc:sldChg chg="addSp delSp modSp mod">
        <pc:chgData name="Antonia Chiantella" userId="eb05e66d-d154-4397-a0d1-9519623dc572" providerId="ADAL" clId="{4A3371E0-0D51-4D95-99D5-412E65CFF4A7}" dt="2025-12-03T11:59:25.616" v="1119" actId="1076"/>
        <pc:sldMkLst>
          <pc:docMk/>
          <pc:sldMk cId="2546220793" sldId="439"/>
        </pc:sldMkLst>
        <pc:spChg chg="add mod">
          <ac:chgData name="Antonia Chiantella" userId="eb05e66d-d154-4397-a0d1-9519623dc572" providerId="ADAL" clId="{4A3371E0-0D51-4D95-99D5-412E65CFF4A7}" dt="2025-12-03T11:59:08.147" v="1116" actId="20577"/>
          <ac:spMkLst>
            <pc:docMk/>
            <pc:sldMk cId="2546220793" sldId="439"/>
            <ac:spMk id="6" creationId="{9C47F869-4DE8-E14E-ED7F-F319F7BB0C9E}"/>
          </ac:spMkLst>
        </pc:spChg>
        <pc:graphicFrameChg chg="mod">
          <ac:chgData name="Antonia Chiantella" userId="eb05e66d-d154-4397-a0d1-9519623dc572" providerId="ADAL" clId="{4A3371E0-0D51-4D95-99D5-412E65CFF4A7}" dt="2025-12-03T11:59:25.616" v="1119" actId="1076"/>
          <ac:graphicFrameMkLst>
            <pc:docMk/>
            <pc:sldMk cId="2546220793" sldId="439"/>
            <ac:graphicFrameMk id="3" creationId="{E409BE37-FE83-FF48-BD57-4C060EE978AA}"/>
          </ac:graphicFrameMkLst>
        </pc:graphicFrameChg>
      </pc:sldChg>
      <pc:sldChg chg="addSp delSp modSp mod">
        <pc:chgData name="Antonia Chiantella" userId="eb05e66d-d154-4397-a0d1-9519623dc572" providerId="ADAL" clId="{4A3371E0-0D51-4D95-99D5-412E65CFF4A7}" dt="2025-12-03T11:53:04.085" v="987" actId="207"/>
        <pc:sldMkLst>
          <pc:docMk/>
          <pc:sldMk cId="3794789891" sldId="440"/>
        </pc:sldMkLst>
        <pc:spChg chg="mod">
          <ac:chgData name="Antonia Chiantella" userId="eb05e66d-d154-4397-a0d1-9519623dc572" providerId="ADAL" clId="{4A3371E0-0D51-4D95-99D5-412E65CFF4A7}" dt="2025-12-03T11:52:30.296" v="985" actId="5793"/>
          <ac:spMkLst>
            <pc:docMk/>
            <pc:sldMk cId="3794789891" sldId="440"/>
            <ac:spMk id="5" creationId="{D417B9F8-8CE0-6D45-6BA3-905A84556B4C}"/>
          </ac:spMkLst>
        </pc:spChg>
        <pc:spChg chg="add mod">
          <ac:chgData name="Antonia Chiantella" userId="eb05e66d-d154-4397-a0d1-9519623dc572" providerId="ADAL" clId="{4A3371E0-0D51-4D95-99D5-412E65CFF4A7}" dt="2025-12-03T11:52:15.428" v="976" actId="207"/>
          <ac:spMkLst>
            <pc:docMk/>
            <pc:sldMk cId="3794789891" sldId="440"/>
            <ac:spMk id="6" creationId="{5B5AC673-D1E8-39D9-9F73-EE20B3B0F7AB}"/>
          </ac:spMkLst>
        </pc:spChg>
        <pc:graphicFrameChg chg="modGraphic">
          <ac:chgData name="Antonia Chiantella" userId="eb05e66d-d154-4397-a0d1-9519623dc572" providerId="ADAL" clId="{4A3371E0-0D51-4D95-99D5-412E65CFF4A7}" dt="2025-12-03T11:53:04.085" v="987" actId="207"/>
          <ac:graphicFrameMkLst>
            <pc:docMk/>
            <pc:sldMk cId="3794789891" sldId="440"/>
            <ac:graphicFrameMk id="4" creationId="{CA857509-C015-FDE5-9722-BC38010EFF44}"/>
          </ac:graphicFrameMkLst>
        </pc:graphicFrameChg>
      </pc:sldChg>
      <pc:sldChg chg="addSp delSp modSp mod">
        <pc:chgData name="Antonia Chiantella" userId="eb05e66d-d154-4397-a0d1-9519623dc572" providerId="ADAL" clId="{4A3371E0-0D51-4D95-99D5-412E65CFF4A7}" dt="2025-12-03T11:58:19.558" v="1082" actId="1076"/>
        <pc:sldMkLst>
          <pc:docMk/>
          <pc:sldMk cId="1092508111" sldId="441"/>
        </pc:sldMkLst>
        <pc:spChg chg="add mod">
          <ac:chgData name="Antonia Chiantella" userId="eb05e66d-d154-4397-a0d1-9519623dc572" providerId="ADAL" clId="{4A3371E0-0D51-4D95-99D5-412E65CFF4A7}" dt="2025-12-03T11:57:33.725" v="1079" actId="207"/>
          <ac:spMkLst>
            <pc:docMk/>
            <pc:sldMk cId="1092508111" sldId="441"/>
            <ac:spMk id="6" creationId="{EA5026E9-C85E-7D84-E64C-9E8E44B4E899}"/>
          </ac:spMkLst>
        </pc:spChg>
        <pc:graphicFrameChg chg="mod modGraphic">
          <ac:chgData name="Antonia Chiantella" userId="eb05e66d-d154-4397-a0d1-9519623dc572" providerId="ADAL" clId="{4A3371E0-0D51-4D95-99D5-412E65CFF4A7}" dt="2025-12-03T11:58:19.558" v="1082" actId="1076"/>
          <ac:graphicFrameMkLst>
            <pc:docMk/>
            <pc:sldMk cId="1092508111" sldId="441"/>
            <ac:graphicFrameMk id="4" creationId="{5BE42B4B-1EF2-B452-9D4B-65D98CB06240}"/>
          </ac:graphicFrameMkLst>
        </pc:graphicFrameChg>
      </pc:sldChg>
      <pc:sldChg chg="addSp delSp modSp mod">
        <pc:chgData name="Antonia Chiantella" userId="eb05e66d-d154-4397-a0d1-9519623dc572" providerId="ADAL" clId="{4A3371E0-0D51-4D95-99D5-412E65CFF4A7}" dt="2025-12-03T14:39:49.087" v="1647" actId="13926"/>
        <pc:sldMkLst>
          <pc:docMk/>
          <pc:sldMk cId="1584123230" sldId="442"/>
        </pc:sldMkLst>
        <pc:spChg chg="add mod">
          <ac:chgData name="Antonia Chiantella" userId="eb05e66d-d154-4397-a0d1-9519623dc572" providerId="ADAL" clId="{4A3371E0-0D51-4D95-99D5-412E65CFF4A7}" dt="2025-12-03T14:36:24.526" v="1643" actId="20577"/>
          <ac:spMkLst>
            <pc:docMk/>
            <pc:sldMk cId="1584123230" sldId="442"/>
            <ac:spMk id="6" creationId="{5D46A275-09F5-F0F7-F2F2-D2965A146C79}"/>
          </ac:spMkLst>
        </pc:spChg>
        <pc:graphicFrameChg chg="modGraphic">
          <ac:chgData name="Antonia Chiantella" userId="eb05e66d-d154-4397-a0d1-9519623dc572" providerId="ADAL" clId="{4A3371E0-0D51-4D95-99D5-412E65CFF4A7}" dt="2025-12-03T14:39:49.087" v="1647" actId="13926"/>
          <ac:graphicFrameMkLst>
            <pc:docMk/>
            <pc:sldMk cId="1584123230" sldId="442"/>
            <ac:graphicFrameMk id="4" creationId="{5354218C-D559-9167-25EB-CCCA40A3BE21}"/>
          </ac:graphicFrameMkLst>
        </pc:graphicFrameChg>
      </pc:sldChg>
      <pc:sldChg chg="addSp delSp modSp mod">
        <pc:chgData name="Antonia Chiantella" userId="eb05e66d-d154-4397-a0d1-9519623dc572" providerId="ADAL" clId="{4A3371E0-0D51-4D95-99D5-412E65CFF4A7}" dt="2025-12-03T14:41:45.785" v="1707" actId="1076"/>
        <pc:sldMkLst>
          <pc:docMk/>
          <pc:sldMk cId="3441601598" sldId="445"/>
        </pc:sldMkLst>
        <pc:spChg chg="mod">
          <ac:chgData name="Antonia Chiantella" userId="eb05e66d-d154-4397-a0d1-9519623dc572" providerId="ADAL" clId="{4A3371E0-0D51-4D95-99D5-412E65CFF4A7}" dt="2025-12-03T14:41:38.858" v="1706" actId="20577"/>
          <ac:spMkLst>
            <pc:docMk/>
            <pc:sldMk cId="3441601598" sldId="445"/>
            <ac:spMk id="5" creationId="{E339F8D6-9D90-5B28-1CF9-0590B257A77B}"/>
          </ac:spMkLst>
        </pc:spChg>
        <pc:spChg chg="add mod">
          <ac:chgData name="Antonia Chiantella" userId="eb05e66d-d154-4397-a0d1-9519623dc572" providerId="ADAL" clId="{4A3371E0-0D51-4D95-99D5-412E65CFF4A7}" dt="2025-12-03T14:41:15.256" v="1696" actId="255"/>
          <ac:spMkLst>
            <pc:docMk/>
            <pc:sldMk cId="3441601598" sldId="445"/>
            <ac:spMk id="6" creationId="{01164D63-E531-7E8C-70C6-4069465797A7}"/>
          </ac:spMkLst>
        </pc:spChg>
        <pc:graphicFrameChg chg="mod">
          <ac:chgData name="Antonia Chiantella" userId="eb05e66d-d154-4397-a0d1-9519623dc572" providerId="ADAL" clId="{4A3371E0-0D51-4D95-99D5-412E65CFF4A7}" dt="2025-12-03T14:41:45.785" v="1707" actId="1076"/>
          <ac:graphicFrameMkLst>
            <pc:docMk/>
            <pc:sldMk cId="3441601598" sldId="445"/>
            <ac:graphicFrameMk id="3" creationId="{243DD161-9BDE-B17F-561F-B07E8467E1BE}"/>
          </ac:graphicFrameMkLst>
        </pc:graphicFrameChg>
      </pc:sldChg>
      <pc:sldChg chg="modSp mod">
        <pc:chgData name="Antonia Chiantella" userId="eb05e66d-d154-4397-a0d1-9519623dc572" providerId="ADAL" clId="{4A3371E0-0D51-4D95-99D5-412E65CFF4A7}" dt="2025-12-03T09:32:37.785" v="200" actId="1076"/>
        <pc:sldMkLst>
          <pc:docMk/>
          <pc:sldMk cId="2584616765" sldId="451"/>
        </pc:sldMkLst>
        <pc:spChg chg="mod">
          <ac:chgData name="Antonia Chiantella" userId="eb05e66d-d154-4397-a0d1-9519623dc572" providerId="ADAL" clId="{4A3371E0-0D51-4D95-99D5-412E65CFF4A7}" dt="2025-12-03T09:31:58.133" v="197" actId="255"/>
          <ac:spMkLst>
            <pc:docMk/>
            <pc:sldMk cId="2584616765" sldId="451"/>
            <ac:spMk id="4" creationId="{4815BE11-B4C0-15F9-C59D-DA2D5E175972}"/>
          </ac:spMkLst>
        </pc:spChg>
        <pc:graphicFrameChg chg="mod modGraphic">
          <ac:chgData name="Antonia Chiantella" userId="eb05e66d-d154-4397-a0d1-9519623dc572" providerId="ADAL" clId="{4A3371E0-0D51-4D95-99D5-412E65CFF4A7}" dt="2025-12-03T09:32:37.785" v="200" actId="1076"/>
          <ac:graphicFrameMkLst>
            <pc:docMk/>
            <pc:sldMk cId="2584616765" sldId="451"/>
            <ac:graphicFrameMk id="8" creationId="{56150779-BB3C-DEB8-B11A-18984D32BDD7}"/>
          </ac:graphicFrameMkLst>
        </pc:graphicFrameChg>
      </pc:sldChg>
      <pc:sldChg chg="modSp mod">
        <pc:chgData name="Antonia Chiantella" userId="eb05e66d-d154-4397-a0d1-9519623dc572" providerId="ADAL" clId="{4A3371E0-0D51-4D95-99D5-412E65CFF4A7}" dt="2025-12-03T09:33:28.741" v="205" actId="207"/>
        <pc:sldMkLst>
          <pc:docMk/>
          <pc:sldMk cId="2416949007" sldId="452"/>
        </pc:sldMkLst>
        <pc:spChg chg="mod">
          <ac:chgData name="Antonia Chiantella" userId="eb05e66d-d154-4397-a0d1-9519623dc572" providerId="ADAL" clId="{4A3371E0-0D51-4D95-99D5-412E65CFF4A7}" dt="2025-12-03T09:32:54.516" v="201" actId="255"/>
          <ac:spMkLst>
            <pc:docMk/>
            <pc:sldMk cId="2416949007" sldId="452"/>
            <ac:spMk id="6" creationId="{08151775-CC8D-E7CC-87A3-B6643B20DA34}"/>
          </ac:spMkLst>
        </pc:spChg>
        <pc:graphicFrameChg chg="modGraphic">
          <ac:chgData name="Antonia Chiantella" userId="eb05e66d-d154-4397-a0d1-9519623dc572" providerId="ADAL" clId="{4A3371E0-0D51-4D95-99D5-412E65CFF4A7}" dt="2025-12-03T09:33:28.741" v="205" actId="207"/>
          <ac:graphicFrameMkLst>
            <pc:docMk/>
            <pc:sldMk cId="2416949007" sldId="452"/>
            <ac:graphicFrameMk id="3" creationId="{FA12AA53-ECAA-31B2-3FCC-72D47AC8CAA0}"/>
          </ac:graphicFrameMkLst>
        </pc:graphicFrameChg>
      </pc:sldChg>
      <pc:sldChg chg="modSp mod">
        <pc:chgData name="Antonia Chiantella" userId="eb05e66d-d154-4397-a0d1-9519623dc572" providerId="ADAL" clId="{4A3371E0-0D51-4D95-99D5-412E65CFF4A7}" dt="2025-12-03T09:35:14.208" v="212" actId="1076"/>
        <pc:sldMkLst>
          <pc:docMk/>
          <pc:sldMk cId="3108332242" sldId="453"/>
        </pc:sldMkLst>
        <pc:spChg chg="mod">
          <ac:chgData name="Antonia Chiantella" userId="eb05e66d-d154-4397-a0d1-9519623dc572" providerId="ADAL" clId="{4A3371E0-0D51-4D95-99D5-412E65CFF4A7}" dt="2025-12-03T09:34:12.140" v="207" actId="14100"/>
          <ac:spMkLst>
            <pc:docMk/>
            <pc:sldMk cId="3108332242" sldId="453"/>
            <ac:spMk id="6" creationId="{5EDB585C-1C8C-7639-8C93-EB92260E9FB7}"/>
          </ac:spMkLst>
        </pc:spChg>
        <pc:graphicFrameChg chg="mod modGraphic">
          <ac:chgData name="Antonia Chiantella" userId="eb05e66d-d154-4397-a0d1-9519623dc572" providerId="ADAL" clId="{4A3371E0-0D51-4D95-99D5-412E65CFF4A7}" dt="2025-12-03T09:35:14.208" v="212" actId="1076"/>
          <ac:graphicFrameMkLst>
            <pc:docMk/>
            <pc:sldMk cId="3108332242" sldId="453"/>
            <ac:graphicFrameMk id="4" creationId="{4BB06BF9-CC92-033A-C994-78572C664100}"/>
          </ac:graphicFrameMkLst>
        </pc:graphicFrameChg>
      </pc:sldChg>
      <pc:sldChg chg="modSp mod">
        <pc:chgData name="Antonia Chiantella" userId="eb05e66d-d154-4397-a0d1-9519623dc572" providerId="ADAL" clId="{4A3371E0-0D51-4D95-99D5-412E65CFF4A7}" dt="2025-12-03T09:36:05.391" v="216" actId="1076"/>
        <pc:sldMkLst>
          <pc:docMk/>
          <pc:sldMk cId="3207388267" sldId="454"/>
        </pc:sldMkLst>
        <pc:spChg chg="mod">
          <ac:chgData name="Antonia Chiantella" userId="eb05e66d-d154-4397-a0d1-9519623dc572" providerId="ADAL" clId="{4A3371E0-0D51-4D95-99D5-412E65CFF4A7}" dt="2025-12-03T09:35:39.353" v="213" actId="255"/>
          <ac:spMkLst>
            <pc:docMk/>
            <pc:sldMk cId="3207388267" sldId="454"/>
            <ac:spMk id="6" creationId="{6ECB7E23-0D2F-86C2-E17C-BB785C6A78DD}"/>
          </ac:spMkLst>
        </pc:spChg>
        <pc:graphicFrameChg chg="mod modGraphic">
          <ac:chgData name="Antonia Chiantella" userId="eb05e66d-d154-4397-a0d1-9519623dc572" providerId="ADAL" clId="{4A3371E0-0D51-4D95-99D5-412E65CFF4A7}" dt="2025-12-03T09:36:05.391" v="216" actId="1076"/>
          <ac:graphicFrameMkLst>
            <pc:docMk/>
            <pc:sldMk cId="3207388267" sldId="454"/>
            <ac:graphicFrameMk id="3" creationId="{46BCACE6-1071-1615-5F1D-F369D1E312A4}"/>
          </ac:graphicFrameMkLst>
        </pc:graphicFrameChg>
      </pc:sldChg>
      <pc:sldChg chg="addSp delSp modSp mod">
        <pc:chgData name="Antonia Chiantella" userId="eb05e66d-d154-4397-a0d1-9519623dc572" providerId="ADAL" clId="{4A3371E0-0D51-4D95-99D5-412E65CFF4A7}" dt="2025-12-03T12:05:26.257" v="1197" actId="207"/>
        <pc:sldMkLst>
          <pc:docMk/>
          <pc:sldMk cId="189156463" sldId="455"/>
        </pc:sldMkLst>
        <pc:spChg chg="add mod">
          <ac:chgData name="Antonia Chiantella" userId="eb05e66d-d154-4397-a0d1-9519623dc572" providerId="ADAL" clId="{4A3371E0-0D51-4D95-99D5-412E65CFF4A7}" dt="2025-12-03T12:05:01.983" v="1195"/>
          <ac:spMkLst>
            <pc:docMk/>
            <pc:sldMk cId="189156463" sldId="455"/>
            <ac:spMk id="7" creationId="{4233766B-D31D-6D50-328F-07081B5CF52C}"/>
          </ac:spMkLst>
        </pc:spChg>
        <pc:graphicFrameChg chg="modGraphic">
          <ac:chgData name="Antonia Chiantella" userId="eb05e66d-d154-4397-a0d1-9519623dc572" providerId="ADAL" clId="{4A3371E0-0D51-4D95-99D5-412E65CFF4A7}" dt="2025-12-03T12:05:26.257" v="1197" actId="207"/>
          <ac:graphicFrameMkLst>
            <pc:docMk/>
            <pc:sldMk cId="189156463" sldId="455"/>
            <ac:graphicFrameMk id="4" creationId="{78588F10-3587-5AAF-6A2A-CB9BD02AD29C}"/>
          </ac:graphicFrameMkLst>
        </pc:graphicFrameChg>
      </pc:sldChg>
      <pc:sldChg chg="addSp delSp modSp mod">
        <pc:chgData name="Antonia Chiantella" userId="eb05e66d-d154-4397-a0d1-9519623dc572" providerId="ADAL" clId="{4A3371E0-0D51-4D95-99D5-412E65CFF4A7}" dt="2025-12-03T11:06:29.791" v="553" actId="1076"/>
        <pc:sldMkLst>
          <pc:docMk/>
          <pc:sldMk cId="2499596561" sldId="457"/>
        </pc:sldMkLst>
        <pc:spChg chg="add mod">
          <ac:chgData name="Antonia Chiantella" userId="eb05e66d-d154-4397-a0d1-9519623dc572" providerId="ADAL" clId="{4A3371E0-0D51-4D95-99D5-412E65CFF4A7}" dt="2025-12-03T11:05:08.207" v="546" actId="20577"/>
          <ac:spMkLst>
            <pc:docMk/>
            <pc:sldMk cId="2499596561" sldId="457"/>
            <ac:spMk id="6" creationId="{0A768307-4498-562E-A1C0-84B5968C717E}"/>
          </ac:spMkLst>
        </pc:spChg>
        <pc:graphicFrameChg chg="mod modGraphic">
          <ac:chgData name="Antonia Chiantella" userId="eb05e66d-d154-4397-a0d1-9519623dc572" providerId="ADAL" clId="{4A3371E0-0D51-4D95-99D5-412E65CFF4A7}" dt="2025-12-03T11:06:29.791" v="553" actId="1076"/>
          <ac:graphicFrameMkLst>
            <pc:docMk/>
            <pc:sldMk cId="2499596561" sldId="457"/>
            <ac:graphicFrameMk id="3" creationId="{EB5A35DC-8764-C31F-2333-6070106E9C34}"/>
          </ac:graphicFrameMkLst>
        </pc:graphicFrameChg>
      </pc:sldChg>
      <pc:sldChg chg="addSp delSp modSp mod">
        <pc:chgData name="Antonia Chiantella" userId="eb05e66d-d154-4397-a0d1-9519623dc572" providerId="ADAL" clId="{4A3371E0-0D51-4D95-99D5-412E65CFF4A7}" dt="2025-12-03T11:08:04.960" v="561" actId="207"/>
        <pc:sldMkLst>
          <pc:docMk/>
          <pc:sldMk cId="2144474550" sldId="458"/>
        </pc:sldMkLst>
        <pc:spChg chg="add mod">
          <ac:chgData name="Antonia Chiantella" userId="eb05e66d-d154-4397-a0d1-9519623dc572" providerId="ADAL" clId="{4A3371E0-0D51-4D95-99D5-412E65CFF4A7}" dt="2025-12-03T11:07:27.147" v="558"/>
          <ac:spMkLst>
            <pc:docMk/>
            <pc:sldMk cId="2144474550" sldId="458"/>
            <ac:spMk id="7" creationId="{E2529A24-E7C9-1391-CD65-1268E0E60F49}"/>
          </ac:spMkLst>
        </pc:spChg>
        <pc:graphicFrameChg chg="mod modGraphic">
          <ac:chgData name="Antonia Chiantella" userId="eb05e66d-d154-4397-a0d1-9519623dc572" providerId="ADAL" clId="{4A3371E0-0D51-4D95-99D5-412E65CFF4A7}" dt="2025-12-03T11:08:04.960" v="561" actId="207"/>
          <ac:graphicFrameMkLst>
            <pc:docMk/>
            <pc:sldMk cId="2144474550" sldId="458"/>
            <ac:graphicFrameMk id="3" creationId="{48C22225-6D15-D2FD-BEB5-B03D61D65B67}"/>
          </ac:graphicFrameMkLst>
        </pc:graphicFrameChg>
      </pc:sldChg>
      <pc:sldChg chg="addSp delSp modSp mod">
        <pc:chgData name="Antonia Chiantella" userId="eb05e66d-d154-4397-a0d1-9519623dc572" providerId="ADAL" clId="{4A3371E0-0D51-4D95-99D5-412E65CFF4A7}" dt="2025-12-03T12:06:17.584" v="1216" actId="1076"/>
        <pc:sldMkLst>
          <pc:docMk/>
          <pc:sldMk cId="3503888223" sldId="459"/>
        </pc:sldMkLst>
        <pc:spChg chg="add mod">
          <ac:chgData name="Antonia Chiantella" userId="eb05e66d-d154-4397-a0d1-9519623dc572" providerId="ADAL" clId="{4A3371E0-0D51-4D95-99D5-412E65CFF4A7}" dt="2025-12-03T12:05:51.206" v="1211" actId="20577"/>
          <ac:spMkLst>
            <pc:docMk/>
            <pc:sldMk cId="3503888223" sldId="459"/>
            <ac:spMk id="7" creationId="{7623761F-71DE-EB01-8D38-29C13F04628D}"/>
          </ac:spMkLst>
        </pc:spChg>
        <pc:graphicFrameChg chg="mod modGraphic">
          <ac:chgData name="Antonia Chiantella" userId="eb05e66d-d154-4397-a0d1-9519623dc572" providerId="ADAL" clId="{4A3371E0-0D51-4D95-99D5-412E65CFF4A7}" dt="2025-12-03T12:06:17.584" v="1216" actId="1076"/>
          <ac:graphicFrameMkLst>
            <pc:docMk/>
            <pc:sldMk cId="3503888223" sldId="459"/>
            <ac:graphicFrameMk id="3" creationId="{A4DD5DCF-935C-1618-CCAB-8DF38978D5C3}"/>
          </ac:graphicFrameMkLst>
        </pc:graphicFrameChg>
      </pc:sldChg>
      <pc:sldChg chg="addSp delSp modSp mod">
        <pc:chgData name="Antonia Chiantella" userId="eb05e66d-d154-4397-a0d1-9519623dc572" providerId="ADAL" clId="{4A3371E0-0D51-4D95-99D5-412E65CFF4A7}" dt="2025-12-07T18:05:01.847" v="1956" actId="14100"/>
        <pc:sldMkLst>
          <pc:docMk/>
          <pc:sldMk cId="4022559669" sldId="460"/>
        </pc:sldMkLst>
        <pc:spChg chg="add mod">
          <ac:chgData name="Antonia Chiantella" userId="eb05e66d-d154-4397-a0d1-9519623dc572" providerId="ADAL" clId="{4A3371E0-0D51-4D95-99D5-412E65CFF4A7}" dt="2025-12-07T18:05:01.847" v="1956" actId="14100"/>
          <ac:spMkLst>
            <pc:docMk/>
            <pc:sldMk cId="4022559669" sldId="460"/>
            <ac:spMk id="6" creationId="{0AAFD348-DF85-ACC2-912C-A136FE7ACEC8}"/>
          </ac:spMkLst>
        </pc:spChg>
      </pc:sldChg>
      <pc:sldChg chg="addSp delSp modSp mod">
        <pc:chgData name="Antonia Chiantella" userId="eb05e66d-d154-4397-a0d1-9519623dc572" providerId="ADAL" clId="{4A3371E0-0D51-4D95-99D5-412E65CFF4A7}" dt="2025-12-03T14:44:37.500" v="1732" actId="207"/>
        <pc:sldMkLst>
          <pc:docMk/>
          <pc:sldMk cId="1974579926" sldId="461"/>
        </pc:sldMkLst>
        <pc:spChg chg="add mod">
          <ac:chgData name="Antonia Chiantella" userId="eb05e66d-d154-4397-a0d1-9519623dc572" providerId="ADAL" clId="{4A3371E0-0D51-4D95-99D5-412E65CFF4A7}" dt="2025-12-03T14:44:07.649" v="1729" actId="20577"/>
          <ac:spMkLst>
            <pc:docMk/>
            <pc:sldMk cId="1974579926" sldId="461"/>
            <ac:spMk id="6" creationId="{FDB18510-C11F-2A4C-6734-2D446B054B27}"/>
          </ac:spMkLst>
        </pc:spChg>
        <pc:graphicFrameChg chg="modGraphic">
          <ac:chgData name="Antonia Chiantella" userId="eb05e66d-d154-4397-a0d1-9519623dc572" providerId="ADAL" clId="{4A3371E0-0D51-4D95-99D5-412E65CFF4A7}" dt="2025-12-03T14:44:37.500" v="1732" actId="207"/>
          <ac:graphicFrameMkLst>
            <pc:docMk/>
            <pc:sldMk cId="1974579926" sldId="461"/>
            <ac:graphicFrameMk id="4" creationId="{95482379-6DE5-99A1-AB17-E25034A93012}"/>
          </ac:graphicFrameMkLst>
        </pc:graphicFrameChg>
      </pc:sldChg>
      <pc:sldChg chg="addSp delSp modSp mod">
        <pc:chgData name="Antonia Chiantella" userId="eb05e66d-d154-4397-a0d1-9519623dc572" providerId="ADAL" clId="{4A3371E0-0D51-4D95-99D5-412E65CFF4A7}" dt="2025-12-03T11:27:37.028" v="727" actId="1076"/>
        <pc:sldMkLst>
          <pc:docMk/>
          <pc:sldMk cId="2408454400" sldId="472"/>
        </pc:sldMkLst>
        <pc:spChg chg="mod">
          <ac:chgData name="Antonia Chiantella" userId="eb05e66d-d154-4397-a0d1-9519623dc572" providerId="ADAL" clId="{4A3371E0-0D51-4D95-99D5-412E65CFF4A7}" dt="2025-12-03T11:27:09.288" v="723" actId="1076"/>
          <ac:spMkLst>
            <pc:docMk/>
            <pc:sldMk cId="2408454400" sldId="472"/>
            <ac:spMk id="3" creationId="{0ADA9E1E-2BAC-9840-4D3A-3C436BD0232C}"/>
          </ac:spMkLst>
        </pc:spChg>
        <pc:spChg chg="add mod">
          <ac:chgData name="Antonia Chiantella" userId="eb05e66d-d154-4397-a0d1-9519623dc572" providerId="ADAL" clId="{4A3371E0-0D51-4D95-99D5-412E65CFF4A7}" dt="2025-12-03T11:26:54.074" v="721"/>
          <ac:spMkLst>
            <pc:docMk/>
            <pc:sldMk cId="2408454400" sldId="472"/>
            <ac:spMk id="6" creationId="{64882211-502B-B28A-84BC-96A9A74258F7}"/>
          </ac:spMkLst>
        </pc:spChg>
        <pc:graphicFrameChg chg="mod modGraphic">
          <ac:chgData name="Antonia Chiantella" userId="eb05e66d-d154-4397-a0d1-9519623dc572" providerId="ADAL" clId="{4A3371E0-0D51-4D95-99D5-412E65CFF4A7}" dt="2025-12-03T11:27:37.028" v="727" actId="1076"/>
          <ac:graphicFrameMkLst>
            <pc:docMk/>
            <pc:sldMk cId="2408454400" sldId="472"/>
            <ac:graphicFrameMk id="4" creationId="{9F28B4EC-B29F-17AB-261D-EAB4E2299C41}"/>
          </ac:graphicFrameMkLst>
        </pc:graphicFrameChg>
      </pc:sldChg>
      <pc:sldChg chg="addSp delSp modSp mod">
        <pc:chgData name="Antonia Chiantella" userId="eb05e66d-d154-4397-a0d1-9519623dc572" providerId="ADAL" clId="{4A3371E0-0D51-4D95-99D5-412E65CFF4A7}" dt="2025-12-03T11:36:22.003" v="874"/>
        <pc:sldMkLst>
          <pc:docMk/>
          <pc:sldMk cId="4179387968" sldId="473"/>
        </pc:sldMkLst>
        <pc:spChg chg="add mod">
          <ac:chgData name="Antonia Chiantella" userId="eb05e66d-d154-4397-a0d1-9519623dc572" providerId="ADAL" clId="{4A3371E0-0D51-4D95-99D5-412E65CFF4A7}" dt="2025-12-03T11:28:30.123" v="733"/>
          <ac:spMkLst>
            <pc:docMk/>
            <pc:sldMk cId="4179387968" sldId="473"/>
            <ac:spMk id="5" creationId="{F32227F7-14BD-41C1-D0CB-2A1B6E50B75D}"/>
          </ac:spMkLst>
        </pc:spChg>
        <pc:graphicFrameChg chg="mod modGraphic">
          <ac:chgData name="Antonia Chiantella" userId="eb05e66d-d154-4397-a0d1-9519623dc572" providerId="ADAL" clId="{4A3371E0-0D51-4D95-99D5-412E65CFF4A7}" dt="2025-12-03T11:36:22.003" v="874"/>
          <ac:graphicFrameMkLst>
            <pc:docMk/>
            <pc:sldMk cId="4179387968" sldId="473"/>
            <ac:graphicFrameMk id="7" creationId="{FBC913BD-9431-3BC8-23E5-A818CE277649}"/>
          </ac:graphicFrameMkLst>
        </pc:graphicFrameChg>
      </pc:sldChg>
      <pc:sldChg chg="addSp delSp modSp mod">
        <pc:chgData name="Antonia Chiantella" userId="eb05e66d-d154-4397-a0d1-9519623dc572" providerId="ADAL" clId="{4A3371E0-0D51-4D95-99D5-412E65CFF4A7}" dt="2025-12-03T11:28:12.549" v="731" actId="1076"/>
        <pc:sldMkLst>
          <pc:docMk/>
          <pc:sldMk cId="3406697582" sldId="474"/>
        </pc:sldMkLst>
        <pc:spChg chg="add mod">
          <ac:chgData name="Antonia Chiantella" userId="eb05e66d-d154-4397-a0d1-9519623dc572" providerId="ADAL" clId="{4A3371E0-0D51-4D95-99D5-412E65CFF4A7}" dt="2025-12-03T11:27:59.173" v="729"/>
          <ac:spMkLst>
            <pc:docMk/>
            <pc:sldMk cId="3406697582" sldId="474"/>
            <ac:spMk id="6" creationId="{D58D9D06-5751-DA33-1FA9-F1B9C77EB40B}"/>
          </ac:spMkLst>
        </pc:spChg>
        <pc:graphicFrameChg chg="mod modGraphic">
          <ac:chgData name="Antonia Chiantella" userId="eb05e66d-d154-4397-a0d1-9519623dc572" providerId="ADAL" clId="{4A3371E0-0D51-4D95-99D5-412E65CFF4A7}" dt="2025-12-03T11:28:12.549" v="731" actId="1076"/>
          <ac:graphicFrameMkLst>
            <pc:docMk/>
            <pc:sldMk cId="3406697582" sldId="474"/>
            <ac:graphicFrameMk id="5" creationId="{4B3314C3-56FB-B0ED-8676-A8488C8B099A}"/>
          </ac:graphicFrameMkLst>
        </pc:graphicFrameChg>
      </pc:sldChg>
      <pc:sldChg chg="addSp delSp modSp mod">
        <pc:chgData name="Antonia Chiantella" userId="eb05e66d-d154-4397-a0d1-9519623dc572" providerId="ADAL" clId="{4A3371E0-0D51-4D95-99D5-412E65CFF4A7}" dt="2025-12-03T14:07:41.266" v="1484" actId="5793"/>
        <pc:sldMkLst>
          <pc:docMk/>
          <pc:sldMk cId="3102682959" sldId="475"/>
        </pc:sldMkLst>
        <pc:spChg chg="mod">
          <ac:chgData name="Antonia Chiantella" userId="eb05e66d-d154-4397-a0d1-9519623dc572" providerId="ADAL" clId="{4A3371E0-0D51-4D95-99D5-412E65CFF4A7}" dt="2025-12-03T13:45:44.477" v="1342" actId="1076"/>
          <ac:spMkLst>
            <pc:docMk/>
            <pc:sldMk cId="3102682959" sldId="475"/>
            <ac:spMk id="3" creationId="{F63D7A05-1CC0-C173-C205-D6A3714F520B}"/>
          </ac:spMkLst>
        </pc:spChg>
        <pc:spChg chg="mod">
          <ac:chgData name="Antonia Chiantella" userId="eb05e66d-d154-4397-a0d1-9519623dc572" providerId="ADAL" clId="{4A3371E0-0D51-4D95-99D5-412E65CFF4A7}" dt="2025-12-03T14:07:41.266" v="1484" actId="5793"/>
          <ac:spMkLst>
            <pc:docMk/>
            <pc:sldMk cId="3102682959" sldId="475"/>
            <ac:spMk id="4" creationId="{8D432D8A-B57F-2084-B280-352609898E17}"/>
          </ac:spMkLst>
        </pc:spChg>
        <pc:spChg chg="add mod">
          <ac:chgData name="Antonia Chiantella" userId="eb05e66d-d154-4397-a0d1-9519623dc572" providerId="ADAL" clId="{4A3371E0-0D51-4D95-99D5-412E65CFF4A7}" dt="2025-12-03T13:44:05.304" v="1328"/>
          <ac:spMkLst>
            <pc:docMk/>
            <pc:sldMk cId="3102682959" sldId="475"/>
            <ac:spMk id="6" creationId="{8595BAA4-E193-9813-E281-8FDD5E61BE83}"/>
          </ac:spMkLst>
        </pc:spChg>
        <pc:graphicFrameChg chg="mod modGraphic">
          <ac:chgData name="Antonia Chiantella" userId="eb05e66d-d154-4397-a0d1-9519623dc572" providerId="ADAL" clId="{4A3371E0-0D51-4D95-99D5-412E65CFF4A7}" dt="2025-12-03T14:06:14.056" v="1476" actId="13238"/>
          <ac:graphicFrameMkLst>
            <pc:docMk/>
            <pc:sldMk cId="3102682959" sldId="475"/>
            <ac:graphicFrameMk id="5" creationId="{DD7A14B8-CC73-C426-9A14-6F45E300B1A6}"/>
          </ac:graphicFrameMkLst>
        </pc:graphicFrameChg>
      </pc:sldChg>
      <pc:sldChg chg="addSp delSp modSp mod">
        <pc:chgData name="Antonia Chiantella" userId="eb05e66d-d154-4397-a0d1-9519623dc572" providerId="ADAL" clId="{4A3371E0-0D51-4D95-99D5-412E65CFF4A7}" dt="2025-12-03T14:09:59.672" v="1485" actId="13238"/>
        <pc:sldMkLst>
          <pc:docMk/>
          <pc:sldMk cId="4229670187" sldId="476"/>
        </pc:sldMkLst>
        <pc:spChg chg="mod">
          <ac:chgData name="Antonia Chiantella" userId="eb05e66d-d154-4397-a0d1-9519623dc572" providerId="ADAL" clId="{4A3371E0-0D51-4D95-99D5-412E65CFF4A7}" dt="2025-12-03T13:46:22.493" v="1353" actId="5793"/>
          <ac:spMkLst>
            <pc:docMk/>
            <pc:sldMk cId="4229670187" sldId="476"/>
            <ac:spMk id="5" creationId="{04971225-FAA2-3CCC-639F-B4BA1B1643F6}"/>
          </ac:spMkLst>
        </pc:spChg>
        <pc:spChg chg="add mod">
          <ac:chgData name="Antonia Chiantella" userId="eb05e66d-d154-4397-a0d1-9519623dc572" providerId="ADAL" clId="{4A3371E0-0D51-4D95-99D5-412E65CFF4A7}" dt="2025-12-03T13:45:59.885" v="1344"/>
          <ac:spMkLst>
            <pc:docMk/>
            <pc:sldMk cId="4229670187" sldId="476"/>
            <ac:spMk id="6" creationId="{01F6C1BC-DA1D-38F2-0815-7D106C2A8968}"/>
          </ac:spMkLst>
        </pc:spChg>
        <pc:graphicFrameChg chg="mod modGraphic">
          <ac:chgData name="Antonia Chiantella" userId="eb05e66d-d154-4397-a0d1-9519623dc572" providerId="ADAL" clId="{4A3371E0-0D51-4D95-99D5-412E65CFF4A7}" dt="2025-12-03T14:09:59.672" v="1485" actId="13238"/>
          <ac:graphicFrameMkLst>
            <pc:docMk/>
            <pc:sldMk cId="4229670187" sldId="476"/>
            <ac:graphicFrameMk id="4" creationId="{390117EF-FD60-AC43-410E-BBD916E37FA5}"/>
          </ac:graphicFrameMkLst>
        </pc:graphicFrameChg>
      </pc:sldChg>
      <pc:sldChg chg="addSp delSp modSp mod">
        <pc:chgData name="Antonia Chiantella" userId="eb05e66d-d154-4397-a0d1-9519623dc572" providerId="ADAL" clId="{4A3371E0-0D51-4D95-99D5-412E65CFF4A7}" dt="2025-12-03T14:10:47.762" v="1486" actId="13238"/>
        <pc:sldMkLst>
          <pc:docMk/>
          <pc:sldMk cId="1414855628" sldId="477"/>
        </pc:sldMkLst>
        <pc:spChg chg="mod">
          <ac:chgData name="Antonia Chiantella" userId="eb05e66d-d154-4397-a0d1-9519623dc572" providerId="ADAL" clId="{4A3371E0-0D51-4D95-99D5-412E65CFF4A7}" dt="2025-12-03T13:47:01.520" v="1365" actId="5793"/>
          <ac:spMkLst>
            <pc:docMk/>
            <pc:sldMk cId="1414855628" sldId="477"/>
            <ac:spMk id="4" creationId="{30FBC6EC-D67C-3F0A-18C5-E2BBF0FE2669}"/>
          </ac:spMkLst>
        </pc:spChg>
        <pc:spChg chg="add mod">
          <ac:chgData name="Antonia Chiantella" userId="eb05e66d-d154-4397-a0d1-9519623dc572" providerId="ADAL" clId="{4A3371E0-0D51-4D95-99D5-412E65CFF4A7}" dt="2025-12-03T13:46:40.532" v="1356"/>
          <ac:spMkLst>
            <pc:docMk/>
            <pc:sldMk cId="1414855628" sldId="477"/>
            <ac:spMk id="6" creationId="{5056B43E-944D-A730-37B8-C1EF4A17A82C}"/>
          </ac:spMkLst>
        </pc:spChg>
        <pc:graphicFrameChg chg="modGraphic">
          <ac:chgData name="Antonia Chiantella" userId="eb05e66d-d154-4397-a0d1-9519623dc572" providerId="ADAL" clId="{4A3371E0-0D51-4D95-99D5-412E65CFF4A7}" dt="2025-12-03T14:10:47.762" v="1486" actId="13238"/>
          <ac:graphicFrameMkLst>
            <pc:docMk/>
            <pc:sldMk cId="1414855628" sldId="477"/>
            <ac:graphicFrameMk id="5" creationId="{4DAE6D67-5708-22E7-CC98-BD1D5669666D}"/>
          </ac:graphicFrameMkLst>
        </pc:graphicFrameChg>
      </pc:sldChg>
      <pc:sldChg chg="addSp delSp modSp mod">
        <pc:chgData name="Antonia Chiantella" userId="eb05e66d-d154-4397-a0d1-9519623dc572" providerId="ADAL" clId="{4A3371E0-0D51-4D95-99D5-412E65CFF4A7}" dt="2025-12-03T14:49:43.827" v="1789" actId="13238"/>
        <pc:sldMkLst>
          <pc:docMk/>
          <pc:sldMk cId="544226657" sldId="478"/>
        </pc:sldMkLst>
        <pc:spChg chg="add mod">
          <ac:chgData name="Antonia Chiantella" userId="eb05e66d-d154-4397-a0d1-9519623dc572" providerId="ADAL" clId="{4A3371E0-0D51-4D95-99D5-412E65CFF4A7}" dt="2025-12-03T14:48:58.750" v="1785"/>
          <ac:spMkLst>
            <pc:docMk/>
            <pc:sldMk cId="544226657" sldId="478"/>
            <ac:spMk id="5" creationId="{08667A87-AC8E-D522-C79D-43A072C3113D}"/>
          </ac:spMkLst>
        </pc:spChg>
        <pc:graphicFrameChg chg="modGraphic">
          <ac:chgData name="Antonia Chiantella" userId="eb05e66d-d154-4397-a0d1-9519623dc572" providerId="ADAL" clId="{4A3371E0-0D51-4D95-99D5-412E65CFF4A7}" dt="2025-12-03T14:49:43.827" v="1789" actId="13238"/>
          <ac:graphicFrameMkLst>
            <pc:docMk/>
            <pc:sldMk cId="544226657" sldId="478"/>
            <ac:graphicFrameMk id="8" creationId="{C08D3EB2-086C-6ADB-FE3F-803704E6CE66}"/>
          </ac:graphicFrameMkLst>
        </pc:graphicFrameChg>
      </pc:sldChg>
      <pc:sldChg chg="addSp delSp modSp mod">
        <pc:chgData name="Antonia Chiantella" userId="eb05e66d-d154-4397-a0d1-9519623dc572" providerId="ADAL" clId="{4A3371E0-0D51-4D95-99D5-412E65CFF4A7}" dt="2025-12-03T14:49:49.541" v="1790" actId="13238"/>
        <pc:sldMkLst>
          <pc:docMk/>
          <pc:sldMk cId="1327962942" sldId="479"/>
        </pc:sldMkLst>
        <pc:spChg chg="add mod">
          <ac:chgData name="Antonia Chiantella" userId="eb05e66d-d154-4397-a0d1-9519623dc572" providerId="ADAL" clId="{4A3371E0-0D51-4D95-99D5-412E65CFF4A7}" dt="2025-12-03T14:49:03.827" v="1787"/>
          <ac:spMkLst>
            <pc:docMk/>
            <pc:sldMk cId="1327962942" sldId="479"/>
            <ac:spMk id="5" creationId="{D1DCBACF-CE6B-B6FD-613B-2D114555B7DD}"/>
          </ac:spMkLst>
        </pc:spChg>
        <pc:graphicFrameChg chg="modGraphic">
          <ac:chgData name="Antonia Chiantella" userId="eb05e66d-d154-4397-a0d1-9519623dc572" providerId="ADAL" clId="{4A3371E0-0D51-4D95-99D5-412E65CFF4A7}" dt="2025-12-03T14:49:49.541" v="1790" actId="13238"/>
          <ac:graphicFrameMkLst>
            <pc:docMk/>
            <pc:sldMk cId="1327962942" sldId="479"/>
            <ac:graphicFrameMk id="8" creationId="{DC37121D-9B2A-3043-8A31-6FB628114175}"/>
          </ac:graphicFrameMkLst>
        </pc:graphicFrameChg>
      </pc:sldChg>
      <pc:sldChg chg="modSp mod">
        <pc:chgData name="Antonia Chiantella" userId="eb05e66d-d154-4397-a0d1-9519623dc572" providerId="ADAL" clId="{4A3371E0-0D51-4D95-99D5-412E65CFF4A7}" dt="2025-12-03T08:48:38.094" v="32" actId="20577"/>
        <pc:sldMkLst>
          <pc:docMk/>
          <pc:sldMk cId="3736087448" sldId="480"/>
        </pc:sldMkLst>
      </pc:sldChg>
      <pc:sldChg chg="addSp delSp modSp mod">
        <pc:chgData name="Antonia Chiantella" userId="eb05e66d-d154-4397-a0d1-9519623dc572" providerId="ADAL" clId="{4A3371E0-0D51-4D95-99D5-412E65CFF4A7}" dt="2025-12-03T15:28:41.668" v="1815" actId="12385"/>
        <pc:sldMkLst>
          <pc:docMk/>
          <pc:sldMk cId="4049406959" sldId="481"/>
        </pc:sldMkLst>
        <pc:spChg chg="add mod">
          <ac:chgData name="Antonia Chiantella" userId="eb05e66d-d154-4397-a0d1-9519623dc572" providerId="ADAL" clId="{4A3371E0-0D51-4D95-99D5-412E65CFF4A7}" dt="2025-12-03T13:43:16.556" v="1311" actId="20577"/>
          <ac:spMkLst>
            <pc:docMk/>
            <pc:sldMk cId="4049406959" sldId="481"/>
            <ac:spMk id="8" creationId="{7726170A-FBB7-C49C-5329-0FD018FAE4B9}"/>
          </ac:spMkLst>
        </pc:spChg>
        <pc:graphicFrameChg chg="modGraphic">
          <ac:chgData name="Antonia Chiantella" userId="eb05e66d-d154-4397-a0d1-9519623dc572" providerId="ADAL" clId="{4A3371E0-0D51-4D95-99D5-412E65CFF4A7}" dt="2025-12-03T15:28:41.668" v="1815" actId="12385"/>
          <ac:graphicFrameMkLst>
            <pc:docMk/>
            <pc:sldMk cId="4049406959" sldId="481"/>
            <ac:graphicFrameMk id="6" creationId="{FE2B2108-1D48-DB3E-C6F7-C647AE08FDF7}"/>
          </ac:graphicFrameMkLst>
        </pc:graphicFrameChg>
      </pc:sldChg>
      <pc:sldChg chg="modSp mod">
        <pc:chgData name="Antonia Chiantella" userId="eb05e66d-d154-4397-a0d1-9519623dc572" providerId="ADAL" clId="{4A3371E0-0D51-4D95-99D5-412E65CFF4A7}" dt="2025-12-03T09:37:52.415" v="227"/>
        <pc:sldMkLst>
          <pc:docMk/>
          <pc:sldMk cId="447861117" sldId="486"/>
        </pc:sldMkLst>
        <pc:spChg chg="mod">
          <ac:chgData name="Antonia Chiantella" userId="eb05e66d-d154-4397-a0d1-9519623dc572" providerId="ADAL" clId="{4A3371E0-0D51-4D95-99D5-412E65CFF4A7}" dt="2025-12-03T09:37:52.415" v="227"/>
          <ac:spMkLst>
            <pc:docMk/>
            <pc:sldMk cId="447861117" sldId="486"/>
            <ac:spMk id="4" creationId="{A2F439A8-DE51-C229-5539-356A4C303E34}"/>
          </ac:spMkLst>
        </pc:spChg>
        <pc:graphicFrameChg chg="mod">
          <ac:chgData name="Antonia Chiantella" userId="eb05e66d-d154-4397-a0d1-9519623dc572" providerId="ADAL" clId="{4A3371E0-0D51-4D95-99D5-412E65CFF4A7}" dt="2025-12-03T09:36:21.392" v="217" actId="1076"/>
          <ac:graphicFrameMkLst>
            <pc:docMk/>
            <pc:sldMk cId="447861117" sldId="486"/>
            <ac:graphicFrameMk id="12" creationId="{0B0AB2D8-6FD8-7E4B-8FD4-4C327FEAB54D}"/>
          </ac:graphicFrameMkLst>
        </pc:graphicFrameChg>
        <pc:graphicFrameChg chg="mod">
          <ac:chgData name="Antonia Chiantella" userId="eb05e66d-d154-4397-a0d1-9519623dc572" providerId="ADAL" clId="{4A3371E0-0D51-4D95-99D5-412E65CFF4A7}" dt="2025-12-03T09:37:21.323" v="223" actId="14100"/>
          <ac:graphicFrameMkLst>
            <pc:docMk/>
            <pc:sldMk cId="447861117" sldId="486"/>
            <ac:graphicFrameMk id="13" creationId="{C8D8BE09-DBE0-0EE5-A7E9-2CF8F6AD8EFB}"/>
          </ac:graphicFrameMkLst>
        </pc:graphicFrameChg>
      </pc:sldChg>
      <pc:sldChg chg="addSp delSp modSp mod">
        <pc:chgData name="Antonia Chiantella" userId="eb05e66d-d154-4397-a0d1-9519623dc572" providerId="ADAL" clId="{4A3371E0-0D51-4D95-99D5-412E65CFF4A7}" dt="2025-12-03T12:13:36.606" v="1257"/>
        <pc:sldMkLst>
          <pc:docMk/>
          <pc:sldMk cId="2453883116" sldId="487"/>
        </pc:sldMkLst>
        <pc:spChg chg="add mod">
          <ac:chgData name="Antonia Chiantella" userId="eb05e66d-d154-4397-a0d1-9519623dc572" providerId="ADAL" clId="{4A3371E0-0D51-4D95-99D5-412E65CFF4A7}" dt="2025-12-03T12:13:36.606" v="1257"/>
          <ac:spMkLst>
            <pc:docMk/>
            <pc:sldMk cId="2453883116" sldId="487"/>
            <ac:spMk id="7" creationId="{7F8D3B5F-C881-A4D7-4C49-4306592FD4C2}"/>
          </ac:spMkLst>
        </pc:spChg>
      </pc:sldChg>
      <pc:sldChg chg="addSp delSp modSp mod">
        <pc:chgData name="Antonia Chiantella" userId="eb05e66d-d154-4397-a0d1-9519623dc572" providerId="ADAL" clId="{4A3371E0-0D51-4D95-99D5-412E65CFF4A7}" dt="2025-12-03T12:12:28.188" v="1255"/>
        <pc:sldMkLst>
          <pc:docMk/>
          <pc:sldMk cId="3734676370" sldId="488"/>
        </pc:sldMkLst>
        <pc:spChg chg="add mod">
          <ac:chgData name="Antonia Chiantella" userId="eb05e66d-d154-4397-a0d1-9519623dc572" providerId="ADAL" clId="{4A3371E0-0D51-4D95-99D5-412E65CFF4A7}" dt="2025-12-03T12:11:52.979" v="1254" actId="20577"/>
          <ac:spMkLst>
            <pc:docMk/>
            <pc:sldMk cId="3734676370" sldId="488"/>
            <ac:spMk id="6" creationId="{1CCC53DE-00D7-3530-A262-60C3B4B7B857}"/>
          </ac:spMkLst>
        </pc:spChg>
        <pc:graphicFrameChg chg="mod">
          <ac:chgData name="Antonia Chiantella" userId="eb05e66d-d154-4397-a0d1-9519623dc572" providerId="ADAL" clId="{4A3371E0-0D51-4D95-99D5-412E65CFF4A7}" dt="2025-12-03T12:12:28.188" v="1255"/>
          <ac:graphicFrameMkLst>
            <pc:docMk/>
            <pc:sldMk cId="3734676370" sldId="488"/>
            <ac:graphicFrameMk id="4" creationId="{F3A36245-7910-4E3D-8EFD-47AD495F4FF5}"/>
          </ac:graphicFrameMkLst>
        </pc:graphicFrameChg>
      </pc:sldChg>
      <pc:sldChg chg="modSp mod">
        <pc:chgData name="Antonia Chiantella" userId="eb05e66d-d154-4397-a0d1-9519623dc572" providerId="ADAL" clId="{4A3371E0-0D51-4D95-99D5-412E65CFF4A7}" dt="2025-12-03T09:45:31.902" v="261" actId="255"/>
        <pc:sldMkLst>
          <pc:docMk/>
          <pc:sldMk cId="2111526542" sldId="491"/>
        </pc:sldMkLst>
        <pc:spChg chg="mod">
          <ac:chgData name="Antonia Chiantella" userId="eb05e66d-d154-4397-a0d1-9519623dc572" providerId="ADAL" clId="{4A3371E0-0D51-4D95-99D5-412E65CFF4A7}" dt="2025-12-03T09:45:31.902" v="261" actId="255"/>
          <ac:spMkLst>
            <pc:docMk/>
            <pc:sldMk cId="2111526542" sldId="491"/>
            <ac:spMk id="7" creationId="{823A0165-8E1B-8015-F53F-876FB4C03F52}"/>
          </ac:spMkLst>
        </pc:spChg>
      </pc:sldChg>
      <pc:sldChg chg="addSp delSp modSp mod">
        <pc:chgData name="Antonia Chiantella" userId="eb05e66d-d154-4397-a0d1-9519623dc572" providerId="ADAL" clId="{4A3371E0-0D51-4D95-99D5-412E65CFF4A7}" dt="2025-12-03T15:28:13.480" v="1814" actId="12385"/>
        <pc:sldMkLst>
          <pc:docMk/>
          <pc:sldMk cId="2278960689" sldId="492"/>
        </pc:sldMkLst>
        <pc:spChg chg="mod">
          <ac:chgData name="Antonia Chiantella" userId="eb05e66d-d154-4397-a0d1-9519623dc572" providerId="ADAL" clId="{4A3371E0-0D51-4D95-99D5-412E65CFF4A7}" dt="2025-12-03T11:24:37.916" v="715" actId="20577"/>
          <ac:spMkLst>
            <pc:docMk/>
            <pc:sldMk cId="2278960689" sldId="492"/>
            <ac:spMk id="7" creationId="{78822217-D80A-E169-8B37-C0945025E11F}"/>
          </ac:spMkLst>
        </pc:spChg>
        <pc:spChg chg="add mod">
          <ac:chgData name="Antonia Chiantella" userId="eb05e66d-d154-4397-a0d1-9519623dc572" providerId="ADAL" clId="{4A3371E0-0D51-4D95-99D5-412E65CFF4A7}" dt="2025-12-03T11:24:15.174" v="706" actId="20577"/>
          <ac:spMkLst>
            <pc:docMk/>
            <pc:sldMk cId="2278960689" sldId="492"/>
            <ac:spMk id="8" creationId="{F9087261-25BA-802C-81E4-D6F258F9EE1D}"/>
          </ac:spMkLst>
        </pc:spChg>
        <pc:graphicFrameChg chg="modGraphic">
          <ac:chgData name="Antonia Chiantella" userId="eb05e66d-d154-4397-a0d1-9519623dc572" providerId="ADAL" clId="{4A3371E0-0D51-4D95-99D5-412E65CFF4A7}" dt="2025-12-03T15:28:13.480" v="1814" actId="12385"/>
          <ac:graphicFrameMkLst>
            <pc:docMk/>
            <pc:sldMk cId="2278960689" sldId="492"/>
            <ac:graphicFrameMk id="5" creationId="{A74C2DB3-B8E0-7924-D5BE-1401A66277E5}"/>
          </ac:graphicFrameMkLst>
        </pc:graphicFrameChg>
      </pc:sldChg>
      <pc:sldChg chg="addSp delSp modSp mod">
        <pc:chgData name="Antonia Chiantella" userId="eb05e66d-d154-4397-a0d1-9519623dc572" providerId="ADAL" clId="{4A3371E0-0D51-4D95-99D5-412E65CFF4A7}" dt="2025-12-03T15:29:30.600" v="1816" actId="12385"/>
        <pc:sldMkLst>
          <pc:docMk/>
          <pc:sldMk cId="4052961250" sldId="493"/>
        </pc:sldMkLst>
        <pc:spChg chg="add mod">
          <ac:chgData name="Antonia Chiantella" userId="eb05e66d-d154-4397-a0d1-9519623dc572" providerId="ADAL" clId="{4A3371E0-0D51-4D95-99D5-412E65CFF4A7}" dt="2025-12-03T14:48:28.863" v="1781"/>
          <ac:spMkLst>
            <pc:docMk/>
            <pc:sldMk cId="4052961250" sldId="493"/>
            <ac:spMk id="8" creationId="{BA1960E5-843C-3CD7-C807-38CB9CC21E88}"/>
          </ac:spMkLst>
        </pc:spChg>
        <pc:graphicFrameChg chg="modGraphic">
          <ac:chgData name="Antonia Chiantella" userId="eb05e66d-d154-4397-a0d1-9519623dc572" providerId="ADAL" clId="{4A3371E0-0D51-4D95-99D5-412E65CFF4A7}" dt="2025-12-03T15:29:30.600" v="1816" actId="12385"/>
          <ac:graphicFrameMkLst>
            <pc:docMk/>
            <pc:sldMk cId="4052961250" sldId="493"/>
            <ac:graphicFrameMk id="6" creationId="{BADDF39F-18B0-684B-2045-7E5C97EDD828}"/>
          </ac:graphicFrameMkLst>
        </pc:graphicFrameChg>
      </pc:sldChg>
      <pc:sldChg chg="modSp mod">
        <pc:chgData name="Antonia Chiantella" userId="eb05e66d-d154-4397-a0d1-9519623dc572" providerId="ADAL" clId="{4A3371E0-0D51-4D95-99D5-412E65CFF4A7}" dt="2025-12-03T09:39:23.250" v="235" actId="255"/>
        <pc:sldMkLst>
          <pc:docMk/>
          <pc:sldMk cId="907706854" sldId="495"/>
        </pc:sldMkLst>
        <pc:spChg chg="mod">
          <ac:chgData name="Antonia Chiantella" userId="eb05e66d-d154-4397-a0d1-9519623dc572" providerId="ADAL" clId="{4A3371E0-0D51-4D95-99D5-412E65CFF4A7}" dt="2025-12-03T09:39:23.250" v="235" actId="255"/>
          <ac:spMkLst>
            <pc:docMk/>
            <pc:sldMk cId="907706854" sldId="495"/>
            <ac:spMk id="6" creationId="{A303B23D-F7A9-C37A-9E20-C3D9386C310F}"/>
          </ac:spMkLst>
        </pc:spChg>
      </pc:sldChg>
      <pc:sldChg chg="modSp mod">
        <pc:chgData name="Antonia Chiantella" userId="eb05e66d-d154-4397-a0d1-9519623dc572" providerId="ADAL" clId="{4A3371E0-0D51-4D95-99D5-412E65CFF4A7}" dt="2025-12-03T09:42:17.899" v="246" actId="1076"/>
        <pc:sldMkLst>
          <pc:docMk/>
          <pc:sldMk cId="2337350834" sldId="497"/>
        </pc:sldMkLst>
        <pc:spChg chg="mod">
          <ac:chgData name="Antonia Chiantella" userId="eb05e66d-d154-4397-a0d1-9519623dc572" providerId="ADAL" clId="{4A3371E0-0D51-4D95-99D5-412E65CFF4A7}" dt="2025-12-03T09:41:23.368" v="242"/>
          <ac:spMkLst>
            <pc:docMk/>
            <pc:sldMk cId="2337350834" sldId="497"/>
            <ac:spMk id="6" creationId="{8EB62777-DB7E-20A6-45EA-34E5497D1FD0}"/>
          </ac:spMkLst>
        </pc:spChg>
        <pc:graphicFrameChg chg="mod">
          <ac:chgData name="Antonia Chiantella" userId="eb05e66d-d154-4397-a0d1-9519623dc572" providerId="ADAL" clId="{4A3371E0-0D51-4D95-99D5-412E65CFF4A7}" dt="2025-12-03T09:41:39.913" v="244" actId="1076"/>
          <ac:graphicFrameMkLst>
            <pc:docMk/>
            <pc:sldMk cId="2337350834" sldId="497"/>
            <ac:graphicFrameMk id="3" creationId="{CBDB460E-B347-12BE-4EAA-EA7603597A6F}"/>
          </ac:graphicFrameMkLst>
        </pc:graphicFrameChg>
        <pc:graphicFrameChg chg="mod">
          <ac:chgData name="Antonia Chiantella" userId="eb05e66d-d154-4397-a0d1-9519623dc572" providerId="ADAL" clId="{4A3371E0-0D51-4D95-99D5-412E65CFF4A7}" dt="2025-12-03T09:42:17.899" v="246" actId="1076"/>
          <ac:graphicFrameMkLst>
            <pc:docMk/>
            <pc:sldMk cId="2337350834" sldId="497"/>
            <ac:graphicFrameMk id="10" creationId="{3347EA5A-B943-09BD-AB68-D1D620A0048A}"/>
          </ac:graphicFrameMkLst>
        </pc:graphicFrameChg>
      </pc:sldChg>
      <pc:sldChg chg="modSp mod">
        <pc:chgData name="Antonia Chiantella" userId="eb05e66d-d154-4397-a0d1-9519623dc572" providerId="ADAL" clId="{4A3371E0-0D51-4D95-99D5-412E65CFF4A7}" dt="2025-12-03T09:44:09.514" v="253" actId="1076"/>
        <pc:sldMkLst>
          <pc:docMk/>
          <pc:sldMk cId="243244818" sldId="499"/>
        </pc:sldMkLst>
        <pc:spChg chg="mod">
          <ac:chgData name="Antonia Chiantella" userId="eb05e66d-d154-4397-a0d1-9519623dc572" providerId="ADAL" clId="{4A3371E0-0D51-4D95-99D5-412E65CFF4A7}" dt="2025-12-03T09:42:43.873" v="247"/>
          <ac:spMkLst>
            <pc:docMk/>
            <pc:sldMk cId="243244818" sldId="499"/>
            <ac:spMk id="6" creationId="{754AF7DD-3386-6893-B455-0CF29FC31A74}"/>
          </ac:spMkLst>
        </pc:spChg>
        <pc:graphicFrameChg chg="mod">
          <ac:chgData name="Antonia Chiantella" userId="eb05e66d-d154-4397-a0d1-9519623dc572" providerId="ADAL" clId="{4A3371E0-0D51-4D95-99D5-412E65CFF4A7}" dt="2025-12-03T09:44:01.897" v="252" actId="1076"/>
          <ac:graphicFrameMkLst>
            <pc:docMk/>
            <pc:sldMk cId="243244818" sldId="499"/>
            <ac:graphicFrameMk id="3" creationId="{141306F1-9665-2CD2-8F44-B7406A419AAD}"/>
          </ac:graphicFrameMkLst>
        </pc:graphicFrameChg>
        <pc:graphicFrameChg chg="mod">
          <ac:chgData name="Antonia Chiantella" userId="eb05e66d-d154-4397-a0d1-9519623dc572" providerId="ADAL" clId="{4A3371E0-0D51-4D95-99D5-412E65CFF4A7}" dt="2025-12-03T09:44:09.514" v="253" actId="1076"/>
          <ac:graphicFrameMkLst>
            <pc:docMk/>
            <pc:sldMk cId="243244818" sldId="499"/>
            <ac:graphicFrameMk id="10" creationId="{5C5CA1DF-DA83-3C5F-DCF9-F7F9B119CC73}"/>
          </ac:graphicFrameMkLst>
        </pc:graphicFrameChg>
      </pc:sldChg>
      <pc:sldChg chg="modSp">
        <pc:chgData name="Antonia Chiantella" userId="eb05e66d-d154-4397-a0d1-9519623dc572" providerId="ADAL" clId="{4A3371E0-0D51-4D95-99D5-412E65CFF4A7}" dt="2025-12-03T09:44:26.325" v="254"/>
        <pc:sldMkLst>
          <pc:docMk/>
          <pc:sldMk cId="149070367" sldId="501"/>
        </pc:sldMkLst>
        <pc:spChg chg="mod">
          <ac:chgData name="Antonia Chiantella" userId="eb05e66d-d154-4397-a0d1-9519623dc572" providerId="ADAL" clId="{4A3371E0-0D51-4D95-99D5-412E65CFF4A7}" dt="2025-12-03T09:44:26.325" v="254"/>
          <ac:spMkLst>
            <pc:docMk/>
            <pc:sldMk cId="149070367" sldId="501"/>
            <ac:spMk id="6" creationId="{755B5AD4-7C9F-3536-A15C-0E1BADF6C49C}"/>
          </ac:spMkLst>
        </pc:spChg>
      </pc:sldChg>
      <pc:sldChg chg="modSp mod">
        <pc:chgData name="Antonia Chiantella" userId="eb05e66d-d154-4397-a0d1-9519623dc572" providerId="ADAL" clId="{4A3371E0-0D51-4D95-99D5-412E65CFF4A7}" dt="2025-12-03T09:45:06.170" v="260" actId="1076"/>
        <pc:sldMkLst>
          <pc:docMk/>
          <pc:sldMk cId="1493062797" sldId="504"/>
        </pc:sldMkLst>
        <pc:spChg chg="mod">
          <ac:chgData name="Antonia Chiantella" userId="eb05e66d-d154-4397-a0d1-9519623dc572" providerId="ADAL" clId="{4A3371E0-0D51-4D95-99D5-412E65CFF4A7}" dt="2025-12-03T09:44:37.242" v="255"/>
          <ac:spMkLst>
            <pc:docMk/>
            <pc:sldMk cId="1493062797" sldId="504"/>
            <ac:spMk id="6" creationId="{0DB8DF8C-6333-C7FD-8A24-14568584B9AA}"/>
          </ac:spMkLst>
        </pc:spChg>
        <pc:graphicFrameChg chg="mod">
          <ac:chgData name="Antonia Chiantella" userId="eb05e66d-d154-4397-a0d1-9519623dc572" providerId="ADAL" clId="{4A3371E0-0D51-4D95-99D5-412E65CFF4A7}" dt="2025-12-03T09:44:57.109" v="259" actId="1076"/>
          <ac:graphicFrameMkLst>
            <pc:docMk/>
            <pc:sldMk cId="1493062797" sldId="504"/>
            <ac:graphicFrameMk id="3" creationId="{3ECA0870-1485-E856-6D70-850EA50B7051}"/>
          </ac:graphicFrameMkLst>
        </pc:graphicFrameChg>
        <pc:graphicFrameChg chg="mod">
          <ac:chgData name="Antonia Chiantella" userId="eb05e66d-d154-4397-a0d1-9519623dc572" providerId="ADAL" clId="{4A3371E0-0D51-4D95-99D5-412E65CFF4A7}" dt="2025-12-03T09:45:06.170" v="260" actId="1076"/>
          <ac:graphicFrameMkLst>
            <pc:docMk/>
            <pc:sldMk cId="1493062797" sldId="504"/>
            <ac:graphicFrameMk id="10" creationId="{85E5BCE3-5FEE-5F29-49DF-7F24AFB07AF3}"/>
          </ac:graphicFrameMkLst>
        </pc:graphicFrameChg>
      </pc:sldChg>
      <pc:sldChg chg="addSp delSp modSp mod">
        <pc:chgData name="Antonia Chiantella" userId="eb05e66d-d154-4397-a0d1-9519623dc572" providerId="ADAL" clId="{4A3371E0-0D51-4D95-99D5-412E65CFF4A7}" dt="2025-12-03T11:10:04.008" v="590" actId="1076"/>
        <pc:sldMkLst>
          <pc:docMk/>
          <pc:sldMk cId="4233228362" sldId="505"/>
        </pc:sldMkLst>
        <pc:spChg chg="add mod">
          <ac:chgData name="Antonia Chiantella" userId="eb05e66d-d154-4397-a0d1-9519623dc572" providerId="ADAL" clId="{4A3371E0-0D51-4D95-99D5-412E65CFF4A7}" dt="2025-12-03T11:09:56.495" v="589" actId="20577"/>
          <ac:spMkLst>
            <pc:docMk/>
            <pc:sldMk cId="4233228362" sldId="505"/>
            <ac:spMk id="6" creationId="{B7D73984-BEC8-79F0-C0AB-CDA04E92F535}"/>
          </ac:spMkLst>
        </pc:spChg>
        <pc:graphicFrameChg chg="mod">
          <ac:chgData name="Antonia Chiantella" userId="eb05e66d-d154-4397-a0d1-9519623dc572" providerId="ADAL" clId="{4A3371E0-0D51-4D95-99D5-412E65CFF4A7}" dt="2025-12-03T11:10:04.008" v="590" actId="1076"/>
          <ac:graphicFrameMkLst>
            <pc:docMk/>
            <pc:sldMk cId="4233228362" sldId="505"/>
            <ac:graphicFrameMk id="4" creationId="{74E564AE-31BE-49AC-BC74-C19E1C33DAD5}"/>
          </ac:graphicFrameMkLst>
        </pc:graphicFrameChg>
      </pc:sldChg>
      <pc:sldChg chg="addSp delSp modSp mod">
        <pc:chgData name="Antonia Chiantella" userId="eb05e66d-d154-4397-a0d1-9519623dc572" providerId="ADAL" clId="{4A3371E0-0D51-4D95-99D5-412E65CFF4A7}" dt="2025-12-03T11:16:04.243" v="615" actId="1076"/>
        <pc:sldMkLst>
          <pc:docMk/>
          <pc:sldMk cId="161130124" sldId="506"/>
        </pc:sldMkLst>
        <pc:spChg chg="mod">
          <ac:chgData name="Antonia Chiantella" userId="eb05e66d-d154-4397-a0d1-9519623dc572" providerId="ADAL" clId="{4A3371E0-0D51-4D95-99D5-412E65CFF4A7}" dt="2025-12-03T11:15:19.217" v="611" actId="1076"/>
          <ac:spMkLst>
            <pc:docMk/>
            <pc:sldMk cId="161130124" sldId="506"/>
            <ac:spMk id="3" creationId="{83A3AE22-D1AA-6282-5B06-8C155AACEDA1}"/>
          </ac:spMkLst>
        </pc:spChg>
        <pc:spChg chg="mod">
          <ac:chgData name="Antonia Chiantella" userId="eb05e66d-d154-4397-a0d1-9519623dc572" providerId="ADAL" clId="{4A3371E0-0D51-4D95-99D5-412E65CFF4A7}" dt="2025-12-03T11:12:53.536" v="601" actId="14100"/>
          <ac:spMkLst>
            <pc:docMk/>
            <pc:sldMk cId="161130124" sldId="506"/>
            <ac:spMk id="8" creationId="{21F93147-49F2-BF60-719C-F0E29743DEB8}"/>
          </ac:spMkLst>
        </pc:spChg>
        <pc:spChg chg="add mod">
          <ac:chgData name="Antonia Chiantella" userId="eb05e66d-d154-4397-a0d1-9519623dc572" providerId="ADAL" clId="{4A3371E0-0D51-4D95-99D5-412E65CFF4A7}" dt="2025-12-03T11:15:32.011" v="613" actId="1076"/>
          <ac:spMkLst>
            <pc:docMk/>
            <pc:sldMk cId="161130124" sldId="506"/>
            <ac:spMk id="9" creationId="{89B98B6D-0190-6219-8276-9AD2F2FD1AB7}"/>
          </ac:spMkLst>
        </pc:spChg>
        <pc:graphicFrameChg chg="mod">
          <ac:chgData name="Antonia Chiantella" userId="eb05e66d-d154-4397-a0d1-9519623dc572" providerId="ADAL" clId="{4A3371E0-0D51-4D95-99D5-412E65CFF4A7}" dt="2025-12-03T11:16:04.243" v="615" actId="1076"/>
          <ac:graphicFrameMkLst>
            <pc:docMk/>
            <pc:sldMk cId="161130124" sldId="506"/>
            <ac:graphicFrameMk id="5" creationId="{D822056A-404C-31C4-2606-F5F8A0D399E2}"/>
          </ac:graphicFrameMkLst>
        </pc:graphicFrameChg>
        <pc:graphicFrameChg chg="mod modGraphic">
          <ac:chgData name="Antonia Chiantella" userId="eb05e66d-d154-4397-a0d1-9519623dc572" providerId="ADAL" clId="{4A3371E0-0D51-4D95-99D5-412E65CFF4A7}" dt="2025-12-03T11:15:54.212" v="614" actId="1076"/>
          <ac:graphicFrameMkLst>
            <pc:docMk/>
            <pc:sldMk cId="161130124" sldId="506"/>
            <ac:graphicFrameMk id="7" creationId="{8D7157C7-B375-9C0A-C78C-B08E6CE0F65D}"/>
          </ac:graphicFrameMkLst>
        </pc:graphicFrameChg>
      </pc:sldChg>
      <pc:sldChg chg="addSp delSp modSp mod">
        <pc:chgData name="Antonia Chiantella" userId="eb05e66d-d154-4397-a0d1-9519623dc572" providerId="ADAL" clId="{4A3371E0-0D51-4D95-99D5-412E65CFF4A7}" dt="2025-12-03T11:17:53.500" v="623" actId="1076"/>
        <pc:sldMkLst>
          <pc:docMk/>
          <pc:sldMk cId="1563369683" sldId="507"/>
        </pc:sldMkLst>
        <pc:spChg chg="add mod">
          <ac:chgData name="Antonia Chiantella" userId="eb05e66d-d154-4397-a0d1-9519623dc572" providerId="ADAL" clId="{4A3371E0-0D51-4D95-99D5-412E65CFF4A7}" dt="2025-12-03T11:16:27.143" v="617"/>
          <ac:spMkLst>
            <pc:docMk/>
            <pc:sldMk cId="1563369683" sldId="507"/>
            <ac:spMk id="6" creationId="{A1D3EA73-22CE-97A0-6A7B-7A25B28B5DC1}"/>
          </ac:spMkLst>
        </pc:spChg>
        <pc:graphicFrameChg chg="mod">
          <ac:chgData name="Antonia Chiantella" userId="eb05e66d-d154-4397-a0d1-9519623dc572" providerId="ADAL" clId="{4A3371E0-0D51-4D95-99D5-412E65CFF4A7}" dt="2025-12-03T11:16:59.074" v="618" actId="1076"/>
          <ac:graphicFrameMkLst>
            <pc:docMk/>
            <pc:sldMk cId="1563369683" sldId="507"/>
            <ac:graphicFrameMk id="5" creationId="{1C453178-6CFA-4112-6F91-E9A57E4C35FE}"/>
          </ac:graphicFrameMkLst>
        </pc:graphicFrameChg>
        <pc:graphicFrameChg chg="mod modGraphic">
          <ac:chgData name="Antonia Chiantella" userId="eb05e66d-d154-4397-a0d1-9519623dc572" providerId="ADAL" clId="{4A3371E0-0D51-4D95-99D5-412E65CFF4A7}" dt="2025-12-03T11:17:53.500" v="623" actId="1076"/>
          <ac:graphicFrameMkLst>
            <pc:docMk/>
            <pc:sldMk cId="1563369683" sldId="507"/>
            <ac:graphicFrameMk id="8" creationId="{7C2CA0E8-9F60-855A-9BB6-602877744E9A}"/>
          </ac:graphicFrameMkLst>
        </pc:graphicFrameChg>
      </pc:sldChg>
      <pc:sldChg chg="addSp delSp modSp mod">
        <pc:chgData name="Antonia Chiantella" userId="eb05e66d-d154-4397-a0d1-9519623dc572" providerId="ADAL" clId="{4A3371E0-0D51-4D95-99D5-412E65CFF4A7}" dt="2025-12-03T11:41:09.923" v="908" actId="5793"/>
        <pc:sldMkLst>
          <pc:docMk/>
          <pc:sldMk cId="2189919799" sldId="509"/>
        </pc:sldMkLst>
        <pc:spChg chg="mod">
          <ac:chgData name="Antonia Chiantella" userId="eb05e66d-d154-4397-a0d1-9519623dc572" providerId="ADAL" clId="{4A3371E0-0D51-4D95-99D5-412E65CFF4A7}" dt="2025-12-03T11:41:09.923" v="908" actId="5793"/>
          <ac:spMkLst>
            <pc:docMk/>
            <pc:sldMk cId="2189919799" sldId="509"/>
            <ac:spMk id="5" creationId="{EEBD1983-3DD4-DD04-F413-C2CBB0D4F539}"/>
          </ac:spMkLst>
        </pc:spChg>
        <pc:spChg chg="add mod">
          <ac:chgData name="Antonia Chiantella" userId="eb05e66d-d154-4397-a0d1-9519623dc572" providerId="ADAL" clId="{4A3371E0-0D51-4D95-99D5-412E65CFF4A7}" dt="2025-12-03T11:40:58.007" v="899"/>
          <ac:spMkLst>
            <pc:docMk/>
            <pc:sldMk cId="2189919799" sldId="509"/>
            <ac:spMk id="7" creationId="{1767F280-BBAC-AEEF-160C-89938B7A222B}"/>
          </ac:spMkLst>
        </pc:spChg>
      </pc:sldChg>
      <pc:sldChg chg="addSp delSp modSp mod">
        <pc:chgData name="Antonia Chiantella" userId="eb05e66d-d154-4397-a0d1-9519623dc572" providerId="ADAL" clId="{4A3371E0-0D51-4D95-99D5-412E65CFF4A7}" dt="2025-12-03T14:28:06.614" v="1568"/>
        <pc:sldMkLst>
          <pc:docMk/>
          <pc:sldMk cId="4120088987" sldId="511"/>
        </pc:sldMkLst>
        <pc:spChg chg="add mod">
          <ac:chgData name="Antonia Chiantella" userId="eb05e66d-d154-4397-a0d1-9519623dc572" providerId="ADAL" clId="{4A3371E0-0D51-4D95-99D5-412E65CFF4A7}" dt="2025-12-03T14:28:06.614" v="1568"/>
          <ac:spMkLst>
            <pc:docMk/>
            <pc:sldMk cId="4120088987" sldId="511"/>
            <ac:spMk id="8" creationId="{BE8610E4-5220-595C-8C4B-E5E5612ACDC7}"/>
          </ac:spMkLst>
        </pc:spChg>
      </pc:sldChg>
      <pc:sldChg chg="modSp mod">
        <pc:chgData name="Antonia Chiantella" userId="eb05e66d-d154-4397-a0d1-9519623dc572" providerId="ADAL" clId="{4A3371E0-0D51-4D95-99D5-412E65CFF4A7}" dt="2025-12-03T09:43:18.879" v="249" actId="13238"/>
        <pc:sldMkLst>
          <pc:docMk/>
          <pc:sldMk cId="873519827" sldId="513"/>
        </pc:sldMkLst>
        <pc:spChg chg="mod">
          <ac:chgData name="Antonia Chiantella" userId="eb05e66d-d154-4397-a0d1-9519623dc572" providerId="ADAL" clId="{4A3371E0-0D51-4D95-99D5-412E65CFF4A7}" dt="2025-12-03T09:39:59.265" v="237" actId="1076"/>
          <ac:spMkLst>
            <pc:docMk/>
            <pc:sldMk cId="873519827" sldId="513"/>
            <ac:spMk id="4" creationId="{EFD4B617-DA26-1E97-A6D9-B3A1F9682A8E}"/>
          </ac:spMkLst>
        </pc:spChg>
        <pc:spChg chg="mod">
          <ac:chgData name="Antonia Chiantella" userId="eb05e66d-d154-4397-a0d1-9519623dc572" providerId="ADAL" clId="{4A3371E0-0D51-4D95-99D5-412E65CFF4A7}" dt="2025-12-03T09:39:49.631" v="236"/>
          <ac:spMkLst>
            <pc:docMk/>
            <pc:sldMk cId="873519827" sldId="513"/>
            <ac:spMk id="6" creationId="{C67A8EC9-6FCB-7CCC-2EF5-3E0FF20C3CB3}"/>
          </ac:spMkLst>
        </pc:spChg>
        <pc:graphicFrameChg chg="mod">
          <ac:chgData name="Antonia Chiantella" userId="eb05e66d-d154-4397-a0d1-9519623dc572" providerId="ADAL" clId="{4A3371E0-0D51-4D95-99D5-412E65CFF4A7}" dt="2025-12-03T09:40:34.983" v="240" actId="1076"/>
          <ac:graphicFrameMkLst>
            <pc:docMk/>
            <pc:sldMk cId="873519827" sldId="513"/>
            <ac:graphicFrameMk id="3" creationId="{439A894F-9E2F-EB59-6749-B281719489C3}"/>
          </ac:graphicFrameMkLst>
        </pc:graphicFrameChg>
        <pc:graphicFrameChg chg="mod modGraphic">
          <ac:chgData name="Antonia Chiantella" userId="eb05e66d-d154-4397-a0d1-9519623dc572" providerId="ADAL" clId="{4A3371E0-0D51-4D95-99D5-412E65CFF4A7}" dt="2025-12-03T09:43:18.879" v="249" actId="13238"/>
          <ac:graphicFrameMkLst>
            <pc:docMk/>
            <pc:sldMk cId="873519827" sldId="513"/>
            <ac:graphicFrameMk id="10" creationId="{E5140517-1723-DA91-B807-F7821B04A231}"/>
          </ac:graphicFrameMkLst>
        </pc:graphicFrameChg>
      </pc:sldChg>
      <pc:sldChg chg="modSp mod">
        <pc:chgData name="Antonia Chiantella" userId="eb05e66d-d154-4397-a0d1-9519623dc572" providerId="ADAL" clId="{4A3371E0-0D51-4D95-99D5-412E65CFF4A7}" dt="2025-12-03T09:38:33.412" v="233" actId="1076"/>
        <pc:sldMkLst>
          <pc:docMk/>
          <pc:sldMk cId="1267627700" sldId="514"/>
        </pc:sldMkLst>
        <pc:spChg chg="mod">
          <ac:chgData name="Antonia Chiantella" userId="eb05e66d-d154-4397-a0d1-9519623dc572" providerId="ADAL" clId="{4A3371E0-0D51-4D95-99D5-412E65CFF4A7}" dt="2025-12-03T09:38:33.412" v="233" actId="1076"/>
          <ac:spMkLst>
            <pc:docMk/>
            <pc:sldMk cId="1267627700" sldId="514"/>
            <ac:spMk id="4" creationId="{07BFEC89-83F9-4277-C57F-0EBBAF1F2413}"/>
          </ac:spMkLst>
        </pc:spChg>
        <pc:spChg chg="mod">
          <ac:chgData name="Antonia Chiantella" userId="eb05e66d-d154-4397-a0d1-9519623dc572" providerId="ADAL" clId="{4A3371E0-0D51-4D95-99D5-412E65CFF4A7}" dt="2025-12-03T09:38:25.019" v="232" actId="20577"/>
          <ac:spMkLst>
            <pc:docMk/>
            <pc:sldMk cId="1267627700" sldId="514"/>
            <ac:spMk id="6" creationId="{FDA21CB7-34E1-E2E5-CFC9-BD2D3BE1DF96}"/>
          </ac:spMkLst>
        </pc:spChg>
      </pc:sldChg>
      <pc:sldChg chg="addSp delSp modSp mod">
        <pc:chgData name="Antonia Chiantella" userId="eb05e66d-d154-4397-a0d1-9519623dc572" providerId="ADAL" clId="{4A3371E0-0D51-4D95-99D5-412E65CFF4A7}" dt="2025-12-03T11:10:40.860" v="594" actId="1076"/>
        <pc:sldMkLst>
          <pc:docMk/>
          <pc:sldMk cId="837372000" sldId="515"/>
        </pc:sldMkLst>
        <pc:spChg chg="add mod">
          <ac:chgData name="Antonia Chiantella" userId="eb05e66d-d154-4397-a0d1-9519623dc572" providerId="ADAL" clId="{4A3371E0-0D51-4D95-99D5-412E65CFF4A7}" dt="2025-12-03T11:10:29.720" v="592"/>
          <ac:spMkLst>
            <pc:docMk/>
            <pc:sldMk cId="837372000" sldId="515"/>
            <ac:spMk id="6" creationId="{F28B072B-862D-2263-5A97-B3FFA290C570}"/>
          </ac:spMkLst>
        </pc:spChg>
        <pc:graphicFrameChg chg="mod">
          <ac:chgData name="Antonia Chiantella" userId="eb05e66d-d154-4397-a0d1-9519623dc572" providerId="ADAL" clId="{4A3371E0-0D51-4D95-99D5-412E65CFF4A7}" dt="2025-12-03T11:10:40.860" v="594" actId="1076"/>
          <ac:graphicFrameMkLst>
            <pc:docMk/>
            <pc:sldMk cId="837372000" sldId="515"/>
            <ac:graphicFrameMk id="5" creationId="{E6DC76D7-59FA-48D6-880B-67B4B7E3A45D}"/>
          </ac:graphicFrameMkLst>
        </pc:graphicFrameChg>
      </pc:sldChg>
      <pc:sldChg chg="addSp delSp modSp mod">
        <pc:chgData name="Antonia Chiantella" userId="eb05e66d-d154-4397-a0d1-9519623dc572" providerId="ADAL" clId="{4A3371E0-0D51-4D95-99D5-412E65CFF4A7}" dt="2025-12-03T11:18:45.386" v="641" actId="5793"/>
        <pc:sldMkLst>
          <pc:docMk/>
          <pc:sldMk cId="2828397100" sldId="516"/>
        </pc:sldMkLst>
        <pc:spChg chg="add mod">
          <ac:chgData name="Antonia Chiantella" userId="eb05e66d-d154-4397-a0d1-9519623dc572" providerId="ADAL" clId="{4A3371E0-0D51-4D95-99D5-412E65CFF4A7}" dt="2025-12-03T11:18:12.971" v="625"/>
          <ac:spMkLst>
            <pc:docMk/>
            <pc:sldMk cId="2828397100" sldId="516"/>
            <ac:spMk id="6" creationId="{F7EC0324-D852-AEE1-B105-9E452C4F2ABB}"/>
          </ac:spMkLst>
        </pc:spChg>
        <pc:spChg chg="mod">
          <ac:chgData name="Antonia Chiantella" userId="eb05e66d-d154-4397-a0d1-9519623dc572" providerId="ADAL" clId="{4A3371E0-0D51-4D95-99D5-412E65CFF4A7}" dt="2025-12-03T11:18:45.386" v="641" actId="5793"/>
          <ac:spMkLst>
            <pc:docMk/>
            <pc:sldMk cId="2828397100" sldId="516"/>
            <ac:spMk id="7" creationId="{550D710E-DC6B-7EA7-4ADA-37D66442B72D}"/>
          </ac:spMkLst>
        </pc:spChg>
        <pc:graphicFrameChg chg="mod">
          <ac:chgData name="Antonia Chiantella" userId="eb05e66d-d154-4397-a0d1-9519623dc572" providerId="ADAL" clId="{4A3371E0-0D51-4D95-99D5-412E65CFF4A7}" dt="2025-12-03T11:18:31.010" v="627" actId="1076"/>
          <ac:graphicFrameMkLst>
            <pc:docMk/>
            <pc:sldMk cId="2828397100" sldId="516"/>
            <ac:graphicFrameMk id="4" creationId="{6256FEB8-AC8D-E7D3-4BB4-7719955EC076}"/>
          </ac:graphicFrameMkLst>
        </pc:graphicFrameChg>
        <pc:graphicFrameChg chg="mod">
          <ac:chgData name="Antonia Chiantella" userId="eb05e66d-d154-4397-a0d1-9519623dc572" providerId="ADAL" clId="{4A3371E0-0D51-4D95-99D5-412E65CFF4A7}" dt="2025-12-03T11:18:35.027" v="628" actId="1076"/>
          <ac:graphicFrameMkLst>
            <pc:docMk/>
            <pc:sldMk cId="2828397100" sldId="516"/>
            <ac:graphicFrameMk id="5" creationId="{90BA138D-3EAF-E9C2-FA4D-10444E169DF8}"/>
          </ac:graphicFrameMkLst>
        </pc:graphicFrameChg>
      </pc:sldChg>
      <pc:sldChg chg="addSp delSp modSp mod">
        <pc:chgData name="Antonia Chiantella" userId="eb05e66d-d154-4397-a0d1-9519623dc572" providerId="ADAL" clId="{4A3371E0-0D51-4D95-99D5-412E65CFF4A7}" dt="2025-12-03T11:22:05.287" v="661" actId="1076"/>
        <pc:sldMkLst>
          <pc:docMk/>
          <pc:sldMk cId="3145708500" sldId="517"/>
        </pc:sldMkLst>
        <pc:spChg chg="add mod">
          <ac:chgData name="Antonia Chiantella" userId="eb05e66d-d154-4397-a0d1-9519623dc572" providerId="ADAL" clId="{4A3371E0-0D51-4D95-99D5-412E65CFF4A7}" dt="2025-12-03T11:21:26.069" v="656"/>
          <ac:spMkLst>
            <pc:docMk/>
            <pc:sldMk cId="3145708500" sldId="517"/>
            <ac:spMk id="7" creationId="{160ADDDE-8504-E9FA-5BB1-CD5CE17595E1}"/>
          </ac:spMkLst>
        </pc:spChg>
        <pc:graphicFrameChg chg="mod">
          <ac:chgData name="Antonia Chiantella" userId="eb05e66d-d154-4397-a0d1-9519623dc572" providerId="ADAL" clId="{4A3371E0-0D51-4D95-99D5-412E65CFF4A7}" dt="2025-12-03T11:22:05.287" v="661" actId="1076"/>
          <ac:graphicFrameMkLst>
            <pc:docMk/>
            <pc:sldMk cId="3145708500" sldId="517"/>
            <ac:graphicFrameMk id="4" creationId="{74F124BD-D18A-C590-51E3-0503F90E6DFE}"/>
          </ac:graphicFrameMkLst>
        </pc:graphicFrameChg>
        <pc:graphicFrameChg chg="mod modGraphic">
          <ac:chgData name="Antonia Chiantella" userId="eb05e66d-d154-4397-a0d1-9519623dc572" providerId="ADAL" clId="{4A3371E0-0D51-4D95-99D5-412E65CFF4A7}" dt="2025-12-03T11:21:47.206" v="659" actId="14100"/>
          <ac:graphicFrameMkLst>
            <pc:docMk/>
            <pc:sldMk cId="3145708500" sldId="517"/>
            <ac:graphicFrameMk id="5" creationId="{C89D92EF-DB3C-9A0D-AC6B-2E1EA7560569}"/>
          </ac:graphicFrameMkLst>
        </pc:graphicFrameChg>
      </pc:sldChg>
      <pc:sldChg chg="addSp delSp modSp mod">
        <pc:chgData name="Antonia Chiantella" userId="eb05e66d-d154-4397-a0d1-9519623dc572" providerId="ADAL" clId="{4A3371E0-0D51-4D95-99D5-412E65CFF4A7}" dt="2025-12-03T11:21:11.719" v="654" actId="1076"/>
        <pc:sldMkLst>
          <pc:docMk/>
          <pc:sldMk cId="320331314" sldId="518"/>
        </pc:sldMkLst>
        <pc:spChg chg="mod">
          <ac:chgData name="Antonia Chiantella" userId="eb05e66d-d154-4397-a0d1-9519623dc572" providerId="ADAL" clId="{4A3371E0-0D51-4D95-99D5-412E65CFF4A7}" dt="2025-12-03T11:21:11.719" v="654" actId="1076"/>
          <ac:spMkLst>
            <pc:docMk/>
            <pc:sldMk cId="320331314" sldId="518"/>
            <ac:spMk id="3" creationId="{1864C342-3799-27F2-24C5-7487EC3B63F3}"/>
          </ac:spMkLst>
        </pc:spChg>
        <pc:spChg chg="add mod">
          <ac:chgData name="Antonia Chiantella" userId="eb05e66d-d154-4397-a0d1-9519623dc572" providerId="ADAL" clId="{4A3371E0-0D51-4D95-99D5-412E65CFF4A7}" dt="2025-12-03T11:19:45.722" v="647"/>
          <ac:spMkLst>
            <pc:docMk/>
            <pc:sldMk cId="320331314" sldId="518"/>
            <ac:spMk id="7" creationId="{0F5977D9-756C-CC13-2E99-35480B8E4A05}"/>
          </ac:spMkLst>
        </pc:spChg>
        <pc:graphicFrameChg chg="mod">
          <ac:chgData name="Antonia Chiantella" userId="eb05e66d-d154-4397-a0d1-9519623dc572" providerId="ADAL" clId="{4A3371E0-0D51-4D95-99D5-412E65CFF4A7}" dt="2025-12-03T11:20:21.057" v="651" actId="1076"/>
          <ac:graphicFrameMkLst>
            <pc:docMk/>
            <pc:sldMk cId="320331314" sldId="518"/>
            <ac:graphicFrameMk id="4" creationId="{0C763B17-C3DB-DFB1-6B9B-9A6B9EB544CD}"/>
          </ac:graphicFrameMkLst>
        </pc:graphicFrameChg>
        <pc:graphicFrameChg chg="mod modGraphic">
          <ac:chgData name="Antonia Chiantella" userId="eb05e66d-d154-4397-a0d1-9519623dc572" providerId="ADAL" clId="{4A3371E0-0D51-4D95-99D5-412E65CFF4A7}" dt="2025-12-03T11:20:55.635" v="653" actId="14100"/>
          <ac:graphicFrameMkLst>
            <pc:docMk/>
            <pc:sldMk cId="320331314" sldId="518"/>
            <ac:graphicFrameMk id="5" creationId="{1CC3EF14-D746-2CCF-8788-34176DE4C3FE}"/>
          </ac:graphicFrameMkLst>
        </pc:graphicFrameChg>
      </pc:sldChg>
      <pc:sldChg chg="addSp delSp modSp mod">
        <pc:chgData name="Antonia Chiantella" userId="eb05e66d-d154-4397-a0d1-9519623dc572" providerId="ADAL" clId="{4A3371E0-0D51-4D95-99D5-412E65CFF4A7}" dt="2025-12-03T11:19:23.227" v="645" actId="1076"/>
        <pc:sldMkLst>
          <pc:docMk/>
          <pc:sldMk cId="939207298" sldId="519"/>
        </pc:sldMkLst>
        <pc:spChg chg="add mod">
          <ac:chgData name="Antonia Chiantella" userId="eb05e66d-d154-4397-a0d1-9519623dc572" providerId="ADAL" clId="{4A3371E0-0D51-4D95-99D5-412E65CFF4A7}" dt="2025-12-03T11:19:05.716" v="643"/>
          <ac:spMkLst>
            <pc:docMk/>
            <pc:sldMk cId="939207298" sldId="519"/>
            <ac:spMk id="6" creationId="{3E2E8D9D-6D0C-C9A7-9CDB-F1D829F92924}"/>
          </ac:spMkLst>
        </pc:spChg>
        <pc:graphicFrameChg chg="mod">
          <ac:chgData name="Antonia Chiantella" userId="eb05e66d-d154-4397-a0d1-9519623dc572" providerId="ADAL" clId="{4A3371E0-0D51-4D95-99D5-412E65CFF4A7}" dt="2025-12-03T11:19:17.740" v="644" actId="1076"/>
          <ac:graphicFrameMkLst>
            <pc:docMk/>
            <pc:sldMk cId="939207298" sldId="519"/>
            <ac:graphicFrameMk id="4" creationId="{DE217ED0-223F-3054-57C8-9DCFB4341322}"/>
          </ac:graphicFrameMkLst>
        </pc:graphicFrameChg>
        <pc:graphicFrameChg chg="mod">
          <ac:chgData name="Antonia Chiantella" userId="eb05e66d-d154-4397-a0d1-9519623dc572" providerId="ADAL" clId="{4A3371E0-0D51-4D95-99D5-412E65CFF4A7}" dt="2025-12-03T11:19:23.227" v="645" actId="1076"/>
          <ac:graphicFrameMkLst>
            <pc:docMk/>
            <pc:sldMk cId="939207298" sldId="519"/>
            <ac:graphicFrameMk id="7" creationId="{5EE6F0B0-9EB6-6F93-852A-2FB19A4B4A83}"/>
          </ac:graphicFrameMkLst>
        </pc:graphicFrameChg>
      </pc:sldChg>
      <pc:sldChg chg="addSp delSp modSp mod">
        <pc:chgData name="Antonia Chiantella" userId="eb05e66d-d154-4397-a0d1-9519623dc572" providerId="ADAL" clId="{4A3371E0-0D51-4D95-99D5-412E65CFF4A7}" dt="2025-12-03T11:22:40.148" v="666" actId="14100"/>
        <pc:sldMkLst>
          <pc:docMk/>
          <pc:sldMk cId="4045115176" sldId="520"/>
        </pc:sldMkLst>
        <pc:spChg chg="add mod">
          <ac:chgData name="Antonia Chiantella" userId="eb05e66d-d154-4397-a0d1-9519623dc572" providerId="ADAL" clId="{4A3371E0-0D51-4D95-99D5-412E65CFF4A7}" dt="2025-12-03T11:22:24.385" v="663"/>
          <ac:spMkLst>
            <pc:docMk/>
            <pc:sldMk cId="4045115176" sldId="520"/>
            <ac:spMk id="6" creationId="{5DBE9F4C-EB0D-AD58-8A78-C6E6441682FA}"/>
          </ac:spMkLst>
        </pc:spChg>
        <pc:graphicFrameChg chg="mod">
          <ac:chgData name="Antonia Chiantella" userId="eb05e66d-d154-4397-a0d1-9519623dc572" providerId="ADAL" clId="{4A3371E0-0D51-4D95-99D5-412E65CFF4A7}" dt="2025-12-03T11:22:29.973" v="664" actId="1076"/>
          <ac:graphicFrameMkLst>
            <pc:docMk/>
            <pc:sldMk cId="4045115176" sldId="520"/>
            <ac:graphicFrameMk id="5" creationId="{3725164A-1E58-07FB-619A-2F0C00E8AE7D}"/>
          </ac:graphicFrameMkLst>
        </pc:graphicFrameChg>
        <pc:graphicFrameChg chg="mod modGraphic">
          <ac:chgData name="Antonia Chiantella" userId="eb05e66d-d154-4397-a0d1-9519623dc572" providerId="ADAL" clId="{4A3371E0-0D51-4D95-99D5-412E65CFF4A7}" dt="2025-12-03T11:22:40.148" v="666" actId="14100"/>
          <ac:graphicFrameMkLst>
            <pc:docMk/>
            <pc:sldMk cId="4045115176" sldId="520"/>
            <ac:graphicFrameMk id="7" creationId="{40B8BE0E-E4BB-8003-DDF7-7B2E2804E02A}"/>
          </ac:graphicFrameMkLst>
        </pc:graphicFrameChg>
      </pc:sldChg>
      <pc:sldChg chg="addSp delSp modSp mod">
        <pc:chgData name="Antonia Chiantella" userId="eb05e66d-d154-4397-a0d1-9519623dc572" providerId="ADAL" clId="{4A3371E0-0D51-4D95-99D5-412E65CFF4A7}" dt="2025-12-03T11:23:31.230" v="670" actId="1076"/>
        <pc:sldMkLst>
          <pc:docMk/>
          <pc:sldMk cId="2108011141" sldId="522"/>
        </pc:sldMkLst>
        <pc:spChg chg="add mod">
          <ac:chgData name="Antonia Chiantella" userId="eb05e66d-d154-4397-a0d1-9519623dc572" providerId="ADAL" clId="{4A3371E0-0D51-4D95-99D5-412E65CFF4A7}" dt="2025-12-03T11:23:12.191" v="669"/>
          <ac:spMkLst>
            <pc:docMk/>
            <pc:sldMk cId="2108011141" sldId="522"/>
            <ac:spMk id="6" creationId="{2E94E02E-892B-6327-271C-9042815A25DB}"/>
          </ac:spMkLst>
        </pc:spChg>
        <pc:graphicFrameChg chg="mod">
          <ac:chgData name="Antonia Chiantella" userId="eb05e66d-d154-4397-a0d1-9519623dc572" providerId="ADAL" clId="{4A3371E0-0D51-4D95-99D5-412E65CFF4A7}" dt="2025-12-03T11:23:31.230" v="670" actId="1076"/>
          <ac:graphicFrameMkLst>
            <pc:docMk/>
            <pc:sldMk cId="2108011141" sldId="522"/>
            <ac:graphicFrameMk id="4" creationId="{0F4C06FB-9045-F994-AA68-27EFD07D2CAA}"/>
          </ac:graphicFrameMkLst>
        </pc:graphicFrameChg>
      </pc:sldChg>
      <pc:sldChg chg="addSp delSp modSp mod">
        <pc:chgData name="Antonia Chiantella" userId="eb05e66d-d154-4397-a0d1-9519623dc572" providerId="ADAL" clId="{4A3371E0-0D51-4D95-99D5-412E65CFF4A7}" dt="2025-12-03T12:17:03.165" v="1270" actId="14100"/>
        <pc:sldMkLst>
          <pc:docMk/>
          <pc:sldMk cId="3173862734" sldId="523"/>
        </pc:sldMkLst>
        <pc:spChg chg="add mod">
          <ac:chgData name="Antonia Chiantella" userId="eb05e66d-d154-4397-a0d1-9519623dc572" providerId="ADAL" clId="{4A3371E0-0D51-4D95-99D5-412E65CFF4A7}" dt="2025-12-03T12:17:03.165" v="1270" actId="14100"/>
          <ac:spMkLst>
            <pc:docMk/>
            <pc:sldMk cId="3173862734" sldId="523"/>
            <ac:spMk id="7" creationId="{D8A81D67-92EA-0EC5-6876-E60C6F9374A4}"/>
          </ac:spMkLst>
        </pc:spChg>
      </pc:sldChg>
      <pc:sldChg chg="addSp delSp modSp mod">
        <pc:chgData name="Antonia Chiantella" userId="eb05e66d-d154-4397-a0d1-9519623dc572" providerId="ADAL" clId="{4A3371E0-0D51-4D95-99D5-412E65CFF4A7}" dt="2025-12-03T12:16:30.272" v="1267" actId="14100"/>
        <pc:sldMkLst>
          <pc:docMk/>
          <pc:sldMk cId="2384420698" sldId="524"/>
        </pc:sldMkLst>
        <pc:spChg chg="add mod">
          <ac:chgData name="Antonia Chiantella" userId="eb05e66d-d154-4397-a0d1-9519623dc572" providerId="ADAL" clId="{4A3371E0-0D51-4D95-99D5-412E65CFF4A7}" dt="2025-12-03T12:16:30.272" v="1267" actId="14100"/>
          <ac:spMkLst>
            <pc:docMk/>
            <pc:sldMk cId="2384420698" sldId="524"/>
            <ac:spMk id="7" creationId="{016C8482-24CD-6393-EC27-48947FCCABF5}"/>
          </ac:spMkLst>
        </pc:spChg>
      </pc:sldChg>
      <pc:sldChg chg="addSp delSp modSp mod">
        <pc:chgData name="Antonia Chiantella" userId="eb05e66d-d154-4397-a0d1-9519623dc572" providerId="ADAL" clId="{4A3371E0-0D51-4D95-99D5-412E65CFF4A7}" dt="2025-12-03T12:15:53.687" v="1264" actId="14100"/>
        <pc:sldMkLst>
          <pc:docMk/>
          <pc:sldMk cId="2021095964" sldId="525"/>
        </pc:sldMkLst>
        <pc:spChg chg="add mod">
          <ac:chgData name="Antonia Chiantella" userId="eb05e66d-d154-4397-a0d1-9519623dc572" providerId="ADAL" clId="{4A3371E0-0D51-4D95-99D5-412E65CFF4A7}" dt="2025-12-03T12:15:53.687" v="1264" actId="14100"/>
          <ac:spMkLst>
            <pc:docMk/>
            <pc:sldMk cId="2021095964" sldId="525"/>
            <ac:spMk id="6" creationId="{A8F3A336-56CE-7FD6-B5AD-059CCCAF31AD}"/>
          </ac:spMkLst>
        </pc:spChg>
      </pc:sldChg>
      <pc:sldChg chg="addSp delSp modSp mod">
        <pc:chgData name="Antonia Chiantella" userId="eb05e66d-d154-4397-a0d1-9519623dc572" providerId="ADAL" clId="{4A3371E0-0D51-4D95-99D5-412E65CFF4A7}" dt="2025-12-03T12:15:14.717" v="1261" actId="1076"/>
        <pc:sldMkLst>
          <pc:docMk/>
          <pc:sldMk cId="1190728486" sldId="526"/>
        </pc:sldMkLst>
        <pc:spChg chg="mod">
          <ac:chgData name="Antonia Chiantella" userId="eb05e66d-d154-4397-a0d1-9519623dc572" providerId="ADAL" clId="{4A3371E0-0D51-4D95-99D5-412E65CFF4A7}" dt="2025-12-03T12:15:14.717" v="1261" actId="1076"/>
          <ac:spMkLst>
            <pc:docMk/>
            <pc:sldMk cId="1190728486" sldId="526"/>
            <ac:spMk id="3" creationId="{ED959380-C946-1666-1FDD-1A0D5B4F81EC}"/>
          </ac:spMkLst>
        </pc:spChg>
        <pc:spChg chg="add mod">
          <ac:chgData name="Antonia Chiantella" userId="eb05e66d-d154-4397-a0d1-9519623dc572" providerId="ADAL" clId="{4A3371E0-0D51-4D95-99D5-412E65CFF4A7}" dt="2025-12-03T12:14:58.483" v="1260" actId="14100"/>
          <ac:spMkLst>
            <pc:docMk/>
            <pc:sldMk cId="1190728486" sldId="526"/>
            <ac:spMk id="7" creationId="{7B25BF01-8E5E-9600-0DE5-4892F680EF18}"/>
          </ac:spMkLst>
        </pc:spChg>
      </pc:sldChg>
      <pc:sldChg chg="addSp delSp modSp mod">
        <pc:chgData name="Antonia Chiantella" userId="eb05e66d-d154-4397-a0d1-9519623dc572" providerId="ADAL" clId="{4A3371E0-0D51-4D95-99D5-412E65CFF4A7}" dt="2025-12-03T12:18:20.295" v="1280" actId="14100"/>
        <pc:sldMkLst>
          <pc:docMk/>
          <pc:sldMk cId="3069860976" sldId="527"/>
        </pc:sldMkLst>
        <pc:spChg chg="add mod">
          <ac:chgData name="Antonia Chiantella" userId="eb05e66d-d154-4397-a0d1-9519623dc572" providerId="ADAL" clId="{4A3371E0-0D51-4D95-99D5-412E65CFF4A7}" dt="2025-12-03T12:18:20.295" v="1280" actId="14100"/>
          <ac:spMkLst>
            <pc:docMk/>
            <pc:sldMk cId="3069860976" sldId="527"/>
            <ac:spMk id="7" creationId="{187C7AB7-FA01-52EA-F268-DB9885314FC4}"/>
          </ac:spMkLst>
        </pc:spChg>
      </pc:sldChg>
      <pc:sldChg chg="addSp delSp modSp mod">
        <pc:chgData name="Antonia Chiantella" userId="eb05e66d-d154-4397-a0d1-9519623dc572" providerId="ADAL" clId="{4A3371E0-0D51-4D95-99D5-412E65CFF4A7}" dt="2025-12-03T12:17:59.508" v="1277" actId="14100"/>
        <pc:sldMkLst>
          <pc:docMk/>
          <pc:sldMk cId="3329529556" sldId="528"/>
        </pc:sldMkLst>
        <pc:spChg chg="add mod">
          <ac:chgData name="Antonia Chiantella" userId="eb05e66d-d154-4397-a0d1-9519623dc572" providerId="ADAL" clId="{4A3371E0-0D51-4D95-99D5-412E65CFF4A7}" dt="2025-12-03T12:17:59.508" v="1277" actId="14100"/>
          <ac:spMkLst>
            <pc:docMk/>
            <pc:sldMk cId="3329529556" sldId="528"/>
            <ac:spMk id="6" creationId="{4D35AE30-3EFD-3960-94B4-ED46E2E9FF70}"/>
          </ac:spMkLst>
        </pc:spChg>
      </pc:sldChg>
      <pc:sldChg chg="addSp delSp modSp mod">
        <pc:chgData name="Antonia Chiantella" userId="eb05e66d-d154-4397-a0d1-9519623dc572" providerId="ADAL" clId="{4A3371E0-0D51-4D95-99D5-412E65CFF4A7}" dt="2025-12-03T12:17:27.736" v="1273" actId="14100"/>
        <pc:sldMkLst>
          <pc:docMk/>
          <pc:sldMk cId="1932883818" sldId="529"/>
        </pc:sldMkLst>
        <pc:spChg chg="add mod">
          <ac:chgData name="Antonia Chiantella" userId="eb05e66d-d154-4397-a0d1-9519623dc572" providerId="ADAL" clId="{4A3371E0-0D51-4D95-99D5-412E65CFF4A7}" dt="2025-12-03T12:17:27.736" v="1273" actId="14100"/>
          <ac:spMkLst>
            <pc:docMk/>
            <pc:sldMk cId="1932883818" sldId="529"/>
            <ac:spMk id="7" creationId="{F883D40C-FEFA-985D-E1D2-BF97684182F6}"/>
          </ac:spMkLst>
        </pc:spChg>
      </pc:sldChg>
      <pc:sldChg chg="addSp delSp modSp mod">
        <pc:chgData name="Antonia Chiantella" userId="eb05e66d-d154-4397-a0d1-9519623dc572" providerId="ADAL" clId="{4A3371E0-0D51-4D95-99D5-412E65CFF4A7}" dt="2025-12-03T13:42:16.306" v="1293"/>
        <pc:sldMkLst>
          <pc:docMk/>
          <pc:sldMk cId="62389502" sldId="531"/>
        </pc:sldMkLst>
        <pc:spChg chg="add mod">
          <ac:chgData name="Antonia Chiantella" userId="eb05e66d-d154-4397-a0d1-9519623dc572" providerId="ADAL" clId="{4A3371E0-0D51-4D95-99D5-412E65CFF4A7}" dt="2025-12-03T12:18:37.313" v="1283" actId="14100"/>
          <ac:spMkLst>
            <pc:docMk/>
            <pc:sldMk cId="62389502" sldId="531"/>
            <ac:spMk id="7" creationId="{3743F5FC-582B-5362-6631-45CB46417024}"/>
          </ac:spMkLst>
        </pc:spChg>
        <pc:graphicFrameChg chg="modGraphic">
          <ac:chgData name="Antonia Chiantella" userId="eb05e66d-d154-4397-a0d1-9519623dc572" providerId="ADAL" clId="{4A3371E0-0D51-4D95-99D5-412E65CFF4A7}" dt="2025-12-03T13:42:16.306" v="1293"/>
          <ac:graphicFrameMkLst>
            <pc:docMk/>
            <pc:sldMk cId="62389502" sldId="531"/>
            <ac:graphicFrameMk id="4" creationId="{91298AC5-19FE-7392-FFD9-40BA15340C17}"/>
          </ac:graphicFrameMkLst>
        </pc:graphicFrameChg>
      </pc:sldChg>
      <pc:sldChg chg="addSp delSp modSp mod">
        <pc:chgData name="Antonia Chiantella" userId="eb05e66d-d154-4397-a0d1-9519623dc572" providerId="ADAL" clId="{4A3371E0-0D51-4D95-99D5-412E65CFF4A7}" dt="2025-12-03T14:47:52.036" v="1779"/>
        <pc:sldMkLst>
          <pc:docMk/>
          <pc:sldMk cId="1253316650" sldId="534"/>
        </pc:sldMkLst>
        <pc:spChg chg="add mod">
          <ac:chgData name="Antonia Chiantella" userId="eb05e66d-d154-4397-a0d1-9519623dc572" providerId="ADAL" clId="{4A3371E0-0D51-4D95-99D5-412E65CFF4A7}" dt="2025-12-03T14:47:52.036" v="1779"/>
          <ac:spMkLst>
            <pc:docMk/>
            <pc:sldMk cId="1253316650" sldId="534"/>
            <ac:spMk id="7" creationId="{61230F8E-62A0-C35B-D35D-E1A402B9E500}"/>
          </ac:spMkLst>
        </pc:spChg>
      </pc:sldChg>
      <pc:sldChg chg="addSp delSp modSp mod">
        <pc:chgData name="Antonia Chiantella" userId="eb05e66d-d154-4397-a0d1-9519623dc572" providerId="ADAL" clId="{4A3371E0-0D51-4D95-99D5-412E65CFF4A7}" dt="2025-12-03T14:46:54.143" v="1777" actId="14100"/>
        <pc:sldMkLst>
          <pc:docMk/>
          <pc:sldMk cId="4029799431" sldId="535"/>
        </pc:sldMkLst>
        <pc:spChg chg="add mod">
          <ac:chgData name="Antonia Chiantella" userId="eb05e66d-d154-4397-a0d1-9519623dc572" providerId="ADAL" clId="{4A3371E0-0D51-4D95-99D5-412E65CFF4A7}" dt="2025-12-03T14:46:54.143" v="1777" actId="14100"/>
          <ac:spMkLst>
            <pc:docMk/>
            <pc:sldMk cId="4029799431" sldId="535"/>
            <ac:spMk id="5" creationId="{FA8A379F-5460-C5AB-30D6-3192F2DFD06C}"/>
          </ac:spMkLst>
        </pc:spChg>
      </pc:sldChg>
      <pc:sldChg chg="addSp delSp modSp mod">
        <pc:chgData name="Antonia Chiantella" userId="eb05e66d-d154-4397-a0d1-9519623dc572" providerId="ADAL" clId="{4A3371E0-0D51-4D95-99D5-412E65CFF4A7}" dt="2025-12-03T14:46:23.861" v="1774" actId="20577"/>
        <pc:sldMkLst>
          <pc:docMk/>
          <pc:sldMk cId="1042473140" sldId="536"/>
        </pc:sldMkLst>
        <pc:spChg chg="add mod">
          <ac:chgData name="Antonia Chiantella" userId="eb05e66d-d154-4397-a0d1-9519623dc572" providerId="ADAL" clId="{4A3371E0-0D51-4D95-99D5-412E65CFF4A7}" dt="2025-12-03T14:46:23.861" v="1774" actId="20577"/>
          <ac:spMkLst>
            <pc:docMk/>
            <pc:sldMk cId="1042473140" sldId="536"/>
            <ac:spMk id="6" creationId="{2CF63EA7-DA62-24AD-72D7-E0758CBD120C}"/>
          </ac:spMkLst>
        </pc:spChg>
      </pc:sldChg>
      <pc:sldChg chg="modSp mod">
        <pc:chgData name="Antonia Chiantella" userId="eb05e66d-d154-4397-a0d1-9519623dc572" providerId="ADAL" clId="{4A3371E0-0D51-4D95-99D5-412E65CFF4A7}" dt="2025-12-03T16:06:51.794" v="1920" actId="14734"/>
        <pc:sldMkLst>
          <pc:docMk/>
          <pc:sldMk cId="2394257356" sldId="537"/>
        </pc:sldMkLst>
        <pc:spChg chg="mod">
          <ac:chgData name="Antonia Chiantella" userId="eb05e66d-d154-4397-a0d1-9519623dc572" providerId="ADAL" clId="{4A3371E0-0D51-4D95-99D5-412E65CFF4A7}" dt="2025-12-03T08:52:33.247" v="36"/>
          <ac:spMkLst>
            <pc:docMk/>
            <pc:sldMk cId="2394257356" sldId="537"/>
            <ac:spMk id="4" creationId="{2C672F4A-C6C5-21EA-3101-EAC3B9948BFE}"/>
          </ac:spMkLst>
        </pc:spChg>
        <pc:graphicFrameChg chg="mod modGraphic">
          <ac:chgData name="Antonia Chiantella" userId="eb05e66d-d154-4397-a0d1-9519623dc572" providerId="ADAL" clId="{4A3371E0-0D51-4D95-99D5-412E65CFF4A7}" dt="2025-12-03T16:06:51.794" v="1920" actId="14734"/>
          <ac:graphicFrameMkLst>
            <pc:docMk/>
            <pc:sldMk cId="2394257356" sldId="537"/>
            <ac:graphicFrameMk id="24" creationId="{3C6BEE17-3724-FB7C-B71F-93E225A9A206}"/>
          </ac:graphicFrameMkLst>
        </pc:graphicFrameChg>
      </pc:sldChg>
      <pc:sldChg chg="modSp mod">
        <pc:chgData name="Antonia Chiantella" userId="eb05e66d-d154-4397-a0d1-9519623dc572" providerId="ADAL" clId="{4A3371E0-0D51-4D95-99D5-412E65CFF4A7}" dt="2025-12-07T18:10:38.945" v="1964" actId="1076"/>
        <pc:sldMkLst>
          <pc:docMk/>
          <pc:sldMk cId="2830122772" sldId="538"/>
        </pc:sldMkLst>
        <pc:spChg chg="mod">
          <ac:chgData name="Antonia Chiantella" userId="eb05e66d-d154-4397-a0d1-9519623dc572" providerId="ADAL" clId="{4A3371E0-0D51-4D95-99D5-412E65CFF4A7}" dt="2025-12-07T18:10:38.945" v="1964" actId="1076"/>
          <ac:spMkLst>
            <pc:docMk/>
            <pc:sldMk cId="2830122772" sldId="538"/>
            <ac:spMk id="5" creationId="{DCCC8B1C-6482-D286-591D-D9DD05AA6712}"/>
          </ac:spMkLst>
        </pc:spChg>
      </pc:sldChg>
      <pc:sldChg chg="modSp mod">
        <pc:chgData name="Antonia Chiantella" userId="eb05e66d-d154-4397-a0d1-9519623dc572" providerId="ADAL" clId="{4A3371E0-0D51-4D95-99D5-412E65CFF4A7}" dt="2025-12-07T18:00:48.017" v="1952" actId="1076"/>
        <pc:sldMkLst>
          <pc:docMk/>
          <pc:sldMk cId="1913366841" sldId="542"/>
        </pc:sldMkLst>
        <pc:spChg chg="mod">
          <ac:chgData name="Antonia Chiantella" userId="eb05e66d-d154-4397-a0d1-9519623dc572" providerId="ADAL" clId="{4A3371E0-0D51-4D95-99D5-412E65CFF4A7}" dt="2025-12-07T18:00:48.017" v="1952" actId="1076"/>
          <ac:spMkLst>
            <pc:docMk/>
            <pc:sldMk cId="1913366841" sldId="542"/>
            <ac:spMk id="6" creationId="{37778F71-0647-7C73-A9F2-EF4C9C3617C0}"/>
          </ac:spMkLst>
        </pc:spChg>
        <pc:spChg chg="mod">
          <ac:chgData name="Antonia Chiantella" userId="eb05e66d-d154-4397-a0d1-9519623dc572" providerId="ADAL" clId="{4A3371E0-0D51-4D95-99D5-412E65CFF4A7}" dt="2025-12-07T17:58:23.350" v="1940" actId="1076"/>
          <ac:spMkLst>
            <pc:docMk/>
            <pc:sldMk cId="1913366841" sldId="542"/>
            <ac:spMk id="9" creationId="{204F7FC4-E1F3-5042-9F5C-DFA8DFF996AB}"/>
          </ac:spMkLst>
        </pc:spChg>
        <pc:spChg chg="mod">
          <ac:chgData name="Antonia Chiantella" userId="eb05e66d-d154-4397-a0d1-9519623dc572" providerId="ADAL" clId="{4A3371E0-0D51-4D95-99D5-412E65CFF4A7}" dt="2025-12-07T17:58:33.295" v="1942" actId="1076"/>
          <ac:spMkLst>
            <pc:docMk/>
            <pc:sldMk cId="1913366841" sldId="542"/>
            <ac:spMk id="11" creationId="{2CA3F94A-C2A3-EAD2-31EE-ABDFFF9A9F84}"/>
          </ac:spMkLst>
        </pc:spChg>
        <pc:picChg chg="mod">
          <ac:chgData name="Antonia Chiantella" userId="eb05e66d-d154-4397-a0d1-9519623dc572" providerId="ADAL" clId="{4A3371E0-0D51-4D95-99D5-412E65CFF4A7}" dt="2025-12-07T17:58:25.715" v="1941" actId="1076"/>
          <ac:picMkLst>
            <pc:docMk/>
            <pc:sldMk cId="1913366841" sldId="542"/>
            <ac:picMk id="10" creationId="{7369C78A-A8B2-1F16-B32C-95AAFCF44467}"/>
          </ac:picMkLst>
        </pc:picChg>
        <pc:picChg chg="mod">
          <ac:chgData name="Antonia Chiantella" userId="eb05e66d-d154-4397-a0d1-9519623dc572" providerId="ADAL" clId="{4A3371E0-0D51-4D95-99D5-412E65CFF4A7}" dt="2025-12-07T17:58:39.761" v="1943" actId="1076"/>
          <ac:picMkLst>
            <pc:docMk/>
            <pc:sldMk cId="1913366841" sldId="542"/>
            <ac:picMk id="12" creationId="{1A18F611-A0E3-9F8F-A5CC-370E07FA98DF}"/>
          </ac:picMkLst>
        </pc:picChg>
        <pc:picChg chg="mod">
          <ac:chgData name="Antonia Chiantella" userId="eb05e66d-d154-4397-a0d1-9519623dc572" providerId="ADAL" clId="{4A3371E0-0D51-4D95-99D5-412E65CFF4A7}" dt="2025-12-07T17:58:48.429" v="1944" actId="1076"/>
          <ac:picMkLst>
            <pc:docMk/>
            <pc:sldMk cId="1913366841" sldId="542"/>
            <ac:picMk id="17" creationId="{906C648E-421E-9CF9-89AD-4AA6F19901FE}"/>
          </ac:picMkLst>
        </pc:picChg>
      </pc:sldChg>
      <pc:sldChg chg="modSp mod">
        <pc:chgData name="Antonia Chiantella" userId="eb05e66d-d154-4397-a0d1-9519623dc572" providerId="ADAL" clId="{4A3371E0-0D51-4D95-99D5-412E65CFF4A7}" dt="2025-12-07T18:01:38.933" v="1953" actId="1076"/>
        <pc:sldMkLst>
          <pc:docMk/>
          <pc:sldMk cId="3806610007" sldId="543"/>
        </pc:sldMkLst>
        <pc:spChg chg="mod">
          <ac:chgData name="Antonia Chiantella" userId="eb05e66d-d154-4397-a0d1-9519623dc572" providerId="ADAL" clId="{4A3371E0-0D51-4D95-99D5-412E65CFF4A7}" dt="2025-12-07T18:01:38.933" v="1953" actId="1076"/>
          <ac:spMkLst>
            <pc:docMk/>
            <pc:sldMk cId="3806610007" sldId="543"/>
            <ac:spMk id="3" creationId="{7BA78F83-5D3D-9AB1-132D-ECBD29334B08}"/>
          </ac:spMkLst>
        </pc:spChg>
      </pc:sldChg>
      <pc:sldChg chg="modSp add mod ord">
        <pc:chgData name="Antonia Chiantella" userId="eb05e66d-d154-4397-a0d1-9519623dc572" providerId="ADAL" clId="{4A3371E0-0D51-4D95-99D5-412E65CFF4A7}" dt="2025-12-03T14:01:21.294" v="1453" actId="20577"/>
        <pc:sldMkLst>
          <pc:docMk/>
          <pc:sldMk cId="2928863760" sldId="549"/>
        </pc:sldMkLst>
        <pc:spChg chg="mod">
          <ac:chgData name="Antonia Chiantella" userId="eb05e66d-d154-4397-a0d1-9519623dc572" providerId="ADAL" clId="{4A3371E0-0D51-4D95-99D5-412E65CFF4A7}" dt="2025-12-03T11:30:25.977" v="743" actId="20577"/>
          <ac:spMkLst>
            <pc:docMk/>
            <pc:sldMk cId="2928863760" sldId="549"/>
            <ac:spMk id="2" creationId="{65A0C69A-C5E6-F567-4E33-D58D9BEA1CA0}"/>
          </ac:spMkLst>
        </pc:spChg>
        <pc:spChg chg="mod">
          <ac:chgData name="Antonia Chiantella" userId="eb05e66d-d154-4397-a0d1-9519623dc572" providerId="ADAL" clId="{4A3371E0-0D51-4D95-99D5-412E65CFF4A7}" dt="2025-12-03T11:31:30.714" v="781" actId="20577"/>
          <ac:spMkLst>
            <pc:docMk/>
            <pc:sldMk cId="2928863760" sldId="549"/>
            <ac:spMk id="8" creationId="{B58D0D5E-1250-261E-FD38-C48A167D6FFE}"/>
          </ac:spMkLst>
        </pc:spChg>
        <pc:spChg chg="mod">
          <ac:chgData name="Antonia Chiantella" userId="eb05e66d-d154-4397-a0d1-9519623dc572" providerId="ADAL" clId="{4A3371E0-0D51-4D95-99D5-412E65CFF4A7}" dt="2025-12-03T14:01:21.294" v="1453" actId="20577"/>
          <ac:spMkLst>
            <pc:docMk/>
            <pc:sldMk cId="2928863760" sldId="549"/>
            <ac:spMk id="10" creationId="{73F1CC81-6860-0508-4D6A-E1993020BFA2}"/>
          </ac:spMkLst>
        </pc:spChg>
        <pc:spChg chg="mod">
          <ac:chgData name="Antonia Chiantella" userId="eb05e66d-d154-4397-a0d1-9519623dc572" providerId="ADAL" clId="{4A3371E0-0D51-4D95-99D5-412E65CFF4A7}" dt="2025-12-03T11:32:02.468" v="841" actId="20577"/>
          <ac:spMkLst>
            <pc:docMk/>
            <pc:sldMk cId="2928863760" sldId="549"/>
            <ac:spMk id="11" creationId="{21C1AF57-9E3E-3130-17A4-EB15234F1C58}"/>
          </ac:spMkLst>
        </pc:spChg>
      </pc:sldChg>
      <pc:sldChg chg="modSp add mod ord">
        <pc:chgData name="Antonia Chiantella" userId="eb05e66d-d154-4397-a0d1-9519623dc572" providerId="ADAL" clId="{4A3371E0-0D51-4D95-99D5-412E65CFF4A7}" dt="2025-12-03T14:21:44.596" v="1526" actId="20577"/>
        <pc:sldMkLst>
          <pc:docMk/>
          <pc:sldMk cId="3628787612" sldId="550"/>
        </pc:sldMkLst>
        <pc:spChg chg="mod">
          <ac:chgData name="Antonia Chiantella" userId="eb05e66d-d154-4397-a0d1-9519623dc572" providerId="ADAL" clId="{4A3371E0-0D51-4D95-99D5-412E65CFF4A7}" dt="2025-12-03T14:21:44.596" v="1526" actId="20577"/>
          <ac:spMkLst>
            <pc:docMk/>
            <pc:sldMk cId="3628787612" sldId="550"/>
            <ac:spMk id="2" creationId="{193EDCD4-95C0-DD7B-2579-6610F8170D4B}"/>
          </ac:spMkLst>
        </pc:spChg>
        <pc:spChg chg="mod">
          <ac:chgData name="Antonia Chiantella" userId="eb05e66d-d154-4397-a0d1-9519623dc572" providerId="ADAL" clId="{4A3371E0-0D51-4D95-99D5-412E65CFF4A7}" dt="2025-12-03T14:12:54.388" v="1506" actId="20577"/>
          <ac:spMkLst>
            <pc:docMk/>
            <pc:sldMk cId="3628787612" sldId="550"/>
            <ac:spMk id="8" creationId="{2214858C-C098-69BD-709B-97BCBD2C6225}"/>
          </ac:spMkLst>
        </pc:spChg>
        <pc:spChg chg="mod">
          <ac:chgData name="Antonia Chiantella" userId="eb05e66d-d154-4397-a0d1-9519623dc572" providerId="ADAL" clId="{4A3371E0-0D51-4D95-99D5-412E65CFF4A7}" dt="2025-12-03T13:48:35.659" v="1426" actId="20577"/>
          <ac:spMkLst>
            <pc:docMk/>
            <pc:sldMk cId="3628787612" sldId="550"/>
            <ac:spMk id="10" creationId="{695083FD-F503-2E12-3A6A-5A391A859A8A}"/>
          </ac:spMkLst>
        </pc:spChg>
        <pc:spChg chg="mod">
          <ac:chgData name="Antonia Chiantella" userId="eb05e66d-d154-4397-a0d1-9519623dc572" providerId="ADAL" clId="{4A3371E0-0D51-4D95-99D5-412E65CFF4A7}" dt="2025-12-03T13:49:00.800" v="1451" actId="20577"/>
          <ac:spMkLst>
            <pc:docMk/>
            <pc:sldMk cId="3628787612" sldId="550"/>
            <ac:spMk id="11" creationId="{3C0601D0-DCE1-4DCE-1861-BCCE6F2590B2}"/>
          </ac:spMkLst>
        </pc:spChg>
      </pc:sldChg>
      <pc:sldChg chg="addSp delSp modSp add mod">
        <pc:chgData name="Antonia Chiantella" userId="eb05e66d-d154-4397-a0d1-9519623dc572" providerId="ADAL" clId="{4A3371E0-0D51-4D95-99D5-412E65CFF4A7}" dt="2025-12-03T14:42:32.404" v="1719" actId="20577"/>
        <pc:sldMkLst>
          <pc:docMk/>
          <pc:sldMk cId="4172951072" sldId="551"/>
        </pc:sldMkLst>
        <pc:spChg chg="add mod">
          <ac:chgData name="Antonia Chiantella" userId="eb05e66d-d154-4397-a0d1-9519623dc572" providerId="ADAL" clId="{4A3371E0-0D51-4D95-99D5-412E65CFF4A7}" dt="2025-12-03T14:42:32.404" v="1719" actId="20577"/>
          <ac:spMkLst>
            <pc:docMk/>
            <pc:sldMk cId="4172951072" sldId="551"/>
            <ac:spMk id="7" creationId="{53CAE8C2-F670-6D42-3F5C-D7A6D46D2B42}"/>
          </ac:spMkLst>
        </pc:spChg>
      </pc:sldChg>
      <pc:sldChg chg="modSp mod">
        <pc:chgData name="Antonia Chiantella" userId="eb05e66d-d154-4397-a0d1-9519623dc572" providerId="ADAL" clId="{4A3371E0-0D51-4D95-99D5-412E65CFF4A7}" dt="2025-12-07T17:56:45.334" v="1937" actId="1076"/>
        <pc:sldMkLst>
          <pc:docMk/>
          <pc:sldMk cId="195487599" sldId="560"/>
        </pc:sldMkLst>
        <pc:picChg chg="mod">
          <ac:chgData name="Antonia Chiantella" userId="eb05e66d-d154-4397-a0d1-9519623dc572" providerId="ADAL" clId="{4A3371E0-0D51-4D95-99D5-412E65CFF4A7}" dt="2025-12-07T17:56:45.334" v="1937" actId="1076"/>
          <ac:picMkLst>
            <pc:docMk/>
            <pc:sldMk cId="195487599" sldId="560"/>
            <ac:picMk id="5" creationId="{E7BCDD29-58B3-9284-2A96-BF0A5B16AB0A}"/>
          </ac:picMkLst>
        </pc:picChg>
      </pc:sldChg>
      <pc:sldChg chg="modSp mod">
        <pc:chgData name="Antonia Chiantella" userId="eb05e66d-d154-4397-a0d1-9519623dc572" providerId="ADAL" clId="{4A3371E0-0D51-4D95-99D5-412E65CFF4A7}" dt="2025-12-07T18:09:55.958" v="1963" actId="1076"/>
        <pc:sldMkLst>
          <pc:docMk/>
          <pc:sldMk cId="1046307055" sldId="562"/>
        </pc:sldMkLst>
        <pc:spChg chg="mod">
          <ac:chgData name="Antonia Chiantella" userId="eb05e66d-d154-4397-a0d1-9519623dc572" providerId="ADAL" clId="{4A3371E0-0D51-4D95-99D5-412E65CFF4A7}" dt="2025-12-07T18:09:55.958" v="1963" actId="1076"/>
          <ac:spMkLst>
            <pc:docMk/>
            <pc:sldMk cId="1046307055" sldId="562"/>
            <ac:spMk id="4" creationId="{5ED1D783-71A4-96C9-2C18-39E9254BDCEB}"/>
          </ac:spMkLst>
        </pc:spChg>
      </pc:sldChg>
    </pc:docChg>
  </pc:docChgLst>
  <pc:docChgLst>
    <pc:chgData name="Maria Elisa Del Grande" userId="5c04d9c3-0b87-4b61-b3cd-7ed883d65a77" providerId="ADAL" clId="{ECA6FDED-AA73-43FC-8ED5-0A72EA845BB0}"/>
    <pc:docChg chg="undo custSel modSld">
      <pc:chgData name="Maria Elisa Del Grande" userId="5c04d9c3-0b87-4b61-b3cd-7ed883d65a77" providerId="ADAL" clId="{ECA6FDED-AA73-43FC-8ED5-0A72EA845BB0}" dt="2025-12-09T11:22:28.791" v="118" actId="3626"/>
      <pc:docMkLst>
        <pc:docMk/>
      </pc:docMkLst>
      <pc:sldChg chg="modSp mod">
        <pc:chgData name="Maria Elisa Del Grande" userId="5c04d9c3-0b87-4b61-b3cd-7ed883d65a77" providerId="ADAL" clId="{ECA6FDED-AA73-43FC-8ED5-0A72EA845BB0}" dt="2025-12-09T11:22:28.791" v="118" actId="3626"/>
        <pc:sldMkLst>
          <pc:docMk/>
          <pc:sldMk cId="313079802" sldId="338"/>
        </pc:sldMkLst>
        <pc:graphicFrameChg chg="mod modGraphic">
          <ac:chgData name="Maria Elisa Del Grande" userId="5c04d9c3-0b87-4b61-b3cd-7ed883d65a77" providerId="ADAL" clId="{ECA6FDED-AA73-43FC-8ED5-0A72EA845BB0}" dt="2025-12-09T11:22:28.791" v="118" actId="3626"/>
          <ac:graphicFrameMkLst>
            <pc:docMk/>
            <pc:sldMk cId="313079802" sldId="338"/>
            <ac:graphicFrameMk id="2" creationId="{EA037759-558C-75E0-BC97-4BF511A89F9B}"/>
          </ac:graphicFrameMkLst>
        </pc:graphicFrameChg>
      </pc:sldChg>
      <pc:sldChg chg="modSp mod">
        <pc:chgData name="Maria Elisa Del Grande" userId="5c04d9c3-0b87-4b61-b3cd-7ed883d65a77" providerId="ADAL" clId="{ECA6FDED-AA73-43FC-8ED5-0A72EA845BB0}" dt="2025-12-05T15:06:00.414" v="66" actId="3626"/>
        <pc:sldMkLst>
          <pc:docMk/>
          <pc:sldMk cId="2394257356" sldId="537"/>
        </pc:sldMkLst>
        <pc:graphicFrameChg chg="mod modGraphic">
          <ac:chgData name="Maria Elisa Del Grande" userId="5c04d9c3-0b87-4b61-b3cd-7ed883d65a77" providerId="ADAL" clId="{ECA6FDED-AA73-43FC-8ED5-0A72EA845BB0}" dt="2025-12-05T15:06:00.414" v="66" actId="3626"/>
          <ac:graphicFrameMkLst>
            <pc:docMk/>
            <pc:sldMk cId="2394257356" sldId="537"/>
            <ac:graphicFrameMk id="24" creationId="{3C6BEE17-3724-FB7C-B71F-93E225A9A206}"/>
          </ac:graphicFrameMkLst>
        </pc:graphicFrameChg>
      </pc:sldChg>
    </pc:docChg>
  </pc:docChgLst>
  <pc:docChgLst>
    <pc:chgData name="Antonia Chiantella" userId="S::antonia.chiantella@consrc.it::eb05e66d-d154-4397-a0d1-9519623dc572" providerId="AD" clId="Web-{32668C94-D4D7-4B88-E806-4318A40C39A3}"/>
    <pc:docChg chg="modSld">
      <pc:chgData name="Antonia Chiantella" userId="S::antonia.chiantella@consrc.it::eb05e66d-d154-4397-a0d1-9519623dc572" providerId="AD" clId="Web-{32668C94-D4D7-4B88-E806-4318A40C39A3}" dt="2025-12-10T07:22:59.498" v="9" actId="1076"/>
      <pc:docMkLst>
        <pc:docMk/>
      </pc:docMkLst>
      <pc:sldChg chg="modSp">
        <pc:chgData name="Antonia Chiantella" userId="S::antonia.chiantella@consrc.it::eb05e66d-d154-4397-a0d1-9519623dc572" providerId="AD" clId="Web-{32668C94-D4D7-4B88-E806-4318A40C39A3}" dt="2025-12-10T07:22:59.498" v="9" actId="1076"/>
        <pc:sldMkLst>
          <pc:docMk/>
          <pc:sldMk cId="632642341" sldId="420"/>
        </pc:sldMkLst>
        <pc:spChg chg="mod">
          <ac:chgData name="Antonia Chiantella" userId="S::antonia.chiantella@consrc.it::eb05e66d-d154-4397-a0d1-9519623dc572" providerId="AD" clId="Web-{32668C94-D4D7-4B88-E806-4318A40C39A3}" dt="2025-12-10T07:22:18.743" v="7" actId="1076"/>
          <ac:spMkLst>
            <pc:docMk/>
            <pc:sldMk cId="632642341" sldId="420"/>
            <ac:spMk id="2" creationId="{75B1BA9C-BC12-272C-5149-6F913BC00BB7}"/>
          </ac:spMkLst>
        </pc:spChg>
        <pc:spChg chg="mod">
          <ac:chgData name="Antonia Chiantella" userId="S::antonia.chiantella@consrc.it::eb05e66d-d154-4397-a0d1-9519623dc572" providerId="AD" clId="Web-{32668C94-D4D7-4B88-E806-4318A40C39A3}" dt="2025-12-10T07:20:47.964" v="0" actId="1076"/>
          <ac:spMkLst>
            <pc:docMk/>
            <pc:sldMk cId="632642341" sldId="420"/>
            <ac:spMk id="11" creationId="{B54453E3-A5DE-5389-912D-6421DE065D68}"/>
          </ac:spMkLst>
        </pc:spChg>
        <pc:graphicFrameChg chg="mod modGraphic">
          <ac:chgData name="Antonia Chiantella" userId="S::antonia.chiantella@consrc.it::eb05e66d-d154-4397-a0d1-9519623dc572" providerId="AD" clId="Web-{32668C94-D4D7-4B88-E806-4318A40C39A3}" dt="2025-12-10T07:22:49.794" v="8" actId="1076"/>
          <ac:graphicFrameMkLst>
            <pc:docMk/>
            <pc:sldMk cId="632642341" sldId="420"/>
            <ac:graphicFrameMk id="5" creationId="{26FD4A63-60D4-C769-0F40-BA67606B72F0}"/>
          </ac:graphicFrameMkLst>
        </pc:graphicFrameChg>
        <pc:picChg chg="mod">
          <ac:chgData name="Antonia Chiantella" userId="S::antonia.chiantella@consrc.it::eb05e66d-d154-4397-a0d1-9519623dc572" providerId="AD" clId="Web-{32668C94-D4D7-4B88-E806-4318A40C39A3}" dt="2025-12-10T07:22:59.498" v="9" actId="1076"/>
          <ac:picMkLst>
            <pc:docMk/>
            <pc:sldMk cId="632642341" sldId="420"/>
            <ac:picMk id="3" creationId="{C9D2664D-6D05-9F01-7492-5055F949234C}"/>
          </ac:picMkLst>
        </pc:picChg>
      </pc:sldChg>
    </pc:docChg>
  </pc:docChgLst>
  <pc:docChgLst>
    <pc:chgData name="Maria Elisa Del Grande" userId="S::mariaelisa.delgrande@consrc.it::5c04d9c3-0b87-4b61-b3cd-7ed883d65a77" providerId="AD" clId="Web-{6FF4F76A-257D-AE17-40C1-88D3ED78538D}"/>
    <pc:docChg chg="modSld">
      <pc:chgData name="Maria Elisa Del Grande" userId="S::mariaelisa.delgrande@consrc.it::5c04d9c3-0b87-4b61-b3cd-7ed883d65a77" providerId="AD" clId="Web-{6FF4F76A-257D-AE17-40C1-88D3ED78538D}" dt="2025-11-27T11:06:24.042" v="0" actId="20577"/>
      <pc:docMkLst>
        <pc:docMk/>
      </pc:docMkLst>
      <pc:sldChg chg="modSp">
        <pc:chgData name="Maria Elisa Del Grande" userId="S::mariaelisa.delgrande@consrc.it::5c04d9c3-0b87-4b61-b3cd-7ed883d65a77" providerId="AD" clId="Web-{6FF4F76A-257D-AE17-40C1-88D3ED78538D}" dt="2025-11-27T11:06:24.042" v="0" actId="20577"/>
        <pc:sldMkLst>
          <pc:docMk/>
          <pc:sldMk cId="3296591399" sldId="545"/>
        </pc:sldMkLst>
        <pc:spChg chg="mod">
          <ac:chgData name="Maria Elisa Del Grande" userId="S::mariaelisa.delgrande@consrc.it::5c04d9c3-0b87-4b61-b3cd-7ed883d65a77" providerId="AD" clId="Web-{6FF4F76A-257D-AE17-40C1-88D3ED78538D}" dt="2025-11-27T11:06:24.042" v="0" actId="20577"/>
          <ac:spMkLst>
            <pc:docMk/>
            <pc:sldMk cId="3296591399" sldId="545"/>
            <ac:spMk id="4" creationId="{7F5CCD04-45AD-8740-A03A-64B0150B2416}"/>
          </ac:spMkLst>
        </pc:spChg>
      </pc:sldChg>
    </pc:docChg>
  </pc:docChgLst>
  <pc:docChgLst>
    <pc:chgData name="Antonia Chiantella" userId="eb05e66d-d154-4397-a0d1-9519623dc572" providerId="ADAL" clId="{AACDED40-EE15-413F-869F-1AB5EB863DE7}"/>
    <pc:docChg chg="undo redo custSel addSld delSld modSld sldOrd">
      <pc:chgData name="Antonia Chiantella" userId="eb05e66d-d154-4397-a0d1-9519623dc572" providerId="ADAL" clId="{AACDED40-EE15-413F-869F-1AB5EB863DE7}" dt="2025-12-10T12:16:15.619" v="5706"/>
      <pc:docMkLst>
        <pc:docMk/>
      </pc:docMkLst>
      <pc:sldChg chg="delSp modSp mod modTransition">
        <pc:chgData name="Antonia Chiantella" userId="eb05e66d-d154-4397-a0d1-9519623dc572" providerId="ADAL" clId="{AACDED40-EE15-413F-869F-1AB5EB863DE7}" dt="2025-12-09T13:02:42.917" v="5160"/>
        <pc:sldMkLst>
          <pc:docMk/>
          <pc:sldMk cId="3447115285" sldId="274"/>
        </pc:sldMkLst>
        <pc:spChg chg="mod">
          <ac:chgData name="Antonia Chiantella" userId="eb05e66d-d154-4397-a0d1-9519623dc572" providerId="ADAL" clId="{AACDED40-EE15-413F-869F-1AB5EB863DE7}" dt="2025-12-09T08:37:50.213" v="4946" actId="790"/>
          <ac:spMkLst>
            <pc:docMk/>
            <pc:sldMk cId="3447115285" sldId="274"/>
            <ac:spMk id="2" creationId="{97949AE2-4092-6D8E-12A4-472A7CDBACF0}"/>
          </ac:spMkLst>
        </pc:spChg>
        <pc:spChg chg="mod">
          <ac:chgData name="Antonia Chiantella" userId="eb05e66d-d154-4397-a0d1-9519623dc572" providerId="ADAL" clId="{AACDED40-EE15-413F-869F-1AB5EB863DE7}" dt="2025-12-09T08:37:50.213" v="4946" actId="790"/>
          <ac:spMkLst>
            <pc:docMk/>
            <pc:sldMk cId="3447115285" sldId="274"/>
            <ac:spMk id="3" creationId="{C8ADCCFF-EFD1-EB16-F1DC-39C7AC27835B}"/>
          </ac:spMkLst>
        </pc:spChg>
        <pc:graphicFrameChg chg="modGraphic">
          <ac:chgData name="Antonia Chiantella" userId="eb05e66d-d154-4397-a0d1-9519623dc572" providerId="ADAL" clId="{AACDED40-EE15-413F-869F-1AB5EB863DE7}" dt="2025-12-09T08:37:50.213" v="4946" actId="790"/>
          <ac:graphicFrameMkLst>
            <pc:docMk/>
            <pc:sldMk cId="3447115285" sldId="274"/>
            <ac:graphicFrameMk id="119" creationId="{A9176EBE-DD75-C292-4402-6AB1D0AE4A86}"/>
          </ac:graphicFrameMkLst>
        </pc:graphicFrameChg>
      </pc:sldChg>
      <pc:sldChg chg="addSp delSp modSp mod modTransition setBg">
        <pc:chgData name="Antonia Chiantella" userId="eb05e66d-d154-4397-a0d1-9519623dc572" providerId="ADAL" clId="{AACDED40-EE15-413F-869F-1AB5EB863DE7}" dt="2025-12-09T13:02:42.917" v="5160"/>
        <pc:sldMkLst>
          <pc:docMk/>
          <pc:sldMk cId="578644205" sldId="278"/>
        </pc:sldMkLst>
        <pc:spChg chg="add">
          <ac:chgData name="Antonia Chiantella" userId="eb05e66d-d154-4397-a0d1-9519623dc572" providerId="ADAL" clId="{AACDED40-EE15-413F-869F-1AB5EB863DE7}" dt="2025-12-09T08:33:57.046" v="4905"/>
          <ac:spMkLst>
            <pc:docMk/>
            <pc:sldMk cId="578644205" sldId="278"/>
            <ac:spMk id="2" creationId="{3654AEFB-0246-4A95-F5C4-2C3F29CA0422}"/>
          </ac:spMkLst>
        </pc:spChg>
        <pc:spChg chg="mod">
          <ac:chgData name="Antonia Chiantella" userId="eb05e66d-d154-4397-a0d1-9519623dc572" providerId="ADAL" clId="{AACDED40-EE15-413F-869F-1AB5EB863DE7}" dt="2025-12-09T08:37:50.213" v="4946" actId="790"/>
          <ac:spMkLst>
            <pc:docMk/>
            <pc:sldMk cId="578644205" sldId="278"/>
            <ac:spMk id="3" creationId="{6B57FF05-5BAD-6DA7-A4B8-A1EE2CAF5EC9}"/>
          </ac:spMkLst>
        </pc:spChg>
        <pc:spChg chg="add mod">
          <ac:chgData name="Antonia Chiantella" userId="eb05e66d-d154-4397-a0d1-9519623dc572" providerId="ADAL" clId="{AACDED40-EE15-413F-869F-1AB5EB863DE7}" dt="2025-12-09T08:34:20.866" v="4909"/>
          <ac:spMkLst>
            <pc:docMk/>
            <pc:sldMk cId="578644205" sldId="278"/>
            <ac:spMk id="4" creationId="{F15FE868-64CE-12F7-C035-F7669FF01A1D}"/>
          </ac:spMkLst>
        </pc:spChg>
        <pc:spChg chg="add mod">
          <ac:chgData name="Antonia Chiantella" userId="eb05e66d-d154-4397-a0d1-9519623dc572" providerId="ADAL" clId="{AACDED40-EE15-413F-869F-1AB5EB863DE7}" dt="2025-12-09T08:34:20.278" v="4908"/>
          <ac:spMkLst>
            <pc:docMk/>
            <pc:sldMk cId="578644205" sldId="278"/>
            <ac:spMk id="5" creationId="{800EC16F-9DDE-31E8-9FA6-E5DA1760460E}"/>
          </ac:spMkLst>
        </pc:spChg>
        <pc:spChg chg="add">
          <ac:chgData name="Antonia Chiantella" userId="eb05e66d-d154-4397-a0d1-9519623dc572" providerId="ADAL" clId="{AACDED40-EE15-413F-869F-1AB5EB863DE7}" dt="2025-12-09T08:34:24.350" v="4910"/>
          <ac:spMkLst>
            <pc:docMk/>
            <pc:sldMk cId="578644205" sldId="278"/>
            <ac:spMk id="6" creationId="{81AE7C7C-D911-D906-8124-80B434673EA8}"/>
          </ac:spMkLst>
        </pc:spChg>
        <pc:spChg chg="add">
          <ac:chgData name="Antonia Chiantella" userId="eb05e66d-d154-4397-a0d1-9519623dc572" providerId="ADAL" clId="{AACDED40-EE15-413F-869F-1AB5EB863DE7}" dt="2025-12-09T08:34:37.888" v="4912"/>
          <ac:spMkLst>
            <pc:docMk/>
            <pc:sldMk cId="578644205" sldId="278"/>
            <ac:spMk id="7" creationId="{3B192997-03BA-B976-8258-B1FC6BD0FCF9}"/>
          </ac:spMkLst>
        </pc:spChg>
        <pc:spChg chg="add">
          <ac:chgData name="Antonia Chiantella" userId="eb05e66d-d154-4397-a0d1-9519623dc572" providerId="ADAL" clId="{AACDED40-EE15-413F-869F-1AB5EB863DE7}" dt="2025-12-09T08:34:50.052" v="4913"/>
          <ac:spMkLst>
            <pc:docMk/>
            <pc:sldMk cId="578644205" sldId="278"/>
            <ac:spMk id="8" creationId="{D3D78947-362C-4443-45F7-93FA98FEC70C}"/>
          </ac:spMkLst>
        </pc:spChg>
        <pc:spChg chg="mod">
          <ac:chgData name="Antonia Chiantella" userId="eb05e66d-d154-4397-a0d1-9519623dc572" providerId="ADAL" clId="{AACDED40-EE15-413F-869F-1AB5EB863DE7}" dt="2025-12-09T12:17:57.369" v="5147" actId="1076"/>
          <ac:spMkLst>
            <pc:docMk/>
            <pc:sldMk cId="578644205" sldId="278"/>
            <ac:spMk id="28" creationId="{8AC3B6A5-B0B2-3F4D-F361-90C6F1DE41FC}"/>
          </ac:spMkLst>
        </pc:spChg>
        <pc:spChg chg="mod">
          <ac:chgData name="Antonia Chiantella" userId="eb05e66d-d154-4397-a0d1-9519623dc572" providerId="ADAL" clId="{AACDED40-EE15-413F-869F-1AB5EB863DE7}" dt="2025-12-09T08:37:50.213" v="4946" actId="790"/>
          <ac:spMkLst>
            <pc:docMk/>
            <pc:sldMk cId="578644205" sldId="278"/>
            <ac:spMk id="1073" creationId="{61293230-B0F6-45B1-96D1-13D18E242995}"/>
          </ac:spMkLst>
        </pc:spChg>
        <pc:spChg chg="mod">
          <ac:chgData name="Antonia Chiantella" userId="eb05e66d-d154-4397-a0d1-9519623dc572" providerId="ADAL" clId="{AACDED40-EE15-413F-869F-1AB5EB863DE7}" dt="2025-12-09T08:37:50.213" v="4946" actId="790"/>
          <ac:spMkLst>
            <pc:docMk/>
            <pc:sldMk cId="578644205" sldId="278"/>
            <ac:spMk id="1074" creationId="{F1E8018D-D29A-4B9D-BF9C-9F4D7BA12343}"/>
          </ac:spMkLst>
        </pc:spChg>
        <pc:picChg chg="add mod">
          <ac:chgData name="Antonia Chiantella" userId="eb05e66d-d154-4397-a0d1-9519623dc572" providerId="ADAL" clId="{AACDED40-EE15-413F-869F-1AB5EB863DE7}" dt="2025-12-09T12:19:40.712" v="5153" actId="1076"/>
          <ac:picMkLst>
            <pc:docMk/>
            <pc:sldMk cId="578644205" sldId="278"/>
            <ac:picMk id="9" creationId="{8F419F30-F8E0-A539-DE92-2F5DCC5F2D03}"/>
          </ac:picMkLst>
        </pc:picChg>
        <pc:picChg chg="del mod">
          <ac:chgData name="Antonia Chiantella" userId="eb05e66d-d154-4397-a0d1-9519623dc572" providerId="ADAL" clId="{AACDED40-EE15-413F-869F-1AB5EB863DE7}" dt="2025-12-09T08:37:11.197" v="4943" actId="478"/>
          <ac:picMkLst>
            <pc:docMk/>
            <pc:sldMk cId="578644205" sldId="278"/>
            <ac:picMk id="26" creationId="{3722D3BC-57C6-40BA-8D8C-86B86994DB3C}"/>
          </ac:picMkLst>
        </pc:picChg>
      </pc:sldChg>
      <pc:sldChg chg="addSp modSp mod modTransition">
        <pc:chgData name="Antonia Chiantella" userId="eb05e66d-d154-4397-a0d1-9519623dc572" providerId="ADAL" clId="{AACDED40-EE15-413F-869F-1AB5EB863DE7}" dt="2025-12-10T12:15:57.732" v="5705"/>
        <pc:sldMkLst>
          <pc:docMk/>
          <pc:sldMk cId="1596764593" sldId="288"/>
        </pc:sldMkLst>
        <pc:spChg chg="add mod">
          <ac:chgData name="Antonia Chiantella" userId="eb05e66d-d154-4397-a0d1-9519623dc572" providerId="ADAL" clId="{AACDED40-EE15-413F-869F-1AB5EB863DE7}" dt="2025-12-10T12:15:57.732" v="5705"/>
          <ac:spMkLst>
            <pc:docMk/>
            <pc:sldMk cId="1596764593" sldId="288"/>
            <ac:spMk id="3" creationId="{F3AF2994-A3D4-9FA4-4BDF-1137AAF750F4}"/>
          </ac:spMkLst>
        </pc:spChg>
        <pc:spChg chg="mod">
          <ac:chgData name="Antonia Chiantella" userId="eb05e66d-d154-4397-a0d1-9519623dc572" providerId="ADAL" clId="{AACDED40-EE15-413F-869F-1AB5EB863DE7}" dt="2025-12-09T08:37:50.213" v="4946" actId="790"/>
          <ac:spMkLst>
            <pc:docMk/>
            <pc:sldMk cId="1596764593" sldId="288"/>
            <ac:spMk id="4" creationId="{26B26F72-8857-02A8-833A-224D4D3483E3}"/>
          </ac:spMkLst>
        </pc:spChg>
        <pc:spChg chg="mod">
          <ac:chgData name="Antonia Chiantella" userId="eb05e66d-d154-4397-a0d1-9519623dc572" providerId="ADAL" clId="{AACDED40-EE15-413F-869F-1AB5EB863DE7}" dt="2025-12-09T08:37:50.213" v="4946" actId="790"/>
          <ac:spMkLst>
            <pc:docMk/>
            <pc:sldMk cId="1596764593" sldId="288"/>
            <ac:spMk id="9" creationId="{BA5E3824-A176-2B78-0B8E-ACB029ABBB6B}"/>
          </ac:spMkLst>
        </pc:spChg>
        <pc:spChg chg="mod">
          <ac:chgData name="Antonia Chiantella" userId="eb05e66d-d154-4397-a0d1-9519623dc572" providerId="ADAL" clId="{AACDED40-EE15-413F-869F-1AB5EB863DE7}" dt="2025-12-09T08:37:50.213" v="4946" actId="790"/>
          <ac:spMkLst>
            <pc:docMk/>
            <pc:sldMk cId="1596764593" sldId="288"/>
            <ac:spMk id="10" creationId="{C097A9C4-D6B6-CEBC-A738-0A86AAB109FC}"/>
          </ac:spMkLst>
        </pc:spChg>
        <pc:spChg chg="mod">
          <ac:chgData name="Antonia Chiantella" userId="eb05e66d-d154-4397-a0d1-9519623dc572" providerId="ADAL" clId="{AACDED40-EE15-413F-869F-1AB5EB863DE7}" dt="2025-12-09T08:37:50.213" v="4946" actId="790"/>
          <ac:spMkLst>
            <pc:docMk/>
            <pc:sldMk cId="1596764593" sldId="288"/>
            <ac:spMk id="12" creationId="{9B89F4C6-473F-2EAA-355C-8CBA538137A6}"/>
          </ac:spMkLst>
        </pc:spChg>
        <pc:spChg chg="mod">
          <ac:chgData name="Antonia Chiantella" userId="eb05e66d-d154-4397-a0d1-9519623dc572" providerId="ADAL" clId="{AACDED40-EE15-413F-869F-1AB5EB863DE7}" dt="2025-12-09T08:37:50.213" v="4946" actId="790"/>
          <ac:spMkLst>
            <pc:docMk/>
            <pc:sldMk cId="1596764593" sldId="288"/>
            <ac:spMk id="13" creationId="{E80C1443-2998-57F7-B8D6-2264C3F6272C}"/>
          </ac:spMkLst>
        </pc:spChg>
        <pc:spChg chg="mod">
          <ac:chgData name="Antonia Chiantella" userId="eb05e66d-d154-4397-a0d1-9519623dc572" providerId="ADAL" clId="{AACDED40-EE15-413F-869F-1AB5EB863DE7}" dt="2025-12-09T08:37:50.213" v="4946" actId="790"/>
          <ac:spMkLst>
            <pc:docMk/>
            <pc:sldMk cId="1596764593" sldId="288"/>
            <ac:spMk id="15" creationId="{6D869ADB-8E63-591C-2705-7B84C525F691}"/>
          </ac:spMkLst>
        </pc:spChg>
      </pc:sldChg>
      <pc:sldChg chg="modSp mod modTransition">
        <pc:chgData name="Antonia Chiantella" userId="eb05e66d-d154-4397-a0d1-9519623dc572" providerId="ADAL" clId="{AACDED40-EE15-413F-869F-1AB5EB863DE7}" dt="2025-12-09T13:02:42.917" v="5160"/>
        <pc:sldMkLst>
          <pc:docMk/>
          <pc:sldMk cId="3069270946" sldId="292"/>
        </pc:sldMkLst>
        <pc:spChg chg="mod">
          <ac:chgData name="Antonia Chiantella" userId="eb05e66d-d154-4397-a0d1-9519623dc572" providerId="ADAL" clId="{AACDED40-EE15-413F-869F-1AB5EB863DE7}" dt="2025-12-09T08:37:50.213" v="4946" actId="790"/>
          <ac:spMkLst>
            <pc:docMk/>
            <pc:sldMk cId="3069270946" sldId="292"/>
            <ac:spMk id="2" creationId="{8FA8D6CD-1303-46F1-48B6-5BC0D99E0BE0}"/>
          </ac:spMkLst>
        </pc:spChg>
        <pc:spChg chg="mod">
          <ac:chgData name="Antonia Chiantella" userId="eb05e66d-d154-4397-a0d1-9519623dc572" providerId="ADAL" clId="{AACDED40-EE15-413F-869F-1AB5EB863DE7}" dt="2025-12-09T08:37:50.213" v="4946" actId="790"/>
          <ac:spMkLst>
            <pc:docMk/>
            <pc:sldMk cId="3069270946" sldId="292"/>
            <ac:spMk id="4" creationId="{DA82A0C8-FB1E-B0A7-0FFA-DD7B5D2AADF3}"/>
          </ac:spMkLst>
        </pc:spChg>
        <pc:spChg chg="mod">
          <ac:chgData name="Antonia Chiantella" userId="eb05e66d-d154-4397-a0d1-9519623dc572" providerId="ADAL" clId="{AACDED40-EE15-413F-869F-1AB5EB863DE7}" dt="2025-12-09T08:37:50.213" v="4946" actId="790"/>
          <ac:spMkLst>
            <pc:docMk/>
            <pc:sldMk cId="3069270946" sldId="292"/>
            <ac:spMk id="5" creationId="{BB5EFA2D-FAC6-5EFA-60FD-44EF30326A47}"/>
          </ac:spMkLst>
        </pc:spChg>
        <pc:spChg chg="mod">
          <ac:chgData name="Antonia Chiantella" userId="eb05e66d-d154-4397-a0d1-9519623dc572" providerId="ADAL" clId="{AACDED40-EE15-413F-869F-1AB5EB863DE7}" dt="2025-12-09T08:37:50.213" v="4946" actId="790"/>
          <ac:spMkLst>
            <pc:docMk/>
            <pc:sldMk cId="3069270946" sldId="292"/>
            <ac:spMk id="7" creationId="{FBDCAF1F-AAD0-2A7B-D4B7-75B2695C4790}"/>
          </ac:spMkLst>
        </pc:spChg>
        <pc:spChg chg="mod">
          <ac:chgData name="Antonia Chiantella" userId="eb05e66d-d154-4397-a0d1-9519623dc572" providerId="ADAL" clId="{AACDED40-EE15-413F-869F-1AB5EB863DE7}" dt="2025-12-05T08:47:37.333" v="4190" actId="790"/>
          <ac:spMkLst>
            <pc:docMk/>
            <pc:sldMk cId="3069270946" sldId="292"/>
            <ac:spMk id="8" creationId="{4EC54E0A-9595-4B82-0491-3420A69B8E42}"/>
          </ac:spMkLst>
        </pc:spChg>
        <pc:spChg chg="mod">
          <ac:chgData name="Antonia Chiantella" userId="eb05e66d-d154-4397-a0d1-9519623dc572" providerId="ADAL" clId="{AACDED40-EE15-413F-869F-1AB5EB863DE7}" dt="2025-12-09T08:37:50.213" v="4946" actId="790"/>
          <ac:spMkLst>
            <pc:docMk/>
            <pc:sldMk cId="3069270946" sldId="292"/>
            <ac:spMk id="9" creationId="{35EC2620-3A80-FE82-85CF-F20B25444A0C}"/>
          </ac:spMkLst>
        </pc:spChg>
        <pc:spChg chg="mod">
          <ac:chgData name="Antonia Chiantella" userId="eb05e66d-d154-4397-a0d1-9519623dc572" providerId="ADAL" clId="{AACDED40-EE15-413F-869F-1AB5EB863DE7}" dt="2025-12-09T08:37:50.213" v="4946" actId="790"/>
          <ac:spMkLst>
            <pc:docMk/>
            <pc:sldMk cId="3069270946" sldId="292"/>
            <ac:spMk id="11" creationId="{1108BBC1-5DDA-7868-F7C2-0AC2B798817D}"/>
          </ac:spMkLst>
        </pc:spChg>
        <pc:spChg chg="mod">
          <ac:chgData name="Antonia Chiantella" userId="eb05e66d-d154-4397-a0d1-9519623dc572" providerId="ADAL" clId="{AACDED40-EE15-413F-869F-1AB5EB863DE7}" dt="2025-12-09T08:37:50.213" v="4946" actId="790"/>
          <ac:spMkLst>
            <pc:docMk/>
            <pc:sldMk cId="3069270946" sldId="292"/>
            <ac:spMk id="13" creationId="{BB9E1CC6-FEDC-74E8-1008-48362EC6857A}"/>
          </ac:spMkLst>
        </pc:spChg>
        <pc:spChg chg="mod">
          <ac:chgData name="Antonia Chiantella" userId="eb05e66d-d154-4397-a0d1-9519623dc572" providerId="ADAL" clId="{AACDED40-EE15-413F-869F-1AB5EB863DE7}" dt="2025-12-09T08:37:50.213" v="4946" actId="790"/>
          <ac:spMkLst>
            <pc:docMk/>
            <pc:sldMk cId="3069270946" sldId="292"/>
            <ac:spMk id="17" creationId="{105EB0FF-7BDF-078E-D151-5D7D5A5F2221}"/>
          </ac:spMkLst>
        </pc:spChg>
        <pc:spChg chg="mod">
          <ac:chgData name="Antonia Chiantella" userId="eb05e66d-d154-4397-a0d1-9519623dc572" providerId="ADAL" clId="{AACDED40-EE15-413F-869F-1AB5EB863DE7}" dt="2025-12-09T08:37:50.213" v="4946" actId="790"/>
          <ac:spMkLst>
            <pc:docMk/>
            <pc:sldMk cId="3069270946" sldId="292"/>
            <ac:spMk id="21" creationId="{6C850EEE-2A82-53A9-9EEC-C2F807A02322}"/>
          </ac:spMkLst>
        </pc:spChg>
        <pc:spChg chg="mod">
          <ac:chgData name="Antonia Chiantella" userId="eb05e66d-d154-4397-a0d1-9519623dc572" providerId="ADAL" clId="{AACDED40-EE15-413F-869F-1AB5EB863DE7}" dt="2025-12-09T08:37:50.213" v="4946" actId="790"/>
          <ac:spMkLst>
            <pc:docMk/>
            <pc:sldMk cId="3069270946" sldId="292"/>
            <ac:spMk id="22" creationId="{32502284-B45B-0EAE-72CB-E5E4B0FD519F}"/>
          </ac:spMkLst>
        </pc:spChg>
      </pc:sldChg>
      <pc:sldChg chg="addSp modSp mod modTransition">
        <pc:chgData name="Antonia Chiantella" userId="eb05e66d-d154-4397-a0d1-9519623dc572" providerId="ADAL" clId="{AACDED40-EE15-413F-869F-1AB5EB863DE7}" dt="2025-12-09T13:02:42.917" v="5160"/>
        <pc:sldMkLst>
          <pc:docMk/>
          <pc:sldMk cId="4199556431" sldId="296"/>
        </pc:sldMkLst>
        <pc:spChg chg="mod">
          <ac:chgData name="Antonia Chiantella" userId="eb05e66d-d154-4397-a0d1-9519623dc572" providerId="ADAL" clId="{AACDED40-EE15-413F-869F-1AB5EB863DE7}" dt="2025-12-09T08:37:50.213" v="4946" actId="790"/>
          <ac:spMkLst>
            <pc:docMk/>
            <pc:sldMk cId="4199556431" sldId="296"/>
            <ac:spMk id="5" creationId="{E28E51FA-F8C6-99BE-BC77-CEF8E44AF623}"/>
          </ac:spMkLst>
        </pc:spChg>
        <pc:spChg chg="mod">
          <ac:chgData name="Antonia Chiantella" userId="eb05e66d-d154-4397-a0d1-9519623dc572" providerId="ADAL" clId="{AACDED40-EE15-413F-869F-1AB5EB863DE7}" dt="2025-12-09T08:37:50.213" v="4946" actId="790"/>
          <ac:spMkLst>
            <pc:docMk/>
            <pc:sldMk cId="4199556431" sldId="296"/>
            <ac:spMk id="7" creationId="{1721BE03-C20E-48F2-9A56-B977B726E4B2}"/>
          </ac:spMkLst>
        </pc:spChg>
        <pc:spChg chg="mod">
          <ac:chgData name="Antonia Chiantella" userId="eb05e66d-d154-4397-a0d1-9519623dc572" providerId="ADAL" clId="{AACDED40-EE15-413F-869F-1AB5EB863DE7}" dt="2025-12-09T08:37:50.213" v="4946" actId="790"/>
          <ac:spMkLst>
            <pc:docMk/>
            <pc:sldMk cId="4199556431" sldId="296"/>
            <ac:spMk id="8" creationId="{CC38CE7A-96B4-E2FB-347A-1EA6522B52E4}"/>
          </ac:spMkLst>
        </pc:spChg>
        <pc:spChg chg="mod">
          <ac:chgData name="Antonia Chiantella" userId="eb05e66d-d154-4397-a0d1-9519623dc572" providerId="ADAL" clId="{AACDED40-EE15-413F-869F-1AB5EB863DE7}" dt="2025-12-09T08:37:50.213" v="4946" actId="790"/>
          <ac:spMkLst>
            <pc:docMk/>
            <pc:sldMk cId="4199556431" sldId="296"/>
            <ac:spMk id="10" creationId="{C1BEE0AE-CCDD-4DA6-4264-432FAF7BD0CB}"/>
          </ac:spMkLst>
        </pc:spChg>
        <pc:spChg chg="mod">
          <ac:chgData name="Antonia Chiantella" userId="eb05e66d-d154-4397-a0d1-9519623dc572" providerId="ADAL" clId="{AACDED40-EE15-413F-869F-1AB5EB863DE7}" dt="2025-12-09T08:37:50.213" v="4946" actId="790"/>
          <ac:spMkLst>
            <pc:docMk/>
            <pc:sldMk cId="4199556431" sldId="296"/>
            <ac:spMk id="12" creationId="{D0368B2D-24B7-1EF5-0E1F-9744369DEE1A}"/>
          </ac:spMkLst>
        </pc:spChg>
        <pc:spChg chg="mod">
          <ac:chgData name="Antonia Chiantella" userId="eb05e66d-d154-4397-a0d1-9519623dc572" providerId="ADAL" clId="{AACDED40-EE15-413F-869F-1AB5EB863DE7}" dt="2025-12-09T08:37:50.213" v="4946" actId="790"/>
          <ac:spMkLst>
            <pc:docMk/>
            <pc:sldMk cId="4199556431" sldId="296"/>
            <ac:spMk id="13" creationId="{451EF1AE-73E6-8497-0314-D686F3D3C30C}"/>
          </ac:spMkLst>
        </pc:spChg>
        <pc:spChg chg="mod">
          <ac:chgData name="Antonia Chiantella" userId="eb05e66d-d154-4397-a0d1-9519623dc572" providerId="ADAL" clId="{AACDED40-EE15-413F-869F-1AB5EB863DE7}" dt="2025-12-09T08:37:50.213" v="4946" actId="790"/>
          <ac:spMkLst>
            <pc:docMk/>
            <pc:sldMk cId="4199556431" sldId="296"/>
            <ac:spMk id="16" creationId="{4699451B-7895-9DD5-2478-E594C2A1A619}"/>
          </ac:spMkLst>
        </pc:spChg>
        <pc:spChg chg="mod">
          <ac:chgData name="Antonia Chiantella" userId="eb05e66d-d154-4397-a0d1-9519623dc572" providerId="ADAL" clId="{AACDED40-EE15-413F-869F-1AB5EB863DE7}" dt="2025-12-09T08:37:50.213" v="4946" actId="790"/>
          <ac:spMkLst>
            <pc:docMk/>
            <pc:sldMk cId="4199556431" sldId="296"/>
            <ac:spMk id="17" creationId="{9EBF67D9-13B6-1C19-51A0-3755068B9C32}"/>
          </ac:spMkLst>
        </pc:spChg>
      </pc:sldChg>
      <pc:sldChg chg="addSp delSp modSp mod modTransition">
        <pc:chgData name="Antonia Chiantella" userId="eb05e66d-d154-4397-a0d1-9519623dc572" providerId="ADAL" clId="{AACDED40-EE15-413F-869F-1AB5EB863DE7}" dt="2025-12-09T14:48:33.658" v="5179" actId="14734"/>
        <pc:sldMkLst>
          <pc:docMk/>
          <pc:sldMk cId="1622407034" sldId="336"/>
        </pc:sldMkLst>
        <pc:spChg chg="mod">
          <ac:chgData name="Antonia Chiantella" userId="eb05e66d-d154-4397-a0d1-9519623dc572" providerId="ADAL" clId="{AACDED40-EE15-413F-869F-1AB5EB863DE7}" dt="2025-12-09T08:37:50.213" v="4946" actId="790"/>
          <ac:spMkLst>
            <pc:docMk/>
            <pc:sldMk cId="1622407034" sldId="336"/>
            <ac:spMk id="3" creationId="{5CF17C08-6249-E4EA-3BF2-25E504348FF5}"/>
          </ac:spMkLst>
        </pc:spChg>
        <pc:spChg chg="mod">
          <ac:chgData name="Antonia Chiantella" userId="eb05e66d-d154-4397-a0d1-9519623dc572" providerId="ADAL" clId="{AACDED40-EE15-413F-869F-1AB5EB863DE7}" dt="2025-12-09T08:37:50.213" v="4946" actId="790"/>
          <ac:spMkLst>
            <pc:docMk/>
            <pc:sldMk cId="1622407034" sldId="336"/>
            <ac:spMk id="4" creationId="{6F6AF0DC-12C3-FFC5-273A-4505B723FB5D}"/>
          </ac:spMkLst>
        </pc:spChg>
        <pc:spChg chg="add mod">
          <ac:chgData name="Antonia Chiantella" userId="eb05e66d-d154-4397-a0d1-9519623dc572" providerId="ADAL" clId="{AACDED40-EE15-413F-869F-1AB5EB863DE7}" dt="2025-12-09T08:37:50.213" v="4946" actId="790"/>
          <ac:spMkLst>
            <pc:docMk/>
            <pc:sldMk cId="1622407034" sldId="336"/>
            <ac:spMk id="8" creationId="{5B348C9F-136E-ABB9-16EC-D8C847D5F596}"/>
          </ac:spMkLst>
        </pc:spChg>
        <pc:graphicFrameChg chg="mod modGraphic">
          <ac:chgData name="Antonia Chiantella" userId="eb05e66d-d154-4397-a0d1-9519623dc572" providerId="ADAL" clId="{AACDED40-EE15-413F-869F-1AB5EB863DE7}" dt="2025-12-09T14:48:33.658" v="5179" actId="14734"/>
          <ac:graphicFrameMkLst>
            <pc:docMk/>
            <pc:sldMk cId="1622407034" sldId="336"/>
            <ac:graphicFrameMk id="2" creationId="{ACE77EBF-C178-1BD1-9B0B-10728BD1CBEB}"/>
          </ac:graphicFrameMkLst>
        </pc:graphicFrameChg>
      </pc:sldChg>
      <pc:sldChg chg="addSp delSp modSp mod modTransition">
        <pc:chgData name="Antonia Chiantella" userId="eb05e66d-d154-4397-a0d1-9519623dc572" providerId="ADAL" clId="{AACDED40-EE15-413F-869F-1AB5EB863DE7}" dt="2025-12-10T07:27:02.139" v="5376" actId="14734"/>
        <pc:sldMkLst>
          <pc:docMk/>
          <pc:sldMk cId="1631007862" sldId="337"/>
        </pc:sldMkLst>
        <pc:spChg chg="mod">
          <ac:chgData name="Antonia Chiantella" userId="eb05e66d-d154-4397-a0d1-9519623dc572" providerId="ADAL" clId="{AACDED40-EE15-413F-869F-1AB5EB863DE7}" dt="2025-12-09T08:37:50.213" v="4946" actId="790"/>
          <ac:spMkLst>
            <pc:docMk/>
            <pc:sldMk cId="1631007862" sldId="337"/>
            <ac:spMk id="3" creationId="{C5A3DAC7-9367-6826-381C-FB1C6EFFEB4B}"/>
          </ac:spMkLst>
        </pc:spChg>
        <pc:spChg chg="add mod">
          <ac:chgData name="Antonia Chiantella" userId="eb05e66d-d154-4397-a0d1-9519623dc572" providerId="ADAL" clId="{AACDED40-EE15-413F-869F-1AB5EB863DE7}" dt="2025-12-09T08:37:50.213" v="4946" actId="790"/>
          <ac:spMkLst>
            <pc:docMk/>
            <pc:sldMk cId="1631007862" sldId="337"/>
            <ac:spMk id="4" creationId="{D4C13FAD-9ED5-FF64-58B5-1092F0761287}"/>
          </ac:spMkLst>
        </pc:spChg>
        <pc:spChg chg="mod">
          <ac:chgData name="Antonia Chiantella" userId="eb05e66d-d154-4397-a0d1-9519623dc572" providerId="ADAL" clId="{AACDED40-EE15-413F-869F-1AB5EB863DE7}" dt="2025-12-09T08:37:50.213" v="4946" actId="790"/>
          <ac:spMkLst>
            <pc:docMk/>
            <pc:sldMk cId="1631007862" sldId="337"/>
            <ac:spMk id="5" creationId="{725F2C02-99C2-DF09-6660-01E6DE82A274}"/>
          </ac:spMkLst>
        </pc:spChg>
        <pc:graphicFrameChg chg="mod modGraphic">
          <ac:chgData name="Antonia Chiantella" userId="eb05e66d-d154-4397-a0d1-9519623dc572" providerId="ADAL" clId="{AACDED40-EE15-413F-869F-1AB5EB863DE7}" dt="2025-12-10T07:27:02.139" v="5376" actId="14734"/>
          <ac:graphicFrameMkLst>
            <pc:docMk/>
            <pc:sldMk cId="1631007862" sldId="337"/>
            <ac:graphicFrameMk id="2" creationId="{8A5D2258-5E21-543B-4F8B-30027299D48A}"/>
          </ac:graphicFrameMkLst>
        </pc:graphicFrameChg>
      </pc:sldChg>
      <pc:sldChg chg="addSp delSp modSp mod modTransition">
        <pc:chgData name="Antonia Chiantella" userId="eb05e66d-d154-4397-a0d1-9519623dc572" providerId="ADAL" clId="{AACDED40-EE15-413F-869F-1AB5EB863DE7}" dt="2025-12-10T09:33:36.591" v="5609" actId="120"/>
        <pc:sldMkLst>
          <pc:docMk/>
          <pc:sldMk cId="313079802" sldId="338"/>
        </pc:sldMkLst>
        <pc:spChg chg="mod">
          <ac:chgData name="Antonia Chiantella" userId="eb05e66d-d154-4397-a0d1-9519623dc572" providerId="ADAL" clId="{AACDED40-EE15-413F-869F-1AB5EB863DE7}" dt="2025-12-09T08:37:50.213" v="4946" actId="790"/>
          <ac:spMkLst>
            <pc:docMk/>
            <pc:sldMk cId="313079802" sldId="338"/>
            <ac:spMk id="3" creationId="{C459D44D-5729-74EF-71E5-FEA110FC0DA1}"/>
          </ac:spMkLst>
        </pc:spChg>
        <pc:spChg chg="mod">
          <ac:chgData name="Antonia Chiantella" userId="eb05e66d-d154-4397-a0d1-9519623dc572" providerId="ADAL" clId="{AACDED40-EE15-413F-869F-1AB5EB863DE7}" dt="2025-12-09T08:37:50.213" v="4946" actId="790"/>
          <ac:spMkLst>
            <pc:docMk/>
            <pc:sldMk cId="313079802" sldId="338"/>
            <ac:spMk id="4" creationId="{8E163D1C-81E4-23E6-CB62-C71838437CD7}"/>
          </ac:spMkLst>
        </pc:spChg>
        <pc:spChg chg="add mod">
          <ac:chgData name="Antonia Chiantella" userId="eb05e66d-d154-4397-a0d1-9519623dc572" providerId="ADAL" clId="{AACDED40-EE15-413F-869F-1AB5EB863DE7}" dt="2025-12-09T08:37:50.213" v="4946" actId="790"/>
          <ac:spMkLst>
            <pc:docMk/>
            <pc:sldMk cId="313079802" sldId="338"/>
            <ac:spMk id="7" creationId="{42C39A49-506B-C24A-94AD-4752F5A317CD}"/>
          </ac:spMkLst>
        </pc:spChg>
        <pc:graphicFrameChg chg="mod modGraphic">
          <ac:chgData name="Antonia Chiantella" userId="eb05e66d-d154-4397-a0d1-9519623dc572" providerId="ADAL" clId="{AACDED40-EE15-413F-869F-1AB5EB863DE7}" dt="2025-12-10T09:33:36.591" v="5609" actId="120"/>
          <ac:graphicFrameMkLst>
            <pc:docMk/>
            <pc:sldMk cId="313079802" sldId="338"/>
            <ac:graphicFrameMk id="2" creationId="{EA037759-558C-75E0-BC97-4BF511A89F9B}"/>
          </ac:graphicFrameMkLst>
        </pc:graphicFrameChg>
      </pc:sldChg>
      <pc:sldChg chg="modSp mod modTransition">
        <pc:chgData name="Antonia Chiantella" userId="eb05e66d-d154-4397-a0d1-9519623dc572" providerId="ADAL" clId="{AACDED40-EE15-413F-869F-1AB5EB863DE7}" dt="2025-12-10T10:34:28.684" v="5630" actId="207"/>
        <pc:sldMkLst>
          <pc:docMk/>
          <pc:sldMk cId="3362618464" sldId="342"/>
        </pc:sldMkLst>
        <pc:spChg chg="mod">
          <ac:chgData name="Antonia Chiantella" userId="eb05e66d-d154-4397-a0d1-9519623dc572" providerId="ADAL" clId="{AACDED40-EE15-413F-869F-1AB5EB863DE7}" dt="2025-12-09T08:37:50.213" v="4946" actId="790"/>
          <ac:spMkLst>
            <pc:docMk/>
            <pc:sldMk cId="3362618464" sldId="342"/>
            <ac:spMk id="4" creationId="{40F14E1B-55DF-1EB2-F4B8-D84B2FB6971A}"/>
          </ac:spMkLst>
        </pc:spChg>
        <pc:spChg chg="mod">
          <ac:chgData name="Antonia Chiantella" userId="eb05e66d-d154-4397-a0d1-9519623dc572" providerId="ADAL" clId="{AACDED40-EE15-413F-869F-1AB5EB863DE7}" dt="2025-12-09T08:37:50.213" v="4946" actId="790"/>
          <ac:spMkLst>
            <pc:docMk/>
            <pc:sldMk cId="3362618464" sldId="342"/>
            <ac:spMk id="5" creationId="{CC3B076C-592D-7FDE-90DB-88A5FF22A9AF}"/>
          </ac:spMkLst>
        </pc:spChg>
        <pc:spChg chg="mod">
          <ac:chgData name="Antonia Chiantella" userId="eb05e66d-d154-4397-a0d1-9519623dc572" providerId="ADAL" clId="{AACDED40-EE15-413F-869F-1AB5EB863DE7}" dt="2025-12-09T08:37:50.213" v="4946" actId="790"/>
          <ac:spMkLst>
            <pc:docMk/>
            <pc:sldMk cId="3362618464" sldId="342"/>
            <ac:spMk id="6" creationId="{E0FA8564-51D4-1951-1B8D-15305D4E6DB4}"/>
          </ac:spMkLst>
        </pc:spChg>
        <pc:graphicFrameChg chg="mod modGraphic">
          <ac:chgData name="Antonia Chiantella" userId="eb05e66d-d154-4397-a0d1-9519623dc572" providerId="ADAL" clId="{AACDED40-EE15-413F-869F-1AB5EB863DE7}" dt="2025-12-10T10:34:28.684" v="5630" actId="207"/>
          <ac:graphicFrameMkLst>
            <pc:docMk/>
            <pc:sldMk cId="3362618464" sldId="342"/>
            <ac:graphicFrameMk id="3" creationId="{A95E0052-A3A9-BE0E-D141-B161347A4B91}"/>
          </ac:graphicFrameMkLst>
        </pc:graphicFrameChg>
      </pc:sldChg>
      <pc:sldChg chg="modSp mod modTransition">
        <pc:chgData name="Antonia Chiantella" userId="eb05e66d-d154-4397-a0d1-9519623dc572" providerId="ADAL" clId="{AACDED40-EE15-413F-869F-1AB5EB863DE7}" dt="2025-12-10T09:53:35.798" v="5615" actId="255"/>
        <pc:sldMkLst>
          <pc:docMk/>
          <pc:sldMk cId="1037147130" sldId="345"/>
        </pc:sldMkLst>
        <pc:spChg chg="mod">
          <ac:chgData name="Antonia Chiantella" userId="eb05e66d-d154-4397-a0d1-9519623dc572" providerId="ADAL" clId="{AACDED40-EE15-413F-869F-1AB5EB863DE7}" dt="2025-12-09T08:37:50.213" v="4946" actId="790"/>
          <ac:spMkLst>
            <pc:docMk/>
            <pc:sldMk cId="1037147130" sldId="345"/>
            <ac:spMk id="4" creationId="{80316821-A7CA-3920-AA39-05A332569A21}"/>
          </ac:spMkLst>
        </pc:spChg>
        <pc:spChg chg="mod">
          <ac:chgData name="Antonia Chiantella" userId="eb05e66d-d154-4397-a0d1-9519623dc572" providerId="ADAL" clId="{AACDED40-EE15-413F-869F-1AB5EB863DE7}" dt="2025-12-09T08:37:50.213" v="4946" actId="790"/>
          <ac:spMkLst>
            <pc:docMk/>
            <pc:sldMk cId="1037147130" sldId="345"/>
            <ac:spMk id="5" creationId="{C77EE4A9-1261-973A-F65C-71A2D9EFFA23}"/>
          </ac:spMkLst>
        </pc:spChg>
        <pc:spChg chg="mod">
          <ac:chgData name="Antonia Chiantella" userId="eb05e66d-d154-4397-a0d1-9519623dc572" providerId="ADAL" clId="{AACDED40-EE15-413F-869F-1AB5EB863DE7}" dt="2025-12-09T08:37:50.213" v="4946" actId="790"/>
          <ac:spMkLst>
            <pc:docMk/>
            <pc:sldMk cId="1037147130" sldId="345"/>
            <ac:spMk id="6" creationId="{0F9CA38F-5B05-E22F-FDD9-A441170B7E6E}"/>
          </ac:spMkLst>
        </pc:spChg>
        <pc:graphicFrameChg chg="mod modGraphic">
          <ac:chgData name="Antonia Chiantella" userId="eb05e66d-d154-4397-a0d1-9519623dc572" providerId="ADAL" clId="{AACDED40-EE15-413F-869F-1AB5EB863DE7}" dt="2025-12-10T09:53:35.798" v="5615" actId="255"/>
          <ac:graphicFrameMkLst>
            <pc:docMk/>
            <pc:sldMk cId="1037147130" sldId="345"/>
            <ac:graphicFrameMk id="3" creationId="{B2324542-12D4-87D4-B84A-6B22392FA694}"/>
          </ac:graphicFrameMkLst>
        </pc:graphicFrameChg>
      </pc:sldChg>
      <pc:sldChg chg="modSp mod modTransition">
        <pc:chgData name="Antonia Chiantella" userId="eb05e66d-d154-4397-a0d1-9519623dc572" providerId="ADAL" clId="{AACDED40-EE15-413F-869F-1AB5EB863DE7}" dt="2025-12-10T09:29:36.961" v="5603" actId="207"/>
        <pc:sldMkLst>
          <pc:docMk/>
          <pc:sldMk cId="2039862679" sldId="348"/>
        </pc:sldMkLst>
        <pc:spChg chg="mod">
          <ac:chgData name="Antonia Chiantella" userId="eb05e66d-d154-4397-a0d1-9519623dc572" providerId="ADAL" clId="{AACDED40-EE15-413F-869F-1AB5EB863DE7}" dt="2025-12-09T08:37:50.213" v="4946" actId="790"/>
          <ac:spMkLst>
            <pc:docMk/>
            <pc:sldMk cId="2039862679" sldId="348"/>
            <ac:spMk id="4" creationId="{6E35F902-3A05-A9E5-E5AD-7DF5AF79082B}"/>
          </ac:spMkLst>
        </pc:spChg>
        <pc:spChg chg="mod">
          <ac:chgData name="Antonia Chiantella" userId="eb05e66d-d154-4397-a0d1-9519623dc572" providerId="ADAL" clId="{AACDED40-EE15-413F-869F-1AB5EB863DE7}" dt="2025-12-09T08:37:50.213" v="4946" actId="790"/>
          <ac:spMkLst>
            <pc:docMk/>
            <pc:sldMk cId="2039862679" sldId="348"/>
            <ac:spMk id="5" creationId="{B793EBB3-EF19-9F21-006C-EC284DF61B36}"/>
          </ac:spMkLst>
        </pc:spChg>
        <pc:spChg chg="mod">
          <ac:chgData name="Antonia Chiantella" userId="eb05e66d-d154-4397-a0d1-9519623dc572" providerId="ADAL" clId="{AACDED40-EE15-413F-869F-1AB5EB863DE7}" dt="2025-12-09T08:37:50.213" v="4946" actId="790"/>
          <ac:spMkLst>
            <pc:docMk/>
            <pc:sldMk cId="2039862679" sldId="348"/>
            <ac:spMk id="6" creationId="{7EE8228A-8180-25E2-BAA7-7CA396CD1F9D}"/>
          </ac:spMkLst>
        </pc:spChg>
        <pc:graphicFrameChg chg="modGraphic">
          <ac:chgData name="Antonia Chiantella" userId="eb05e66d-d154-4397-a0d1-9519623dc572" providerId="ADAL" clId="{AACDED40-EE15-413F-869F-1AB5EB863DE7}" dt="2025-12-10T09:29:36.961" v="5603" actId="207"/>
          <ac:graphicFrameMkLst>
            <pc:docMk/>
            <pc:sldMk cId="2039862679" sldId="348"/>
            <ac:graphicFrameMk id="3" creationId="{8637E349-AF43-14CD-6864-E1DD0872D196}"/>
          </ac:graphicFrameMkLst>
        </pc:graphicFrameChg>
      </pc:sldChg>
      <pc:sldChg chg="addSp delSp modSp mod modTransition">
        <pc:chgData name="Antonia Chiantella" userId="eb05e66d-d154-4397-a0d1-9519623dc572" providerId="ADAL" clId="{AACDED40-EE15-413F-869F-1AB5EB863DE7}" dt="2025-12-09T13:02:42.917" v="5160"/>
        <pc:sldMkLst>
          <pc:docMk/>
          <pc:sldMk cId="2691698556" sldId="350"/>
        </pc:sldMkLst>
        <pc:spChg chg="mod">
          <ac:chgData name="Antonia Chiantella" userId="eb05e66d-d154-4397-a0d1-9519623dc572" providerId="ADAL" clId="{AACDED40-EE15-413F-869F-1AB5EB863DE7}" dt="2025-12-09T08:37:50.213" v="4946" actId="790"/>
          <ac:spMkLst>
            <pc:docMk/>
            <pc:sldMk cId="2691698556" sldId="350"/>
            <ac:spMk id="3" creationId="{18176032-AF85-0AB5-81B7-5A0661046E89}"/>
          </ac:spMkLst>
        </pc:spChg>
        <pc:spChg chg="mod">
          <ac:chgData name="Antonia Chiantella" userId="eb05e66d-d154-4397-a0d1-9519623dc572" providerId="ADAL" clId="{AACDED40-EE15-413F-869F-1AB5EB863DE7}" dt="2025-12-09T08:37:50.213" v="4946" actId="790"/>
          <ac:spMkLst>
            <pc:docMk/>
            <pc:sldMk cId="2691698556" sldId="350"/>
            <ac:spMk id="4" creationId="{BDC9D90E-7356-AF88-0E90-95A8C1074419}"/>
          </ac:spMkLst>
        </pc:spChg>
        <pc:spChg chg="add mod">
          <ac:chgData name="Antonia Chiantella" userId="eb05e66d-d154-4397-a0d1-9519623dc572" providerId="ADAL" clId="{AACDED40-EE15-413F-869F-1AB5EB863DE7}" dt="2025-12-09T08:37:50.213" v="4946" actId="790"/>
          <ac:spMkLst>
            <pc:docMk/>
            <pc:sldMk cId="2691698556" sldId="350"/>
            <ac:spMk id="6" creationId="{76DF6528-FF06-F72C-8DE0-D3CB48C5B1E3}"/>
          </ac:spMkLst>
        </pc:spChg>
        <pc:graphicFrameChg chg="modGraphic">
          <ac:chgData name="Antonia Chiantella" userId="eb05e66d-d154-4397-a0d1-9519623dc572" providerId="ADAL" clId="{AACDED40-EE15-413F-869F-1AB5EB863DE7}" dt="2025-12-09T08:37:50.213" v="4946" actId="790"/>
          <ac:graphicFrameMkLst>
            <pc:docMk/>
            <pc:sldMk cId="2691698556" sldId="350"/>
            <ac:graphicFrameMk id="5" creationId="{6D1EBF89-076D-413E-34ED-5BC70DF6BD7D}"/>
          </ac:graphicFrameMkLst>
        </pc:graphicFrameChg>
      </pc:sldChg>
      <pc:sldChg chg="modSp mod modTransition">
        <pc:chgData name="Antonia Chiantella" userId="eb05e66d-d154-4397-a0d1-9519623dc572" providerId="ADAL" clId="{AACDED40-EE15-413F-869F-1AB5EB863DE7}" dt="2025-12-09T13:02:42.917" v="5160"/>
        <pc:sldMkLst>
          <pc:docMk/>
          <pc:sldMk cId="90346491" sldId="351"/>
        </pc:sldMkLst>
        <pc:spChg chg="mod">
          <ac:chgData name="Antonia Chiantella" userId="eb05e66d-d154-4397-a0d1-9519623dc572" providerId="ADAL" clId="{AACDED40-EE15-413F-869F-1AB5EB863DE7}" dt="2025-12-09T08:37:50.213" v="4946" actId="790"/>
          <ac:spMkLst>
            <pc:docMk/>
            <pc:sldMk cId="90346491" sldId="351"/>
            <ac:spMk id="3" creationId="{5D9CF9C0-1593-3FF3-2252-58A10BAEBD4F}"/>
          </ac:spMkLst>
        </pc:spChg>
        <pc:spChg chg="mod">
          <ac:chgData name="Antonia Chiantella" userId="eb05e66d-d154-4397-a0d1-9519623dc572" providerId="ADAL" clId="{AACDED40-EE15-413F-869F-1AB5EB863DE7}" dt="2025-12-09T08:37:50.213" v="4946" actId="790"/>
          <ac:spMkLst>
            <pc:docMk/>
            <pc:sldMk cId="90346491" sldId="351"/>
            <ac:spMk id="4" creationId="{2BBCF24F-F283-54EC-B6A6-E6FABDE1B9A7}"/>
          </ac:spMkLst>
        </pc:spChg>
        <pc:spChg chg="mod">
          <ac:chgData name="Antonia Chiantella" userId="eb05e66d-d154-4397-a0d1-9519623dc572" providerId="ADAL" clId="{AACDED40-EE15-413F-869F-1AB5EB863DE7}" dt="2025-12-09T08:37:50.213" v="4946" actId="790"/>
          <ac:spMkLst>
            <pc:docMk/>
            <pc:sldMk cId="90346491" sldId="351"/>
            <ac:spMk id="5" creationId="{370C65AF-F876-A3AD-6826-D43B81E19EE5}"/>
          </ac:spMkLst>
        </pc:spChg>
        <pc:graphicFrameChg chg="modGraphic">
          <ac:chgData name="Antonia Chiantella" userId="eb05e66d-d154-4397-a0d1-9519623dc572" providerId="ADAL" clId="{AACDED40-EE15-413F-869F-1AB5EB863DE7}" dt="2025-12-09T08:37:50.213" v="4946" actId="790"/>
          <ac:graphicFrameMkLst>
            <pc:docMk/>
            <pc:sldMk cId="90346491" sldId="351"/>
            <ac:graphicFrameMk id="7" creationId="{8163B1B2-A669-A6DF-B0DD-CB5FF491F8A6}"/>
          </ac:graphicFrameMkLst>
        </pc:graphicFrameChg>
      </pc:sldChg>
      <pc:sldChg chg="modSp mod modTransition">
        <pc:chgData name="Antonia Chiantella" userId="eb05e66d-d154-4397-a0d1-9519623dc572" providerId="ADAL" clId="{AACDED40-EE15-413F-869F-1AB5EB863DE7}" dt="2025-12-09T13:02:42.917" v="5160"/>
        <pc:sldMkLst>
          <pc:docMk/>
          <pc:sldMk cId="2026215218" sldId="352"/>
        </pc:sldMkLst>
        <pc:spChg chg="mod">
          <ac:chgData name="Antonia Chiantella" userId="eb05e66d-d154-4397-a0d1-9519623dc572" providerId="ADAL" clId="{AACDED40-EE15-413F-869F-1AB5EB863DE7}" dt="2025-12-09T08:37:50.213" v="4946" actId="790"/>
          <ac:spMkLst>
            <pc:docMk/>
            <pc:sldMk cId="2026215218" sldId="352"/>
            <ac:spMk id="3" creationId="{7C0E6120-AED5-DEB3-DCA7-269E52B89DB0}"/>
          </ac:spMkLst>
        </pc:spChg>
        <pc:spChg chg="mod">
          <ac:chgData name="Antonia Chiantella" userId="eb05e66d-d154-4397-a0d1-9519623dc572" providerId="ADAL" clId="{AACDED40-EE15-413F-869F-1AB5EB863DE7}" dt="2025-12-09T08:37:50.213" v="4946" actId="790"/>
          <ac:spMkLst>
            <pc:docMk/>
            <pc:sldMk cId="2026215218" sldId="352"/>
            <ac:spMk id="4" creationId="{D10013CD-9C39-B764-DD8B-A100C782F3E1}"/>
          </ac:spMkLst>
        </pc:spChg>
        <pc:spChg chg="mod">
          <ac:chgData name="Antonia Chiantella" userId="eb05e66d-d154-4397-a0d1-9519623dc572" providerId="ADAL" clId="{AACDED40-EE15-413F-869F-1AB5EB863DE7}" dt="2025-12-09T08:37:50.213" v="4946" actId="790"/>
          <ac:spMkLst>
            <pc:docMk/>
            <pc:sldMk cId="2026215218" sldId="352"/>
            <ac:spMk id="5" creationId="{2D47E700-E4FC-33A5-961A-7AEA96250284}"/>
          </ac:spMkLst>
        </pc:spChg>
        <pc:graphicFrameChg chg="modGraphic">
          <ac:chgData name="Antonia Chiantella" userId="eb05e66d-d154-4397-a0d1-9519623dc572" providerId="ADAL" clId="{AACDED40-EE15-413F-869F-1AB5EB863DE7}" dt="2025-12-09T08:37:50.213" v="4946" actId="790"/>
          <ac:graphicFrameMkLst>
            <pc:docMk/>
            <pc:sldMk cId="2026215218" sldId="352"/>
            <ac:graphicFrameMk id="6" creationId="{E73BDA1F-37AE-A02F-6208-B3CE87D3EE33}"/>
          </ac:graphicFrameMkLst>
        </pc:graphicFrameChg>
      </pc:sldChg>
      <pc:sldChg chg="modSp mod modTransition">
        <pc:chgData name="Antonia Chiantella" userId="eb05e66d-d154-4397-a0d1-9519623dc572" providerId="ADAL" clId="{AACDED40-EE15-413F-869F-1AB5EB863DE7}" dt="2025-12-09T13:02:42.917" v="5160"/>
        <pc:sldMkLst>
          <pc:docMk/>
          <pc:sldMk cId="164067766" sldId="353"/>
        </pc:sldMkLst>
        <pc:spChg chg="mod">
          <ac:chgData name="Antonia Chiantella" userId="eb05e66d-d154-4397-a0d1-9519623dc572" providerId="ADAL" clId="{AACDED40-EE15-413F-869F-1AB5EB863DE7}" dt="2025-12-09T08:37:50.213" v="4946" actId="790"/>
          <ac:spMkLst>
            <pc:docMk/>
            <pc:sldMk cId="164067766" sldId="353"/>
            <ac:spMk id="3" creationId="{5EAB30B6-8D32-27E7-0DB2-0E2A7EDC8D7E}"/>
          </ac:spMkLst>
        </pc:spChg>
        <pc:spChg chg="mod">
          <ac:chgData name="Antonia Chiantella" userId="eb05e66d-d154-4397-a0d1-9519623dc572" providerId="ADAL" clId="{AACDED40-EE15-413F-869F-1AB5EB863DE7}" dt="2025-12-09T08:37:50.213" v="4946" actId="790"/>
          <ac:spMkLst>
            <pc:docMk/>
            <pc:sldMk cId="164067766" sldId="353"/>
            <ac:spMk id="6" creationId="{5997244A-B5DC-7101-98FC-841D96FC809B}"/>
          </ac:spMkLst>
        </pc:spChg>
        <pc:spChg chg="mod">
          <ac:chgData name="Antonia Chiantella" userId="eb05e66d-d154-4397-a0d1-9519623dc572" providerId="ADAL" clId="{AACDED40-EE15-413F-869F-1AB5EB863DE7}" dt="2025-12-09T08:37:50.213" v="4946" actId="790"/>
          <ac:spMkLst>
            <pc:docMk/>
            <pc:sldMk cId="164067766" sldId="353"/>
            <ac:spMk id="7" creationId="{0FDBFDB7-303A-4604-41ED-0C2B1FAE5E34}"/>
          </ac:spMkLst>
        </pc:spChg>
        <pc:graphicFrameChg chg="modGraphic">
          <ac:chgData name="Antonia Chiantella" userId="eb05e66d-d154-4397-a0d1-9519623dc572" providerId="ADAL" clId="{AACDED40-EE15-413F-869F-1AB5EB863DE7}" dt="2025-12-09T08:37:50.213" v="4946" actId="790"/>
          <ac:graphicFrameMkLst>
            <pc:docMk/>
            <pc:sldMk cId="164067766" sldId="353"/>
            <ac:graphicFrameMk id="4" creationId="{7831D725-F32C-B2BE-39DB-68C13CD23780}"/>
          </ac:graphicFrameMkLst>
        </pc:graphicFrameChg>
      </pc:sldChg>
      <pc:sldChg chg="modSp mod modTransition">
        <pc:chgData name="Antonia Chiantella" userId="eb05e66d-d154-4397-a0d1-9519623dc572" providerId="ADAL" clId="{AACDED40-EE15-413F-869F-1AB5EB863DE7}" dt="2025-12-09T13:02:42.917" v="5160"/>
        <pc:sldMkLst>
          <pc:docMk/>
          <pc:sldMk cId="1315569558" sldId="354"/>
        </pc:sldMkLst>
        <pc:spChg chg="mod">
          <ac:chgData name="Antonia Chiantella" userId="eb05e66d-d154-4397-a0d1-9519623dc572" providerId="ADAL" clId="{AACDED40-EE15-413F-869F-1AB5EB863DE7}" dt="2025-12-09T08:37:50.213" v="4946" actId="790"/>
          <ac:spMkLst>
            <pc:docMk/>
            <pc:sldMk cId="1315569558" sldId="354"/>
            <ac:spMk id="3" creationId="{71C5C884-AB0B-1B45-3006-BD5D0CBC4BBB}"/>
          </ac:spMkLst>
        </pc:spChg>
        <pc:spChg chg="mod">
          <ac:chgData name="Antonia Chiantella" userId="eb05e66d-d154-4397-a0d1-9519623dc572" providerId="ADAL" clId="{AACDED40-EE15-413F-869F-1AB5EB863DE7}" dt="2025-12-09T08:37:50.213" v="4946" actId="790"/>
          <ac:spMkLst>
            <pc:docMk/>
            <pc:sldMk cId="1315569558" sldId="354"/>
            <ac:spMk id="5" creationId="{E9C952A1-7856-3ABD-AD55-DC48CC19A150}"/>
          </ac:spMkLst>
        </pc:spChg>
        <pc:spChg chg="mod">
          <ac:chgData name="Antonia Chiantella" userId="eb05e66d-d154-4397-a0d1-9519623dc572" providerId="ADAL" clId="{AACDED40-EE15-413F-869F-1AB5EB863DE7}" dt="2025-12-09T08:37:50.213" v="4946" actId="790"/>
          <ac:spMkLst>
            <pc:docMk/>
            <pc:sldMk cId="1315569558" sldId="354"/>
            <ac:spMk id="6" creationId="{E822182E-01B9-B849-17E0-5016C50D5714}"/>
          </ac:spMkLst>
        </pc:spChg>
        <pc:graphicFrameChg chg="modGraphic">
          <ac:chgData name="Antonia Chiantella" userId="eb05e66d-d154-4397-a0d1-9519623dc572" providerId="ADAL" clId="{AACDED40-EE15-413F-869F-1AB5EB863DE7}" dt="2025-12-09T08:37:50.213" v="4946" actId="790"/>
          <ac:graphicFrameMkLst>
            <pc:docMk/>
            <pc:sldMk cId="1315569558" sldId="354"/>
            <ac:graphicFrameMk id="4" creationId="{ED70B4CD-7938-418A-FDB5-04F03DDF637B}"/>
          </ac:graphicFrameMkLst>
        </pc:graphicFrameChg>
      </pc:sldChg>
      <pc:sldChg chg="modSp mod modTransition">
        <pc:chgData name="Antonia Chiantella" userId="eb05e66d-d154-4397-a0d1-9519623dc572" providerId="ADAL" clId="{AACDED40-EE15-413F-869F-1AB5EB863DE7}" dt="2025-12-09T13:02:42.917" v="5160"/>
        <pc:sldMkLst>
          <pc:docMk/>
          <pc:sldMk cId="2358379994" sldId="355"/>
        </pc:sldMkLst>
        <pc:spChg chg="mod">
          <ac:chgData name="Antonia Chiantella" userId="eb05e66d-d154-4397-a0d1-9519623dc572" providerId="ADAL" clId="{AACDED40-EE15-413F-869F-1AB5EB863DE7}" dt="2025-12-09T08:37:50.213" v="4946" actId="790"/>
          <ac:spMkLst>
            <pc:docMk/>
            <pc:sldMk cId="2358379994" sldId="355"/>
            <ac:spMk id="3" creationId="{C009238A-8798-9A4B-646F-72D019A56526}"/>
          </ac:spMkLst>
        </pc:spChg>
        <pc:spChg chg="mod">
          <ac:chgData name="Antonia Chiantella" userId="eb05e66d-d154-4397-a0d1-9519623dc572" providerId="ADAL" clId="{AACDED40-EE15-413F-869F-1AB5EB863DE7}" dt="2025-12-09T08:37:50.213" v="4946" actId="790"/>
          <ac:spMkLst>
            <pc:docMk/>
            <pc:sldMk cId="2358379994" sldId="355"/>
            <ac:spMk id="6" creationId="{B33161A0-F928-9825-E8B0-3E9DAA4D4B80}"/>
          </ac:spMkLst>
        </pc:spChg>
        <pc:spChg chg="mod">
          <ac:chgData name="Antonia Chiantella" userId="eb05e66d-d154-4397-a0d1-9519623dc572" providerId="ADAL" clId="{AACDED40-EE15-413F-869F-1AB5EB863DE7}" dt="2025-12-09T08:37:50.213" v="4946" actId="790"/>
          <ac:spMkLst>
            <pc:docMk/>
            <pc:sldMk cId="2358379994" sldId="355"/>
            <ac:spMk id="7" creationId="{687DD4B3-0F0D-D6C4-728A-84F2F5801945}"/>
          </ac:spMkLst>
        </pc:spChg>
        <pc:graphicFrameChg chg="modGraphic">
          <ac:chgData name="Antonia Chiantella" userId="eb05e66d-d154-4397-a0d1-9519623dc572" providerId="ADAL" clId="{AACDED40-EE15-413F-869F-1AB5EB863DE7}" dt="2025-12-09T08:37:50.213" v="4946" actId="790"/>
          <ac:graphicFrameMkLst>
            <pc:docMk/>
            <pc:sldMk cId="2358379994" sldId="355"/>
            <ac:graphicFrameMk id="4" creationId="{C4BEE1C7-8EEF-B710-1DF6-BEA362B4903D}"/>
          </ac:graphicFrameMkLst>
        </pc:graphicFrameChg>
        <pc:graphicFrameChg chg="mod">
          <ac:chgData name="Antonia Chiantella" userId="eb05e66d-d154-4397-a0d1-9519623dc572" providerId="ADAL" clId="{AACDED40-EE15-413F-869F-1AB5EB863DE7}" dt="2025-12-02T07:59:33.805" v="737" actId="962"/>
          <ac:graphicFrameMkLst>
            <pc:docMk/>
            <pc:sldMk cId="2358379994" sldId="355"/>
            <ac:graphicFrameMk id="5" creationId="{6B17F54B-3EA5-4BE9-8DDF-0D754D66327A}"/>
          </ac:graphicFrameMkLst>
        </pc:graphicFrameChg>
      </pc:sldChg>
      <pc:sldChg chg="modSp mod modTransition">
        <pc:chgData name="Antonia Chiantella" userId="eb05e66d-d154-4397-a0d1-9519623dc572" providerId="ADAL" clId="{AACDED40-EE15-413F-869F-1AB5EB863DE7}" dt="2025-12-09T13:02:42.917" v="5160"/>
        <pc:sldMkLst>
          <pc:docMk/>
          <pc:sldMk cId="1482658925" sldId="356"/>
        </pc:sldMkLst>
        <pc:spChg chg="mod">
          <ac:chgData name="Antonia Chiantella" userId="eb05e66d-d154-4397-a0d1-9519623dc572" providerId="ADAL" clId="{AACDED40-EE15-413F-869F-1AB5EB863DE7}" dt="2025-12-09T08:37:50.213" v="4946" actId="790"/>
          <ac:spMkLst>
            <pc:docMk/>
            <pc:sldMk cId="1482658925" sldId="356"/>
            <ac:spMk id="3" creationId="{FF4E6584-F60D-A31C-F8C5-6D22D2EE3AE7}"/>
          </ac:spMkLst>
        </pc:spChg>
        <pc:spChg chg="mod">
          <ac:chgData name="Antonia Chiantella" userId="eb05e66d-d154-4397-a0d1-9519623dc572" providerId="ADAL" clId="{AACDED40-EE15-413F-869F-1AB5EB863DE7}" dt="2025-12-09T08:37:50.213" v="4946" actId="790"/>
          <ac:spMkLst>
            <pc:docMk/>
            <pc:sldMk cId="1482658925" sldId="356"/>
            <ac:spMk id="5" creationId="{E7B550CC-CA17-73E2-EC43-E5247565309D}"/>
          </ac:spMkLst>
        </pc:spChg>
        <pc:spChg chg="mod">
          <ac:chgData name="Antonia Chiantella" userId="eb05e66d-d154-4397-a0d1-9519623dc572" providerId="ADAL" clId="{AACDED40-EE15-413F-869F-1AB5EB863DE7}" dt="2025-12-09T08:37:50.213" v="4946" actId="790"/>
          <ac:spMkLst>
            <pc:docMk/>
            <pc:sldMk cId="1482658925" sldId="356"/>
            <ac:spMk id="6" creationId="{7CDCE7C4-6E99-AD94-09DD-3AD98F37596A}"/>
          </ac:spMkLst>
        </pc:spChg>
        <pc:graphicFrameChg chg="modGraphic">
          <ac:chgData name="Antonia Chiantella" userId="eb05e66d-d154-4397-a0d1-9519623dc572" providerId="ADAL" clId="{AACDED40-EE15-413F-869F-1AB5EB863DE7}" dt="2025-12-09T08:37:50.213" v="4946" actId="790"/>
          <ac:graphicFrameMkLst>
            <pc:docMk/>
            <pc:sldMk cId="1482658925" sldId="356"/>
            <ac:graphicFrameMk id="4" creationId="{8FFC5107-5B73-B7EB-DB82-6BD62D7D88AA}"/>
          </ac:graphicFrameMkLst>
        </pc:graphicFrameChg>
      </pc:sldChg>
      <pc:sldChg chg="delSp modSp mod modTransition">
        <pc:chgData name="Antonia Chiantella" userId="eb05e66d-d154-4397-a0d1-9519623dc572" providerId="ADAL" clId="{AACDED40-EE15-413F-869F-1AB5EB863DE7}" dt="2025-12-10T10:09:01.627" v="5616" actId="1076"/>
        <pc:sldMkLst>
          <pc:docMk/>
          <pc:sldMk cId="3780057075" sldId="361"/>
        </pc:sldMkLst>
        <pc:spChg chg="mod">
          <ac:chgData name="Antonia Chiantella" userId="eb05e66d-d154-4397-a0d1-9519623dc572" providerId="ADAL" clId="{AACDED40-EE15-413F-869F-1AB5EB863DE7}" dt="2025-12-09T08:37:50.213" v="4946" actId="790"/>
          <ac:spMkLst>
            <pc:docMk/>
            <pc:sldMk cId="3780057075" sldId="361"/>
            <ac:spMk id="2" creationId="{EB760401-CF1E-3212-BDDA-8040497E4887}"/>
          </ac:spMkLst>
        </pc:spChg>
        <pc:spChg chg="mod">
          <ac:chgData name="Antonia Chiantella" userId="eb05e66d-d154-4397-a0d1-9519623dc572" providerId="ADAL" clId="{AACDED40-EE15-413F-869F-1AB5EB863DE7}" dt="2025-12-09T08:37:50.213" v="4946" actId="790"/>
          <ac:spMkLst>
            <pc:docMk/>
            <pc:sldMk cId="3780057075" sldId="361"/>
            <ac:spMk id="3" creationId="{46BEAD29-48A6-B26D-CD79-DA6ACC857B73}"/>
          </ac:spMkLst>
        </pc:spChg>
        <pc:spChg chg="mod">
          <ac:chgData name="Antonia Chiantella" userId="eb05e66d-d154-4397-a0d1-9519623dc572" providerId="ADAL" clId="{AACDED40-EE15-413F-869F-1AB5EB863DE7}" dt="2025-12-09T08:37:50.213" v="4946" actId="790"/>
          <ac:spMkLst>
            <pc:docMk/>
            <pc:sldMk cId="3780057075" sldId="361"/>
            <ac:spMk id="4" creationId="{9A950D59-58FB-C755-2256-EC523CC3C6D4}"/>
          </ac:spMkLst>
        </pc:spChg>
        <pc:graphicFrameChg chg="mod modGraphic">
          <ac:chgData name="Antonia Chiantella" userId="eb05e66d-d154-4397-a0d1-9519623dc572" providerId="ADAL" clId="{AACDED40-EE15-413F-869F-1AB5EB863DE7}" dt="2025-12-10T10:09:01.627" v="5616" actId="1076"/>
          <ac:graphicFrameMkLst>
            <pc:docMk/>
            <pc:sldMk cId="3780057075" sldId="361"/>
            <ac:graphicFrameMk id="5" creationId="{C11FD00A-3663-8206-FCA4-F5C6517F733F}"/>
          </ac:graphicFrameMkLst>
        </pc:graphicFrameChg>
      </pc:sldChg>
      <pc:sldChg chg="addSp delSp modSp mod modTransition">
        <pc:chgData name="Antonia Chiantella" userId="eb05e66d-d154-4397-a0d1-9519623dc572" providerId="ADAL" clId="{AACDED40-EE15-413F-869F-1AB5EB863DE7}" dt="2025-12-10T09:32:40.677" v="5608" actId="113"/>
        <pc:sldMkLst>
          <pc:docMk/>
          <pc:sldMk cId="3546400366" sldId="362"/>
        </pc:sldMkLst>
        <pc:spChg chg="mod">
          <ac:chgData name="Antonia Chiantella" userId="eb05e66d-d154-4397-a0d1-9519623dc572" providerId="ADAL" clId="{AACDED40-EE15-413F-869F-1AB5EB863DE7}" dt="2025-12-09T08:37:50.213" v="4946" actId="790"/>
          <ac:spMkLst>
            <pc:docMk/>
            <pc:sldMk cId="3546400366" sldId="362"/>
            <ac:spMk id="4" creationId="{3A0CF30B-929C-2109-395F-A70C774A7C3E}"/>
          </ac:spMkLst>
        </pc:spChg>
        <pc:spChg chg="mod">
          <ac:chgData name="Antonia Chiantella" userId="eb05e66d-d154-4397-a0d1-9519623dc572" providerId="ADAL" clId="{AACDED40-EE15-413F-869F-1AB5EB863DE7}" dt="2025-12-09T08:37:50.213" v="4946" actId="790"/>
          <ac:spMkLst>
            <pc:docMk/>
            <pc:sldMk cId="3546400366" sldId="362"/>
            <ac:spMk id="5" creationId="{2ACE768C-1A11-D401-038B-DF8A0C150C5C}"/>
          </ac:spMkLst>
        </pc:spChg>
        <pc:spChg chg="add mod">
          <ac:chgData name="Antonia Chiantella" userId="eb05e66d-d154-4397-a0d1-9519623dc572" providerId="ADAL" clId="{AACDED40-EE15-413F-869F-1AB5EB863DE7}" dt="2025-12-09T08:37:50.213" v="4946" actId="790"/>
          <ac:spMkLst>
            <pc:docMk/>
            <pc:sldMk cId="3546400366" sldId="362"/>
            <ac:spMk id="6" creationId="{2652803A-F680-0E35-EB40-019E35719997}"/>
          </ac:spMkLst>
        </pc:spChg>
        <pc:graphicFrameChg chg="mod modGraphic">
          <ac:chgData name="Antonia Chiantella" userId="eb05e66d-d154-4397-a0d1-9519623dc572" providerId="ADAL" clId="{AACDED40-EE15-413F-869F-1AB5EB863DE7}" dt="2025-12-10T09:32:40.677" v="5608" actId="113"/>
          <ac:graphicFrameMkLst>
            <pc:docMk/>
            <pc:sldMk cId="3546400366" sldId="362"/>
            <ac:graphicFrameMk id="3" creationId="{D2D3B2C7-2542-4A1D-C6C1-BECD4190A1D9}"/>
          </ac:graphicFrameMkLst>
        </pc:graphicFrameChg>
      </pc:sldChg>
      <pc:sldChg chg="addSp delSp modSp mod modTransition">
        <pc:chgData name="Antonia Chiantella" userId="eb05e66d-d154-4397-a0d1-9519623dc572" providerId="ADAL" clId="{AACDED40-EE15-413F-869F-1AB5EB863DE7}" dt="2025-12-09T13:02:42.917" v="5160"/>
        <pc:sldMkLst>
          <pc:docMk/>
          <pc:sldMk cId="1075001274" sldId="363"/>
        </pc:sldMkLst>
        <pc:spChg chg="mod">
          <ac:chgData name="Antonia Chiantella" userId="eb05e66d-d154-4397-a0d1-9519623dc572" providerId="ADAL" clId="{AACDED40-EE15-413F-869F-1AB5EB863DE7}" dt="2025-12-09T08:37:50.213" v="4946" actId="790"/>
          <ac:spMkLst>
            <pc:docMk/>
            <pc:sldMk cId="1075001274" sldId="363"/>
            <ac:spMk id="4" creationId="{552529F1-2739-5D80-9291-64B0114B1CA6}"/>
          </ac:spMkLst>
        </pc:spChg>
        <pc:spChg chg="mod">
          <ac:chgData name="Antonia Chiantella" userId="eb05e66d-d154-4397-a0d1-9519623dc572" providerId="ADAL" clId="{AACDED40-EE15-413F-869F-1AB5EB863DE7}" dt="2025-12-09T08:37:50.213" v="4946" actId="790"/>
          <ac:spMkLst>
            <pc:docMk/>
            <pc:sldMk cId="1075001274" sldId="363"/>
            <ac:spMk id="5" creationId="{C6FEA246-89BA-6D7F-1358-DAC043B4F9CF}"/>
          </ac:spMkLst>
        </pc:spChg>
        <pc:spChg chg="add mod">
          <ac:chgData name="Antonia Chiantella" userId="eb05e66d-d154-4397-a0d1-9519623dc572" providerId="ADAL" clId="{AACDED40-EE15-413F-869F-1AB5EB863DE7}" dt="2025-12-09T08:37:50.213" v="4946" actId="790"/>
          <ac:spMkLst>
            <pc:docMk/>
            <pc:sldMk cId="1075001274" sldId="363"/>
            <ac:spMk id="6" creationId="{73815324-3DF0-E592-2A36-F33CE47B157D}"/>
          </ac:spMkLst>
        </pc:spChg>
        <pc:graphicFrameChg chg="mod modGraphic">
          <ac:chgData name="Antonia Chiantella" userId="eb05e66d-d154-4397-a0d1-9519623dc572" providerId="ADAL" clId="{AACDED40-EE15-413F-869F-1AB5EB863DE7}" dt="2025-12-09T08:37:50.213" v="4946" actId="790"/>
          <ac:graphicFrameMkLst>
            <pc:docMk/>
            <pc:sldMk cId="1075001274" sldId="363"/>
            <ac:graphicFrameMk id="3" creationId="{98E7C0A9-438B-E17F-C1D2-B6AF63BB51EC}"/>
          </ac:graphicFrameMkLst>
        </pc:graphicFrameChg>
      </pc:sldChg>
      <pc:sldChg chg="modSp mod modTransition">
        <pc:chgData name="Antonia Chiantella" userId="eb05e66d-d154-4397-a0d1-9519623dc572" providerId="ADAL" clId="{AACDED40-EE15-413F-869F-1AB5EB863DE7}" dt="2025-12-10T10:26:34.837" v="5627" actId="1076"/>
        <pc:sldMkLst>
          <pc:docMk/>
          <pc:sldMk cId="3230273513" sldId="364"/>
        </pc:sldMkLst>
        <pc:spChg chg="mod">
          <ac:chgData name="Antonia Chiantella" userId="eb05e66d-d154-4397-a0d1-9519623dc572" providerId="ADAL" clId="{AACDED40-EE15-413F-869F-1AB5EB863DE7}" dt="2025-12-10T10:26:28.844" v="5626" actId="1076"/>
          <ac:spMkLst>
            <pc:docMk/>
            <pc:sldMk cId="3230273513" sldId="364"/>
            <ac:spMk id="4" creationId="{F6903E99-3B5F-4866-37BE-AE4571CC320B}"/>
          </ac:spMkLst>
        </pc:spChg>
        <pc:spChg chg="mod">
          <ac:chgData name="Antonia Chiantella" userId="eb05e66d-d154-4397-a0d1-9519623dc572" providerId="ADAL" clId="{AACDED40-EE15-413F-869F-1AB5EB863DE7}" dt="2025-12-09T08:37:50.213" v="4946" actId="790"/>
          <ac:spMkLst>
            <pc:docMk/>
            <pc:sldMk cId="3230273513" sldId="364"/>
            <ac:spMk id="5" creationId="{EC769207-8196-209F-BB2D-19CCEF76F229}"/>
          </ac:spMkLst>
        </pc:spChg>
        <pc:spChg chg="mod">
          <ac:chgData name="Antonia Chiantella" userId="eb05e66d-d154-4397-a0d1-9519623dc572" providerId="ADAL" clId="{AACDED40-EE15-413F-869F-1AB5EB863DE7}" dt="2025-12-09T08:37:50.213" v="4946" actId="790"/>
          <ac:spMkLst>
            <pc:docMk/>
            <pc:sldMk cId="3230273513" sldId="364"/>
            <ac:spMk id="6" creationId="{D10253DA-09B6-A831-4795-412AA180D9E7}"/>
          </ac:spMkLst>
        </pc:spChg>
        <pc:spChg chg="mod">
          <ac:chgData name="Antonia Chiantella" userId="eb05e66d-d154-4397-a0d1-9519623dc572" providerId="ADAL" clId="{AACDED40-EE15-413F-869F-1AB5EB863DE7}" dt="2025-12-09T08:37:50.213" v="4946" actId="790"/>
          <ac:spMkLst>
            <pc:docMk/>
            <pc:sldMk cId="3230273513" sldId="364"/>
            <ac:spMk id="7" creationId="{F5FD26A7-68A3-96B1-5F97-9A888CA396B1}"/>
          </ac:spMkLst>
        </pc:spChg>
        <pc:graphicFrameChg chg="mod modGraphic">
          <ac:chgData name="Antonia Chiantella" userId="eb05e66d-d154-4397-a0d1-9519623dc572" providerId="ADAL" clId="{AACDED40-EE15-413F-869F-1AB5EB863DE7}" dt="2025-12-10T10:26:34.837" v="5627" actId="1076"/>
          <ac:graphicFrameMkLst>
            <pc:docMk/>
            <pc:sldMk cId="3230273513" sldId="364"/>
            <ac:graphicFrameMk id="3" creationId="{56C3273E-C31B-4691-4A2F-D23A51FF7A68}"/>
          </ac:graphicFrameMkLst>
        </pc:graphicFrameChg>
      </pc:sldChg>
      <pc:sldChg chg="modSp mod modTransition">
        <pc:chgData name="Antonia Chiantella" userId="eb05e66d-d154-4397-a0d1-9519623dc572" providerId="ADAL" clId="{AACDED40-EE15-413F-869F-1AB5EB863DE7}" dt="2025-12-09T13:02:42.917" v="5160"/>
        <pc:sldMkLst>
          <pc:docMk/>
          <pc:sldMk cId="2188593752" sldId="365"/>
        </pc:sldMkLst>
        <pc:spChg chg="mod">
          <ac:chgData name="Antonia Chiantella" userId="eb05e66d-d154-4397-a0d1-9519623dc572" providerId="ADAL" clId="{AACDED40-EE15-413F-869F-1AB5EB863DE7}" dt="2025-12-09T08:37:50.213" v="4946" actId="790"/>
          <ac:spMkLst>
            <pc:docMk/>
            <pc:sldMk cId="2188593752" sldId="365"/>
            <ac:spMk id="4" creationId="{B5969DD5-F1C6-0435-E490-59930E51C1D4}"/>
          </ac:spMkLst>
        </pc:spChg>
        <pc:spChg chg="mod">
          <ac:chgData name="Antonia Chiantella" userId="eb05e66d-d154-4397-a0d1-9519623dc572" providerId="ADAL" clId="{AACDED40-EE15-413F-869F-1AB5EB863DE7}" dt="2025-12-09T08:37:50.213" v="4946" actId="790"/>
          <ac:spMkLst>
            <pc:docMk/>
            <pc:sldMk cId="2188593752" sldId="365"/>
            <ac:spMk id="5" creationId="{526FDA1E-F6BE-AB5C-0C18-5049DB595E51}"/>
          </ac:spMkLst>
        </pc:spChg>
        <pc:spChg chg="mod">
          <ac:chgData name="Antonia Chiantella" userId="eb05e66d-d154-4397-a0d1-9519623dc572" providerId="ADAL" clId="{AACDED40-EE15-413F-869F-1AB5EB863DE7}" dt="2025-12-09T08:37:50.213" v="4946" actId="790"/>
          <ac:spMkLst>
            <pc:docMk/>
            <pc:sldMk cId="2188593752" sldId="365"/>
            <ac:spMk id="6" creationId="{66319192-4906-7E3A-94B8-DC2A41D20501}"/>
          </ac:spMkLst>
        </pc:spChg>
        <pc:graphicFrameChg chg="modGraphic">
          <ac:chgData name="Antonia Chiantella" userId="eb05e66d-d154-4397-a0d1-9519623dc572" providerId="ADAL" clId="{AACDED40-EE15-413F-869F-1AB5EB863DE7}" dt="2025-12-09T08:37:50.213" v="4946" actId="790"/>
          <ac:graphicFrameMkLst>
            <pc:docMk/>
            <pc:sldMk cId="2188593752" sldId="365"/>
            <ac:graphicFrameMk id="3" creationId="{6E99DECC-7D0B-CAA4-10C2-232C922731D5}"/>
          </ac:graphicFrameMkLst>
        </pc:graphicFrameChg>
      </pc:sldChg>
      <pc:sldChg chg="modSp mod modTransition">
        <pc:chgData name="Antonia Chiantella" userId="eb05e66d-d154-4397-a0d1-9519623dc572" providerId="ADAL" clId="{AACDED40-EE15-413F-869F-1AB5EB863DE7}" dt="2025-12-09T13:02:42.917" v="5160"/>
        <pc:sldMkLst>
          <pc:docMk/>
          <pc:sldMk cId="275082083" sldId="366"/>
        </pc:sldMkLst>
        <pc:spChg chg="mod">
          <ac:chgData name="Antonia Chiantella" userId="eb05e66d-d154-4397-a0d1-9519623dc572" providerId="ADAL" clId="{AACDED40-EE15-413F-869F-1AB5EB863DE7}" dt="2025-12-09T08:37:50.213" v="4946" actId="790"/>
          <ac:spMkLst>
            <pc:docMk/>
            <pc:sldMk cId="275082083" sldId="366"/>
            <ac:spMk id="4" creationId="{7C290D17-B615-7B04-902C-DC3CFD9C0CCE}"/>
          </ac:spMkLst>
        </pc:spChg>
        <pc:spChg chg="mod">
          <ac:chgData name="Antonia Chiantella" userId="eb05e66d-d154-4397-a0d1-9519623dc572" providerId="ADAL" clId="{AACDED40-EE15-413F-869F-1AB5EB863DE7}" dt="2025-12-09T08:37:50.213" v="4946" actId="790"/>
          <ac:spMkLst>
            <pc:docMk/>
            <pc:sldMk cId="275082083" sldId="366"/>
            <ac:spMk id="5" creationId="{60905575-ACE5-E3C6-250F-A45A7DBE17D4}"/>
          </ac:spMkLst>
        </pc:spChg>
        <pc:spChg chg="mod">
          <ac:chgData name="Antonia Chiantella" userId="eb05e66d-d154-4397-a0d1-9519623dc572" providerId="ADAL" clId="{AACDED40-EE15-413F-869F-1AB5EB863DE7}" dt="2025-12-09T08:37:50.213" v="4946" actId="790"/>
          <ac:spMkLst>
            <pc:docMk/>
            <pc:sldMk cId="275082083" sldId="366"/>
            <ac:spMk id="6" creationId="{6203AD0B-864E-DC37-9347-35901727E5F9}"/>
          </ac:spMkLst>
        </pc:spChg>
        <pc:graphicFrameChg chg="modGraphic">
          <ac:chgData name="Antonia Chiantella" userId="eb05e66d-d154-4397-a0d1-9519623dc572" providerId="ADAL" clId="{AACDED40-EE15-413F-869F-1AB5EB863DE7}" dt="2025-12-09T08:37:50.213" v="4946" actId="790"/>
          <ac:graphicFrameMkLst>
            <pc:docMk/>
            <pc:sldMk cId="275082083" sldId="366"/>
            <ac:graphicFrameMk id="3" creationId="{59E9FCBC-FBB3-30B3-A10B-BA14C451B755}"/>
          </ac:graphicFrameMkLst>
        </pc:graphicFrameChg>
      </pc:sldChg>
      <pc:sldChg chg="modSp mod modTransition">
        <pc:chgData name="Antonia Chiantella" userId="eb05e66d-d154-4397-a0d1-9519623dc572" providerId="ADAL" clId="{AACDED40-EE15-413F-869F-1AB5EB863DE7}" dt="2025-12-09T13:02:42.917" v="5160"/>
        <pc:sldMkLst>
          <pc:docMk/>
          <pc:sldMk cId="3859840421" sldId="367"/>
        </pc:sldMkLst>
        <pc:spChg chg="mod">
          <ac:chgData name="Antonia Chiantella" userId="eb05e66d-d154-4397-a0d1-9519623dc572" providerId="ADAL" clId="{AACDED40-EE15-413F-869F-1AB5EB863DE7}" dt="2025-12-09T08:37:50.213" v="4946" actId="790"/>
          <ac:spMkLst>
            <pc:docMk/>
            <pc:sldMk cId="3859840421" sldId="367"/>
            <ac:spMk id="4" creationId="{7877C5EF-EF38-27D9-175B-A788A8D84112}"/>
          </ac:spMkLst>
        </pc:spChg>
        <pc:spChg chg="mod">
          <ac:chgData name="Antonia Chiantella" userId="eb05e66d-d154-4397-a0d1-9519623dc572" providerId="ADAL" clId="{AACDED40-EE15-413F-869F-1AB5EB863DE7}" dt="2025-12-09T08:37:50.213" v="4946" actId="790"/>
          <ac:spMkLst>
            <pc:docMk/>
            <pc:sldMk cId="3859840421" sldId="367"/>
            <ac:spMk id="5" creationId="{62D4A495-CEFB-1E52-978D-F8DEAC650D8C}"/>
          </ac:spMkLst>
        </pc:spChg>
        <pc:spChg chg="mod">
          <ac:chgData name="Antonia Chiantella" userId="eb05e66d-d154-4397-a0d1-9519623dc572" providerId="ADAL" clId="{AACDED40-EE15-413F-869F-1AB5EB863DE7}" dt="2025-12-09T08:37:50.213" v="4946" actId="790"/>
          <ac:spMkLst>
            <pc:docMk/>
            <pc:sldMk cId="3859840421" sldId="367"/>
            <ac:spMk id="6" creationId="{4F317950-F9B0-A030-5A48-23122A652860}"/>
          </ac:spMkLst>
        </pc:spChg>
        <pc:graphicFrameChg chg="modGraphic">
          <ac:chgData name="Antonia Chiantella" userId="eb05e66d-d154-4397-a0d1-9519623dc572" providerId="ADAL" clId="{AACDED40-EE15-413F-869F-1AB5EB863DE7}" dt="2025-12-09T08:37:50.213" v="4946" actId="790"/>
          <ac:graphicFrameMkLst>
            <pc:docMk/>
            <pc:sldMk cId="3859840421" sldId="367"/>
            <ac:graphicFrameMk id="3" creationId="{E4D410FA-4B44-6F4A-126A-CAC57186AA09}"/>
          </ac:graphicFrameMkLst>
        </pc:graphicFrameChg>
      </pc:sldChg>
      <pc:sldChg chg="modSp mod modTransition">
        <pc:chgData name="Antonia Chiantella" userId="eb05e66d-d154-4397-a0d1-9519623dc572" providerId="ADAL" clId="{AACDED40-EE15-413F-869F-1AB5EB863DE7}" dt="2025-12-09T13:02:42.917" v="5160"/>
        <pc:sldMkLst>
          <pc:docMk/>
          <pc:sldMk cId="3592562835" sldId="368"/>
        </pc:sldMkLst>
        <pc:spChg chg="mod">
          <ac:chgData name="Antonia Chiantella" userId="eb05e66d-d154-4397-a0d1-9519623dc572" providerId="ADAL" clId="{AACDED40-EE15-413F-869F-1AB5EB863DE7}" dt="2025-12-09T08:37:50.213" v="4946" actId="790"/>
          <ac:spMkLst>
            <pc:docMk/>
            <pc:sldMk cId="3592562835" sldId="368"/>
            <ac:spMk id="4" creationId="{949C82DA-662E-4BBA-694B-06F96CC7B874}"/>
          </ac:spMkLst>
        </pc:spChg>
        <pc:spChg chg="mod">
          <ac:chgData name="Antonia Chiantella" userId="eb05e66d-d154-4397-a0d1-9519623dc572" providerId="ADAL" clId="{AACDED40-EE15-413F-869F-1AB5EB863DE7}" dt="2025-12-09T08:37:50.213" v="4946" actId="790"/>
          <ac:spMkLst>
            <pc:docMk/>
            <pc:sldMk cId="3592562835" sldId="368"/>
            <ac:spMk id="5" creationId="{D1D3FDAF-3CC4-861B-2ADB-FD0D2DE74736}"/>
          </ac:spMkLst>
        </pc:spChg>
        <pc:spChg chg="mod">
          <ac:chgData name="Antonia Chiantella" userId="eb05e66d-d154-4397-a0d1-9519623dc572" providerId="ADAL" clId="{AACDED40-EE15-413F-869F-1AB5EB863DE7}" dt="2025-12-09T08:37:50.213" v="4946" actId="790"/>
          <ac:spMkLst>
            <pc:docMk/>
            <pc:sldMk cId="3592562835" sldId="368"/>
            <ac:spMk id="6" creationId="{F28D3B33-6146-75B2-9DA7-577B15A23E74}"/>
          </ac:spMkLst>
        </pc:spChg>
        <pc:graphicFrameChg chg="modGraphic">
          <ac:chgData name="Antonia Chiantella" userId="eb05e66d-d154-4397-a0d1-9519623dc572" providerId="ADAL" clId="{AACDED40-EE15-413F-869F-1AB5EB863DE7}" dt="2025-12-09T08:37:50.213" v="4946" actId="790"/>
          <ac:graphicFrameMkLst>
            <pc:docMk/>
            <pc:sldMk cId="3592562835" sldId="368"/>
            <ac:graphicFrameMk id="3" creationId="{4860CD71-A93C-B12F-225F-B588AC363480}"/>
          </ac:graphicFrameMkLst>
        </pc:graphicFrameChg>
      </pc:sldChg>
      <pc:sldChg chg="addSp delSp modSp mod modTransition">
        <pc:chgData name="Antonia Chiantella" userId="eb05e66d-d154-4397-a0d1-9519623dc572" providerId="ADAL" clId="{AACDED40-EE15-413F-869F-1AB5EB863DE7}" dt="2025-12-09T13:02:42.917" v="5160"/>
        <pc:sldMkLst>
          <pc:docMk/>
          <pc:sldMk cId="2336433974" sldId="377"/>
        </pc:sldMkLst>
        <pc:spChg chg="mod">
          <ac:chgData name="Antonia Chiantella" userId="eb05e66d-d154-4397-a0d1-9519623dc572" providerId="ADAL" clId="{AACDED40-EE15-413F-869F-1AB5EB863DE7}" dt="2025-12-09T08:37:50.213" v="4946" actId="790"/>
          <ac:spMkLst>
            <pc:docMk/>
            <pc:sldMk cId="2336433974" sldId="377"/>
            <ac:spMk id="4" creationId="{2EE20856-C208-910B-51D6-6575F4F6A2F1}"/>
          </ac:spMkLst>
        </pc:spChg>
        <pc:spChg chg="mod">
          <ac:chgData name="Antonia Chiantella" userId="eb05e66d-d154-4397-a0d1-9519623dc572" providerId="ADAL" clId="{AACDED40-EE15-413F-869F-1AB5EB863DE7}" dt="2025-12-09T08:37:50.213" v="4946" actId="790"/>
          <ac:spMkLst>
            <pc:docMk/>
            <pc:sldMk cId="2336433974" sldId="377"/>
            <ac:spMk id="5" creationId="{38865146-A724-6D31-3EA3-28BDAF58801A}"/>
          </ac:spMkLst>
        </pc:spChg>
        <pc:spChg chg="add mod">
          <ac:chgData name="Antonia Chiantella" userId="eb05e66d-d154-4397-a0d1-9519623dc572" providerId="ADAL" clId="{AACDED40-EE15-413F-869F-1AB5EB863DE7}" dt="2025-12-09T08:37:50.213" v="4946" actId="790"/>
          <ac:spMkLst>
            <pc:docMk/>
            <pc:sldMk cId="2336433974" sldId="377"/>
            <ac:spMk id="7" creationId="{74C7B374-9509-9A9A-08A8-3A36152AF2B2}"/>
          </ac:spMkLst>
        </pc:spChg>
        <pc:spChg chg="add mod">
          <ac:chgData name="Antonia Chiantella" userId="eb05e66d-d154-4397-a0d1-9519623dc572" providerId="ADAL" clId="{AACDED40-EE15-413F-869F-1AB5EB863DE7}" dt="2025-12-09T08:37:50.213" v="4946" actId="790"/>
          <ac:spMkLst>
            <pc:docMk/>
            <pc:sldMk cId="2336433974" sldId="377"/>
            <ac:spMk id="8" creationId="{57441681-8EC1-F8F0-110B-97D3BC0732B3}"/>
          </ac:spMkLst>
        </pc:spChg>
        <pc:spChg chg="add mod">
          <ac:chgData name="Antonia Chiantella" userId="eb05e66d-d154-4397-a0d1-9519623dc572" providerId="ADAL" clId="{AACDED40-EE15-413F-869F-1AB5EB863DE7}" dt="2025-12-09T08:37:50.213" v="4946" actId="790"/>
          <ac:spMkLst>
            <pc:docMk/>
            <pc:sldMk cId="2336433974" sldId="377"/>
            <ac:spMk id="9" creationId="{30E76105-202F-0D9C-E9E2-A1306AA52683}"/>
          </ac:spMkLst>
        </pc:spChg>
        <pc:graphicFrameChg chg="mod modGraphic">
          <ac:chgData name="Antonia Chiantella" userId="eb05e66d-d154-4397-a0d1-9519623dc572" providerId="ADAL" clId="{AACDED40-EE15-413F-869F-1AB5EB863DE7}" dt="2025-12-09T08:37:50.213" v="4946" actId="790"/>
          <ac:graphicFrameMkLst>
            <pc:docMk/>
            <pc:sldMk cId="2336433974" sldId="377"/>
            <ac:graphicFrameMk id="3" creationId="{FD07F289-A3D5-970E-FF28-3D1EE93230F7}"/>
          </ac:graphicFrameMkLst>
        </pc:graphicFrameChg>
        <pc:graphicFrameChg chg="add mod modGraphic">
          <ac:chgData name="Antonia Chiantella" userId="eb05e66d-d154-4397-a0d1-9519623dc572" providerId="ADAL" clId="{AACDED40-EE15-413F-869F-1AB5EB863DE7}" dt="2025-12-09T08:37:50.213" v="4946" actId="790"/>
          <ac:graphicFrameMkLst>
            <pc:docMk/>
            <pc:sldMk cId="2336433974" sldId="377"/>
            <ac:graphicFrameMk id="6" creationId="{7AECE4F4-1838-44C8-69DD-0E08413B0556}"/>
          </ac:graphicFrameMkLst>
        </pc:graphicFrameChg>
      </pc:sldChg>
      <pc:sldChg chg="addSp delSp modSp mod modTransition">
        <pc:chgData name="Antonia Chiantella" userId="eb05e66d-d154-4397-a0d1-9519623dc572" providerId="ADAL" clId="{AACDED40-EE15-413F-869F-1AB5EB863DE7}" dt="2025-12-09T13:02:42.917" v="5160"/>
        <pc:sldMkLst>
          <pc:docMk/>
          <pc:sldMk cId="2084962853" sldId="378"/>
        </pc:sldMkLst>
        <pc:spChg chg="mod">
          <ac:chgData name="Antonia Chiantella" userId="eb05e66d-d154-4397-a0d1-9519623dc572" providerId="ADAL" clId="{AACDED40-EE15-413F-869F-1AB5EB863DE7}" dt="2025-12-09T08:37:50.213" v="4946" actId="790"/>
          <ac:spMkLst>
            <pc:docMk/>
            <pc:sldMk cId="2084962853" sldId="378"/>
            <ac:spMk id="3" creationId="{2FA25917-352D-FDF7-526C-E410E41EF0CF}"/>
          </ac:spMkLst>
        </pc:spChg>
        <pc:spChg chg="mod">
          <ac:chgData name="Antonia Chiantella" userId="eb05e66d-d154-4397-a0d1-9519623dc572" providerId="ADAL" clId="{AACDED40-EE15-413F-869F-1AB5EB863DE7}" dt="2025-12-09T08:37:50.213" v="4946" actId="790"/>
          <ac:spMkLst>
            <pc:docMk/>
            <pc:sldMk cId="2084962853" sldId="378"/>
            <ac:spMk id="5" creationId="{0FDBA112-9EF0-1C31-830A-FFB7E2C90FF5}"/>
          </ac:spMkLst>
        </pc:spChg>
        <pc:spChg chg="add mod">
          <ac:chgData name="Antonia Chiantella" userId="eb05e66d-d154-4397-a0d1-9519623dc572" providerId="ADAL" clId="{AACDED40-EE15-413F-869F-1AB5EB863DE7}" dt="2025-12-09T08:37:50.213" v="4946" actId="790"/>
          <ac:spMkLst>
            <pc:docMk/>
            <pc:sldMk cId="2084962853" sldId="378"/>
            <ac:spMk id="6" creationId="{4C98B7DA-8805-79B2-BCCA-4C43057A81F0}"/>
          </ac:spMkLst>
        </pc:spChg>
        <pc:graphicFrameChg chg="mod modGraphic">
          <ac:chgData name="Antonia Chiantella" userId="eb05e66d-d154-4397-a0d1-9519623dc572" providerId="ADAL" clId="{AACDED40-EE15-413F-869F-1AB5EB863DE7}" dt="2025-12-09T08:37:50.213" v="4946" actId="790"/>
          <ac:graphicFrameMkLst>
            <pc:docMk/>
            <pc:sldMk cId="2084962853" sldId="378"/>
            <ac:graphicFrameMk id="9" creationId="{3137CA41-272D-C1DB-7EC9-D7519B8AB27A}"/>
          </ac:graphicFrameMkLst>
        </pc:graphicFrameChg>
        <pc:graphicFrameChg chg="mod modGraphic">
          <ac:chgData name="Antonia Chiantella" userId="eb05e66d-d154-4397-a0d1-9519623dc572" providerId="ADAL" clId="{AACDED40-EE15-413F-869F-1AB5EB863DE7}" dt="2025-12-09T08:37:50.213" v="4946" actId="790"/>
          <ac:graphicFrameMkLst>
            <pc:docMk/>
            <pc:sldMk cId="2084962853" sldId="378"/>
            <ac:graphicFrameMk id="10" creationId="{F1DB0C40-533F-610F-2F6A-1E0DFF7D40B7}"/>
          </ac:graphicFrameMkLst>
        </pc:graphicFrameChg>
      </pc:sldChg>
      <pc:sldChg chg="modSp mod modTransition">
        <pc:chgData name="Antonia Chiantella" userId="eb05e66d-d154-4397-a0d1-9519623dc572" providerId="ADAL" clId="{AACDED40-EE15-413F-869F-1AB5EB863DE7}" dt="2025-12-09T13:02:42.917" v="5160"/>
        <pc:sldMkLst>
          <pc:docMk/>
          <pc:sldMk cId="3593259707" sldId="379"/>
        </pc:sldMkLst>
        <pc:spChg chg="mod">
          <ac:chgData name="Antonia Chiantella" userId="eb05e66d-d154-4397-a0d1-9519623dc572" providerId="ADAL" clId="{AACDED40-EE15-413F-869F-1AB5EB863DE7}" dt="2025-12-09T08:37:50.213" v="4946" actId="790"/>
          <ac:spMkLst>
            <pc:docMk/>
            <pc:sldMk cId="3593259707" sldId="379"/>
            <ac:spMk id="4" creationId="{28C3597A-4407-4877-68AA-EDAEFEE5AF6F}"/>
          </ac:spMkLst>
        </pc:spChg>
        <pc:spChg chg="mod">
          <ac:chgData name="Antonia Chiantella" userId="eb05e66d-d154-4397-a0d1-9519623dc572" providerId="ADAL" clId="{AACDED40-EE15-413F-869F-1AB5EB863DE7}" dt="2025-12-09T08:37:50.213" v="4946" actId="790"/>
          <ac:spMkLst>
            <pc:docMk/>
            <pc:sldMk cId="3593259707" sldId="379"/>
            <ac:spMk id="5" creationId="{829D3163-7384-F0E9-A177-01220DA107F1}"/>
          </ac:spMkLst>
        </pc:spChg>
        <pc:spChg chg="mod">
          <ac:chgData name="Antonia Chiantella" userId="eb05e66d-d154-4397-a0d1-9519623dc572" providerId="ADAL" clId="{AACDED40-EE15-413F-869F-1AB5EB863DE7}" dt="2025-12-09T08:37:50.213" v="4946" actId="790"/>
          <ac:spMkLst>
            <pc:docMk/>
            <pc:sldMk cId="3593259707" sldId="379"/>
            <ac:spMk id="6" creationId="{085D820B-6205-38B7-7447-C11705DCEFA1}"/>
          </ac:spMkLst>
        </pc:spChg>
        <pc:graphicFrameChg chg="modGraphic">
          <ac:chgData name="Antonia Chiantella" userId="eb05e66d-d154-4397-a0d1-9519623dc572" providerId="ADAL" clId="{AACDED40-EE15-413F-869F-1AB5EB863DE7}" dt="2025-12-09T08:37:50.213" v="4946" actId="790"/>
          <ac:graphicFrameMkLst>
            <pc:docMk/>
            <pc:sldMk cId="3593259707" sldId="379"/>
            <ac:graphicFrameMk id="3" creationId="{622BA98C-47AE-EA89-AFB1-2ED6CD704508}"/>
          </ac:graphicFrameMkLst>
        </pc:graphicFrameChg>
        <pc:graphicFrameChg chg="modGraphic">
          <ac:chgData name="Antonia Chiantella" userId="eb05e66d-d154-4397-a0d1-9519623dc572" providerId="ADAL" clId="{AACDED40-EE15-413F-869F-1AB5EB863DE7}" dt="2025-12-09T08:37:50.213" v="4946" actId="790"/>
          <ac:graphicFrameMkLst>
            <pc:docMk/>
            <pc:sldMk cId="3593259707" sldId="379"/>
            <ac:graphicFrameMk id="7" creationId="{C2CFFEB8-3A4E-D30F-1BF9-C0FA98999A10}"/>
          </ac:graphicFrameMkLst>
        </pc:graphicFrameChg>
      </pc:sldChg>
      <pc:sldChg chg="modSp mod modTransition">
        <pc:chgData name="Antonia Chiantella" userId="eb05e66d-d154-4397-a0d1-9519623dc572" providerId="ADAL" clId="{AACDED40-EE15-413F-869F-1AB5EB863DE7}" dt="2025-12-09T13:02:42.917" v="5160"/>
        <pc:sldMkLst>
          <pc:docMk/>
          <pc:sldMk cId="100515062" sldId="380"/>
        </pc:sldMkLst>
        <pc:spChg chg="mod">
          <ac:chgData name="Antonia Chiantella" userId="eb05e66d-d154-4397-a0d1-9519623dc572" providerId="ADAL" clId="{AACDED40-EE15-413F-869F-1AB5EB863DE7}" dt="2025-12-09T08:37:50.213" v="4946" actId="790"/>
          <ac:spMkLst>
            <pc:docMk/>
            <pc:sldMk cId="100515062" sldId="380"/>
            <ac:spMk id="3" creationId="{01F4E7AC-C010-1F8B-72D7-B068E375EF20}"/>
          </ac:spMkLst>
        </pc:spChg>
        <pc:spChg chg="mod">
          <ac:chgData name="Antonia Chiantella" userId="eb05e66d-d154-4397-a0d1-9519623dc572" providerId="ADAL" clId="{AACDED40-EE15-413F-869F-1AB5EB863DE7}" dt="2025-12-09T08:37:50.213" v="4946" actId="790"/>
          <ac:spMkLst>
            <pc:docMk/>
            <pc:sldMk cId="100515062" sldId="380"/>
            <ac:spMk id="5" creationId="{64935F83-A818-BFB7-5482-A82DF22EB40F}"/>
          </ac:spMkLst>
        </pc:spChg>
        <pc:spChg chg="mod">
          <ac:chgData name="Antonia Chiantella" userId="eb05e66d-d154-4397-a0d1-9519623dc572" providerId="ADAL" clId="{AACDED40-EE15-413F-869F-1AB5EB863DE7}" dt="2025-12-09T08:37:50.213" v="4946" actId="790"/>
          <ac:spMkLst>
            <pc:docMk/>
            <pc:sldMk cId="100515062" sldId="380"/>
            <ac:spMk id="6" creationId="{191CE6EF-AAD8-91EC-C643-44BFE4A665DB}"/>
          </ac:spMkLst>
        </pc:spChg>
        <pc:graphicFrameChg chg="modGraphic">
          <ac:chgData name="Antonia Chiantella" userId="eb05e66d-d154-4397-a0d1-9519623dc572" providerId="ADAL" clId="{AACDED40-EE15-413F-869F-1AB5EB863DE7}" dt="2025-12-09T08:37:50.213" v="4946" actId="790"/>
          <ac:graphicFrameMkLst>
            <pc:docMk/>
            <pc:sldMk cId="100515062" sldId="380"/>
            <ac:graphicFrameMk id="4" creationId="{B5DB22FB-B2E7-1988-0210-F5E302E760DE}"/>
          </ac:graphicFrameMkLst>
        </pc:graphicFrameChg>
      </pc:sldChg>
      <pc:sldChg chg="modSp mod modTransition">
        <pc:chgData name="Antonia Chiantella" userId="eb05e66d-d154-4397-a0d1-9519623dc572" providerId="ADAL" clId="{AACDED40-EE15-413F-869F-1AB5EB863DE7}" dt="2025-12-09T13:02:42.917" v="5160"/>
        <pc:sldMkLst>
          <pc:docMk/>
          <pc:sldMk cId="2378726500" sldId="381"/>
        </pc:sldMkLst>
        <pc:spChg chg="mod">
          <ac:chgData name="Antonia Chiantella" userId="eb05e66d-d154-4397-a0d1-9519623dc572" providerId="ADAL" clId="{AACDED40-EE15-413F-869F-1AB5EB863DE7}" dt="2025-12-09T08:37:50.213" v="4946" actId="790"/>
          <ac:spMkLst>
            <pc:docMk/>
            <pc:sldMk cId="2378726500" sldId="381"/>
            <ac:spMk id="3" creationId="{E4DC4268-1B11-38FD-89B8-BD6309F4D062}"/>
          </ac:spMkLst>
        </pc:spChg>
        <pc:spChg chg="mod">
          <ac:chgData name="Antonia Chiantella" userId="eb05e66d-d154-4397-a0d1-9519623dc572" providerId="ADAL" clId="{AACDED40-EE15-413F-869F-1AB5EB863DE7}" dt="2025-12-09T08:37:50.213" v="4946" actId="790"/>
          <ac:spMkLst>
            <pc:docMk/>
            <pc:sldMk cId="2378726500" sldId="381"/>
            <ac:spMk id="4" creationId="{5D8DA5E0-6269-85B9-E864-D08B939C1405}"/>
          </ac:spMkLst>
        </pc:spChg>
        <pc:spChg chg="mod">
          <ac:chgData name="Antonia Chiantella" userId="eb05e66d-d154-4397-a0d1-9519623dc572" providerId="ADAL" clId="{AACDED40-EE15-413F-869F-1AB5EB863DE7}" dt="2025-12-09T08:37:50.213" v="4946" actId="790"/>
          <ac:spMkLst>
            <pc:docMk/>
            <pc:sldMk cId="2378726500" sldId="381"/>
            <ac:spMk id="7" creationId="{8392C11D-8CBA-43DB-83E8-4C48DA53346F}"/>
          </ac:spMkLst>
        </pc:spChg>
        <pc:graphicFrameChg chg="modGraphic">
          <ac:chgData name="Antonia Chiantella" userId="eb05e66d-d154-4397-a0d1-9519623dc572" providerId="ADAL" clId="{AACDED40-EE15-413F-869F-1AB5EB863DE7}" dt="2025-12-09T08:37:50.213" v="4946" actId="790"/>
          <ac:graphicFrameMkLst>
            <pc:docMk/>
            <pc:sldMk cId="2378726500" sldId="381"/>
            <ac:graphicFrameMk id="5" creationId="{3400B693-2199-E5E8-5F6D-856082A02EDE}"/>
          </ac:graphicFrameMkLst>
        </pc:graphicFrameChg>
        <pc:graphicFrameChg chg="modGraphic">
          <ac:chgData name="Antonia Chiantella" userId="eb05e66d-d154-4397-a0d1-9519623dc572" providerId="ADAL" clId="{AACDED40-EE15-413F-869F-1AB5EB863DE7}" dt="2025-12-09T08:37:50.213" v="4946" actId="790"/>
          <ac:graphicFrameMkLst>
            <pc:docMk/>
            <pc:sldMk cId="2378726500" sldId="381"/>
            <ac:graphicFrameMk id="6" creationId="{FFC6B5C1-C73C-C21E-896A-A85DFC038728}"/>
          </ac:graphicFrameMkLst>
        </pc:graphicFrameChg>
      </pc:sldChg>
      <pc:sldChg chg="modSp mod modTransition">
        <pc:chgData name="Antonia Chiantella" userId="eb05e66d-d154-4397-a0d1-9519623dc572" providerId="ADAL" clId="{AACDED40-EE15-413F-869F-1AB5EB863DE7}" dt="2025-12-09T13:02:42.917" v="5160"/>
        <pc:sldMkLst>
          <pc:docMk/>
          <pc:sldMk cId="2530866919" sldId="382"/>
        </pc:sldMkLst>
        <pc:spChg chg="mod">
          <ac:chgData name="Antonia Chiantella" userId="eb05e66d-d154-4397-a0d1-9519623dc572" providerId="ADAL" clId="{AACDED40-EE15-413F-869F-1AB5EB863DE7}" dt="2025-12-09T08:37:50.213" v="4946" actId="790"/>
          <ac:spMkLst>
            <pc:docMk/>
            <pc:sldMk cId="2530866919" sldId="382"/>
            <ac:spMk id="3" creationId="{71BE5067-CEC0-BD92-9C86-23ECD8F40C1C}"/>
          </ac:spMkLst>
        </pc:spChg>
        <pc:spChg chg="mod">
          <ac:chgData name="Antonia Chiantella" userId="eb05e66d-d154-4397-a0d1-9519623dc572" providerId="ADAL" clId="{AACDED40-EE15-413F-869F-1AB5EB863DE7}" dt="2025-12-09T08:37:50.213" v="4946" actId="790"/>
          <ac:spMkLst>
            <pc:docMk/>
            <pc:sldMk cId="2530866919" sldId="382"/>
            <ac:spMk id="5" creationId="{9E9F828D-B1E9-747B-C423-2716C4C66CE3}"/>
          </ac:spMkLst>
        </pc:spChg>
        <pc:spChg chg="mod">
          <ac:chgData name="Antonia Chiantella" userId="eb05e66d-d154-4397-a0d1-9519623dc572" providerId="ADAL" clId="{AACDED40-EE15-413F-869F-1AB5EB863DE7}" dt="2025-12-09T08:37:50.213" v="4946" actId="790"/>
          <ac:spMkLst>
            <pc:docMk/>
            <pc:sldMk cId="2530866919" sldId="382"/>
            <ac:spMk id="7" creationId="{C3FA38FA-0A0D-4CCF-DDDD-933276DA0DE5}"/>
          </ac:spMkLst>
        </pc:spChg>
        <pc:graphicFrameChg chg="modGraphic">
          <ac:chgData name="Antonia Chiantella" userId="eb05e66d-d154-4397-a0d1-9519623dc572" providerId="ADAL" clId="{AACDED40-EE15-413F-869F-1AB5EB863DE7}" dt="2025-12-09T08:37:50.213" v="4946" actId="790"/>
          <ac:graphicFrameMkLst>
            <pc:docMk/>
            <pc:sldMk cId="2530866919" sldId="382"/>
            <ac:graphicFrameMk id="4" creationId="{7A9BDD21-8872-A531-B30B-4F4ED8E0236B}"/>
          </ac:graphicFrameMkLst>
        </pc:graphicFrameChg>
      </pc:sldChg>
      <pc:sldChg chg="delSp modSp mod modTransition">
        <pc:chgData name="Antonia Chiantella" userId="eb05e66d-d154-4397-a0d1-9519623dc572" providerId="ADAL" clId="{AACDED40-EE15-413F-869F-1AB5EB863DE7}" dt="2025-12-09T13:02:42.917" v="5160"/>
        <pc:sldMkLst>
          <pc:docMk/>
          <pc:sldMk cId="2029686772" sldId="386"/>
        </pc:sldMkLst>
        <pc:spChg chg="mod">
          <ac:chgData name="Antonia Chiantella" userId="eb05e66d-d154-4397-a0d1-9519623dc572" providerId="ADAL" clId="{AACDED40-EE15-413F-869F-1AB5EB863DE7}" dt="2025-12-09T08:37:50.213" v="4946" actId="790"/>
          <ac:spMkLst>
            <pc:docMk/>
            <pc:sldMk cId="2029686772" sldId="386"/>
            <ac:spMk id="2" creationId="{AA375FCA-2E37-EBCE-51FB-B449FF236866}"/>
          </ac:spMkLst>
        </pc:spChg>
        <pc:spChg chg="mod">
          <ac:chgData name="Antonia Chiantella" userId="eb05e66d-d154-4397-a0d1-9519623dc572" providerId="ADAL" clId="{AACDED40-EE15-413F-869F-1AB5EB863DE7}" dt="2025-12-09T08:37:50.213" v="4946" actId="790"/>
          <ac:spMkLst>
            <pc:docMk/>
            <pc:sldMk cId="2029686772" sldId="386"/>
            <ac:spMk id="3" creationId="{6A2D0915-03CB-B1F1-5136-A1C8F5B29738}"/>
          </ac:spMkLst>
        </pc:spChg>
        <pc:spChg chg="mod">
          <ac:chgData name="Antonia Chiantella" userId="eb05e66d-d154-4397-a0d1-9519623dc572" providerId="ADAL" clId="{AACDED40-EE15-413F-869F-1AB5EB863DE7}" dt="2025-12-09T08:37:50.213" v="4946" actId="790"/>
          <ac:spMkLst>
            <pc:docMk/>
            <pc:sldMk cId="2029686772" sldId="386"/>
            <ac:spMk id="4" creationId="{45306E76-AC01-9CE6-923B-4B4863CD2DC6}"/>
          </ac:spMkLst>
        </pc:spChg>
        <pc:graphicFrameChg chg="mod modGraphic">
          <ac:chgData name="Antonia Chiantella" userId="eb05e66d-d154-4397-a0d1-9519623dc572" providerId="ADAL" clId="{AACDED40-EE15-413F-869F-1AB5EB863DE7}" dt="2025-12-09T08:37:50.213" v="4946" actId="790"/>
          <ac:graphicFrameMkLst>
            <pc:docMk/>
            <pc:sldMk cId="2029686772" sldId="386"/>
            <ac:graphicFrameMk id="5" creationId="{74216B07-FC13-E0C0-39D4-7F0A8187D47B}"/>
          </ac:graphicFrameMkLst>
        </pc:graphicFrameChg>
        <pc:graphicFrameChg chg="modGraphic">
          <ac:chgData name="Antonia Chiantella" userId="eb05e66d-d154-4397-a0d1-9519623dc572" providerId="ADAL" clId="{AACDED40-EE15-413F-869F-1AB5EB863DE7}" dt="2025-12-09T08:37:50.213" v="4946" actId="790"/>
          <ac:graphicFrameMkLst>
            <pc:docMk/>
            <pc:sldMk cId="2029686772" sldId="386"/>
            <ac:graphicFrameMk id="6" creationId="{EE5BE2D2-26EC-970A-2490-7A2D5093B6DC}"/>
          </ac:graphicFrameMkLst>
        </pc:graphicFrameChg>
      </pc:sldChg>
      <pc:sldChg chg="delSp modSp mod modTransition">
        <pc:chgData name="Antonia Chiantella" userId="eb05e66d-d154-4397-a0d1-9519623dc572" providerId="ADAL" clId="{AACDED40-EE15-413F-869F-1AB5EB863DE7}" dt="2025-12-09T13:02:42.917" v="5160"/>
        <pc:sldMkLst>
          <pc:docMk/>
          <pc:sldMk cId="840532347" sldId="387"/>
        </pc:sldMkLst>
        <pc:spChg chg="mod">
          <ac:chgData name="Antonia Chiantella" userId="eb05e66d-d154-4397-a0d1-9519623dc572" providerId="ADAL" clId="{AACDED40-EE15-413F-869F-1AB5EB863DE7}" dt="2025-12-09T08:37:50.213" v="4946" actId="790"/>
          <ac:spMkLst>
            <pc:docMk/>
            <pc:sldMk cId="840532347" sldId="387"/>
            <ac:spMk id="2" creationId="{51D488DC-65FF-342B-0DA5-373AAA69A805}"/>
          </ac:spMkLst>
        </pc:spChg>
        <pc:spChg chg="mod">
          <ac:chgData name="Antonia Chiantella" userId="eb05e66d-d154-4397-a0d1-9519623dc572" providerId="ADAL" clId="{AACDED40-EE15-413F-869F-1AB5EB863DE7}" dt="2025-12-09T08:37:50.213" v="4946" actId="790"/>
          <ac:spMkLst>
            <pc:docMk/>
            <pc:sldMk cId="840532347" sldId="387"/>
            <ac:spMk id="3" creationId="{1B01233B-80E4-396D-BE33-CBC4FE597EA7}"/>
          </ac:spMkLst>
        </pc:spChg>
        <pc:spChg chg="mod">
          <ac:chgData name="Antonia Chiantella" userId="eb05e66d-d154-4397-a0d1-9519623dc572" providerId="ADAL" clId="{AACDED40-EE15-413F-869F-1AB5EB863DE7}" dt="2025-12-09T08:37:50.213" v="4946" actId="790"/>
          <ac:spMkLst>
            <pc:docMk/>
            <pc:sldMk cId="840532347" sldId="387"/>
            <ac:spMk id="5" creationId="{984693DB-B03A-90F3-AA70-E9F7C31FFCD4}"/>
          </ac:spMkLst>
        </pc:spChg>
        <pc:graphicFrameChg chg="mod modGraphic">
          <ac:chgData name="Antonia Chiantella" userId="eb05e66d-d154-4397-a0d1-9519623dc572" providerId="ADAL" clId="{AACDED40-EE15-413F-869F-1AB5EB863DE7}" dt="2025-12-09T08:37:50.213" v="4946" actId="790"/>
          <ac:graphicFrameMkLst>
            <pc:docMk/>
            <pc:sldMk cId="840532347" sldId="387"/>
            <ac:graphicFrameMk id="4" creationId="{63A7F275-6C8B-6223-8D06-BCB489B69BF1}"/>
          </ac:graphicFrameMkLst>
        </pc:graphicFrameChg>
      </pc:sldChg>
      <pc:sldChg chg="delSp modSp mod modTransition">
        <pc:chgData name="Antonia Chiantella" userId="eb05e66d-d154-4397-a0d1-9519623dc572" providerId="ADAL" clId="{AACDED40-EE15-413F-869F-1AB5EB863DE7}" dt="2025-12-09T13:02:42.917" v="5160"/>
        <pc:sldMkLst>
          <pc:docMk/>
          <pc:sldMk cId="1114056617" sldId="388"/>
        </pc:sldMkLst>
        <pc:spChg chg="mod">
          <ac:chgData name="Antonia Chiantella" userId="eb05e66d-d154-4397-a0d1-9519623dc572" providerId="ADAL" clId="{AACDED40-EE15-413F-869F-1AB5EB863DE7}" dt="2025-12-09T08:37:50.213" v="4946" actId="790"/>
          <ac:spMkLst>
            <pc:docMk/>
            <pc:sldMk cId="1114056617" sldId="388"/>
            <ac:spMk id="2" creationId="{6D8851BD-CDA0-4EC5-463C-1845EC715552}"/>
          </ac:spMkLst>
        </pc:spChg>
        <pc:spChg chg="mod">
          <ac:chgData name="Antonia Chiantella" userId="eb05e66d-d154-4397-a0d1-9519623dc572" providerId="ADAL" clId="{AACDED40-EE15-413F-869F-1AB5EB863DE7}" dt="2025-12-09T08:37:50.213" v="4946" actId="790"/>
          <ac:spMkLst>
            <pc:docMk/>
            <pc:sldMk cId="1114056617" sldId="388"/>
            <ac:spMk id="3" creationId="{6A198403-E880-9E55-C049-52BFA5C3C1AA}"/>
          </ac:spMkLst>
        </pc:spChg>
        <pc:spChg chg="mod">
          <ac:chgData name="Antonia Chiantella" userId="eb05e66d-d154-4397-a0d1-9519623dc572" providerId="ADAL" clId="{AACDED40-EE15-413F-869F-1AB5EB863DE7}" dt="2025-12-09T08:37:50.213" v="4946" actId="790"/>
          <ac:spMkLst>
            <pc:docMk/>
            <pc:sldMk cId="1114056617" sldId="388"/>
            <ac:spMk id="6" creationId="{250052FC-2AA3-A3F8-3AC6-AC1C834FE19C}"/>
          </ac:spMkLst>
        </pc:spChg>
        <pc:spChg chg="mod">
          <ac:chgData name="Antonia Chiantella" userId="eb05e66d-d154-4397-a0d1-9519623dc572" providerId="ADAL" clId="{AACDED40-EE15-413F-869F-1AB5EB863DE7}" dt="2025-12-09T08:37:50.213" v="4946" actId="790"/>
          <ac:spMkLst>
            <pc:docMk/>
            <pc:sldMk cId="1114056617" sldId="388"/>
            <ac:spMk id="7" creationId="{4A8A8E3A-245F-E842-6101-32F87F584026}"/>
          </ac:spMkLst>
        </pc:spChg>
        <pc:spChg chg="mod">
          <ac:chgData name="Antonia Chiantella" userId="eb05e66d-d154-4397-a0d1-9519623dc572" providerId="ADAL" clId="{AACDED40-EE15-413F-869F-1AB5EB863DE7}" dt="2025-12-09T08:37:50.213" v="4946" actId="790"/>
          <ac:spMkLst>
            <pc:docMk/>
            <pc:sldMk cId="1114056617" sldId="388"/>
            <ac:spMk id="8" creationId="{12E4BD24-73E3-D111-18CA-C383AF6EF189}"/>
          </ac:spMkLst>
        </pc:spChg>
        <pc:graphicFrameChg chg="modGraphic">
          <ac:chgData name="Antonia Chiantella" userId="eb05e66d-d154-4397-a0d1-9519623dc572" providerId="ADAL" clId="{AACDED40-EE15-413F-869F-1AB5EB863DE7}" dt="2025-12-09T08:37:50.213" v="4946" actId="790"/>
          <ac:graphicFrameMkLst>
            <pc:docMk/>
            <pc:sldMk cId="1114056617" sldId="388"/>
            <ac:graphicFrameMk id="5" creationId="{B53332C9-B870-647E-CD4E-9FFA5D28486A}"/>
          </ac:graphicFrameMkLst>
        </pc:graphicFrameChg>
        <pc:picChg chg="mod">
          <ac:chgData name="Antonia Chiantella" userId="eb05e66d-d154-4397-a0d1-9519623dc572" providerId="ADAL" clId="{AACDED40-EE15-413F-869F-1AB5EB863DE7}" dt="2025-12-02T07:55:55.911" v="729" actId="962"/>
          <ac:picMkLst>
            <pc:docMk/>
            <pc:sldMk cId="1114056617" sldId="388"/>
            <ac:picMk id="4" creationId="{372A987A-EF3E-0A79-F05D-8A11A5D0D84F}"/>
          </ac:picMkLst>
        </pc:picChg>
      </pc:sldChg>
      <pc:sldChg chg="delSp modSp mod modTransition">
        <pc:chgData name="Antonia Chiantella" userId="eb05e66d-d154-4397-a0d1-9519623dc572" providerId="ADAL" clId="{AACDED40-EE15-413F-869F-1AB5EB863DE7}" dt="2025-12-10T10:29:10.762" v="5629" actId="14100"/>
        <pc:sldMkLst>
          <pc:docMk/>
          <pc:sldMk cId="4164661523" sldId="389"/>
        </pc:sldMkLst>
        <pc:spChg chg="mod">
          <ac:chgData name="Antonia Chiantella" userId="eb05e66d-d154-4397-a0d1-9519623dc572" providerId="ADAL" clId="{AACDED40-EE15-413F-869F-1AB5EB863DE7}" dt="2025-12-09T08:37:50.213" v="4946" actId="790"/>
          <ac:spMkLst>
            <pc:docMk/>
            <pc:sldMk cId="4164661523" sldId="389"/>
            <ac:spMk id="2" creationId="{1D051601-4011-CF67-8FCB-66EA2C6C3529}"/>
          </ac:spMkLst>
        </pc:spChg>
        <pc:spChg chg="mod">
          <ac:chgData name="Antonia Chiantella" userId="eb05e66d-d154-4397-a0d1-9519623dc572" providerId="ADAL" clId="{AACDED40-EE15-413F-869F-1AB5EB863DE7}" dt="2025-12-09T08:37:50.213" v="4946" actId="790"/>
          <ac:spMkLst>
            <pc:docMk/>
            <pc:sldMk cId="4164661523" sldId="389"/>
            <ac:spMk id="5" creationId="{05F1835E-8337-E568-B0E7-5EABF9308E7A}"/>
          </ac:spMkLst>
        </pc:spChg>
        <pc:spChg chg="mod">
          <ac:chgData name="Antonia Chiantella" userId="eb05e66d-d154-4397-a0d1-9519623dc572" providerId="ADAL" clId="{AACDED40-EE15-413F-869F-1AB5EB863DE7}" dt="2025-12-09T08:37:50.213" v="4946" actId="790"/>
          <ac:spMkLst>
            <pc:docMk/>
            <pc:sldMk cId="4164661523" sldId="389"/>
            <ac:spMk id="6" creationId="{6794C7A9-E07F-2006-FDBE-352B2BAFBF25}"/>
          </ac:spMkLst>
        </pc:spChg>
        <pc:graphicFrameChg chg="mod modGraphic">
          <ac:chgData name="Antonia Chiantella" userId="eb05e66d-d154-4397-a0d1-9519623dc572" providerId="ADAL" clId="{AACDED40-EE15-413F-869F-1AB5EB863DE7}" dt="2025-12-10T10:29:10.762" v="5629" actId="14100"/>
          <ac:graphicFrameMkLst>
            <pc:docMk/>
            <pc:sldMk cId="4164661523" sldId="389"/>
            <ac:graphicFrameMk id="3" creationId="{D050630F-2288-DE37-99CC-40317D9956D3}"/>
          </ac:graphicFrameMkLst>
        </pc:graphicFrameChg>
        <pc:graphicFrameChg chg="modGraphic">
          <ac:chgData name="Antonia Chiantella" userId="eb05e66d-d154-4397-a0d1-9519623dc572" providerId="ADAL" clId="{AACDED40-EE15-413F-869F-1AB5EB863DE7}" dt="2025-12-09T08:37:50.213" v="4946" actId="790"/>
          <ac:graphicFrameMkLst>
            <pc:docMk/>
            <pc:sldMk cId="4164661523" sldId="389"/>
            <ac:graphicFrameMk id="4" creationId="{F3678E8D-F834-90EA-BD7C-8BC924D9C1A4}"/>
          </ac:graphicFrameMkLst>
        </pc:graphicFrameChg>
      </pc:sldChg>
      <pc:sldChg chg="addSp delSp modSp mod modTransition">
        <pc:chgData name="Antonia Chiantella" userId="eb05e66d-d154-4397-a0d1-9519623dc572" providerId="ADAL" clId="{AACDED40-EE15-413F-869F-1AB5EB863DE7}" dt="2025-12-09T13:02:42.917" v="5160"/>
        <pc:sldMkLst>
          <pc:docMk/>
          <pc:sldMk cId="659116282" sldId="395"/>
        </pc:sldMkLst>
        <pc:spChg chg="mod">
          <ac:chgData name="Antonia Chiantella" userId="eb05e66d-d154-4397-a0d1-9519623dc572" providerId="ADAL" clId="{AACDED40-EE15-413F-869F-1AB5EB863DE7}" dt="2025-12-09T08:37:50.213" v="4946" actId="790"/>
          <ac:spMkLst>
            <pc:docMk/>
            <pc:sldMk cId="659116282" sldId="395"/>
            <ac:spMk id="4" creationId="{B81AB5B4-11FC-3F92-DFFA-B0601E28B081}"/>
          </ac:spMkLst>
        </pc:spChg>
        <pc:spChg chg="mod">
          <ac:chgData name="Antonia Chiantella" userId="eb05e66d-d154-4397-a0d1-9519623dc572" providerId="ADAL" clId="{AACDED40-EE15-413F-869F-1AB5EB863DE7}" dt="2025-12-09T08:37:50.213" v="4946" actId="790"/>
          <ac:spMkLst>
            <pc:docMk/>
            <pc:sldMk cId="659116282" sldId="395"/>
            <ac:spMk id="6" creationId="{73F5F3B5-8644-896F-4E85-ACAAC4132FC9}"/>
          </ac:spMkLst>
        </pc:spChg>
        <pc:spChg chg="add mod">
          <ac:chgData name="Antonia Chiantella" userId="eb05e66d-d154-4397-a0d1-9519623dc572" providerId="ADAL" clId="{AACDED40-EE15-413F-869F-1AB5EB863DE7}" dt="2025-12-09T08:37:50.213" v="4946" actId="790"/>
          <ac:spMkLst>
            <pc:docMk/>
            <pc:sldMk cId="659116282" sldId="395"/>
            <ac:spMk id="9" creationId="{A8E80121-4665-FEFA-C0BC-D77303F03F73}"/>
          </ac:spMkLst>
        </pc:spChg>
        <pc:graphicFrameChg chg="modGraphic">
          <ac:chgData name="Antonia Chiantella" userId="eb05e66d-d154-4397-a0d1-9519623dc572" providerId="ADAL" clId="{AACDED40-EE15-413F-869F-1AB5EB863DE7}" dt="2025-12-09T08:37:50.213" v="4946" actId="790"/>
          <ac:graphicFrameMkLst>
            <pc:docMk/>
            <pc:sldMk cId="659116282" sldId="395"/>
            <ac:graphicFrameMk id="3" creationId="{6241C9C2-D945-1F0A-2F48-6BF6C49FE13F}"/>
          </ac:graphicFrameMkLst>
        </pc:graphicFrameChg>
        <pc:graphicFrameChg chg="modGraphic">
          <ac:chgData name="Antonia Chiantella" userId="eb05e66d-d154-4397-a0d1-9519623dc572" providerId="ADAL" clId="{AACDED40-EE15-413F-869F-1AB5EB863DE7}" dt="2025-12-09T08:37:50.213" v="4946" actId="790"/>
          <ac:graphicFrameMkLst>
            <pc:docMk/>
            <pc:sldMk cId="659116282" sldId="395"/>
            <ac:graphicFrameMk id="5" creationId="{3BCE17B7-5DF6-8CB3-6A9D-FDA58B728DC9}"/>
          </ac:graphicFrameMkLst>
        </pc:graphicFrameChg>
      </pc:sldChg>
      <pc:sldChg chg="addSp delSp modSp mod modTransition">
        <pc:chgData name="Antonia Chiantella" userId="eb05e66d-d154-4397-a0d1-9519623dc572" providerId="ADAL" clId="{AACDED40-EE15-413F-869F-1AB5EB863DE7}" dt="2025-12-09T13:02:42.917" v="5160"/>
        <pc:sldMkLst>
          <pc:docMk/>
          <pc:sldMk cId="567802123" sldId="396"/>
        </pc:sldMkLst>
        <pc:spChg chg="mod">
          <ac:chgData name="Antonia Chiantella" userId="eb05e66d-d154-4397-a0d1-9519623dc572" providerId="ADAL" clId="{AACDED40-EE15-413F-869F-1AB5EB863DE7}" dt="2025-12-09T08:37:50.213" v="4946" actId="790"/>
          <ac:spMkLst>
            <pc:docMk/>
            <pc:sldMk cId="567802123" sldId="396"/>
            <ac:spMk id="4" creationId="{46E200D1-822D-7F09-1591-538154009245}"/>
          </ac:spMkLst>
        </pc:spChg>
        <pc:spChg chg="mod">
          <ac:chgData name="Antonia Chiantella" userId="eb05e66d-d154-4397-a0d1-9519623dc572" providerId="ADAL" clId="{AACDED40-EE15-413F-869F-1AB5EB863DE7}" dt="2025-12-09T08:37:50.213" v="4946" actId="790"/>
          <ac:spMkLst>
            <pc:docMk/>
            <pc:sldMk cId="567802123" sldId="396"/>
            <ac:spMk id="5" creationId="{99230936-7BC7-1358-E222-8528BB97C4BC}"/>
          </ac:spMkLst>
        </pc:spChg>
        <pc:spChg chg="add mod">
          <ac:chgData name="Antonia Chiantella" userId="eb05e66d-d154-4397-a0d1-9519623dc572" providerId="ADAL" clId="{AACDED40-EE15-413F-869F-1AB5EB863DE7}" dt="2025-12-09T08:37:50.213" v="4946" actId="790"/>
          <ac:spMkLst>
            <pc:docMk/>
            <pc:sldMk cId="567802123" sldId="396"/>
            <ac:spMk id="8" creationId="{7CF14061-2AAF-A717-0254-4C98A326E45F}"/>
          </ac:spMkLst>
        </pc:spChg>
        <pc:graphicFrameChg chg="mod modGraphic">
          <ac:chgData name="Antonia Chiantella" userId="eb05e66d-d154-4397-a0d1-9519623dc572" providerId="ADAL" clId="{AACDED40-EE15-413F-869F-1AB5EB863DE7}" dt="2025-12-09T08:37:50.213" v="4946" actId="790"/>
          <ac:graphicFrameMkLst>
            <pc:docMk/>
            <pc:sldMk cId="567802123" sldId="396"/>
            <ac:graphicFrameMk id="3" creationId="{7A8B77E2-216A-48B5-8833-E97130365A5E}"/>
          </ac:graphicFrameMkLst>
        </pc:graphicFrameChg>
      </pc:sldChg>
      <pc:sldChg chg="addSp delSp modSp mod modTransition">
        <pc:chgData name="Antonia Chiantella" userId="eb05e66d-d154-4397-a0d1-9519623dc572" providerId="ADAL" clId="{AACDED40-EE15-413F-869F-1AB5EB863DE7}" dt="2025-12-09T13:02:42.917" v="5160"/>
        <pc:sldMkLst>
          <pc:docMk/>
          <pc:sldMk cId="2766458727" sldId="399"/>
        </pc:sldMkLst>
        <pc:spChg chg="mod">
          <ac:chgData name="Antonia Chiantella" userId="eb05e66d-d154-4397-a0d1-9519623dc572" providerId="ADAL" clId="{AACDED40-EE15-413F-869F-1AB5EB863DE7}" dt="2025-12-09T08:37:50.213" v="4946" actId="790"/>
          <ac:spMkLst>
            <pc:docMk/>
            <pc:sldMk cId="2766458727" sldId="399"/>
            <ac:spMk id="4" creationId="{E48C804B-6F00-0CEA-38A9-0423652932A1}"/>
          </ac:spMkLst>
        </pc:spChg>
        <pc:spChg chg="mod">
          <ac:chgData name="Antonia Chiantella" userId="eb05e66d-d154-4397-a0d1-9519623dc572" providerId="ADAL" clId="{AACDED40-EE15-413F-869F-1AB5EB863DE7}" dt="2025-12-09T08:37:50.213" v="4946" actId="790"/>
          <ac:spMkLst>
            <pc:docMk/>
            <pc:sldMk cId="2766458727" sldId="399"/>
            <ac:spMk id="5" creationId="{99A503EE-AA10-25CD-04EF-D709B877556B}"/>
          </ac:spMkLst>
        </pc:spChg>
        <pc:spChg chg="add mod">
          <ac:chgData name="Antonia Chiantella" userId="eb05e66d-d154-4397-a0d1-9519623dc572" providerId="ADAL" clId="{AACDED40-EE15-413F-869F-1AB5EB863DE7}" dt="2025-12-09T08:37:50.213" v="4946" actId="790"/>
          <ac:spMkLst>
            <pc:docMk/>
            <pc:sldMk cId="2766458727" sldId="399"/>
            <ac:spMk id="6" creationId="{5422E3A3-31DE-AF54-2CFE-D9083550DEB4}"/>
          </ac:spMkLst>
        </pc:spChg>
        <pc:graphicFrameChg chg="mod modGraphic">
          <ac:chgData name="Antonia Chiantella" userId="eb05e66d-d154-4397-a0d1-9519623dc572" providerId="ADAL" clId="{AACDED40-EE15-413F-869F-1AB5EB863DE7}" dt="2025-12-09T08:37:50.213" v="4946" actId="790"/>
          <ac:graphicFrameMkLst>
            <pc:docMk/>
            <pc:sldMk cId="2766458727" sldId="399"/>
            <ac:graphicFrameMk id="3" creationId="{A1B576CB-BBD1-1F42-6C78-922FB0299B36}"/>
          </ac:graphicFrameMkLst>
        </pc:graphicFrameChg>
      </pc:sldChg>
      <pc:sldChg chg="delSp modSp mod modTransition">
        <pc:chgData name="Antonia Chiantella" userId="eb05e66d-d154-4397-a0d1-9519623dc572" providerId="ADAL" clId="{AACDED40-EE15-413F-869F-1AB5EB863DE7}" dt="2025-12-09T13:02:42.917" v="5160"/>
        <pc:sldMkLst>
          <pc:docMk/>
          <pc:sldMk cId="3278502974" sldId="400"/>
        </pc:sldMkLst>
        <pc:spChg chg="mod">
          <ac:chgData name="Antonia Chiantella" userId="eb05e66d-d154-4397-a0d1-9519623dc572" providerId="ADAL" clId="{AACDED40-EE15-413F-869F-1AB5EB863DE7}" dt="2025-12-09T08:37:50.213" v="4946" actId="790"/>
          <ac:spMkLst>
            <pc:docMk/>
            <pc:sldMk cId="3278502974" sldId="400"/>
            <ac:spMk id="2" creationId="{62ED1388-2433-9D92-D550-BB12A7AD494D}"/>
          </ac:spMkLst>
        </pc:spChg>
        <pc:spChg chg="mod">
          <ac:chgData name="Antonia Chiantella" userId="eb05e66d-d154-4397-a0d1-9519623dc572" providerId="ADAL" clId="{AACDED40-EE15-413F-869F-1AB5EB863DE7}" dt="2025-12-09T08:37:50.213" v="4946" actId="790"/>
          <ac:spMkLst>
            <pc:docMk/>
            <pc:sldMk cId="3278502974" sldId="400"/>
            <ac:spMk id="4" creationId="{71EC1DCE-6CAF-7508-66D2-47B83A7D32CF}"/>
          </ac:spMkLst>
        </pc:spChg>
        <pc:spChg chg="mod">
          <ac:chgData name="Antonia Chiantella" userId="eb05e66d-d154-4397-a0d1-9519623dc572" providerId="ADAL" clId="{AACDED40-EE15-413F-869F-1AB5EB863DE7}" dt="2025-12-09T08:37:50.213" v="4946" actId="790"/>
          <ac:spMkLst>
            <pc:docMk/>
            <pc:sldMk cId="3278502974" sldId="400"/>
            <ac:spMk id="5" creationId="{C25A9AEB-611F-5386-7D52-0897C22B49AC}"/>
          </ac:spMkLst>
        </pc:spChg>
        <pc:graphicFrameChg chg="mod modGraphic">
          <ac:chgData name="Antonia Chiantella" userId="eb05e66d-d154-4397-a0d1-9519623dc572" providerId="ADAL" clId="{AACDED40-EE15-413F-869F-1AB5EB863DE7}" dt="2025-12-09T08:37:50.213" v="4946" actId="790"/>
          <ac:graphicFrameMkLst>
            <pc:docMk/>
            <pc:sldMk cId="3278502974" sldId="400"/>
            <ac:graphicFrameMk id="3" creationId="{5B246B58-BD8C-074A-EFE8-3BE9B51FB4D5}"/>
          </ac:graphicFrameMkLst>
        </pc:graphicFrameChg>
      </pc:sldChg>
      <pc:sldChg chg="delSp modSp mod modTransition">
        <pc:chgData name="Antonia Chiantella" userId="eb05e66d-d154-4397-a0d1-9519623dc572" providerId="ADAL" clId="{AACDED40-EE15-413F-869F-1AB5EB863DE7}" dt="2025-12-09T13:02:42.917" v="5160"/>
        <pc:sldMkLst>
          <pc:docMk/>
          <pc:sldMk cId="2388850121" sldId="401"/>
        </pc:sldMkLst>
        <pc:spChg chg="mod">
          <ac:chgData name="Antonia Chiantella" userId="eb05e66d-d154-4397-a0d1-9519623dc572" providerId="ADAL" clId="{AACDED40-EE15-413F-869F-1AB5EB863DE7}" dt="2025-12-09T08:37:50.213" v="4946" actId="790"/>
          <ac:spMkLst>
            <pc:docMk/>
            <pc:sldMk cId="2388850121" sldId="401"/>
            <ac:spMk id="2" creationId="{AF4E02C9-C8F2-5FD8-BDBD-F6937A703200}"/>
          </ac:spMkLst>
        </pc:spChg>
        <pc:spChg chg="mod">
          <ac:chgData name="Antonia Chiantella" userId="eb05e66d-d154-4397-a0d1-9519623dc572" providerId="ADAL" clId="{AACDED40-EE15-413F-869F-1AB5EB863DE7}" dt="2025-12-09T08:37:50.213" v="4946" actId="790"/>
          <ac:spMkLst>
            <pc:docMk/>
            <pc:sldMk cId="2388850121" sldId="401"/>
            <ac:spMk id="4" creationId="{038ED2AF-8538-1DCD-F696-242E14ECA0D8}"/>
          </ac:spMkLst>
        </pc:spChg>
        <pc:spChg chg="mod">
          <ac:chgData name="Antonia Chiantella" userId="eb05e66d-d154-4397-a0d1-9519623dc572" providerId="ADAL" clId="{AACDED40-EE15-413F-869F-1AB5EB863DE7}" dt="2025-12-09T08:37:50.213" v="4946" actId="790"/>
          <ac:spMkLst>
            <pc:docMk/>
            <pc:sldMk cId="2388850121" sldId="401"/>
            <ac:spMk id="5" creationId="{5C238B39-B787-5224-0E41-D41B1921A273}"/>
          </ac:spMkLst>
        </pc:spChg>
        <pc:graphicFrameChg chg="mod modGraphic">
          <ac:chgData name="Antonia Chiantella" userId="eb05e66d-d154-4397-a0d1-9519623dc572" providerId="ADAL" clId="{AACDED40-EE15-413F-869F-1AB5EB863DE7}" dt="2025-12-09T08:37:50.213" v="4946" actId="790"/>
          <ac:graphicFrameMkLst>
            <pc:docMk/>
            <pc:sldMk cId="2388850121" sldId="401"/>
            <ac:graphicFrameMk id="3" creationId="{A1EADBEB-25DA-1EE2-6E0F-0751EA239BBF}"/>
          </ac:graphicFrameMkLst>
        </pc:graphicFrameChg>
      </pc:sldChg>
      <pc:sldChg chg="delSp modSp mod modTransition">
        <pc:chgData name="Antonia Chiantella" userId="eb05e66d-d154-4397-a0d1-9519623dc572" providerId="ADAL" clId="{AACDED40-EE15-413F-869F-1AB5EB863DE7}" dt="2025-12-10T10:14:36.615" v="5618" actId="255"/>
        <pc:sldMkLst>
          <pc:docMk/>
          <pc:sldMk cId="196315307" sldId="402"/>
        </pc:sldMkLst>
        <pc:spChg chg="mod">
          <ac:chgData name="Antonia Chiantella" userId="eb05e66d-d154-4397-a0d1-9519623dc572" providerId="ADAL" clId="{AACDED40-EE15-413F-869F-1AB5EB863DE7}" dt="2025-12-09T08:37:50.213" v="4946" actId="790"/>
          <ac:spMkLst>
            <pc:docMk/>
            <pc:sldMk cId="196315307" sldId="402"/>
            <ac:spMk id="3" creationId="{72C567C8-160F-2C95-188D-5C1FE51F15E1}"/>
          </ac:spMkLst>
        </pc:spChg>
        <pc:spChg chg="mod">
          <ac:chgData name="Antonia Chiantella" userId="eb05e66d-d154-4397-a0d1-9519623dc572" providerId="ADAL" clId="{AACDED40-EE15-413F-869F-1AB5EB863DE7}" dt="2025-12-09T08:37:50.213" v="4946" actId="790"/>
          <ac:spMkLst>
            <pc:docMk/>
            <pc:sldMk cId="196315307" sldId="402"/>
            <ac:spMk id="4" creationId="{5EA5AB62-227E-2A16-9AF3-BA1BA2173BB3}"/>
          </ac:spMkLst>
        </pc:spChg>
        <pc:spChg chg="mod">
          <ac:chgData name="Antonia Chiantella" userId="eb05e66d-d154-4397-a0d1-9519623dc572" providerId="ADAL" clId="{AACDED40-EE15-413F-869F-1AB5EB863DE7}" dt="2025-12-09T08:37:50.213" v="4946" actId="790"/>
          <ac:spMkLst>
            <pc:docMk/>
            <pc:sldMk cId="196315307" sldId="402"/>
            <ac:spMk id="5" creationId="{313A5738-4DD6-C9DE-40DA-D5A738CF7C4C}"/>
          </ac:spMkLst>
        </pc:spChg>
        <pc:graphicFrameChg chg="mod modGraphic">
          <ac:chgData name="Antonia Chiantella" userId="eb05e66d-d154-4397-a0d1-9519623dc572" providerId="ADAL" clId="{AACDED40-EE15-413F-869F-1AB5EB863DE7}" dt="2025-12-10T10:14:36.615" v="5618" actId="255"/>
          <ac:graphicFrameMkLst>
            <pc:docMk/>
            <pc:sldMk cId="196315307" sldId="402"/>
            <ac:graphicFrameMk id="2" creationId="{30311339-0E35-3857-0EED-277AF4A876A3}"/>
          </ac:graphicFrameMkLst>
        </pc:graphicFrameChg>
      </pc:sldChg>
      <pc:sldChg chg="modSp mod modTransition">
        <pc:chgData name="Antonia Chiantella" userId="eb05e66d-d154-4397-a0d1-9519623dc572" providerId="ADAL" clId="{AACDED40-EE15-413F-869F-1AB5EB863DE7}" dt="2025-12-10T09:07:15.899" v="5420" actId="207"/>
        <pc:sldMkLst>
          <pc:docMk/>
          <pc:sldMk cId="2309694923" sldId="404"/>
        </pc:sldMkLst>
        <pc:spChg chg="mod">
          <ac:chgData name="Antonia Chiantella" userId="eb05e66d-d154-4397-a0d1-9519623dc572" providerId="ADAL" clId="{AACDED40-EE15-413F-869F-1AB5EB863DE7}" dt="2025-12-09T08:37:50.213" v="4946" actId="790"/>
          <ac:spMkLst>
            <pc:docMk/>
            <pc:sldMk cId="2309694923" sldId="404"/>
            <ac:spMk id="3" creationId="{A6DCA9EF-CB83-33E5-2D8E-E68643D298BF}"/>
          </ac:spMkLst>
        </pc:spChg>
        <pc:spChg chg="mod">
          <ac:chgData name="Antonia Chiantella" userId="eb05e66d-d154-4397-a0d1-9519623dc572" providerId="ADAL" clId="{AACDED40-EE15-413F-869F-1AB5EB863DE7}" dt="2025-12-09T08:37:50.213" v="4946" actId="790"/>
          <ac:spMkLst>
            <pc:docMk/>
            <pc:sldMk cId="2309694923" sldId="404"/>
            <ac:spMk id="4" creationId="{EC2FED0F-9CE4-E7BC-6D10-ED13195BEE1D}"/>
          </ac:spMkLst>
        </pc:spChg>
        <pc:spChg chg="mod">
          <ac:chgData name="Antonia Chiantella" userId="eb05e66d-d154-4397-a0d1-9519623dc572" providerId="ADAL" clId="{AACDED40-EE15-413F-869F-1AB5EB863DE7}" dt="2025-12-09T08:37:50.213" v="4946" actId="790"/>
          <ac:spMkLst>
            <pc:docMk/>
            <pc:sldMk cId="2309694923" sldId="404"/>
            <ac:spMk id="5" creationId="{79318192-EC11-6E8D-F3D6-637440A0388A}"/>
          </ac:spMkLst>
        </pc:spChg>
        <pc:graphicFrameChg chg="mod modGraphic">
          <ac:chgData name="Antonia Chiantella" userId="eb05e66d-d154-4397-a0d1-9519623dc572" providerId="ADAL" clId="{AACDED40-EE15-413F-869F-1AB5EB863DE7}" dt="2025-12-10T09:07:15.899" v="5420" actId="207"/>
          <ac:graphicFrameMkLst>
            <pc:docMk/>
            <pc:sldMk cId="2309694923" sldId="404"/>
            <ac:graphicFrameMk id="2" creationId="{81F4CA7E-7A76-6432-8A4B-04A302CCD9B3}"/>
          </ac:graphicFrameMkLst>
        </pc:graphicFrameChg>
      </pc:sldChg>
      <pc:sldChg chg="addSp delSp modSp mod modTransition">
        <pc:chgData name="Antonia Chiantella" userId="eb05e66d-d154-4397-a0d1-9519623dc572" providerId="ADAL" clId="{AACDED40-EE15-413F-869F-1AB5EB863DE7}" dt="2025-12-10T10:15:49.819" v="5620" actId="255"/>
        <pc:sldMkLst>
          <pc:docMk/>
          <pc:sldMk cId="4287519588" sldId="405"/>
        </pc:sldMkLst>
        <pc:spChg chg="mod">
          <ac:chgData name="Antonia Chiantella" userId="eb05e66d-d154-4397-a0d1-9519623dc572" providerId="ADAL" clId="{AACDED40-EE15-413F-869F-1AB5EB863DE7}" dt="2025-12-09T08:37:50.213" v="4946" actId="790"/>
          <ac:spMkLst>
            <pc:docMk/>
            <pc:sldMk cId="4287519588" sldId="405"/>
            <ac:spMk id="4" creationId="{526C4EA2-8141-DC78-2B69-DE0BDC8A237D}"/>
          </ac:spMkLst>
        </pc:spChg>
        <pc:spChg chg="mod">
          <ac:chgData name="Antonia Chiantella" userId="eb05e66d-d154-4397-a0d1-9519623dc572" providerId="ADAL" clId="{AACDED40-EE15-413F-869F-1AB5EB863DE7}" dt="2025-12-09T08:37:50.213" v="4946" actId="790"/>
          <ac:spMkLst>
            <pc:docMk/>
            <pc:sldMk cId="4287519588" sldId="405"/>
            <ac:spMk id="5" creationId="{C7475FE6-E76F-121C-7E28-C51872860380}"/>
          </ac:spMkLst>
        </pc:spChg>
        <pc:spChg chg="add mod">
          <ac:chgData name="Antonia Chiantella" userId="eb05e66d-d154-4397-a0d1-9519623dc572" providerId="ADAL" clId="{AACDED40-EE15-413F-869F-1AB5EB863DE7}" dt="2025-12-09T08:37:50.213" v="4946" actId="790"/>
          <ac:spMkLst>
            <pc:docMk/>
            <pc:sldMk cId="4287519588" sldId="405"/>
            <ac:spMk id="6" creationId="{73BD8686-0636-BB76-CF76-2E8C1D99D143}"/>
          </ac:spMkLst>
        </pc:spChg>
        <pc:graphicFrameChg chg="mod modGraphic">
          <ac:chgData name="Antonia Chiantella" userId="eb05e66d-d154-4397-a0d1-9519623dc572" providerId="ADAL" clId="{AACDED40-EE15-413F-869F-1AB5EB863DE7}" dt="2025-12-10T10:15:49.819" v="5620" actId="255"/>
          <ac:graphicFrameMkLst>
            <pc:docMk/>
            <pc:sldMk cId="4287519588" sldId="405"/>
            <ac:graphicFrameMk id="2" creationId="{8266E233-F502-77F0-6A03-757A586726D7}"/>
          </ac:graphicFrameMkLst>
        </pc:graphicFrameChg>
      </pc:sldChg>
      <pc:sldChg chg="delSp modSp mod modTransition">
        <pc:chgData name="Antonia Chiantella" userId="eb05e66d-d154-4397-a0d1-9519623dc572" providerId="ADAL" clId="{AACDED40-EE15-413F-869F-1AB5EB863DE7}" dt="2025-12-09T13:02:42.917" v="5160"/>
        <pc:sldMkLst>
          <pc:docMk/>
          <pc:sldMk cId="4104931882" sldId="406"/>
        </pc:sldMkLst>
        <pc:spChg chg="mod">
          <ac:chgData name="Antonia Chiantella" userId="eb05e66d-d154-4397-a0d1-9519623dc572" providerId="ADAL" clId="{AACDED40-EE15-413F-869F-1AB5EB863DE7}" dt="2025-12-09T08:37:50.213" v="4946" actId="790"/>
          <ac:spMkLst>
            <pc:docMk/>
            <pc:sldMk cId="4104931882" sldId="406"/>
            <ac:spMk id="2" creationId="{EBDF4336-7C5A-A230-AC4C-2B57D3FC3B6C}"/>
          </ac:spMkLst>
        </pc:spChg>
        <pc:spChg chg="mod">
          <ac:chgData name="Antonia Chiantella" userId="eb05e66d-d154-4397-a0d1-9519623dc572" providerId="ADAL" clId="{AACDED40-EE15-413F-869F-1AB5EB863DE7}" dt="2025-12-09T08:37:50.213" v="4946" actId="790"/>
          <ac:spMkLst>
            <pc:docMk/>
            <pc:sldMk cId="4104931882" sldId="406"/>
            <ac:spMk id="3" creationId="{3E670CFE-DA90-2E29-A6BE-31C711872374}"/>
          </ac:spMkLst>
        </pc:spChg>
        <pc:spChg chg="mod">
          <ac:chgData name="Antonia Chiantella" userId="eb05e66d-d154-4397-a0d1-9519623dc572" providerId="ADAL" clId="{AACDED40-EE15-413F-869F-1AB5EB863DE7}" dt="2025-12-09T08:37:50.213" v="4946" actId="790"/>
          <ac:spMkLst>
            <pc:docMk/>
            <pc:sldMk cId="4104931882" sldId="406"/>
            <ac:spMk id="4" creationId="{FA3080A4-F862-DD75-0C19-C3A6366D390E}"/>
          </ac:spMkLst>
        </pc:spChg>
        <pc:graphicFrameChg chg="modGraphic">
          <ac:chgData name="Antonia Chiantella" userId="eb05e66d-d154-4397-a0d1-9519623dc572" providerId="ADAL" clId="{AACDED40-EE15-413F-869F-1AB5EB863DE7}" dt="2025-12-09T08:37:50.213" v="4946" actId="790"/>
          <ac:graphicFrameMkLst>
            <pc:docMk/>
            <pc:sldMk cId="4104931882" sldId="406"/>
            <ac:graphicFrameMk id="6" creationId="{140B3883-D77E-3D60-AC7D-51D07A058199}"/>
          </ac:graphicFrameMkLst>
        </pc:graphicFrameChg>
      </pc:sldChg>
      <pc:sldChg chg="addSp delSp modSp mod modTransition">
        <pc:chgData name="Antonia Chiantella" userId="eb05e66d-d154-4397-a0d1-9519623dc572" providerId="ADAL" clId="{AACDED40-EE15-413F-869F-1AB5EB863DE7}" dt="2025-12-10T10:15:29.797" v="5619" actId="1076"/>
        <pc:sldMkLst>
          <pc:docMk/>
          <pc:sldMk cId="2438327507" sldId="407"/>
        </pc:sldMkLst>
        <pc:spChg chg="mod">
          <ac:chgData name="Antonia Chiantella" userId="eb05e66d-d154-4397-a0d1-9519623dc572" providerId="ADAL" clId="{AACDED40-EE15-413F-869F-1AB5EB863DE7}" dt="2025-12-09T08:37:50.213" v="4946" actId="790"/>
          <ac:spMkLst>
            <pc:docMk/>
            <pc:sldMk cId="2438327507" sldId="407"/>
            <ac:spMk id="3" creationId="{621F27D2-0442-9EB9-A647-80E091073A60}"/>
          </ac:spMkLst>
        </pc:spChg>
        <pc:spChg chg="mod">
          <ac:chgData name="Antonia Chiantella" userId="eb05e66d-d154-4397-a0d1-9519623dc572" providerId="ADAL" clId="{AACDED40-EE15-413F-869F-1AB5EB863DE7}" dt="2025-12-09T08:37:50.213" v="4946" actId="790"/>
          <ac:spMkLst>
            <pc:docMk/>
            <pc:sldMk cId="2438327507" sldId="407"/>
            <ac:spMk id="4" creationId="{A9D9C8E6-57A2-4DD5-8D68-01935912F9DB}"/>
          </ac:spMkLst>
        </pc:spChg>
        <pc:spChg chg="add mod">
          <ac:chgData name="Antonia Chiantella" userId="eb05e66d-d154-4397-a0d1-9519623dc572" providerId="ADAL" clId="{AACDED40-EE15-413F-869F-1AB5EB863DE7}" dt="2025-12-09T08:37:50.213" v="4946" actId="790"/>
          <ac:spMkLst>
            <pc:docMk/>
            <pc:sldMk cId="2438327507" sldId="407"/>
            <ac:spMk id="5" creationId="{7CEEE252-42D2-B918-C625-19C86A8BC54A}"/>
          </ac:spMkLst>
        </pc:spChg>
        <pc:graphicFrameChg chg="mod modGraphic">
          <ac:chgData name="Antonia Chiantella" userId="eb05e66d-d154-4397-a0d1-9519623dc572" providerId="ADAL" clId="{AACDED40-EE15-413F-869F-1AB5EB863DE7}" dt="2025-12-10T10:15:29.797" v="5619" actId="1076"/>
          <ac:graphicFrameMkLst>
            <pc:docMk/>
            <pc:sldMk cId="2438327507" sldId="407"/>
            <ac:graphicFrameMk id="6" creationId="{332A56C2-4F6A-C170-0D2B-ABBB076E5FF5}"/>
          </ac:graphicFrameMkLst>
        </pc:graphicFrameChg>
      </pc:sldChg>
      <pc:sldChg chg="modSp mod modTransition">
        <pc:chgData name="Antonia Chiantella" userId="eb05e66d-d154-4397-a0d1-9519623dc572" providerId="ADAL" clId="{AACDED40-EE15-413F-869F-1AB5EB863DE7}" dt="2025-12-09T13:02:42.917" v="5160"/>
        <pc:sldMkLst>
          <pc:docMk/>
          <pc:sldMk cId="2706268612" sldId="409"/>
        </pc:sldMkLst>
        <pc:spChg chg="mod">
          <ac:chgData name="Antonia Chiantella" userId="eb05e66d-d154-4397-a0d1-9519623dc572" providerId="ADAL" clId="{AACDED40-EE15-413F-869F-1AB5EB863DE7}" dt="2025-12-09T08:37:50.213" v="4946" actId="790"/>
          <ac:spMkLst>
            <pc:docMk/>
            <pc:sldMk cId="2706268612" sldId="409"/>
            <ac:spMk id="3" creationId="{C030AFFB-ED06-FF3C-9BB7-AA574E165B0A}"/>
          </ac:spMkLst>
        </pc:spChg>
        <pc:spChg chg="mod">
          <ac:chgData name="Antonia Chiantella" userId="eb05e66d-d154-4397-a0d1-9519623dc572" providerId="ADAL" clId="{AACDED40-EE15-413F-869F-1AB5EB863DE7}" dt="2025-12-09T08:37:50.213" v="4946" actId="790"/>
          <ac:spMkLst>
            <pc:docMk/>
            <pc:sldMk cId="2706268612" sldId="409"/>
            <ac:spMk id="4" creationId="{EC7A2A94-D3A1-09A4-38C7-7EBD29A3F2E3}"/>
          </ac:spMkLst>
        </pc:spChg>
        <pc:spChg chg="mod">
          <ac:chgData name="Antonia Chiantella" userId="eb05e66d-d154-4397-a0d1-9519623dc572" providerId="ADAL" clId="{AACDED40-EE15-413F-869F-1AB5EB863DE7}" dt="2025-12-09T08:37:50.213" v="4946" actId="790"/>
          <ac:spMkLst>
            <pc:docMk/>
            <pc:sldMk cId="2706268612" sldId="409"/>
            <ac:spMk id="5" creationId="{C474BB95-CE17-07E8-9777-A56D43283E30}"/>
          </ac:spMkLst>
        </pc:spChg>
        <pc:graphicFrameChg chg="modGraphic">
          <ac:chgData name="Antonia Chiantella" userId="eb05e66d-d154-4397-a0d1-9519623dc572" providerId="ADAL" clId="{AACDED40-EE15-413F-869F-1AB5EB863DE7}" dt="2025-12-09T08:37:50.213" v="4946" actId="790"/>
          <ac:graphicFrameMkLst>
            <pc:docMk/>
            <pc:sldMk cId="2706268612" sldId="409"/>
            <ac:graphicFrameMk id="6" creationId="{03E6651A-859B-7B57-5FF5-4534DA4B6FEE}"/>
          </ac:graphicFrameMkLst>
        </pc:graphicFrameChg>
      </pc:sldChg>
      <pc:sldChg chg="modSp mod modTransition">
        <pc:chgData name="Antonia Chiantella" userId="eb05e66d-d154-4397-a0d1-9519623dc572" providerId="ADAL" clId="{AACDED40-EE15-413F-869F-1AB5EB863DE7}" dt="2025-12-10T10:24:46.990" v="5625" actId="122"/>
        <pc:sldMkLst>
          <pc:docMk/>
          <pc:sldMk cId="725615781" sldId="410"/>
        </pc:sldMkLst>
        <pc:spChg chg="mod">
          <ac:chgData name="Antonia Chiantella" userId="eb05e66d-d154-4397-a0d1-9519623dc572" providerId="ADAL" clId="{AACDED40-EE15-413F-869F-1AB5EB863DE7}" dt="2025-12-09T08:37:50.213" v="4946" actId="790"/>
          <ac:spMkLst>
            <pc:docMk/>
            <pc:sldMk cId="725615781" sldId="410"/>
            <ac:spMk id="3" creationId="{96D41F5B-ADDF-B04A-4D91-D11650CD86C0}"/>
          </ac:spMkLst>
        </pc:spChg>
        <pc:spChg chg="mod">
          <ac:chgData name="Antonia Chiantella" userId="eb05e66d-d154-4397-a0d1-9519623dc572" providerId="ADAL" clId="{AACDED40-EE15-413F-869F-1AB5EB863DE7}" dt="2025-12-09T08:37:50.213" v="4946" actId="790"/>
          <ac:spMkLst>
            <pc:docMk/>
            <pc:sldMk cId="725615781" sldId="410"/>
            <ac:spMk id="4" creationId="{EE21E2CC-84FF-690B-D9E6-995E795A6C86}"/>
          </ac:spMkLst>
        </pc:spChg>
        <pc:spChg chg="mod">
          <ac:chgData name="Antonia Chiantella" userId="eb05e66d-d154-4397-a0d1-9519623dc572" providerId="ADAL" clId="{AACDED40-EE15-413F-869F-1AB5EB863DE7}" dt="2025-12-09T08:37:50.213" v="4946" actId="790"/>
          <ac:spMkLst>
            <pc:docMk/>
            <pc:sldMk cId="725615781" sldId="410"/>
            <ac:spMk id="5" creationId="{66B7BA1D-C85E-DB48-A4EE-99BBB42384BF}"/>
          </ac:spMkLst>
        </pc:spChg>
        <pc:graphicFrameChg chg="modGraphic">
          <ac:chgData name="Antonia Chiantella" userId="eb05e66d-d154-4397-a0d1-9519623dc572" providerId="ADAL" clId="{AACDED40-EE15-413F-869F-1AB5EB863DE7}" dt="2025-12-10T10:24:46.990" v="5625" actId="122"/>
          <ac:graphicFrameMkLst>
            <pc:docMk/>
            <pc:sldMk cId="725615781" sldId="410"/>
            <ac:graphicFrameMk id="6" creationId="{8B35D02A-C00A-D91A-FEC7-B73734AD3960}"/>
          </ac:graphicFrameMkLst>
        </pc:graphicFrameChg>
      </pc:sldChg>
      <pc:sldChg chg="modSp mod modTransition">
        <pc:chgData name="Antonia Chiantella" userId="eb05e66d-d154-4397-a0d1-9519623dc572" providerId="ADAL" clId="{AACDED40-EE15-413F-869F-1AB5EB863DE7}" dt="2025-12-09T13:02:42.917" v="5160"/>
        <pc:sldMkLst>
          <pc:docMk/>
          <pc:sldMk cId="279579569" sldId="411"/>
        </pc:sldMkLst>
        <pc:spChg chg="mod">
          <ac:chgData name="Antonia Chiantella" userId="eb05e66d-d154-4397-a0d1-9519623dc572" providerId="ADAL" clId="{AACDED40-EE15-413F-869F-1AB5EB863DE7}" dt="2025-12-09T08:37:50.213" v="4946" actId="790"/>
          <ac:spMkLst>
            <pc:docMk/>
            <pc:sldMk cId="279579569" sldId="411"/>
            <ac:spMk id="3" creationId="{FBCC3AB1-A8EE-5A67-B621-6B524DC11809}"/>
          </ac:spMkLst>
        </pc:spChg>
        <pc:spChg chg="mod">
          <ac:chgData name="Antonia Chiantella" userId="eb05e66d-d154-4397-a0d1-9519623dc572" providerId="ADAL" clId="{AACDED40-EE15-413F-869F-1AB5EB863DE7}" dt="2025-12-09T08:37:50.213" v="4946" actId="790"/>
          <ac:spMkLst>
            <pc:docMk/>
            <pc:sldMk cId="279579569" sldId="411"/>
            <ac:spMk id="4" creationId="{ABE5F3D4-A49F-246C-3D0A-7D2B8FA84140}"/>
          </ac:spMkLst>
        </pc:spChg>
        <pc:spChg chg="mod">
          <ac:chgData name="Antonia Chiantella" userId="eb05e66d-d154-4397-a0d1-9519623dc572" providerId="ADAL" clId="{AACDED40-EE15-413F-869F-1AB5EB863DE7}" dt="2025-12-09T08:37:50.213" v="4946" actId="790"/>
          <ac:spMkLst>
            <pc:docMk/>
            <pc:sldMk cId="279579569" sldId="411"/>
            <ac:spMk id="5" creationId="{39AF6C3F-5C45-EA52-D9C6-3B3C7EA9FAD5}"/>
          </ac:spMkLst>
        </pc:spChg>
        <pc:graphicFrameChg chg="modGraphic">
          <ac:chgData name="Antonia Chiantella" userId="eb05e66d-d154-4397-a0d1-9519623dc572" providerId="ADAL" clId="{AACDED40-EE15-413F-869F-1AB5EB863DE7}" dt="2025-12-09T08:37:50.213" v="4946" actId="790"/>
          <ac:graphicFrameMkLst>
            <pc:docMk/>
            <pc:sldMk cId="279579569" sldId="411"/>
            <ac:graphicFrameMk id="6" creationId="{40F2F856-AA02-E0BC-FF59-6F6BDE51DBF6}"/>
          </ac:graphicFrameMkLst>
        </pc:graphicFrameChg>
      </pc:sldChg>
      <pc:sldChg chg="modSp mod modTransition">
        <pc:chgData name="Antonia Chiantella" userId="eb05e66d-d154-4397-a0d1-9519623dc572" providerId="ADAL" clId="{AACDED40-EE15-413F-869F-1AB5EB863DE7}" dt="2025-12-09T13:02:42.917" v="5160"/>
        <pc:sldMkLst>
          <pc:docMk/>
          <pc:sldMk cId="3815722804" sldId="412"/>
        </pc:sldMkLst>
        <pc:spChg chg="mod">
          <ac:chgData name="Antonia Chiantella" userId="eb05e66d-d154-4397-a0d1-9519623dc572" providerId="ADAL" clId="{AACDED40-EE15-413F-869F-1AB5EB863DE7}" dt="2025-12-09T08:37:50.213" v="4946" actId="790"/>
          <ac:spMkLst>
            <pc:docMk/>
            <pc:sldMk cId="3815722804" sldId="412"/>
            <ac:spMk id="4" creationId="{0008E185-01E2-C90C-276F-8345DB918B12}"/>
          </ac:spMkLst>
        </pc:spChg>
        <pc:spChg chg="mod">
          <ac:chgData name="Antonia Chiantella" userId="eb05e66d-d154-4397-a0d1-9519623dc572" providerId="ADAL" clId="{AACDED40-EE15-413F-869F-1AB5EB863DE7}" dt="2025-12-09T08:37:50.213" v="4946" actId="790"/>
          <ac:spMkLst>
            <pc:docMk/>
            <pc:sldMk cId="3815722804" sldId="412"/>
            <ac:spMk id="5" creationId="{5EE980FD-C469-5427-C9CD-85CEFA78249D}"/>
          </ac:spMkLst>
        </pc:spChg>
        <pc:spChg chg="mod">
          <ac:chgData name="Antonia Chiantella" userId="eb05e66d-d154-4397-a0d1-9519623dc572" providerId="ADAL" clId="{AACDED40-EE15-413F-869F-1AB5EB863DE7}" dt="2025-12-09T08:37:50.213" v="4946" actId="790"/>
          <ac:spMkLst>
            <pc:docMk/>
            <pc:sldMk cId="3815722804" sldId="412"/>
            <ac:spMk id="6" creationId="{709A0FB6-0569-7ECF-402F-3D5AE301A021}"/>
          </ac:spMkLst>
        </pc:spChg>
        <pc:graphicFrameChg chg="modGraphic">
          <ac:chgData name="Antonia Chiantella" userId="eb05e66d-d154-4397-a0d1-9519623dc572" providerId="ADAL" clId="{AACDED40-EE15-413F-869F-1AB5EB863DE7}" dt="2025-12-09T08:37:50.213" v="4946" actId="790"/>
          <ac:graphicFrameMkLst>
            <pc:docMk/>
            <pc:sldMk cId="3815722804" sldId="412"/>
            <ac:graphicFrameMk id="3" creationId="{78886264-859D-CD02-64A9-DF28DC63BECE}"/>
          </ac:graphicFrameMkLst>
        </pc:graphicFrameChg>
      </pc:sldChg>
      <pc:sldChg chg="addSp delSp modSp mod modTransition">
        <pc:chgData name="Antonia Chiantella" userId="eb05e66d-d154-4397-a0d1-9519623dc572" providerId="ADAL" clId="{AACDED40-EE15-413F-869F-1AB5EB863DE7}" dt="2025-12-10T09:07:42.120" v="5421" actId="207"/>
        <pc:sldMkLst>
          <pc:docMk/>
          <pc:sldMk cId="3196444143" sldId="413"/>
        </pc:sldMkLst>
        <pc:spChg chg="mod">
          <ac:chgData name="Antonia Chiantella" userId="eb05e66d-d154-4397-a0d1-9519623dc572" providerId="ADAL" clId="{AACDED40-EE15-413F-869F-1AB5EB863DE7}" dt="2025-12-09T08:37:50.213" v="4946" actId="790"/>
          <ac:spMkLst>
            <pc:docMk/>
            <pc:sldMk cId="3196444143" sldId="413"/>
            <ac:spMk id="2" creationId="{4D0BB861-5FE9-543A-B18D-5F0931667B2B}"/>
          </ac:spMkLst>
        </pc:spChg>
        <pc:spChg chg="mod">
          <ac:chgData name="Antonia Chiantella" userId="eb05e66d-d154-4397-a0d1-9519623dc572" providerId="ADAL" clId="{AACDED40-EE15-413F-869F-1AB5EB863DE7}" dt="2025-12-09T08:37:50.213" v="4946" actId="790"/>
          <ac:spMkLst>
            <pc:docMk/>
            <pc:sldMk cId="3196444143" sldId="413"/>
            <ac:spMk id="5" creationId="{71544579-AC9D-FBAF-884D-4F330F0B9ECD}"/>
          </ac:spMkLst>
        </pc:spChg>
        <pc:spChg chg="add mod">
          <ac:chgData name="Antonia Chiantella" userId="eb05e66d-d154-4397-a0d1-9519623dc572" providerId="ADAL" clId="{AACDED40-EE15-413F-869F-1AB5EB863DE7}" dt="2025-12-09T08:37:50.213" v="4946" actId="790"/>
          <ac:spMkLst>
            <pc:docMk/>
            <pc:sldMk cId="3196444143" sldId="413"/>
            <ac:spMk id="8" creationId="{4F58BDA5-BBA8-4985-F61D-863CFD20FFD7}"/>
          </ac:spMkLst>
        </pc:spChg>
        <pc:graphicFrameChg chg="mod modGraphic">
          <ac:chgData name="Antonia Chiantella" userId="eb05e66d-d154-4397-a0d1-9519623dc572" providerId="ADAL" clId="{AACDED40-EE15-413F-869F-1AB5EB863DE7}" dt="2025-12-10T09:07:42.120" v="5421" actId="207"/>
          <ac:graphicFrameMkLst>
            <pc:docMk/>
            <pc:sldMk cId="3196444143" sldId="413"/>
            <ac:graphicFrameMk id="4" creationId="{2C9482A5-A0B7-9A3E-421C-114B61F66F8A}"/>
          </ac:graphicFrameMkLst>
        </pc:graphicFrameChg>
      </pc:sldChg>
      <pc:sldChg chg="addSp delSp modSp mod modTransition">
        <pc:chgData name="Antonia Chiantella" userId="eb05e66d-d154-4397-a0d1-9519623dc572" providerId="ADAL" clId="{AACDED40-EE15-413F-869F-1AB5EB863DE7}" dt="2025-12-09T13:02:42.917" v="5160"/>
        <pc:sldMkLst>
          <pc:docMk/>
          <pc:sldMk cId="3986955476" sldId="414"/>
        </pc:sldMkLst>
        <pc:spChg chg="mod">
          <ac:chgData name="Antonia Chiantella" userId="eb05e66d-d154-4397-a0d1-9519623dc572" providerId="ADAL" clId="{AACDED40-EE15-413F-869F-1AB5EB863DE7}" dt="2025-12-09T08:37:50.213" v="4946" actId="790"/>
          <ac:spMkLst>
            <pc:docMk/>
            <pc:sldMk cId="3986955476" sldId="414"/>
            <ac:spMk id="5" creationId="{57129945-25BC-0840-9E69-257D88A156D6}"/>
          </ac:spMkLst>
        </pc:spChg>
        <pc:spChg chg="mod">
          <ac:chgData name="Antonia Chiantella" userId="eb05e66d-d154-4397-a0d1-9519623dc572" providerId="ADAL" clId="{AACDED40-EE15-413F-869F-1AB5EB863DE7}" dt="2025-12-09T08:37:50.213" v="4946" actId="790"/>
          <ac:spMkLst>
            <pc:docMk/>
            <pc:sldMk cId="3986955476" sldId="414"/>
            <ac:spMk id="6" creationId="{06DBC8B5-0362-FA35-7D35-1AC9226FC0AC}"/>
          </ac:spMkLst>
        </pc:spChg>
        <pc:spChg chg="mod">
          <ac:chgData name="Antonia Chiantella" userId="eb05e66d-d154-4397-a0d1-9519623dc572" providerId="ADAL" clId="{AACDED40-EE15-413F-869F-1AB5EB863DE7}" dt="2025-12-09T08:37:50.213" v="4946" actId="790"/>
          <ac:spMkLst>
            <pc:docMk/>
            <pc:sldMk cId="3986955476" sldId="414"/>
            <ac:spMk id="7" creationId="{E4644BE7-733D-4915-A13A-69AE38A949CA}"/>
          </ac:spMkLst>
        </pc:spChg>
        <pc:spChg chg="add mod">
          <ac:chgData name="Antonia Chiantella" userId="eb05e66d-d154-4397-a0d1-9519623dc572" providerId="ADAL" clId="{AACDED40-EE15-413F-869F-1AB5EB863DE7}" dt="2025-12-09T08:37:50.213" v="4946" actId="790"/>
          <ac:spMkLst>
            <pc:docMk/>
            <pc:sldMk cId="3986955476" sldId="414"/>
            <ac:spMk id="8" creationId="{579F8DBE-32F7-DAF1-E8F9-44A0C90B8D89}"/>
          </ac:spMkLst>
        </pc:spChg>
        <pc:graphicFrameChg chg="modGraphic">
          <ac:chgData name="Antonia Chiantella" userId="eb05e66d-d154-4397-a0d1-9519623dc572" providerId="ADAL" clId="{AACDED40-EE15-413F-869F-1AB5EB863DE7}" dt="2025-12-09T08:37:50.213" v="4946" actId="790"/>
          <ac:graphicFrameMkLst>
            <pc:docMk/>
            <pc:sldMk cId="3986955476" sldId="414"/>
            <ac:graphicFrameMk id="2" creationId="{6150498F-3ECE-85DF-8FC3-844B24E7497B}"/>
          </ac:graphicFrameMkLst>
        </pc:graphicFrameChg>
        <pc:graphicFrameChg chg="mod modGraphic">
          <ac:chgData name="Antonia Chiantella" userId="eb05e66d-d154-4397-a0d1-9519623dc572" providerId="ADAL" clId="{AACDED40-EE15-413F-869F-1AB5EB863DE7}" dt="2025-12-09T08:37:50.213" v="4946" actId="790"/>
          <ac:graphicFrameMkLst>
            <pc:docMk/>
            <pc:sldMk cId="3986955476" sldId="414"/>
            <ac:graphicFrameMk id="4" creationId="{B5146925-7DE5-D3FD-72F9-00E1B8D09DC8}"/>
          </ac:graphicFrameMkLst>
        </pc:graphicFrameChg>
      </pc:sldChg>
      <pc:sldChg chg="modSp mod modTransition">
        <pc:chgData name="Antonia Chiantella" userId="eb05e66d-d154-4397-a0d1-9519623dc572" providerId="ADAL" clId="{AACDED40-EE15-413F-869F-1AB5EB863DE7}" dt="2025-12-09T13:02:42.917" v="5160"/>
        <pc:sldMkLst>
          <pc:docMk/>
          <pc:sldMk cId="1655847568" sldId="417"/>
        </pc:sldMkLst>
        <pc:spChg chg="mod">
          <ac:chgData name="Antonia Chiantella" userId="eb05e66d-d154-4397-a0d1-9519623dc572" providerId="ADAL" clId="{AACDED40-EE15-413F-869F-1AB5EB863DE7}" dt="2025-12-09T08:37:50.213" v="4946" actId="790"/>
          <ac:spMkLst>
            <pc:docMk/>
            <pc:sldMk cId="1655847568" sldId="417"/>
            <ac:spMk id="4" creationId="{85D82C3B-3F24-295F-0C97-EA7C753B4652}"/>
          </ac:spMkLst>
        </pc:spChg>
        <pc:spChg chg="mod">
          <ac:chgData name="Antonia Chiantella" userId="eb05e66d-d154-4397-a0d1-9519623dc572" providerId="ADAL" clId="{AACDED40-EE15-413F-869F-1AB5EB863DE7}" dt="2025-12-09T08:37:50.213" v="4946" actId="790"/>
          <ac:spMkLst>
            <pc:docMk/>
            <pc:sldMk cId="1655847568" sldId="417"/>
            <ac:spMk id="5" creationId="{5905FC6E-53D8-5378-24D2-02324FBCE4C4}"/>
          </ac:spMkLst>
        </pc:spChg>
        <pc:spChg chg="mod">
          <ac:chgData name="Antonia Chiantella" userId="eb05e66d-d154-4397-a0d1-9519623dc572" providerId="ADAL" clId="{AACDED40-EE15-413F-869F-1AB5EB863DE7}" dt="2025-12-09T08:37:50.213" v="4946" actId="790"/>
          <ac:spMkLst>
            <pc:docMk/>
            <pc:sldMk cId="1655847568" sldId="417"/>
            <ac:spMk id="6" creationId="{0B656C0D-95FA-B6AE-D56A-F2AC9A860473}"/>
          </ac:spMkLst>
        </pc:spChg>
        <pc:graphicFrameChg chg="modGraphic">
          <ac:chgData name="Antonia Chiantella" userId="eb05e66d-d154-4397-a0d1-9519623dc572" providerId="ADAL" clId="{AACDED40-EE15-413F-869F-1AB5EB863DE7}" dt="2025-12-09T08:37:50.213" v="4946" actId="790"/>
          <ac:graphicFrameMkLst>
            <pc:docMk/>
            <pc:sldMk cId="1655847568" sldId="417"/>
            <ac:graphicFrameMk id="3" creationId="{216C9258-7CDD-AD0A-60AB-B2D0566960C9}"/>
          </ac:graphicFrameMkLst>
        </pc:graphicFrameChg>
        <pc:graphicFrameChg chg="modGraphic">
          <ac:chgData name="Antonia Chiantella" userId="eb05e66d-d154-4397-a0d1-9519623dc572" providerId="ADAL" clId="{AACDED40-EE15-413F-869F-1AB5EB863DE7}" dt="2025-12-09T08:37:50.213" v="4946" actId="790"/>
          <ac:graphicFrameMkLst>
            <pc:docMk/>
            <pc:sldMk cId="1655847568" sldId="417"/>
            <ac:graphicFrameMk id="7" creationId="{AA60EB04-404F-629F-47F7-51982EC49C01}"/>
          </ac:graphicFrameMkLst>
        </pc:graphicFrameChg>
      </pc:sldChg>
      <pc:sldChg chg="modSp mod modTransition">
        <pc:chgData name="Antonia Chiantella" userId="eb05e66d-d154-4397-a0d1-9519623dc572" providerId="ADAL" clId="{AACDED40-EE15-413F-869F-1AB5EB863DE7}" dt="2025-12-10T09:19:49.350" v="5501" actId="20577"/>
        <pc:sldMkLst>
          <pc:docMk/>
          <pc:sldMk cId="1750467193" sldId="418"/>
        </pc:sldMkLst>
        <pc:spChg chg="mod">
          <ac:chgData name="Antonia Chiantella" userId="eb05e66d-d154-4397-a0d1-9519623dc572" providerId="ADAL" clId="{AACDED40-EE15-413F-869F-1AB5EB863DE7}" dt="2025-12-09T08:37:50.213" v="4946" actId="790"/>
          <ac:spMkLst>
            <pc:docMk/>
            <pc:sldMk cId="1750467193" sldId="418"/>
            <ac:spMk id="3" creationId="{F33AFBC6-9908-9299-B89F-FE87958887CF}"/>
          </ac:spMkLst>
        </pc:spChg>
        <pc:spChg chg="mod">
          <ac:chgData name="Antonia Chiantella" userId="eb05e66d-d154-4397-a0d1-9519623dc572" providerId="ADAL" clId="{AACDED40-EE15-413F-869F-1AB5EB863DE7}" dt="2025-12-09T08:37:50.213" v="4946" actId="790"/>
          <ac:spMkLst>
            <pc:docMk/>
            <pc:sldMk cId="1750467193" sldId="418"/>
            <ac:spMk id="4" creationId="{D8B4C22E-96CC-2C11-D64D-149165CA72E1}"/>
          </ac:spMkLst>
        </pc:spChg>
        <pc:spChg chg="mod">
          <ac:chgData name="Antonia Chiantella" userId="eb05e66d-d154-4397-a0d1-9519623dc572" providerId="ADAL" clId="{AACDED40-EE15-413F-869F-1AB5EB863DE7}" dt="2025-12-09T08:37:50.213" v="4946" actId="790"/>
          <ac:spMkLst>
            <pc:docMk/>
            <pc:sldMk cId="1750467193" sldId="418"/>
            <ac:spMk id="8" creationId="{F8DB0274-BFDB-57DB-9587-B1905231628E}"/>
          </ac:spMkLst>
        </pc:spChg>
        <pc:graphicFrameChg chg="mod modGraphic">
          <ac:chgData name="Antonia Chiantella" userId="eb05e66d-d154-4397-a0d1-9519623dc572" providerId="ADAL" clId="{AACDED40-EE15-413F-869F-1AB5EB863DE7}" dt="2025-12-10T09:19:49.350" v="5501" actId="20577"/>
          <ac:graphicFrameMkLst>
            <pc:docMk/>
            <pc:sldMk cId="1750467193" sldId="418"/>
            <ac:graphicFrameMk id="5" creationId="{2C181CF9-7D69-AA0A-6A3A-CF732D04B5A5}"/>
          </ac:graphicFrameMkLst>
        </pc:graphicFrameChg>
      </pc:sldChg>
      <pc:sldChg chg="modSp mod modTransition">
        <pc:chgData name="Antonia Chiantella" userId="eb05e66d-d154-4397-a0d1-9519623dc572" providerId="ADAL" clId="{AACDED40-EE15-413F-869F-1AB5EB863DE7}" dt="2025-12-09T13:02:42.917" v="5160"/>
        <pc:sldMkLst>
          <pc:docMk/>
          <pc:sldMk cId="3580359869" sldId="419"/>
        </pc:sldMkLst>
        <pc:spChg chg="mod">
          <ac:chgData name="Antonia Chiantella" userId="eb05e66d-d154-4397-a0d1-9519623dc572" providerId="ADAL" clId="{AACDED40-EE15-413F-869F-1AB5EB863DE7}" dt="2025-12-09T08:37:50.213" v="4946" actId="790"/>
          <ac:spMkLst>
            <pc:docMk/>
            <pc:sldMk cId="3580359869" sldId="419"/>
            <ac:spMk id="3" creationId="{CA127381-8A34-1B6E-C5CB-547A91DF34CF}"/>
          </ac:spMkLst>
        </pc:spChg>
        <pc:spChg chg="mod">
          <ac:chgData name="Antonia Chiantella" userId="eb05e66d-d154-4397-a0d1-9519623dc572" providerId="ADAL" clId="{AACDED40-EE15-413F-869F-1AB5EB863DE7}" dt="2025-12-09T08:37:50.213" v="4946" actId="790"/>
          <ac:spMkLst>
            <pc:docMk/>
            <pc:sldMk cId="3580359869" sldId="419"/>
            <ac:spMk id="4" creationId="{DF9955D2-7148-F1AC-7767-EA3BF543DF42}"/>
          </ac:spMkLst>
        </pc:spChg>
        <pc:spChg chg="mod">
          <ac:chgData name="Antonia Chiantella" userId="eb05e66d-d154-4397-a0d1-9519623dc572" providerId="ADAL" clId="{AACDED40-EE15-413F-869F-1AB5EB863DE7}" dt="2025-12-09T08:37:50.213" v="4946" actId="790"/>
          <ac:spMkLst>
            <pc:docMk/>
            <pc:sldMk cId="3580359869" sldId="419"/>
            <ac:spMk id="6" creationId="{49B71966-AC4F-921F-4398-AF76013F4301}"/>
          </ac:spMkLst>
        </pc:spChg>
        <pc:graphicFrameChg chg="modGraphic">
          <ac:chgData name="Antonia Chiantella" userId="eb05e66d-d154-4397-a0d1-9519623dc572" providerId="ADAL" clId="{AACDED40-EE15-413F-869F-1AB5EB863DE7}" dt="2025-12-09T08:37:50.213" v="4946" actId="790"/>
          <ac:graphicFrameMkLst>
            <pc:docMk/>
            <pc:sldMk cId="3580359869" sldId="419"/>
            <ac:graphicFrameMk id="5" creationId="{175B82B6-3CA0-6131-8442-684D00E39F74}"/>
          </ac:graphicFrameMkLst>
        </pc:graphicFrameChg>
      </pc:sldChg>
      <pc:sldChg chg="modSp mod modTransition">
        <pc:chgData name="Antonia Chiantella" userId="eb05e66d-d154-4397-a0d1-9519623dc572" providerId="ADAL" clId="{AACDED40-EE15-413F-869F-1AB5EB863DE7}" dt="2025-12-10T09:20:38.753" v="5515" actId="20577"/>
        <pc:sldMkLst>
          <pc:docMk/>
          <pc:sldMk cId="632642341" sldId="420"/>
        </pc:sldMkLst>
        <pc:spChg chg="mod">
          <ac:chgData name="Antonia Chiantella" userId="eb05e66d-d154-4397-a0d1-9519623dc572" providerId="ADAL" clId="{AACDED40-EE15-413F-869F-1AB5EB863DE7}" dt="2025-12-10T07:25:38.234" v="5375" actId="1076"/>
          <ac:spMkLst>
            <pc:docMk/>
            <pc:sldMk cId="632642341" sldId="420"/>
            <ac:spMk id="2" creationId="{75B1BA9C-BC12-272C-5149-6F913BC00BB7}"/>
          </ac:spMkLst>
        </pc:spChg>
        <pc:spChg chg="mod">
          <ac:chgData name="Antonia Chiantella" userId="eb05e66d-d154-4397-a0d1-9519623dc572" providerId="ADAL" clId="{AACDED40-EE15-413F-869F-1AB5EB863DE7}" dt="2025-12-09T08:37:50.213" v="4946" actId="790"/>
          <ac:spMkLst>
            <pc:docMk/>
            <pc:sldMk cId="632642341" sldId="420"/>
            <ac:spMk id="6" creationId="{B0B0B477-14DB-1440-CBDA-7BDF4F1DE04B}"/>
          </ac:spMkLst>
        </pc:spChg>
        <pc:spChg chg="mod">
          <ac:chgData name="Antonia Chiantella" userId="eb05e66d-d154-4397-a0d1-9519623dc572" providerId="ADAL" clId="{AACDED40-EE15-413F-869F-1AB5EB863DE7}" dt="2025-12-09T08:37:50.213" v="4946" actId="790"/>
          <ac:spMkLst>
            <pc:docMk/>
            <pc:sldMk cId="632642341" sldId="420"/>
            <ac:spMk id="7" creationId="{63A47346-3714-6DC3-C683-167DE0CAD2DF}"/>
          </ac:spMkLst>
        </pc:spChg>
        <pc:spChg chg="mod">
          <ac:chgData name="Antonia Chiantella" userId="eb05e66d-d154-4397-a0d1-9519623dc572" providerId="ADAL" clId="{AACDED40-EE15-413F-869F-1AB5EB863DE7}" dt="2025-12-09T08:37:50.213" v="4946" actId="790"/>
          <ac:spMkLst>
            <pc:docMk/>
            <pc:sldMk cId="632642341" sldId="420"/>
            <ac:spMk id="8" creationId="{EB46B953-EAF5-B092-8E1A-E69EAE5B7AFF}"/>
          </ac:spMkLst>
        </pc:spChg>
        <pc:spChg chg="mod">
          <ac:chgData name="Antonia Chiantella" userId="eb05e66d-d154-4397-a0d1-9519623dc572" providerId="ADAL" clId="{AACDED40-EE15-413F-869F-1AB5EB863DE7}" dt="2025-12-10T07:24:46.299" v="5368" actId="1076"/>
          <ac:spMkLst>
            <pc:docMk/>
            <pc:sldMk cId="632642341" sldId="420"/>
            <ac:spMk id="11" creationId="{B54453E3-A5DE-5389-912D-6421DE065D68}"/>
          </ac:spMkLst>
        </pc:spChg>
        <pc:graphicFrameChg chg="mod modGraphic">
          <ac:chgData name="Antonia Chiantella" userId="eb05e66d-d154-4397-a0d1-9519623dc572" providerId="ADAL" clId="{AACDED40-EE15-413F-869F-1AB5EB863DE7}" dt="2025-12-10T09:20:38.753" v="5515" actId="20577"/>
          <ac:graphicFrameMkLst>
            <pc:docMk/>
            <pc:sldMk cId="632642341" sldId="420"/>
            <ac:graphicFrameMk id="4" creationId="{A02B7602-A708-BF6C-4C01-2E1B69108344}"/>
          </ac:graphicFrameMkLst>
        </pc:graphicFrameChg>
        <pc:graphicFrameChg chg="mod modGraphic">
          <ac:chgData name="Antonia Chiantella" userId="eb05e66d-d154-4397-a0d1-9519623dc572" providerId="ADAL" clId="{AACDED40-EE15-413F-869F-1AB5EB863DE7}" dt="2025-12-10T09:20:14.665" v="5503" actId="20577"/>
          <ac:graphicFrameMkLst>
            <pc:docMk/>
            <pc:sldMk cId="632642341" sldId="420"/>
            <ac:graphicFrameMk id="5" creationId="{26FD4A63-60D4-C769-0F40-BA67606B72F0}"/>
          </ac:graphicFrameMkLst>
        </pc:graphicFrameChg>
        <pc:picChg chg="mod">
          <ac:chgData name="Antonia Chiantella" userId="eb05e66d-d154-4397-a0d1-9519623dc572" providerId="ADAL" clId="{AACDED40-EE15-413F-869F-1AB5EB863DE7}" dt="2025-12-10T07:25:32.530" v="5374" actId="1076"/>
          <ac:picMkLst>
            <pc:docMk/>
            <pc:sldMk cId="632642341" sldId="420"/>
            <ac:picMk id="3" creationId="{C9D2664D-6D05-9F01-7492-5055F949234C}"/>
          </ac:picMkLst>
        </pc:picChg>
      </pc:sldChg>
      <pc:sldChg chg="addSp delSp modSp mod modTransition">
        <pc:chgData name="Antonia Chiantella" userId="eb05e66d-d154-4397-a0d1-9519623dc572" providerId="ADAL" clId="{AACDED40-EE15-413F-869F-1AB5EB863DE7}" dt="2025-12-09T13:02:42.917" v="5160"/>
        <pc:sldMkLst>
          <pc:docMk/>
          <pc:sldMk cId="1963018218" sldId="422"/>
        </pc:sldMkLst>
        <pc:spChg chg="mod">
          <ac:chgData name="Antonia Chiantella" userId="eb05e66d-d154-4397-a0d1-9519623dc572" providerId="ADAL" clId="{AACDED40-EE15-413F-869F-1AB5EB863DE7}" dt="2025-12-09T08:37:50.213" v="4946" actId="790"/>
          <ac:spMkLst>
            <pc:docMk/>
            <pc:sldMk cId="1963018218" sldId="422"/>
            <ac:spMk id="2" creationId="{EE19378E-5246-9398-1C37-975A18C69FE6}"/>
          </ac:spMkLst>
        </pc:spChg>
        <pc:spChg chg="mod">
          <ac:chgData name="Antonia Chiantella" userId="eb05e66d-d154-4397-a0d1-9519623dc572" providerId="ADAL" clId="{AACDED40-EE15-413F-869F-1AB5EB863DE7}" dt="2025-12-09T08:37:50.213" v="4946" actId="790"/>
          <ac:spMkLst>
            <pc:docMk/>
            <pc:sldMk cId="1963018218" sldId="422"/>
            <ac:spMk id="5" creationId="{AC78D4C0-CFFD-EE10-A0AD-EAF7EF9648E5}"/>
          </ac:spMkLst>
        </pc:spChg>
        <pc:spChg chg="add mod">
          <ac:chgData name="Antonia Chiantella" userId="eb05e66d-d154-4397-a0d1-9519623dc572" providerId="ADAL" clId="{AACDED40-EE15-413F-869F-1AB5EB863DE7}" dt="2025-12-09T08:37:50.213" v="4946" actId="790"/>
          <ac:spMkLst>
            <pc:docMk/>
            <pc:sldMk cId="1963018218" sldId="422"/>
            <ac:spMk id="6" creationId="{C836F160-1528-4DB2-6756-589B4C671B07}"/>
          </ac:spMkLst>
        </pc:spChg>
        <pc:graphicFrameChg chg="mod modGraphic">
          <ac:chgData name="Antonia Chiantella" userId="eb05e66d-d154-4397-a0d1-9519623dc572" providerId="ADAL" clId="{AACDED40-EE15-413F-869F-1AB5EB863DE7}" dt="2025-12-09T08:37:50.213" v="4946" actId="790"/>
          <ac:graphicFrameMkLst>
            <pc:docMk/>
            <pc:sldMk cId="1963018218" sldId="422"/>
            <ac:graphicFrameMk id="4" creationId="{2ABA16EF-D968-371D-6CB0-448D442F486F}"/>
          </ac:graphicFrameMkLst>
        </pc:graphicFrameChg>
      </pc:sldChg>
      <pc:sldChg chg="addSp delSp modSp mod modTransition">
        <pc:chgData name="Antonia Chiantella" userId="eb05e66d-d154-4397-a0d1-9519623dc572" providerId="ADAL" clId="{AACDED40-EE15-413F-869F-1AB5EB863DE7}" dt="2025-12-09T13:02:42.917" v="5160"/>
        <pc:sldMkLst>
          <pc:docMk/>
          <pc:sldMk cId="2939615109" sldId="423"/>
        </pc:sldMkLst>
        <pc:spChg chg="mod">
          <ac:chgData name="Antonia Chiantella" userId="eb05e66d-d154-4397-a0d1-9519623dc572" providerId="ADAL" clId="{AACDED40-EE15-413F-869F-1AB5EB863DE7}" dt="2025-12-09T08:37:50.213" v="4946" actId="790"/>
          <ac:spMkLst>
            <pc:docMk/>
            <pc:sldMk cId="2939615109" sldId="423"/>
            <ac:spMk id="3" creationId="{97A203E7-6881-145F-5787-5377FE7EA089}"/>
          </ac:spMkLst>
        </pc:spChg>
        <pc:spChg chg="mod">
          <ac:chgData name="Antonia Chiantella" userId="eb05e66d-d154-4397-a0d1-9519623dc572" providerId="ADAL" clId="{AACDED40-EE15-413F-869F-1AB5EB863DE7}" dt="2025-12-09T08:37:50.213" v="4946" actId="790"/>
          <ac:spMkLst>
            <pc:docMk/>
            <pc:sldMk cId="2939615109" sldId="423"/>
            <ac:spMk id="4" creationId="{CF2B4AE4-5FBF-A5B6-8ED2-F38BFBAB8F83}"/>
          </ac:spMkLst>
        </pc:spChg>
        <pc:spChg chg="add mod">
          <ac:chgData name="Antonia Chiantella" userId="eb05e66d-d154-4397-a0d1-9519623dc572" providerId="ADAL" clId="{AACDED40-EE15-413F-869F-1AB5EB863DE7}" dt="2025-12-09T08:37:50.213" v="4946" actId="790"/>
          <ac:spMkLst>
            <pc:docMk/>
            <pc:sldMk cId="2939615109" sldId="423"/>
            <ac:spMk id="6" creationId="{9AB7153D-6BC2-D85D-7EE2-134E356C4DA6}"/>
          </ac:spMkLst>
        </pc:spChg>
        <pc:graphicFrameChg chg="modGraphic">
          <ac:chgData name="Antonia Chiantella" userId="eb05e66d-d154-4397-a0d1-9519623dc572" providerId="ADAL" clId="{AACDED40-EE15-413F-869F-1AB5EB863DE7}" dt="2025-12-09T08:37:50.213" v="4946" actId="790"/>
          <ac:graphicFrameMkLst>
            <pc:docMk/>
            <pc:sldMk cId="2939615109" sldId="423"/>
            <ac:graphicFrameMk id="5" creationId="{7B4E6989-A789-9020-71E7-4CB2570F6B6F}"/>
          </ac:graphicFrameMkLst>
        </pc:graphicFrameChg>
      </pc:sldChg>
      <pc:sldChg chg="addSp delSp modSp mod modTransition">
        <pc:chgData name="Antonia Chiantella" userId="eb05e66d-d154-4397-a0d1-9519623dc572" providerId="ADAL" clId="{AACDED40-EE15-413F-869F-1AB5EB863DE7}" dt="2025-12-09T13:02:42.917" v="5160"/>
        <pc:sldMkLst>
          <pc:docMk/>
          <pc:sldMk cId="1926429204" sldId="424"/>
        </pc:sldMkLst>
        <pc:spChg chg="mod">
          <ac:chgData name="Antonia Chiantella" userId="eb05e66d-d154-4397-a0d1-9519623dc572" providerId="ADAL" clId="{AACDED40-EE15-413F-869F-1AB5EB863DE7}" dt="2025-12-09T08:37:50.213" v="4946" actId="790"/>
          <ac:spMkLst>
            <pc:docMk/>
            <pc:sldMk cId="1926429204" sldId="424"/>
            <ac:spMk id="3" creationId="{5EBF1984-E59B-D270-6215-AC20FD890D00}"/>
          </ac:spMkLst>
        </pc:spChg>
        <pc:spChg chg="mod">
          <ac:chgData name="Antonia Chiantella" userId="eb05e66d-d154-4397-a0d1-9519623dc572" providerId="ADAL" clId="{AACDED40-EE15-413F-869F-1AB5EB863DE7}" dt="2025-12-09T08:37:50.213" v="4946" actId="790"/>
          <ac:spMkLst>
            <pc:docMk/>
            <pc:sldMk cId="1926429204" sldId="424"/>
            <ac:spMk id="4" creationId="{C8CF009A-BFFE-AACD-C079-ED6E82A3FCBB}"/>
          </ac:spMkLst>
        </pc:spChg>
        <pc:spChg chg="add mod">
          <ac:chgData name="Antonia Chiantella" userId="eb05e66d-d154-4397-a0d1-9519623dc572" providerId="ADAL" clId="{AACDED40-EE15-413F-869F-1AB5EB863DE7}" dt="2025-12-09T08:37:50.213" v="4946" actId="790"/>
          <ac:spMkLst>
            <pc:docMk/>
            <pc:sldMk cId="1926429204" sldId="424"/>
            <ac:spMk id="6" creationId="{B2F8B905-3DB4-B39B-7010-624CACD8BB20}"/>
          </ac:spMkLst>
        </pc:spChg>
        <pc:graphicFrameChg chg="modGraphic">
          <ac:chgData name="Antonia Chiantella" userId="eb05e66d-d154-4397-a0d1-9519623dc572" providerId="ADAL" clId="{AACDED40-EE15-413F-869F-1AB5EB863DE7}" dt="2025-12-09T08:37:50.213" v="4946" actId="790"/>
          <ac:graphicFrameMkLst>
            <pc:docMk/>
            <pc:sldMk cId="1926429204" sldId="424"/>
            <ac:graphicFrameMk id="5" creationId="{1D6531B7-41AF-D7C6-9DB6-7A0930A29079}"/>
          </ac:graphicFrameMkLst>
        </pc:graphicFrameChg>
      </pc:sldChg>
      <pc:sldChg chg="addSp delSp modSp mod modTransition">
        <pc:chgData name="Antonia Chiantella" userId="eb05e66d-d154-4397-a0d1-9519623dc572" providerId="ADAL" clId="{AACDED40-EE15-413F-869F-1AB5EB863DE7}" dt="2025-12-09T13:02:42.917" v="5160"/>
        <pc:sldMkLst>
          <pc:docMk/>
          <pc:sldMk cId="2261484" sldId="425"/>
        </pc:sldMkLst>
        <pc:spChg chg="mod">
          <ac:chgData name="Antonia Chiantella" userId="eb05e66d-d154-4397-a0d1-9519623dc572" providerId="ADAL" clId="{AACDED40-EE15-413F-869F-1AB5EB863DE7}" dt="2025-12-09T08:37:50.213" v="4946" actId="790"/>
          <ac:spMkLst>
            <pc:docMk/>
            <pc:sldMk cId="2261484" sldId="425"/>
            <ac:spMk id="4" creationId="{12FFDB15-63DD-DA10-12F3-F6A2314333DB}"/>
          </ac:spMkLst>
        </pc:spChg>
        <pc:spChg chg="mod">
          <ac:chgData name="Antonia Chiantella" userId="eb05e66d-d154-4397-a0d1-9519623dc572" providerId="ADAL" clId="{AACDED40-EE15-413F-869F-1AB5EB863DE7}" dt="2025-12-09T08:37:50.213" v="4946" actId="790"/>
          <ac:spMkLst>
            <pc:docMk/>
            <pc:sldMk cId="2261484" sldId="425"/>
            <ac:spMk id="5" creationId="{CCE05B9E-6A51-BBA1-90A9-133F325E8297}"/>
          </ac:spMkLst>
        </pc:spChg>
        <pc:spChg chg="add mod">
          <ac:chgData name="Antonia Chiantella" userId="eb05e66d-d154-4397-a0d1-9519623dc572" providerId="ADAL" clId="{AACDED40-EE15-413F-869F-1AB5EB863DE7}" dt="2025-12-09T08:37:50.213" v="4946" actId="790"/>
          <ac:spMkLst>
            <pc:docMk/>
            <pc:sldMk cId="2261484" sldId="425"/>
            <ac:spMk id="6" creationId="{553FF655-9403-BBBD-A32D-7B94DB97BFC1}"/>
          </ac:spMkLst>
        </pc:spChg>
        <pc:graphicFrameChg chg="mod modGraphic">
          <ac:chgData name="Antonia Chiantella" userId="eb05e66d-d154-4397-a0d1-9519623dc572" providerId="ADAL" clId="{AACDED40-EE15-413F-869F-1AB5EB863DE7}" dt="2025-12-09T08:37:50.213" v="4946" actId="790"/>
          <ac:graphicFrameMkLst>
            <pc:docMk/>
            <pc:sldMk cId="2261484" sldId="425"/>
            <ac:graphicFrameMk id="3" creationId="{B5320C62-1A76-A0DA-D2A6-BDEC72230F43}"/>
          </ac:graphicFrameMkLst>
        </pc:graphicFrameChg>
      </pc:sldChg>
      <pc:sldChg chg="addSp delSp modSp mod modTransition">
        <pc:chgData name="Antonia Chiantella" userId="eb05e66d-d154-4397-a0d1-9519623dc572" providerId="ADAL" clId="{AACDED40-EE15-413F-869F-1AB5EB863DE7}" dt="2025-12-10T09:08:31.758" v="5423" actId="207"/>
        <pc:sldMkLst>
          <pc:docMk/>
          <pc:sldMk cId="1227692722" sldId="427"/>
        </pc:sldMkLst>
        <pc:spChg chg="mod">
          <ac:chgData name="Antonia Chiantella" userId="eb05e66d-d154-4397-a0d1-9519623dc572" providerId="ADAL" clId="{AACDED40-EE15-413F-869F-1AB5EB863DE7}" dt="2025-12-09T08:37:50.213" v="4946" actId="790"/>
          <ac:spMkLst>
            <pc:docMk/>
            <pc:sldMk cId="1227692722" sldId="427"/>
            <ac:spMk id="6" creationId="{AAF23FE5-2AE5-CD7D-F0CD-9AC345259D18}"/>
          </ac:spMkLst>
        </pc:spChg>
        <pc:spChg chg="mod">
          <ac:chgData name="Antonia Chiantella" userId="eb05e66d-d154-4397-a0d1-9519623dc572" providerId="ADAL" clId="{AACDED40-EE15-413F-869F-1AB5EB863DE7}" dt="2025-12-09T08:37:50.213" v="4946" actId="790"/>
          <ac:spMkLst>
            <pc:docMk/>
            <pc:sldMk cId="1227692722" sldId="427"/>
            <ac:spMk id="7" creationId="{95BC5D95-FF96-BFA5-8C3F-36A51498182F}"/>
          </ac:spMkLst>
        </pc:spChg>
        <pc:spChg chg="add mod">
          <ac:chgData name="Antonia Chiantella" userId="eb05e66d-d154-4397-a0d1-9519623dc572" providerId="ADAL" clId="{AACDED40-EE15-413F-869F-1AB5EB863DE7}" dt="2025-12-09T08:37:50.213" v="4946" actId="790"/>
          <ac:spMkLst>
            <pc:docMk/>
            <pc:sldMk cId="1227692722" sldId="427"/>
            <ac:spMk id="8" creationId="{480D48F8-941D-D0FB-53DF-7367D8C4CFD7}"/>
          </ac:spMkLst>
        </pc:spChg>
        <pc:graphicFrameChg chg="mod modGraphic">
          <ac:chgData name="Antonia Chiantella" userId="eb05e66d-d154-4397-a0d1-9519623dc572" providerId="ADAL" clId="{AACDED40-EE15-413F-869F-1AB5EB863DE7}" dt="2025-12-09T08:37:50.213" v="4946" actId="790"/>
          <ac:graphicFrameMkLst>
            <pc:docMk/>
            <pc:sldMk cId="1227692722" sldId="427"/>
            <ac:graphicFrameMk id="2" creationId="{AC36CAD6-B1E7-A203-1A17-B35DF094139A}"/>
          </ac:graphicFrameMkLst>
        </pc:graphicFrameChg>
        <pc:graphicFrameChg chg="mod modGraphic">
          <ac:chgData name="Antonia Chiantella" userId="eb05e66d-d154-4397-a0d1-9519623dc572" providerId="ADAL" clId="{AACDED40-EE15-413F-869F-1AB5EB863DE7}" dt="2025-12-10T09:08:31.758" v="5423" actId="207"/>
          <ac:graphicFrameMkLst>
            <pc:docMk/>
            <pc:sldMk cId="1227692722" sldId="427"/>
            <ac:graphicFrameMk id="4" creationId="{459ACD62-B379-8C16-7F2E-6360C4BD1FB4}"/>
          </ac:graphicFrameMkLst>
        </pc:graphicFrameChg>
        <pc:picChg chg="mod">
          <ac:chgData name="Antonia Chiantella" userId="eb05e66d-d154-4397-a0d1-9519623dc572" providerId="ADAL" clId="{AACDED40-EE15-413F-869F-1AB5EB863DE7}" dt="2025-12-02T10:56:47.161" v="914" actId="1076"/>
          <ac:picMkLst>
            <pc:docMk/>
            <pc:sldMk cId="1227692722" sldId="427"/>
            <ac:picMk id="5" creationId="{A3742C84-0DB0-A4CA-2B28-1D1854F279EF}"/>
          </ac:picMkLst>
        </pc:picChg>
      </pc:sldChg>
      <pc:sldChg chg="addSp delSp modSp mod modTransition">
        <pc:chgData name="Antonia Chiantella" userId="eb05e66d-d154-4397-a0d1-9519623dc572" providerId="ADAL" clId="{AACDED40-EE15-413F-869F-1AB5EB863DE7}" dt="2025-12-09T13:02:42.917" v="5160"/>
        <pc:sldMkLst>
          <pc:docMk/>
          <pc:sldMk cId="1202339397" sldId="428"/>
        </pc:sldMkLst>
        <pc:spChg chg="mod">
          <ac:chgData name="Antonia Chiantella" userId="eb05e66d-d154-4397-a0d1-9519623dc572" providerId="ADAL" clId="{AACDED40-EE15-413F-869F-1AB5EB863DE7}" dt="2025-12-09T08:37:50.213" v="4946" actId="790"/>
          <ac:spMkLst>
            <pc:docMk/>
            <pc:sldMk cId="1202339397" sldId="428"/>
            <ac:spMk id="2" creationId="{923BF339-D4A4-60BC-4A6E-0F00F9AED68B}"/>
          </ac:spMkLst>
        </pc:spChg>
        <pc:spChg chg="mod">
          <ac:chgData name="Antonia Chiantella" userId="eb05e66d-d154-4397-a0d1-9519623dc572" providerId="ADAL" clId="{AACDED40-EE15-413F-869F-1AB5EB863DE7}" dt="2025-12-09T08:37:50.213" v="4946" actId="790"/>
          <ac:spMkLst>
            <pc:docMk/>
            <pc:sldMk cId="1202339397" sldId="428"/>
            <ac:spMk id="5" creationId="{EC5B211C-C64A-E82A-53CD-AAEFEB764EA4}"/>
          </ac:spMkLst>
        </pc:spChg>
        <pc:spChg chg="add mod">
          <ac:chgData name="Antonia Chiantella" userId="eb05e66d-d154-4397-a0d1-9519623dc572" providerId="ADAL" clId="{AACDED40-EE15-413F-869F-1AB5EB863DE7}" dt="2025-12-09T08:37:50.213" v="4946" actId="790"/>
          <ac:spMkLst>
            <pc:docMk/>
            <pc:sldMk cId="1202339397" sldId="428"/>
            <ac:spMk id="7" creationId="{C7857493-2991-FA8E-3128-C607262191A8}"/>
          </ac:spMkLst>
        </pc:spChg>
        <pc:graphicFrameChg chg="mod modGraphic">
          <ac:chgData name="Antonia Chiantella" userId="eb05e66d-d154-4397-a0d1-9519623dc572" providerId="ADAL" clId="{AACDED40-EE15-413F-869F-1AB5EB863DE7}" dt="2025-12-09T08:37:50.213" v="4946" actId="790"/>
          <ac:graphicFrameMkLst>
            <pc:docMk/>
            <pc:sldMk cId="1202339397" sldId="428"/>
            <ac:graphicFrameMk id="4" creationId="{273CA6D4-7672-F356-FA79-3DBBDDAA2657}"/>
          </ac:graphicFrameMkLst>
        </pc:graphicFrameChg>
      </pc:sldChg>
      <pc:sldChg chg="addSp delSp modSp mod modTransition">
        <pc:chgData name="Antonia Chiantella" userId="eb05e66d-d154-4397-a0d1-9519623dc572" providerId="ADAL" clId="{AACDED40-EE15-413F-869F-1AB5EB863DE7}" dt="2025-12-10T10:20:37.479" v="5623" actId="1076"/>
        <pc:sldMkLst>
          <pc:docMk/>
          <pc:sldMk cId="831527831" sldId="429"/>
        </pc:sldMkLst>
        <pc:spChg chg="mod">
          <ac:chgData name="Antonia Chiantella" userId="eb05e66d-d154-4397-a0d1-9519623dc572" providerId="ADAL" clId="{AACDED40-EE15-413F-869F-1AB5EB863DE7}" dt="2025-12-10T10:20:37.479" v="5623" actId="1076"/>
          <ac:spMkLst>
            <pc:docMk/>
            <pc:sldMk cId="831527831" sldId="429"/>
            <ac:spMk id="2" creationId="{8F7E3966-294A-7883-723A-E28ED2BCAB1A}"/>
          </ac:spMkLst>
        </pc:spChg>
        <pc:spChg chg="mod">
          <ac:chgData name="Antonia Chiantella" userId="eb05e66d-d154-4397-a0d1-9519623dc572" providerId="ADAL" clId="{AACDED40-EE15-413F-869F-1AB5EB863DE7}" dt="2025-12-09T08:37:50.213" v="4946" actId="790"/>
          <ac:spMkLst>
            <pc:docMk/>
            <pc:sldMk cId="831527831" sldId="429"/>
            <ac:spMk id="5" creationId="{BB53DD85-AF59-2E09-37E9-B3DC0FCE4908}"/>
          </ac:spMkLst>
        </pc:spChg>
        <pc:spChg chg="mod">
          <ac:chgData name="Antonia Chiantella" userId="eb05e66d-d154-4397-a0d1-9519623dc572" providerId="ADAL" clId="{AACDED40-EE15-413F-869F-1AB5EB863DE7}" dt="2025-12-09T08:37:50.213" v="4946" actId="790"/>
          <ac:spMkLst>
            <pc:docMk/>
            <pc:sldMk cId="831527831" sldId="429"/>
            <ac:spMk id="6" creationId="{04847A4F-7492-9689-A085-CFD5E3CD3F78}"/>
          </ac:spMkLst>
        </pc:spChg>
        <pc:spChg chg="add mod">
          <ac:chgData name="Antonia Chiantella" userId="eb05e66d-d154-4397-a0d1-9519623dc572" providerId="ADAL" clId="{AACDED40-EE15-413F-869F-1AB5EB863DE7}" dt="2025-12-09T08:37:50.213" v="4946" actId="790"/>
          <ac:spMkLst>
            <pc:docMk/>
            <pc:sldMk cId="831527831" sldId="429"/>
            <ac:spMk id="7" creationId="{7E68F883-7E32-219A-2034-31236ADA8335}"/>
          </ac:spMkLst>
        </pc:spChg>
        <pc:graphicFrameChg chg="mod modGraphic">
          <ac:chgData name="Antonia Chiantella" userId="eb05e66d-d154-4397-a0d1-9519623dc572" providerId="ADAL" clId="{AACDED40-EE15-413F-869F-1AB5EB863DE7}" dt="2025-12-10T10:20:31.931" v="5622" actId="1076"/>
          <ac:graphicFrameMkLst>
            <pc:docMk/>
            <pc:sldMk cId="831527831" sldId="429"/>
            <ac:graphicFrameMk id="4" creationId="{EF3133D2-462C-5BC9-896C-E6F08E3F9DD0}"/>
          </ac:graphicFrameMkLst>
        </pc:graphicFrameChg>
      </pc:sldChg>
      <pc:sldChg chg="modSp mod modTransition">
        <pc:chgData name="Antonia Chiantella" userId="eb05e66d-d154-4397-a0d1-9519623dc572" providerId="ADAL" clId="{AACDED40-EE15-413F-869F-1AB5EB863DE7}" dt="2025-12-09T13:02:42.917" v="5160"/>
        <pc:sldMkLst>
          <pc:docMk/>
          <pc:sldMk cId="110461982" sldId="430"/>
        </pc:sldMkLst>
        <pc:spChg chg="mod">
          <ac:chgData name="Antonia Chiantella" userId="eb05e66d-d154-4397-a0d1-9519623dc572" providerId="ADAL" clId="{AACDED40-EE15-413F-869F-1AB5EB863DE7}" dt="2025-12-09T08:37:50.213" v="4946" actId="790"/>
          <ac:spMkLst>
            <pc:docMk/>
            <pc:sldMk cId="110461982" sldId="430"/>
            <ac:spMk id="3" creationId="{D7FC2A89-8197-9B4E-465B-B972C058D4DB}"/>
          </ac:spMkLst>
        </pc:spChg>
        <pc:spChg chg="mod">
          <ac:chgData name="Antonia Chiantella" userId="eb05e66d-d154-4397-a0d1-9519623dc572" providerId="ADAL" clId="{AACDED40-EE15-413F-869F-1AB5EB863DE7}" dt="2025-12-09T08:37:50.213" v="4946" actId="790"/>
          <ac:spMkLst>
            <pc:docMk/>
            <pc:sldMk cId="110461982" sldId="430"/>
            <ac:spMk id="4" creationId="{6B58917E-26D3-1E5F-7FD9-E5336ADD1312}"/>
          </ac:spMkLst>
        </pc:spChg>
        <pc:spChg chg="mod">
          <ac:chgData name="Antonia Chiantella" userId="eb05e66d-d154-4397-a0d1-9519623dc572" providerId="ADAL" clId="{AACDED40-EE15-413F-869F-1AB5EB863DE7}" dt="2025-12-09T08:37:50.213" v="4946" actId="790"/>
          <ac:spMkLst>
            <pc:docMk/>
            <pc:sldMk cId="110461982" sldId="430"/>
            <ac:spMk id="6" creationId="{E65FEDCD-8A38-91E7-B210-F61172AA09BF}"/>
          </ac:spMkLst>
        </pc:spChg>
        <pc:graphicFrameChg chg="modGraphic">
          <ac:chgData name="Antonia Chiantella" userId="eb05e66d-d154-4397-a0d1-9519623dc572" providerId="ADAL" clId="{AACDED40-EE15-413F-869F-1AB5EB863DE7}" dt="2025-12-09T08:37:50.213" v="4946" actId="790"/>
          <ac:graphicFrameMkLst>
            <pc:docMk/>
            <pc:sldMk cId="110461982" sldId="430"/>
            <ac:graphicFrameMk id="5" creationId="{CB0C6457-5D28-9127-1A1A-1B6BD56EF3BF}"/>
          </ac:graphicFrameMkLst>
        </pc:graphicFrameChg>
      </pc:sldChg>
      <pc:sldChg chg="modSp mod modTransition">
        <pc:chgData name="Antonia Chiantella" userId="eb05e66d-d154-4397-a0d1-9519623dc572" providerId="ADAL" clId="{AACDED40-EE15-413F-869F-1AB5EB863DE7}" dt="2025-12-10T09:49:26.199" v="5612"/>
        <pc:sldMkLst>
          <pc:docMk/>
          <pc:sldMk cId="3676184645" sldId="431"/>
        </pc:sldMkLst>
        <pc:spChg chg="mod">
          <ac:chgData name="Antonia Chiantella" userId="eb05e66d-d154-4397-a0d1-9519623dc572" providerId="ADAL" clId="{AACDED40-EE15-413F-869F-1AB5EB863DE7}" dt="2025-12-09T08:37:50.213" v="4946" actId="790"/>
          <ac:spMkLst>
            <pc:docMk/>
            <pc:sldMk cId="3676184645" sldId="431"/>
            <ac:spMk id="3" creationId="{ACDC3C26-0BC6-2147-899F-AD897BE72827}"/>
          </ac:spMkLst>
        </pc:spChg>
        <pc:spChg chg="mod">
          <ac:chgData name="Antonia Chiantella" userId="eb05e66d-d154-4397-a0d1-9519623dc572" providerId="ADAL" clId="{AACDED40-EE15-413F-869F-1AB5EB863DE7}" dt="2025-12-09T08:37:50.213" v="4946" actId="790"/>
          <ac:spMkLst>
            <pc:docMk/>
            <pc:sldMk cId="3676184645" sldId="431"/>
            <ac:spMk id="5" creationId="{0944726E-D162-E651-F15F-266E180BDC9C}"/>
          </ac:spMkLst>
        </pc:spChg>
        <pc:spChg chg="mod">
          <ac:chgData name="Antonia Chiantella" userId="eb05e66d-d154-4397-a0d1-9519623dc572" providerId="ADAL" clId="{AACDED40-EE15-413F-869F-1AB5EB863DE7}" dt="2025-12-09T08:37:50.213" v="4946" actId="790"/>
          <ac:spMkLst>
            <pc:docMk/>
            <pc:sldMk cId="3676184645" sldId="431"/>
            <ac:spMk id="6" creationId="{D96613E4-C60E-AD57-520A-58031DBFC4A4}"/>
          </ac:spMkLst>
        </pc:spChg>
        <pc:graphicFrameChg chg="mod modGraphic">
          <ac:chgData name="Antonia Chiantella" userId="eb05e66d-d154-4397-a0d1-9519623dc572" providerId="ADAL" clId="{AACDED40-EE15-413F-869F-1AB5EB863DE7}" dt="2025-12-10T09:49:26.199" v="5612"/>
          <ac:graphicFrameMkLst>
            <pc:docMk/>
            <pc:sldMk cId="3676184645" sldId="431"/>
            <ac:graphicFrameMk id="4" creationId="{B70AF942-1878-0F3E-25C5-6FBE9C832FF6}"/>
          </ac:graphicFrameMkLst>
        </pc:graphicFrameChg>
      </pc:sldChg>
      <pc:sldChg chg="modSp mod modTransition">
        <pc:chgData name="Antonia Chiantella" userId="eb05e66d-d154-4397-a0d1-9519623dc572" providerId="ADAL" clId="{AACDED40-EE15-413F-869F-1AB5EB863DE7}" dt="2025-12-09T13:02:42.917" v="5160"/>
        <pc:sldMkLst>
          <pc:docMk/>
          <pc:sldMk cId="3122380478" sldId="432"/>
        </pc:sldMkLst>
        <pc:spChg chg="mod">
          <ac:chgData name="Antonia Chiantella" userId="eb05e66d-d154-4397-a0d1-9519623dc572" providerId="ADAL" clId="{AACDED40-EE15-413F-869F-1AB5EB863DE7}" dt="2025-12-09T08:37:50.213" v="4946" actId="790"/>
          <ac:spMkLst>
            <pc:docMk/>
            <pc:sldMk cId="3122380478" sldId="432"/>
            <ac:spMk id="5" creationId="{647DE870-7067-16D1-B79D-7EDA75E1B61D}"/>
          </ac:spMkLst>
        </pc:spChg>
        <pc:spChg chg="mod">
          <ac:chgData name="Antonia Chiantella" userId="eb05e66d-d154-4397-a0d1-9519623dc572" providerId="ADAL" clId="{AACDED40-EE15-413F-869F-1AB5EB863DE7}" dt="2025-12-09T08:37:50.213" v="4946" actId="790"/>
          <ac:spMkLst>
            <pc:docMk/>
            <pc:sldMk cId="3122380478" sldId="432"/>
            <ac:spMk id="6" creationId="{A18D39E6-5F2E-D48E-1ABA-D672A596C81E}"/>
          </ac:spMkLst>
        </pc:spChg>
        <pc:spChg chg="mod">
          <ac:chgData name="Antonia Chiantella" userId="eb05e66d-d154-4397-a0d1-9519623dc572" providerId="ADAL" clId="{AACDED40-EE15-413F-869F-1AB5EB863DE7}" dt="2025-12-09T08:37:50.213" v="4946" actId="790"/>
          <ac:spMkLst>
            <pc:docMk/>
            <pc:sldMk cId="3122380478" sldId="432"/>
            <ac:spMk id="8" creationId="{6A2FAA0D-26CE-4866-95D0-49EFFA93174A}"/>
          </ac:spMkLst>
        </pc:spChg>
        <pc:graphicFrameChg chg="modGraphic">
          <ac:chgData name="Antonia Chiantella" userId="eb05e66d-d154-4397-a0d1-9519623dc572" providerId="ADAL" clId="{AACDED40-EE15-413F-869F-1AB5EB863DE7}" dt="2025-12-09T08:37:50.213" v="4946" actId="790"/>
          <ac:graphicFrameMkLst>
            <pc:docMk/>
            <pc:sldMk cId="3122380478" sldId="432"/>
            <ac:graphicFrameMk id="3" creationId="{FF9B52E5-72F1-9944-4614-CBE54DAD6B5F}"/>
          </ac:graphicFrameMkLst>
        </pc:graphicFrameChg>
        <pc:graphicFrameChg chg="modGraphic">
          <ac:chgData name="Antonia Chiantella" userId="eb05e66d-d154-4397-a0d1-9519623dc572" providerId="ADAL" clId="{AACDED40-EE15-413F-869F-1AB5EB863DE7}" dt="2025-12-09T08:37:50.213" v="4946" actId="790"/>
          <ac:graphicFrameMkLst>
            <pc:docMk/>
            <pc:sldMk cId="3122380478" sldId="432"/>
            <ac:graphicFrameMk id="4" creationId="{37C1CF6E-0C34-DB45-E597-1F52102AB06E}"/>
          </ac:graphicFrameMkLst>
        </pc:graphicFrameChg>
      </pc:sldChg>
      <pc:sldChg chg="addSp delSp modSp mod modTransition">
        <pc:chgData name="Antonia Chiantella" userId="eb05e66d-d154-4397-a0d1-9519623dc572" providerId="ADAL" clId="{AACDED40-EE15-413F-869F-1AB5EB863DE7}" dt="2025-12-09T13:02:42.917" v="5160"/>
        <pc:sldMkLst>
          <pc:docMk/>
          <pc:sldMk cId="1819187848" sldId="433"/>
        </pc:sldMkLst>
        <pc:spChg chg="mod">
          <ac:chgData name="Antonia Chiantella" userId="eb05e66d-d154-4397-a0d1-9519623dc572" providerId="ADAL" clId="{AACDED40-EE15-413F-869F-1AB5EB863DE7}" dt="2025-12-09T08:37:50.213" v="4946" actId="790"/>
          <ac:spMkLst>
            <pc:docMk/>
            <pc:sldMk cId="1819187848" sldId="433"/>
            <ac:spMk id="2" creationId="{F16D474F-9823-3642-97E2-8DE2DD53AB2E}"/>
          </ac:spMkLst>
        </pc:spChg>
        <pc:spChg chg="mod">
          <ac:chgData name="Antonia Chiantella" userId="eb05e66d-d154-4397-a0d1-9519623dc572" providerId="ADAL" clId="{AACDED40-EE15-413F-869F-1AB5EB863DE7}" dt="2025-12-09T08:37:50.213" v="4946" actId="790"/>
          <ac:spMkLst>
            <pc:docMk/>
            <pc:sldMk cId="1819187848" sldId="433"/>
            <ac:spMk id="3" creationId="{3D712C3D-2600-D053-F79B-638F5B6C1DEF}"/>
          </ac:spMkLst>
        </pc:spChg>
        <pc:spChg chg="mod">
          <ac:chgData name="Antonia Chiantella" userId="eb05e66d-d154-4397-a0d1-9519623dc572" providerId="ADAL" clId="{AACDED40-EE15-413F-869F-1AB5EB863DE7}" dt="2025-12-09T08:37:50.213" v="4946" actId="790"/>
          <ac:spMkLst>
            <pc:docMk/>
            <pc:sldMk cId="1819187848" sldId="433"/>
            <ac:spMk id="4" creationId="{E4063289-E576-7366-FB7B-D8DEB71485B4}"/>
          </ac:spMkLst>
        </pc:spChg>
        <pc:graphicFrameChg chg="add del mod modGraphic">
          <ac:chgData name="Antonia Chiantella" userId="eb05e66d-d154-4397-a0d1-9519623dc572" providerId="ADAL" clId="{AACDED40-EE15-413F-869F-1AB5EB863DE7}" dt="2025-12-09T08:37:50.213" v="4946" actId="790"/>
          <ac:graphicFrameMkLst>
            <pc:docMk/>
            <pc:sldMk cId="1819187848" sldId="433"/>
            <ac:graphicFrameMk id="6" creationId="{8B1342DD-FF03-1A05-E419-1CB0B2954849}"/>
          </ac:graphicFrameMkLst>
        </pc:graphicFrameChg>
        <pc:graphicFrameChg chg="modGraphic">
          <ac:chgData name="Antonia Chiantella" userId="eb05e66d-d154-4397-a0d1-9519623dc572" providerId="ADAL" clId="{AACDED40-EE15-413F-869F-1AB5EB863DE7}" dt="2025-12-09T08:37:50.213" v="4946" actId="790"/>
          <ac:graphicFrameMkLst>
            <pc:docMk/>
            <pc:sldMk cId="1819187848" sldId="433"/>
            <ac:graphicFrameMk id="7" creationId="{1BC2274A-465C-A0C3-64C9-85529387DDC0}"/>
          </ac:graphicFrameMkLst>
        </pc:graphicFrameChg>
      </pc:sldChg>
      <pc:sldChg chg="addSp delSp modSp mod modTransition">
        <pc:chgData name="Antonia Chiantella" userId="eb05e66d-d154-4397-a0d1-9519623dc572" providerId="ADAL" clId="{AACDED40-EE15-413F-869F-1AB5EB863DE7}" dt="2025-12-10T09:07:51.059" v="5422" actId="207"/>
        <pc:sldMkLst>
          <pc:docMk/>
          <pc:sldMk cId="3376647946" sldId="434"/>
        </pc:sldMkLst>
        <pc:spChg chg="mod">
          <ac:chgData name="Antonia Chiantella" userId="eb05e66d-d154-4397-a0d1-9519623dc572" providerId="ADAL" clId="{AACDED40-EE15-413F-869F-1AB5EB863DE7}" dt="2025-12-09T08:37:50.213" v="4946" actId="790"/>
          <ac:spMkLst>
            <pc:docMk/>
            <pc:sldMk cId="3376647946" sldId="434"/>
            <ac:spMk id="5" creationId="{045B8C41-2B54-DFDA-889A-6377FE62ACE4}"/>
          </ac:spMkLst>
        </pc:spChg>
        <pc:spChg chg="mod">
          <ac:chgData name="Antonia Chiantella" userId="eb05e66d-d154-4397-a0d1-9519623dc572" providerId="ADAL" clId="{AACDED40-EE15-413F-869F-1AB5EB863DE7}" dt="2025-12-09T08:37:50.213" v="4946" actId="790"/>
          <ac:spMkLst>
            <pc:docMk/>
            <pc:sldMk cId="3376647946" sldId="434"/>
            <ac:spMk id="6" creationId="{54C0D7AB-D624-71AE-6C6E-A457062BD5EB}"/>
          </ac:spMkLst>
        </pc:spChg>
        <pc:spChg chg="mod">
          <ac:chgData name="Antonia Chiantella" userId="eb05e66d-d154-4397-a0d1-9519623dc572" providerId="ADAL" clId="{AACDED40-EE15-413F-869F-1AB5EB863DE7}" dt="2025-12-09T08:37:50.213" v="4946" actId="790"/>
          <ac:spMkLst>
            <pc:docMk/>
            <pc:sldMk cId="3376647946" sldId="434"/>
            <ac:spMk id="7" creationId="{DC891CFD-EFB9-67B0-574C-7ADF3A62B4E0}"/>
          </ac:spMkLst>
        </pc:spChg>
        <pc:spChg chg="add mod">
          <ac:chgData name="Antonia Chiantella" userId="eb05e66d-d154-4397-a0d1-9519623dc572" providerId="ADAL" clId="{AACDED40-EE15-413F-869F-1AB5EB863DE7}" dt="2025-12-09T08:37:50.213" v="4946" actId="790"/>
          <ac:spMkLst>
            <pc:docMk/>
            <pc:sldMk cId="3376647946" sldId="434"/>
            <ac:spMk id="10" creationId="{A1A0384F-45B3-E17B-BBE9-010830724ABF}"/>
          </ac:spMkLst>
        </pc:spChg>
        <pc:graphicFrameChg chg="mod modGraphic">
          <ac:chgData name="Antonia Chiantella" userId="eb05e66d-d154-4397-a0d1-9519623dc572" providerId="ADAL" clId="{AACDED40-EE15-413F-869F-1AB5EB863DE7}" dt="2025-12-09T08:37:50.213" v="4946" actId="790"/>
          <ac:graphicFrameMkLst>
            <pc:docMk/>
            <pc:sldMk cId="3376647946" sldId="434"/>
            <ac:graphicFrameMk id="2" creationId="{F77A6605-1A91-394B-BD29-001BAAEEEBD8}"/>
          </ac:graphicFrameMkLst>
        </pc:graphicFrameChg>
        <pc:graphicFrameChg chg="mod modGraphic">
          <ac:chgData name="Antonia Chiantella" userId="eb05e66d-d154-4397-a0d1-9519623dc572" providerId="ADAL" clId="{AACDED40-EE15-413F-869F-1AB5EB863DE7}" dt="2025-12-10T09:07:51.059" v="5422" actId="207"/>
          <ac:graphicFrameMkLst>
            <pc:docMk/>
            <pc:sldMk cId="3376647946" sldId="434"/>
            <ac:graphicFrameMk id="4" creationId="{E4F5145B-F729-9498-7DD2-B5F5E3BD04FD}"/>
          </ac:graphicFrameMkLst>
        </pc:graphicFrameChg>
      </pc:sldChg>
      <pc:sldChg chg="modSp mod modTransition">
        <pc:chgData name="Antonia Chiantella" userId="eb05e66d-d154-4397-a0d1-9519623dc572" providerId="ADAL" clId="{AACDED40-EE15-413F-869F-1AB5EB863DE7}" dt="2025-12-09T13:02:42.917" v="5160"/>
        <pc:sldMkLst>
          <pc:docMk/>
          <pc:sldMk cId="2486599767" sldId="435"/>
        </pc:sldMkLst>
        <pc:spChg chg="mod">
          <ac:chgData name="Antonia Chiantella" userId="eb05e66d-d154-4397-a0d1-9519623dc572" providerId="ADAL" clId="{AACDED40-EE15-413F-869F-1AB5EB863DE7}" dt="2025-12-09T08:37:50.213" v="4946" actId="790"/>
          <ac:spMkLst>
            <pc:docMk/>
            <pc:sldMk cId="2486599767" sldId="435"/>
            <ac:spMk id="3" creationId="{AF12F43A-2D5E-DDC6-AFD2-9119DA3339FA}"/>
          </ac:spMkLst>
        </pc:spChg>
        <pc:spChg chg="mod">
          <ac:chgData name="Antonia Chiantella" userId="eb05e66d-d154-4397-a0d1-9519623dc572" providerId="ADAL" clId="{AACDED40-EE15-413F-869F-1AB5EB863DE7}" dt="2025-12-09T08:37:50.213" v="4946" actId="790"/>
          <ac:spMkLst>
            <pc:docMk/>
            <pc:sldMk cId="2486599767" sldId="435"/>
            <ac:spMk id="5" creationId="{70C210EB-BD63-07A3-FF0B-93B983C05D89}"/>
          </ac:spMkLst>
        </pc:spChg>
        <pc:spChg chg="mod">
          <ac:chgData name="Antonia Chiantella" userId="eb05e66d-d154-4397-a0d1-9519623dc572" providerId="ADAL" clId="{AACDED40-EE15-413F-869F-1AB5EB863DE7}" dt="2025-12-09T08:37:50.213" v="4946" actId="790"/>
          <ac:spMkLst>
            <pc:docMk/>
            <pc:sldMk cId="2486599767" sldId="435"/>
            <ac:spMk id="6" creationId="{CE547B14-4AE1-26E1-9A63-49A66DB8E8F3}"/>
          </ac:spMkLst>
        </pc:spChg>
        <pc:graphicFrameChg chg="modGraphic">
          <ac:chgData name="Antonia Chiantella" userId="eb05e66d-d154-4397-a0d1-9519623dc572" providerId="ADAL" clId="{AACDED40-EE15-413F-869F-1AB5EB863DE7}" dt="2025-12-09T08:37:50.213" v="4946" actId="790"/>
          <ac:graphicFrameMkLst>
            <pc:docMk/>
            <pc:sldMk cId="2486599767" sldId="435"/>
            <ac:graphicFrameMk id="4" creationId="{2A0DC2DC-CBBB-73BE-C647-ADF72F6A303E}"/>
          </ac:graphicFrameMkLst>
        </pc:graphicFrameChg>
      </pc:sldChg>
      <pc:sldChg chg="modSp mod modTransition">
        <pc:chgData name="Antonia Chiantella" userId="eb05e66d-d154-4397-a0d1-9519623dc572" providerId="ADAL" clId="{AACDED40-EE15-413F-869F-1AB5EB863DE7}" dt="2025-12-09T13:02:42.917" v="5160"/>
        <pc:sldMkLst>
          <pc:docMk/>
          <pc:sldMk cId="4232818908" sldId="436"/>
        </pc:sldMkLst>
        <pc:spChg chg="mod">
          <ac:chgData name="Antonia Chiantella" userId="eb05e66d-d154-4397-a0d1-9519623dc572" providerId="ADAL" clId="{AACDED40-EE15-413F-869F-1AB5EB863DE7}" dt="2025-12-09T08:37:50.213" v="4946" actId="790"/>
          <ac:spMkLst>
            <pc:docMk/>
            <pc:sldMk cId="4232818908" sldId="436"/>
            <ac:spMk id="4" creationId="{47A707B2-C879-7E48-4976-D6B1FE8B29EC}"/>
          </ac:spMkLst>
        </pc:spChg>
        <pc:spChg chg="mod">
          <ac:chgData name="Antonia Chiantella" userId="eb05e66d-d154-4397-a0d1-9519623dc572" providerId="ADAL" clId="{AACDED40-EE15-413F-869F-1AB5EB863DE7}" dt="2025-12-09T08:37:50.213" v="4946" actId="790"/>
          <ac:spMkLst>
            <pc:docMk/>
            <pc:sldMk cId="4232818908" sldId="436"/>
            <ac:spMk id="5" creationId="{0C73DB5F-A6D1-FE40-95F3-EFB4D3A2966E}"/>
          </ac:spMkLst>
        </pc:spChg>
        <pc:spChg chg="mod">
          <ac:chgData name="Antonia Chiantella" userId="eb05e66d-d154-4397-a0d1-9519623dc572" providerId="ADAL" clId="{AACDED40-EE15-413F-869F-1AB5EB863DE7}" dt="2025-12-09T08:37:50.213" v="4946" actId="790"/>
          <ac:spMkLst>
            <pc:docMk/>
            <pc:sldMk cId="4232818908" sldId="436"/>
            <ac:spMk id="6" creationId="{5E656900-5084-2D27-A499-998CC79D5E16}"/>
          </ac:spMkLst>
        </pc:spChg>
        <pc:graphicFrameChg chg="modGraphic">
          <ac:chgData name="Antonia Chiantella" userId="eb05e66d-d154-4397-a0d1-9519623dc572" providerId="ADAL" clId="{AACDED40-EE15-413F-869F-1AB5EB863DE7}" dt="2025-12-09T08:37:50.213" v="4946" actId="790"/>
          <ac:graphicFrameMkLst>
            <pc:docMk/>
            <pc:sldMk cId="4232818908" sldId="436"/>
            <ac:graphicFrameMk id="3" creationId="{28234219-D17F-735E-49C0-DC38819542F5}"/>
          </ac:graphicFrameMkLst>
        </pc:graphicFrameChg>
      </pc:sldChg>
      <pc:sldChg chg="modSp mod modTransition">
        <pc:chgData name="Antonia Chiantella" userId="eb05e66d-d154-4397-a0d1-9519623dc572" providerId="ADAL" clId="{AACDED40-EE15-413F-869F-1AB5EB863DE7}" dt="2025-12-09T13:02:42.917" v="5160"/>
        <pc:sldMkLst>
          <pc:docMk/>
          <pc:sldMk cId="1319321290" sldId="437"/>
        </pc:sldMkLst>
        <pc:spChg chg="mod">
          <ac:chgData name="Antonia Chiantella" userId="eb05e66d-d154-4397-a0d1-9519623dc572" providerId="ADAL" clId="{AACDED40-EE15-413F-869F-1AB5EB863DE7}" dt="2025-12-09T08:37:50.213" v="4946" actId="790"/>
          <ac:spMkLst>
            <pc:docMk/>
            <pc:sldMk cId="1319321290" sldId="437"/>
            <ac:spMk id="4" creationId="{22C6C627-6909-9A40-5DBB-EE00C32A17BD}"/>
          </ac:spMkLst>
        </pc:spChg>
        <pc:spChg chg="mod">
          <ac:chgData name="Antonia Chiantella" userId="eb05e66d-d154-4397-a0d1-9519623dc572" providerId="ADAL" clId="{AACDED40-EE15-413F-869F-1AB5EB863DE7}" dt="2025-12-09T08:37:50.213" v="4946" actId="790"/>
          <ac:spMkLst>
            <pc:docMk/>
            <pc:sldMk cId="1319321290" sldId="437"/>
            <ac:spMk id="5" creationId="{2B0EC9EC-67CA-C87F-EBB2-038CA0F6902C}"/>
          </ac:spMkLst>
        </pc:spChg>
        <pc:spChg chg="mod">
          <ac:chgData name="Antonia Chiantella" userId="eb05e66d-d154-4397-a0d1-9519623dc572" providerId="ADAL" clId="{AACDED40-EE15-413F-869F-1AB5EB863DE7}" dt="2025-12-09T08:37:50.213" v="4946" actId="790"/>
          <ac:spMkLst>
            <pc:docMk/>
            <pc:sldMk cId="1319321290" sldId="437"/>
            <ac:spMk id="6" creationId="{1FE33BD0-C7C9-388A-0551-3D0940ACF8AD}"/>
          </ac:spMkLst>
        </pc:spChg>
        <pc:graphicFrameChg chg="modGraphic">
          <ac:chgData name="Antonia Chiantella" userId="eb05e66d-d154-4397-a0d1-9519623dc572" providerId="ADAL" clId="{AACDED40-EE15-413F-869F-1AB5EB863DE7}" dt="2025-12-09T08:37:50.213" v="4946" actId="790"/>
          <ac:graphicFrameMkLst>
            <pc:docMk/>
            <pc:sldMk cId="1319321290" sldId="437"/>
            <ac:graphicFrameMk id="3" creationId="{DCB414BB-2B7D-5F48-4E5D-A282ED7029BB}"/>
          </ac:graphicFrameMkLst>
        </pc:graphicFrameChg>
      </pc:sldChg>
      <pc:sldChg chg="modSp mod modTransition">
        <pc:chgData name="Antonia Chiantella" userId="eb05e66d-d154-4397-a0d1-9519623dc572" providerId="ADAL" clId="{AACDED40-EE15-413F-869F-1AB5EB863DE7}" dt="2025-12-10T09:27:18.085" v="5598"/>
        <pc:sldMkLst>
          <pc:docMk/>
          <pc:sldMk cId="4275724500" sldId="438"/>
        </pc:sldMkLst>
        <pc:spChg chg="mod">
          <ac:chgData name="Antonia Chiantella" userId="eb05e66d-d154-4397-a0d1-9519623dc572" providerId="ADAL" clId="{AACDED40-EE15-413F-869F-1AB5EB863DE7}" dt="2025-12-09T08:37:50.213" v="4946" actId="790"/>
          <ac:spMkLst>
            <pc:docMk/>
            <pc:sldMk cId="4275724500" sldId="438"/>
            <ac:spMk id="4" creationId="{9C618832-817B-3AF5-3FFC-6970852C784E}"/>
          </ac:spMkLst>
        </pc:spChg>
        <pc:spChg chg="mod">
          <ac:chgData name="Antonia Chiantella" userId="eb05e66d-d154-4397-a0d1-9519623dc572" providerId="ADAL" clId="{AACDED40-EE15-413F-869F-1AB5EB863DE7}" dt="2025-12-09T08:37:50.213" v="4946" actId="790"/>
          <ac:spMkLst>
            <pc:docMk/>
            <pc:sldMk cId="4275724500" sldId="438"/>
            <ac:spMk id="5" creationId="{D43031CD-2B2A-EBDD-9B3D-46D652A57037}"/>
          </ac:spMkLst>
        </pc:spChg>
        <pc:spChg chg="mod">
          <ac:chgData name="Antonia Chiantella" userId="eb05e66d-d154-4397-a0d1-9519623dc572" providerId="ADAL" clId="{AACDED40-EE15-413F-869F-1AB5EB863DE7}" dt="2025-12-09T08:37:50.213" v="4946" actId="790"/>
          <ac:spMkLst>
            <pc:docMk/>
            <pc:sldMk cId="4275724500" sldId="438"/>
            <ac:spMk id="6" creationId="{FD0F7E32-70D9-3C4A-B380-E7CC2D371116}"/>
          </ac:spMkLst>
        </pc:spChg>
        <pc:graphicFrameChg chg="mod modGraphic">
          <ac:chgData name="Antonia Chiantella" userId="eb05e66d-d154-4397-a0d1-9519623dc572" providerId="ADAL" clId="{AACDED40-EE15-413F-869F-1AB5EB863DE7}" dt="2025-12-10T09:27:18.085" v="5598"/>
          <ac:graphicFrameMkLst>
            <pc:docMk/>
            <pc:sldMk cId="4275724500" sldId="438"/>
            <ac:graphicFrameMk id="3" creationId="{B89AFA66-9143-E905-3D84-BC8E94A1B624}"/>
          </ac:graphicFrameMkLst>
        </pc:graphicFrameChg>
      </pc:sldChg>
      <pc:sldChg chg="modSp mod modTransition">
        <pc:chgData name="Antonia Chiantella" userId="eb05e66d-d154-4397-a0d1-9519623dc572" providerId="ADAL" clId="{AACDED40-EE15-413F-869F-1AB5EB863DE7}" dt="2025-12-10T10:28:43.863" v="5628" actId="1076"/>
        <pc:sldMkLst>
          <pc:docMk/>
          <pc:sldMk cId="2546220793" sldId="439"/>
        </pc:sldMkLst>
        <pc:spChg chg="mod">
          <ac:chgData name="Antonia Chiantella" userId="eb05e66d-d154-4397-a0d1-9519623dc572" providerId="ADAL" clId="{AACDED40-EE15-413F-869F-1AB5EB863DE7}" dt="2025-12-09T08:37:50.213" v="4946" actId="790"/>
          <ac:spMkLst>
            <pc:docMk/>
            <pc:sldMk cId="2546220793" sldId="439"/>
            <ac:spMk id="4" creationId="{231AEE6A-56F3-F067-0303-53CDF18D4A92}"/>
          </ac:spMkLst>
        </pc:spChg>
        <pc:spChg chg="mod">
          <ac:chgData name="Antonia Chiantella" userId="eb05e66d-d154-4397-a0d1-9519623dc572" providerId="ADAL" clId="{AACDED40-EE15-413F-869F-1AB5EB863DE7}" dt="2025-12-09T08:37:50.213" v="4946" actId="790"/>
          <ac:spMkLst>
            <pc:docMk/>
            <pc:sldMk cId="2546220793" sldId="439"/>
            <ac:spMk id="5" creationId="{1558610F-E5DE-CA30-08FD-11CC19024D66}"/>
          </ac:spMkLst>
        </pc:spChg>
        <pc:spChg chg="mod">
          <ac:chgData name="Antonia Chiantella" userId="eb05e66d-d154-4397-a0d1-9519623dc572" providerId="ADAL" clId="{AACDED40-EE15-413F-869F-1AB5EB863DE7}" dt="2025-12-09T08:37:50.213" v="4946" actId="790"/>
          <ac:spMkLst>
            <pc:docMk/>
            <pc:sldMk cId="2546220793" sldId="439"/>
            <ac:spMk id="6" creationId="{9C47F869-4DE8-E14E-ED7F-F319F7BB0C9E}"/>
          </ac:spMkLst>
        </pc:spChg>
        <pc:graphicFrameChg chg="mod modGraphic">
          <ac:chgData name="Antonia Chiantella" userId="eb05e66d-d154-4397-a0d1-9519623dc572" providerId="ADAL" clId="{AACDED40-EE15-413F-869F-1AB5EB863DE7}" dt="2025-12-10T10:28:43.863" v="5628" actId="1076"/>
          <ac:graphicFrameMkLst>
            <pc:docMk/>
            <pc:sldMk cId="2546220793" sldId="439"/>
            <ac:graphicFrameMk id="3" creationId="{E409BE37-FE83-FF48-BD57-4C060EE978AA}"/>
          </ac:graphicFrameMkLst>
        </pc:graphicFrameChg>
      </pc:sldChg>
      <pc:sldChg chg="modSp mod modTransition">
        <pc:chgData name="Antonia Chiantella" userId="eb05e66d-d154-4397-a0d1-9519623dc572" providerId="ADAL" clId="{AACDED40-EE15-413F-869F-1AB5EB863DE7}" dt="2025-12-09T13:02:42.917" v="5160"/>
        <pc:sldMkLst>
          <pc:docMk/>
          <pc:sldMk cId="3794789891" sldId="440"/>
        </pc:sldMkLst>
        <pc:spChg chg="mod">
          <ac:chgData name="Antonia Chiantella" userId="eb05e66d-d154-4397-a0d1-9519623dc572" providerId="ADAL" clId="{AACDED40-EE15-413F-869F-1AB5EB863DE7}" dt="2025-12-09T08:37:50.213" v="4946" actId="790"/>
          <ac:spMkLst>
            <pc:docMk/>
            <pc:sldMk cId="3794789891" sldId="440"/>
            <ac:spMk id="3" creationId="{F4EA0B69-4F6F-88A9-7AC1-91191F5B00F6}"/>
          </ac:spMkLst>
        </pc:spChg>
        <pc:spChg chg="mod">
          <ac:chgData name="Antonia Chiantella" userId="eb05e66d-d154-4397-a0d1-9519623dc572" providerId="ADAL" clId="{AACDED40-EE15-413F-869F-1AB5EB863DE7}" dt="2025-12-09T08:37:50.213" v="4946" actId="790"/>
          <ac:spMkLst>
            <pc:docMk/>
            <pc:sldMk cId="3794789891" sldId="440"/>
            <ac:spMk id="5" creationId="{D417B9F8-8CE0-6D45-6BA3-905A84556B4C}"/>
          </ac:spMkLst>
        </pc:spChg>
        <pc:spChg chg="mod">
          <ac:chgData name="Antonia Chiantella" userId="eb05e66d-d154-4397-a0d1-9519623dc572" providerId="ADAL" clId="{AACDED40-EE15-413F-869F-1AB5EB863DE7}" dt="2025-12-09T08:37:50.213" v="4946" actId="790"/>
          <ac:spMkLst>
            <pc:docMk/>
            <pc:sldMk cId="3794789891" sldId="440"/>
            <ac:spMk id="6" creationId="{5B5AC673-D1E8-39D9-9F73-EE20B3B0F7AB}"/>
          </ac:spMkLst>
        </pc:spChg>
        <pc:graphicFrameChg chg="modGraphic">
          <ac:chgData name="Antonia Chiantella" userId="eb05e66d-d154-4397-a0d1-9519623dc572" providerId="ADAL" clId="{AACDED40-EE15-413F-869F-1AB5EB863DE7}" dt="2025-12-09T08:37:50.213" v="4946" actId="790"/>
          <ac:graphicFrameMkLst>
            <pc:docMk/>
            <pc:sldMk cId="3794789891" sldId="440"/>
            <ac:graphicFrameMk id="4" creationId="{CA857509-C015-FDE5-9722-BC38010EFF44}"/>
          </ac:graphicFrameMkLst>
        </pc:graphicFrameChg>
      </pc:sldChg>
      <pc:sldChg chg="modSp mod modTransition">
        <pc:chgData name="Antonia Chiantella" userId="eb05e66d-d154-4397-a0d1-9519623dc572" providerId="ADAL" clId="{AACDED40-EE15-413F-869F-1AB5EB863DE7}" dt="2025-12-10T09:28:26.512" v="5599" actId="122"/>
        <pc:sldMkLst>
          <pc:docMk/>
          <pc:sldMk cId="1092508111" sldId="441"/>
        </pc:sldMkLst>
        <pc:spChg chg="mod">
          <ac:chgData name="Antonia Chiantella" userId="eb05e66d-d154-4397-a0d1-9519623dc572" providerId="ADAL" clId="{AACDED40-EE15-413F-869F-1AB5EB863DE7}" dt="2025-12-09T08:37:50.213" v="4946" actId="790"/>
          <ac:spMkLst>
            <pc:docMk/>
            <pc:sldMk cId="1092508111" sldId="441"/>
            <ac:spMk id="3" creationId="{6C562A5A-364B-61EC-02E1-84AD2C611DF8}"/>
          </ac:spMkLst>
        </pc:spChg>
        <pc:spChg chg="mod">
          <ac:chgData name="Antonia Chiantella" userId="eb05e66d-d154-4397-a0d1-9519623dc572" providerId="ADAL" clId="{AACDED40-EE15-413F-869F-1AB5EB863DE7}" dt="2025-12-09T08:37:50.213" v="4946" actId="790"/>
          <ac:spMkLst>
            <pc:docMk/>
            <pc:sldMk cId="1092508111" sldId="441"/>
            <ac:spMk id="5" creationId="{A5BD56F1-BD37-1F8B-FB27-88B10F24272E}"/>
          </ac:spMkLst>
        </pc:spChg>
        <pc:spChg chg="mod">
          <ac:chgData name="Antonia Chiantella" userId="eb05e66d-d154-4397-a0d1-9519623dc572" providerId="ADAL" clId="{AACDED40-EE15-413F-869F-1AB5EB863DE7}" dt="2025-12-09T08:37:50.213" v="4946" actId="790"/>
          <ac:spMkLst>
            <pc:docMk/>
            <pc:sldMk cId="1092508111" sldId="441"/>
            <ac:spMk id="6" creationId="{EA5026E9-C85E-7D84-E64C-9E8E44B4E899}"/>
          </ac:spMkLst>
        </pc:spChg>
        <pc:graphicFrameChg chg="modGraphic">
          <ac:chgData name="Antonia Chiantella" userId="eb05e66d-d154-4397-a0d1-9519623dc572" providerId="ADAL" clId="{AACDED40-EE15-413F-869F-1AB5EB863DE7}" dt="2025-12-10T09:28:26.512" v="5599" actId="122"/>
          <ac:graphicFrameMkLst>
            <pc:docMk/>
            <pc:sldMk cId="1092508111" sldId="441"/>
            <ac:graphicFrameMk id="4" creationId="{5BE42B4B-1EF2-B452-9D4B-65D98CB06240}"/>
          </ac:graphicFrameMkLst>
        </pc:graphicFrameChg>
      </pc:sldChg>
      <pc:sldChg chg="modSp mod modTransition">
        <pc:chgData name="Antonia Chiantella" userId="eb05e66d-d154-4397-a0d1-9519623dc572" providerId="ADAL" clId="{AACDED40-EE15-413F-869F-1AB5EB863DE7}" dt="2025-12-09T13:02:42.917" v="5160"/>
        <pc:sldMkLst>
          <pc:docMk/>
          <pc:sldMk cId="1584123230" sldId="442"/>
        </pc:sldMkLst>
        <pc:spChg chg="mod">
          <ac:chgData name="Antonia Chiantella" userId="eb05e66d-d154-4397-a0d1-9519623dc572" providerId="ADAL" clId="{AACDED40-EE15-413F-869F-1AB5EB863DE7}" dt="2025-12-09T08:37:50.213" v="4946" actId="790"/>
          <ac:spMkLst>
            <pc:docMk/>
            <pc:sldMk cId="1584123230" sldId="442"/>
            <ac:spMk id="3" creationId="{9762ECD7-5357-8164-06EB-89DFDDA82940}"/>
          </ac:spMkLst>
        </pc:spChg>
        <pc:spChg chg="mod">
          <ac:chgData name="Antonia Chiantella" userId="eb05e66d-d154-4397-a0d1-9519623dc572" providerId="ADAL" clId="{AACDED40-EE15-413F-869F-1AB5EB863DE7}" dt="2025-12-09T08:37:50.213" v="4946" actId="790"/>
          <ac:spMkLst>
            <pc:docMk/>
            <pc:sldMk cId="1584123230" sldId="442"/>
            <ac:spMk id="5" creationId="{87F879CD-C564-958E-B4C8-2EEC4CDF287A}"/>
          </ac:spMkLst>
        </pc:spChg>
        <pc:spChg chg="mod">
          <ac:chgData name="Antonia Chiantella" userId="eb05e66d-d154-4397-a0d1-9519623dc572" providerId="ADAL" clId="{AACDED40-EE15-413F-869F-1AB5EB863DE7}" dt="2025-12-09T08:37:50.213" v="4946" actId="790"/>
          <ac:spMkLst>
            <pc:docMk/>
            <pc:sldMk cId="1584123230" sldId="442"/>
            <ac:spMk id="6" creationId="{5D46A275-09F5-F0F7-F2F2-D2965A146C79}"/>
          </ac:spMkLst>
        </pc:spChg>
        <pc:graphicFrameChg chg="modGraphic">
          <ac:chgData name="Antonia Chiantella" userId="eb05e66d-d154-4397-a0d1-9519623dc572" providerId="ADAL" clId="{AACDED40-EE15-413F-869F-1AB5EB863DE7}" dt="2025-12-09T08:37:50.213" v="4946" actId="790"/>
          <ac:graphicFrameMkLst>
            <pc:docMk/>
            <pc:sldMk cId="1584123230" sldId="442"/>
            <ac:graphicFrameMk id="4" creationId="{5354218C-D559-9167-25EB-CCCA40A3BE21}"/>
          </ac:graphicFrameMkLst>
        </pc:graphicFrameChg>
      </pc:sldChg>
      <pc:sldChg chg="modSp mod modTransition">
        <pc:chgData name="Antonia Chiantella" userId="eb05e66d-d154-4397-a0d1-9519623dc572" providerId="ADAL" clId="{AACDED40-EE15-413F-869F-1AB5EB863DE7}" dt="2025-12-09T13:02:42.917" v="5160"/>
        <pc:sldMkLst>
          <pc:docMk/>
          <pc:sldMk cId="3441601598" sldId="445"/>
        </pc:sldMkLst>
        <pc:spChg chg="mod">
          <ac:chgData name="Antonia Chiantella" userId="eb05e66d-d154-4397-a0d1-9519623dc572" providerId="ADAL" clId="{AACDED40-EE15-413F-869F-1AB5EB863DE7}" dt="2025-12-09T08:37:50.213" v="4946" actId="790"/>
          <ac:spMkLst>
            <pc:docMk/>
            <pc:sldMk cId="3441601598" sldId="445"/>
            <ac:spMk id="4" creationId="{DD96A31E-6A9E-3FBF-DF46-EA4E62A8867C}"/>
          </ac:spMkLst>
        </pc:spChg>
        <pc:spChg chg="mod">
          <ac:chgData name="Antonia Chiantella" userId="eb05e66d-d154-4397-a0d1-9519623dc572" providerId="ADAL" clId="{AACDED40-EE15-413F-869F-1AB5EB863DE7}" dt="2025-12-09T08:37:50.213" v="4946" actId="790"/>
          <ac:spMkLst>
            <pc:docMk/>
            <pc:sldMk cId="3441601598" sldId="445"/>
            <ac:spMk id="5" creationId="{E339F8D6-9D90-5B28-1CF9-0590B257A77B}"/>
          </ac:spMkLst>
        </pc:spChg>
        <pc:spChg chg="mod">
          <ac:chgData name="Antonia Chiantella" userId="eb05e66d-d154-4397-a0d1-9519623dc572" providerId="ADAL" clId="{AACDED40-EE15-413F-869F-1AB5EB863DE7}" dt="2025-12-09T08:37:50.213" v="4946" actId="790"/>
          <ac:spMkLst>
            <pc:docMk/>
            <pc:sldMk cId="3441601598" sldId="445"/>
            <ac:spMk id="6" creationId="{01164D63-E531-7E8C-70C6-4069465797A7}"/>
          </ac:spMkLst>
        </pc:spChg>
        <pc:graphicFrameChg chg="modGraphic">
          <ac:chgData name="Antonia Chiantella" userId="eb05e66d-d154-4397-a0d1-9519623dc572" providerId="ADAL" clId="{AACDED40-EE15-413F-869F-1AB5EB863DE7}" dt="2025-12-09T08:37:50.213" v="4946" actId="790"/>
          <ac:graphicFrameMkLst>
            <pc:docMk/>
            <pc:sldMk cId="3441601598" sldId="445"/>
            <ac:graphicFrameMk id="3" creationId="{243DD161-9BDE-B17F-561F-B07E8467E1BE}"/>
          </ac:graphicFrameMkLst>
        </pc:graphicFrameChg>
      </pc:sldChg>
      <pc:sldChg chg="addSp delSp modSp mod modTransition">
        <pc:chgData name="Antonia Chiantella" userId="eb05e66d-d154-4397-a0d1-9519623dc572" providerId="ADAL" clId="{AACDED40-EE15-413F-869F-1AB5EB863DE7}" dt="2025-12-10T09:10:11.819" v="5424" actId="207"/>
        <pc:sldMkLst>
          <pc:docMk/>
          <pc:sldMk cId="2584616765" sldId="451"/>
        </pc:sldMkLst>
        <pc:spChg chg="mod">
          <ac:chgData name="Antonia Chiantella" userId="eb05e66d-d154-4397-a0d1-9519623dc572" providerId="ADAL" clId="{AACDED40-EE15-413F-869F-1AB5EB863DE7}" dt="2025-12-09T08:37:50.213" v="4946" actId="790"/>
          <ac:spMkLst>
            <pc:docMk/>
            <pc:sldMk cId="2584616765" sldId="451"/>
            <ac:spMk id="3" creationId="{474B065F-0DCB-8B8B-677A-A31586D5DDCF}"/>
          </ac:spMkLst>
        </pc:spChg>
        <pc:spChg chg="add mod">
          <ac:chgData name="Antonia Chiantella" userId="eb05e66d-d154-4397-a0d1-9519623dc572" providerId="ADAL" clId="{AACDED40-EE15-413F-869F-1AB5EB863DE7}" dt="2025-12-09T08:37:50.213" v="4946" actId="790"/>
          <ac:spMkLst>
            <pc:docMk/>
            <pc:sldMk cId="2584616765" sldId="451"/>
            <ac:spMk id="4" creationId="{4815BE11-B4C0-15F9-C59D-DA2D5E175972}"/>
          </ac:spMkLst>
        </pc:spChg>
        <pc:spChg chg="mod">
          <ac:chgData name="Antonia Chiantella" userId="eb05e66d-d154-4397-a0d1-9519623dc572" providerId="ADAL" clId="{AACDED40-EE15-413F-869F-1AB5EB863DE7}" dt="2025-12-09T08:37:50.213" v="4946" actId="790"/>
          <ac:spMkLst>
            <pc:docMk/>
            <pc:sldMk cId="2584616765" sldId="451"/>
            <ac:spMk id="5" creationId="{6F6EFE27-ED52-3D9D-CDF5-EEBEB8C1BE7A}"/>
          </ac:spMkLst>
        </pc:spChg>
        <pc:graphicFrameChg chg="mod modGraphic">
          <ac:chgData name="Antonia Chiantella" userId="eb05e66d-d154-4397-a0d1-9519623dc572" providerId="ADAL" clId="{AACDED40-EE15-413F-869F-1AB5EB863DE7}" dt="2025-12-10T09:10:11.819" v="5424" actId="207"/>
          <ac:graphicFrameMkLst>
            <pc:docMk/>
            <pc:sldMk cId="2584616765" sldId="451"/>
            <ac:graphicFrameMk id="8" creationId="{56150779-BB3C-DEB8-B11A-18984D32BDD7}"/>
          </ac:graphicFrameMkLst>
        </pc:graphicFrameChg>
      </pc:sldChg>
      <pc:sldChg chg="addSp delSp modSp mod modTransition">
        <pc:chgData name="Antonia Chiantella" userId="eb05e66d-d154-4397-a0d1-9519623dc572" providerId="ADAL" clId="{AACDED40-EE15-413F-869F-1AB5EB863DE7}" dt="2025-12-10T09:10:20.518" v="5425" actId="207"/>
        <pc:sldMkLst>
          <pc:docMk/>
          <pc:sldMk cId="2416949007" sldId="452"/>
        </pc:sldMkLst>
        <pc:spChg chg="mod">
          <ac:chgData name="Antonia Chiantella" userId="eb05e66d-d154-4397-a0d1-9519623dc572" providerId="ADAL" clId="{AACDED40-EE15-413F-869F-1AB5EB863DE7}" dt="2025-12-09T08:37:50.213" v="4946" actId="790"/>
          <ac:spMkLst>
            <pc:docMk/>
            <pc:sldMk cId="2416949007" sldId="452"/>
            <ac:spMk id="4" creationId="{D6F0761D-B860-A860-19B1-D0FF01AA5BE2}"/>
          </ac:spMkLst>
        </pc:spChg>
        <pc:spChg chg="mod">
          <ac:chgData name="Antonia Chiantella" userId="eb05e66d-d154-4397-a0d1-9519623dc572" providerId="ADAL" clId="{AACDED40-EE15-413F-869F-1AB5EB863DE7}" dt="2025-12-09T08:37:50.213" v="4946" actId="790"/>
          <ac:spMkLst>
            <pc:docMk/>
            <pc:sldMk cId="2416949007" sldId="452"/>
            <ac:spMk id="5" creationId="{F2E35319-DB6A-4638-6F38-A5E773A81390}"/>
          </ac:spMkLst>
        </pc:spChg>
        <pc:spChg chg="add mod">
          <ac:chgData name="Antonia Chiantella" userId="eb05e66d-d154-4397-a0d1-9519623dc572" providerId="ADAL" clId="{AACDED40-EE15-413F-869F-1AB5EB863DE7}" dt="2025-12-09T08:37:50.213" v="4946" actId="790"/>
          <ac:spMkLst>
            <pc:docMk/>
            <pc:sldMk cId="2416949007" sldId="452"/>
            <ac:spMk id="6" creationId="{08151775-CC8D-E7CC-87A3-B6643B20DA34}"/>
          </ac:spMkLst>
        </pc:spChg>
        <pc:graphicFrameChg chg="mod modGraphic">
          <ac:chgData name="Antonia Chiantella" userId="eb05e66d-d154-4397-a0d1-9519623dc572" providerId="ADAL" clId="{AACDED40-EE15-413F-869F-1AB5EB863DE7}" dt="2025-12-10T09:10:20.518" v="5425" actId="207"/>
          <ac:graphicFrameMkLst>
            <pc:docMk/>
            <pc:sldMk cId="2416949007" sldId="452"/>
            <ac:graphicFrameMk id="3" creationId="{FA12AA53-ECAA-31B2-3FCC-72D47AC8CAA0}"/>
          </ac:graphicFrameMkLst>
        </pc:graphicFrameChg>
      </pc:sldChg>
      <pc:sldChg chg="addSp delSp modSp mod modTransition">
        <pc:chgData name="Antonia Chiantella" userId="eb05e66d-d154-4397-a0d1-9519623dc572" providerId="ADAL" clId="{AACDED40-EE15-413F-869F-1AB5EB863DE7}" dt="2025-12-10T09:10:26.556" v="5426" actId="207"/>
        <pc:sldMkLst>
          <pc:docMk/>
          <pc:sldMk cId="3108332242" sldId="453"/>
        </pc:sldMkLst>
        <pc:spChg chg="mod">
          <ac:chgData name="Antonia Chiantella" userId="eb05e66d-d154-4397-a0d1-9519623dc572" providerId="ADAL" clId="{AACDED40-EE15-413F-869F-1AB5EB863DE7}" dt="2025-12-09T08:37:50.213" v="4946" actId="790"/>
          <ac:spMkLst>
            <pc:docMk/>
            <pc:sldMk cId="3108332242" sldId="453"/>
            <ac:spMk id="3" creationId="{683C8822-30E4-90B9-8FB1-9242F49DA928}"/>
          </ac:spMkLst>
        </pc:spChg>
        <pc:spChg chg="mod">
          <ac:chgData name="Antonia Chiantella" userId="eb05e66d-d154-4397-a0d1-9519623dc572" providerId="ADAL" clId="{AACDED40-EE15-413F-869F-1AB5EB863DE7}" dt="2025-12-09T08:37:50.213" v="4946" actId="790"/>
          <ac:spMkLst>
            <pc:docMk/>
            <pc:sldMk cId="3108332242" sldId="453"/>
            <ac:spMk id="5" creationId="{30DC3DC9-F97D-7615-3655-94D65FC25143}"/>
          </ac:spMkLst>
        </pc:spChg>
        <pc:spChg chg="add mod">
          <ac:chgData name="Antonia Chiantella" userId="eb05e66d-d154-4397-a0d1-9519623dc572" providerId="ADAL" clId="{AACDED40-EE15-413F-869F-1AB5EB863DE7}" dt="2025-12-09T08:37:50.213" v="4946" actId="790"/>
          <ac:spMkLst>
            <pc:docMk/>
            <pc:sldMk cId="3108332242" sldId="453"/>
            <ac:spMk id="6" creationId="{5EDB585C-1C8C-7639-8C93-EB92260E9FB7}"/>
          </ac:spMkLst>
        </pc:spChg>
        <pc:graphicFrameChg chg="mod modGraphic">
          <ac:chgData name="Antonia Chiantella" userId="eb05e66d-d154-4397-a0d1-9519623dc572" providerId="ADAL" clId="{AACDED40-EE15-413F-869F-1AB5EB863DE7}" dt="2025-12-10T09:10:26.556" v="5426" actId="207"/>
          <ac:graphicFrameMkLst>
            <pc:docMk/>
            <pc:sldMk cId="3108332242" sldId="453"/>
            <ac:graphicFrameMk id="4" creationId="{4BB06BF9-CC92-033A-C994-78572C664100}"/>
          </ac:graphicFrameMkLst>
        </pc:graphicFrameChg>
      </pc:sldChg>
      <pc:sldChg chg="addSp delSp modSp mod modTransition">
        <pc:chgData name="Antonia Chiantella" userId="eb05e66d-d154-4397-a0d1-9519623dc572" providerId="ADAL" clId="{AACDED40-EE15-413F-869F-1AB5EB863DE7}" dt="2025-12-10T09:10:32.657" v="5427" actId="207"/>
        <pc:sldMkLst>
          <pc:docMk/>
          <pc:sldMk cId="3207388267" sldId="454"/>
        </pc:sldMkLst>
        <pc:spChg chg="mod">
          <ac:chgData name="Antonia Chiantella" userId="eb05e66d-d154-4397-a0d1-9519623dc572" providerId="ADAL" clId="{AACDED40-EE15-413F-869F-1AB5EB863DE7}" dt="2025-12-09T08:37:50.213" v="4946" actId="790"/>
          <ac:spMkLst>
            <pc:docMk/>
            <pc:sldMk cId="3207388267" sldId="454"/>
            <ac:spMk id="4" creationId="{77550CE0-1242-8303-C63B-AFD062129C8E}"/>
          </ac:spMkLst>
        </pc:spChg>
        <pc:spChg chg="mod">
          <ac:chgData name="Antonia Chiantella" userId="eb05e66d-d154-4397-a0d1-9519623dc572" providerId="ADAL" clId="{AACDED40-EE15-413F-869F-1AB5EB863DE7}" dt="2025-12-09T08:37:50.213" v="4946" actId="790"/>
          <ac:spMkLst>
            <pc:docMk/>
            <pc:sldMk cId="3207388267" sldId="454"/>
            <ac:spMk id="5" creationId="{98751BD8-A087-8B2D-7354-1742CC602641}"/>
          </ac:spMkLst>
        </pc:spChg>
        <pc:spChg chg="add mod">
          <ac:chgData name="Antonia Chiantella" userId="eb05e66d-d154-4397-a0d1-9519623dc572" providerId="ADAL" clId="{AACDED40-EE15-413F-869F-1AB5EB863DE7}" dt="2025-12-09T08:37:50.213" v="4946" actId="790"/>
          <ac:spMkLst>
            <pc:docMk/>
            <pc:sldMk cId="3207388267" sldId="454"/>
            <ac:spMk id="6" creationId="{6ECB7E23-0D2F-86C2-E17C-BB785C6A78DD}"/>
          </ac:spMkLst>
        </pc:spChg>
        <pc:graphicFrameChg chg="mod modGraphic">
          <ac:chgData name="Antonia Chiantella" userId="eb05e66d-d154-4397-a0d1-9519623dc572" providerId="ADAL" clId="{AACDED40-EE15-413F-869F-1AB5EB863DE7}" dt="2025-12-10T09:10:32.657" v="5427" actId="207"/>
          <ac:graphicFrameMkLst>
            <pc:docMk/>
            <pc:sldMk cId="3207388267" sldId="454"/>
            <ac:graphicFrameMk id="3" creationId="{46BCACE6-1071-1615-5F1D-F369D1E312A4}"/>
          </ac:graphicFrameMkLst>
        </pc:graphicFrameChg>
      </pc:sldChg>
      <pc:sldChg chg="modSp mod modTransition">
        <pc:chgData name="Antonia Chiantella" userId="eb05e66d-d154-4397-a0d1-9519623dc572" providerId="ADAL" clId="{AACDED40-EE15-413F-869F-1AB5EB863DE7}" dt="2025-12-10T09:28:48.838" v="5600" actId="207"/>
        <pc:sldMkLst>
          <pc:docMk/>
          <pc:sldMk cId="189156463" sldId="455"/>
        </pc:sldMkLst>
        <pc:spChg chg="mod">
          <ac:chgData name="Antonia Chiantella" userId="eb05e66d-d154-4397-a0d1-9519623dc572" providerId="ADAL" clId="{AACDED40-EE15-413F-869F-1AB5EB863DE7}" dt="2025-12-09T08:37:50.213" v="4946" actId="790"/>
          <ac:spMkLst>
            <pc:docMk/>
            <pc:sldMk cId="189156463" sldId="455"/>
            <ac:spMk id="5" creationId="{3DCFC906-7656-D545-7062-88465E71AEF4}"/>
          </ac:spMkLst>
        </pc:spChg>
        <pc:spChg chg="mod">
          <ac:chgData name="Antonia Chiantella" userId="eb05e66d-d154-4397-a0d1-9519623dc572" providerId="ADAL" clId="{AACDED40-EE15-413F-869F-1AB5EB863DE7}" dt="2025-12-09T08:37:50.213" v="4946" actId="790"/>
          <ac:spMkLst>
            <pc:docMk/>
            <pc:sldMk cId="189156463" sldId="455"/>
            <ac:spMk id="6" creationId="{7921E780-ADCE-3E9A-ED26-BF8A90733F8C}"/>
          </ac:spMkLst>
        </pc:spChg>
        <pc:spChg chg="mod">
          <ac:chgData name="Antonia Chiantella" userId="eb05e66d-d154-4397-a0d1-9519623dc572" providerId="ADAL" clId="{AACDED40-EE15-413F-869F-1AB5EB863DE7}" dt="2025-12-09T08:37:50.213" v="4946" actId="790"/>
          <ac:spMkLst>
            <pc:docMk/>
            <pc:sldMk cId="189156463" sldId="455"/>
            <ac:spMk id="7" creationId="{4233766B-D31D-6D50-328F-07081B5CF52C}"/>
          </ac:spMkLst>
        </pc:spChg>
        <pc:graphicFrameChg chg="modGraphic">
          <ac:chgData name="Antonia Chiantella" userId="eb05e66d-d154-4397-a0d1-9519623dc572" providerId="ADAL" clId="{AACDED40-EE15-413F-869F-1AB5EB863DE7}" dt="2025-12-10T09:28:48.838" v="5600" actId="207"/>
          <ac:graphicFrameMkLst>
            <pc:docMk/>
            <pc:sldMk cId="189156463" sldId="455"/>
            <ac:graphicFrameMk id="4" creationId="{78588F10-3587-5AAF-6A2A-CB9BD02AD29C}"/>
          </ac:graphicFrameMkLst>
        </pc:graphicFrameChg>
      </pc:sldChg>
      <pc:sldChg chg="modSp mod modTransition">
        <pc:chgData name="Antonia Chiantella" userId="eb05e66d-d154-4397-a0d1-9519623dc572" providerId="ADAL" clId="{AACDED40-EE15-413F-869F-1AB5EB863DE7}" dt="2025-12-10T09:20:53.952" v="5516" actId="207"/>
        <pc:sldMkLst>
          <pc:docMk/>
          <pc:sldMk cId="2499596561" sldId="457"/>
        </pc:sldMkLst>
        <pc:spChg chg="mod">
          <ac:chgData name="Antonia Chiantella" userId="eb05e66d-d154-4397-a0d1-9519623dc572" providerId="ADAL" clId="{AACDED40-EE15-413F-869F-1AB5EB863DE7}" dt="2025-12-09T08:37:50.213" v="4946" actId="790"/>
          <ac:spMkLst>
            <pc:docMk/>
            <pc:sldMk cId="2499596561" sldId="457"/>
            <ac:spMk id="4" creationId="{5347408F-288F-3FB0-A2D8-6E3F9A64BE92}"/>
          </ac:spMkLst>
        </pc:spChg>
        <pc:spChg chg="mod">
          <ac:chgData name="Antonia Chiantella" userId="eb05e66d-d154-4397-a0d1-9519623dc572" providerId="ADAL" clId="{AACDED40-EE15-413F-869F-1AB5EB863DE7}" dt="2025-12-09T08:37:50.213" v="4946" actId="790"/>
          <ac:spMkLst>
            <pc:docMk/>
            <pc:sldMk cId="2499596561" sldId="457"/>
            <ac:spMk id="5" creationId="{A90F3216-18C7-AFEF-9C36-DD0D93B5083A}"/>
          </ac:spMkLst>
        </pc:spChg>
        <pc:spChg chg="mod">
          <ac:chgData name="Antonia Chiantella" userId="eb05e66d-d154-4397-a0d1-9519623dc572" providerId="ADAL" clId="{AACDED40-EE15-413F-869F-1AB5EB863DE7}" dt="2025-12-09T08:37:50.213" v="4946" actId="790"/>
          <ac:spMkLst>
            <pc:docMk/>
            <pc:sldMk cId="2499596561" sldId="457"/>
            <ac:spMk id="6" creationId="{0A768307-4498-562E-A1C0-84B5968C717E}"/>
          </ac:spMkLst>
        </pc:spChg>
        <pc:graphicFrameChg chg="modGraphic">
          <ac:chgData name="Antonia Chiantella" userId="eb05e66d-d154-4397-a0d1-9519623dc572" providerId="ADAL" clId="{AACDED40-EE15-413F-869F-1AB5EB863DE7}" dt="2025-12-10T09:20:53.952" v="5516" actId="207"/>
          <ac:graphicFrameMkLst>
            <pc:docMk/>
            <pc:sldMk cId="2499596561" sldId="457"/>
            <ac:graphicFrameMk id="3" creationId="{EB5A35DC-8764-C31F-2333-6070106E9C34}"/>
          </ac:graphicFrameMkLst>
        </pc:graphicFrameChg>
      </pc:sldChg>
      <pc:sldChg chg="modSp mod modTransition">
        <pc:chgData name="Antonia Chiantella" userId="eb05e66d-d154-4397-a0d1-9519623dc572" providerId="ADAL" clId="{AACDED40-EE15-413F-869F-1AB5EB863DE7}" dt="2025-12-10T09:22:01.979" v="5523" actId="122"/>
        <pc:sldMkLst>
          <pc:docMk/>
          <pc:sldMk cId="2144474550" sldId="458"/>
        </pc:sldMkLst>
        <pc:spChg chg="mod">
          <ac:chgData name="Antonia Chiantella" userId="eb05e66d-d154-4397-a0d1-9519623dc572" providerId="ADAL" clId="{AACDED40-EE15-413F-869F-1AB5EB863DE7}" dt="2025-12-09T08:37:50.213" v="4946" actId="790"/>
          <ac:spMkLst>
            <pc:docMk/>
            <pc:sldMk cId="2144474550" sldId="458"/>
            <ac:spMk id="4" creationId="{CDF09F3F-9B1E-053F-CB8D-F961FA0CDBEF}"/>
          </ac:spMkLst>
        </pc:spChg>
        <pc:spChg chg="mod">
          <ac:chgData name="Antonia Chiantella" userId="eb05e66d-d154-4397-a0d1-9519623dc572" providerId="ADAL" clId="{AACDED40-EE15-413F-869F-1AB5EB863DE7}" dt="2025-12-09T08:37:50.213" v="4946" actId="790"/>
          <ac:spMkLst>
            <pc:docMk/>
            <pc:sldMk cId="2144474550" sldId="458"/>
            <ac:spMk id="5" creationId="{E397A25D-32D9-8616-6824-ABF22C984AB5}"/>
          </ac:spMkLst>
        </pc:spChg>
        <pc:spChg chg="mod">
          <ac:chgData name="Antonia Chiantella" userId="eb05e66d-d154-4397-a0d1-9519623dc572" providerId="ADAL" clId="{AACDED40-EE15-413F-869F-1AB5EB863DE7}" dt="2025-12-09T08:37:50.213" v="4946" actId="790"/>
          <ac:spMkLst>
            <pc:docMk/>
            <pc:sldMk cId="2144474550" sldId="458"/>
            <ac:spMk id="7" creationId="{E2529A24-E7C9-1391-CD65-1268E0E60F49}"/>
          </ac:spMkLst>
        </pc:spChg>
        <pc:graphicFrameChg chg="mod modGraphic">
          <ac:chgData name="Antonia Chiantella" userId="eb05e66d-d154-4397-a0d1-9519623dc572" providerId="ADAL" clId="{AACDED40-EE15-413F-869F-1AB5EB863DE7}" dt="2025-12-10T09:22:01.979" v="5523" actId="122"/>
          <ac:graphicFrameMkLst>
            <pc:docMk/>
            <pc:sldMk cId="2144474550" sldId="458"/>
            <ac:graphicFrameMk id="3" creationId="{48C22225-6D15-D2FD-BEB5-B03D61D65B67}"/>
          </ac:graphicFrameMkLst>
        </pc:graphicFrameChg>
      </pc:sldChg>
      <pc:sldChg chg="modSp mod modTransition">
        <pc:chgData name="Antonia Chiantella" userId="eb05e66d-d154-4397-a0d1-9519623dc572" providerId="ADAL" clId="{AACDED40-EE15-413F-869F-1AB5EB863DE7}" dt="2025-12-10T09:28:53.862" v="5601" actId="207"/>
        <pc:sldMkLst>
          <pc:docMk/>
          <pc:sldMk cId="3503888223" sldId="459"/>
        </pc:sldMkLst>
        <pc:spChg chg="mod">
          <ac:chgData name="Antonia Chiantella" userId="eb05e66d-d154-4397-a0d1-9519623dc572" providerId="ADAL" clId="{AACDED40-EE15-413F-869F-1AB5EB863DE7}" dt="2025-12-09T08:37:50.213" v="4946" actId="790"/>
          <ac:spMkLst>
            <pc:docMk/>
            <pc:sldMk cId="3503888223" sldId="459"/>
            <ac:spMk id="5" creationId="{B31FFF83-1481-8A0A-2865-B13FE2030DAE}"/>
          </ac:spMkLst>
        </pc:spChg>
        <pc:spChg chg="mod">
          <ac:chgData name="Antonia Chiantella" userId="eb05e66d-d154-4397-a0d1-9519623dc572" providerId="ADAL" clId="{AACDED40-EE15-413F-869F-1AB5EB863DE7}" dt="2025-12-09T08:37:50.213" v="4946" actId="790"/>
          <ac:spMkLst>
            <pc:docMk/>
            <pc:sldMk cId="3503888223" sldId="459"/>
            <ac:spMk id="6" creationId="{FCE4D4FC-27EB-3D43-90F7-9B6EEBCCA507}"/>
          </ac:spMkLst>
        </pc:spChg>
        <pc:spChg chg="mod">
          <ac:chgData name="Antonia Chiantella" userId="eb05e66d-d154-4397-a0d1-9519623dc572" providerId="ADAL" clId="{AACDED40-EE15-413F-869F-1AB5EB863DE7}" dt="2025-12-09T08:37:50.213" v="4946" actId="790"/>
          <ac:spMkLst>
            <pc:docMk/>
            <pc:sldMk cId="3503888223" sldId="459"/>
            <ac:spMk id="7" creationId="{7623761F-71DE-EB01-8D38-29C13F04628D}"/>
          </ac:spMkLst>
        </pc:spChg>
        <pc:graphicFrameChg chg="modGraphic">
          <ac:chgData name="Antonia Chiantella" userId="eb05e66d-d154-4397-a0d1-9519623dc572" providerId="ADAL" clId="{AACDED40-EE15-413F-869F-1AB5EB863DE7}" dt="2025-12-10T09:28:53.862" v="5601" actId="207"/>
          <ac:graphicFrameMkLst>
            <pc:docMk/>
            <pc:sldMk cId="3503888223" sldId="459"/>
            <ac:graphicFrameMk id="3" creationId="{A4DD5DCF-935C-1618-CCAB-8DF38978D5C3}"/>
          </ac:graphicFrameMkLst>
        </pc:graphicFrameChg>
      </pc:sldChg>
      <pc:sldChg chg="modSp mod modTransition">
        <pc:chgData name="Antonia Chiantella" userId="eb05e66d-d154-4397-a0d1-9519623dc572" providerId="ADAL" clId="{AACDED40-EE15-413F-869F-1AB5EB863DE7}" dt="2025-12-10T10:38:20.886" v="5635" actId="207"/>
        <pc:sldMkLst>
          <pc:docMk/>
          <pc:sldMk cId="4022559669" sldId="460"/>
        </pc:sldMkLst>
        <pc:spChg chg="mod">
          <ac:chgData name="Antonia Chiantella" userId="eb05e66d-d154-4397-a0d1-9519623dc572" providerId="ADAL" clId="{AACDED40-EE15-413F-869F-1AB5EB863DE7}" dt="2025-12-09T08:37:50.213" v="4946" actId="790"/>
          <ac:spMkLst>
            <pc:docMk/>
            <pc:sldMk cId="4022559669" sldId="460"/>
            <ac:spMk id="3" creationId="{59819B97-0350-8C7E-44A8-EDE30B3CD1CB}"/>
          </ac:spMkLst>
        </pc:spChg>
        <pc:spChg chg="mod">
          <ac:chgData name="Antonia Chiantella" userId="eb05e66d-d154-4397-a0d1-9519623dc572" providerId="ADAL" clId="{AACDED40-EE15-413F-869F-1AB5EB863DE7}" dt="2025-12-09T08:37:50.213" v="4946" actId="790"/>
          <ac:spMkLst>
            <pc:docMk/>
            <pc:sldMk cId="4022559669" sldId="460"/>
            <ac:spMk id="5" creationId="{4C5D13C0-8287-3837-7AC7-065B3D682489}"/>
          </ac:spMkLst>
        </pc:spChg>
        <pc:spChg chg="mod">
          <ac:chgData name="Antonia Chiantella" userId="eb05e66d-d154-4397-a0d1-9519623dc572" providerId="ADAL" clId="{AACDED40-EE15-413F-869F-1AB5EB863DE7}" dt="2025-12-09T08:37:50.213" v="4946" actId="790"/>
          <ac:spMkLst>
            <pc:docMk/>
            <pc:sldMk cId="4022559669" sldId="460"/>
            <ac:spMk id="6" creationId="{0AAFD348-DF85-ACC2-912C-A136FE7ACEC8}"/>
          </ac:spMkLst>
        </pc:spChg>
        <pc:graphicFrameChg chg="modGraphic">
          <ac:chgData name="Antonia Chiantella" userId="eb05e66d-d154-4397-a0d1-9519623dc572" providerId="ADAL" clId="{AACDED40-EE15-413F-869F-1AB5EB863DE7}" dt="2025-12-10T10:38:20.886" v="5635" actId="207"/>
          <ac:graphicFrameMkLst>
            <pc:docMk/>
            <pc:sldMk cId="4022559669" sldId="460"/>
            <ac:graphicFrameMk id="4" creationId="{C0B29539-396C-4B35-F4B4-EA1388332404}"/>
          </ac:graphicFrameMkLst>
        </pc:graphicFrameChg>
      </pc:sldChg>
      <pc:sldChg chg="modSp mod modTransition">
        <pc:chgData name="Antonia Chiantella" userId="eb05e66d-d154-4397-a0d1-9519623dc572" providerId="ADAL" clId="{AACDED40-EE15-413F-869F-1AB5EB863DE7}" dt="2025-12-10T09:30:14.670" v="5606" actId="207"/>
        <pc:sldMkLst>
          <pc:docMk/>
          <pc:sldMk cId="1974579926" sldId="461"/>
        </pc:sldMkLst>
        <pc:spChg chg="mod">
          <ac:chgData name="Antonia Chiantella" userId="eb05e66d-d154-4397-a0d1-9519623dc572" providerId="ADAL" clId="{AACDED40-EE15-413F-869F-1AB5EB863DE7}" dt="2025-12-09T08:37:50.213" v="4946" actId="790"/>
          <ac:spMkLst>
            <pc:docMk/>
            <pc:sldMk cId="1974579926" sldId="461"/>
            <ac:spMk id="3" creationId="{E92F859E-CF76-7305-0E1C-AFBE11221ECA}"/>
          </ac:spMkLst>
        </pc:spChg>
        <pc:spChg chg="mod">
          <ac:chgData name="Antonia Chiantella" userId="eb05e66d-d154-4397-a0d1-9519623dc572" providerId="ADAL" clId="{AACDED40-EE15-413F-869F-1AB5EB863DE7}" dt="2025-12-09T08:37:50.213" v="4946" actId="790"/>
          <ac:spMkLst>
            <pc:docMk/>
            <pc:sldMk cId="1974579926" sldId="461"/>
            <ac:spMk id="5" creationId="{F48E092C-8835-21BA-D9D3-4720DF3F71D9}"/>
          </ac:spMkLst>
        </pc:spChg>
        <pc:spChg chg="mod">
          <ac:chgData name="Antonia Chiantella" userId="eb05e66d-d154-4397-a0d1-9519623dc572" providerId="ADAL" clId="{AACDED40-EE15-413F-869F-1AB5EB863DE7}" dt="2025-12-09T08:37:50.213" v="4946" actId="790"/>
          <ac:spMkLst>
            <pc:docMk/>
            <pc:sldMk cId="1974579926" sldId="461"/>
            <ac:spMk id="6" creationId="{FDB18510-C11F-2A4C-6734-2D446B054B27}"/>
          </ac:spMkLst>
        </pc:spChg>
        <pc:graphicFrameChg chg="modGraphic">
          <ac:chgData name="Antonia Chiantella" userId="eb05e66d-d154-4397-a0d1-9519623dc572" providerId="ADAL" clId="{AACDED40-EE15-413F-869F-1AB5EB863DE7}" dt="2025-12-10T09:30:14.670" v="5606" actId="207"/>
          <ac:graphicFrameMkLst>
            <pc:docMk/>
            <pc:sldMk cId="1974579926" sldId="461"/>
            <ac:graphicFrameMk id="4" creationId="{95482379-6DE5-99A1-AB17-E25034A93012}"/>
          </ac:graphicFrameMkLst>
        </pc:graphicFrameChg>
      </pc:sldChg>
      <pc:sldChg chg="modSp mod modTransition">
        <pc:chgData name="Antonia Chiantella" userId="eb05e66d-d154-4397-a0d1-9519623dc572" providerId="ADAL" clId="{AACDED40-EE15-413F-869F-1AB5EB863DE7}" dt="2025-12-09T13:02:42.917" v="5160"/>
        <pc:sldMkLst>
          <pc:docMk/>
          <pc:sldMk cId="2408454400" sldId="472"/>
        </pc:sldMkLst>
        <pc:spChg chg="mod">
          <ac:chgData name="Antonia Chiantella" userId="eb05e66d-d154-4397-a0d1-9519623dc572" providerId="ADAL" clId="{AACDED40-EE15-413F-869F-1AB5EB863DE7}" dt="2025-12-09T08:37:50.213" v="4946" actId="790"/>
          <ac:spMkLst>
            <pc:docMk/>
            <pc:sldMk cId="2408454400" sldId="472"/>
            <ac:spMk id="3" creationId="{0ADA9E1E-2BAC-9840-4D3A-3C436BD0232C}"/>
          </ac:spMkLst>
        </pc:spChg>
        <pc:spChg chg="mod">
          <ac:chgData name="Antonia Chiantella" userId="eb05e66d-d154-4397-a0d1-9519623dc572" providerId="ADAL" clId="{AACDED40-EE15-413F-869F-1AB5EB863DE7}" dt="2025-12-09T08:37:50.213" v="4946" actId="790"/>
          <ac:spMkLst>
            <pc:docMk/>
            <pc:sldMk cId="2408454400" sldId="472"/>
            <ac:spMk id="5" creationId="{39FD648E-4FB9-F5E3-E8B3-B11CDD890111}"/>
          </ac:spMkLst>
        </pc:spChg>
        <pc:spChg chg="mod">
          <ac:chgData name="Antonia Chiantella" userId="eb05e66d-d154-4397-a0d1-9519623dc572" providerId="ADAL" clId="{AACDED40-EE15-413F-869F-1AB5EB863DE7}" dt="2025-12-09T08:37:50.213" v="4946" actId="790"/>
          <ac:spMkLst>
            <pc:docMk/>
            <pc:sldMk cId="2408454400" sldId="472"/>
            <ac:spMk id="6" creationId="{64882211-502B-B28A-84BC-96A9A74258F7}"/>
          </ac:spMkLst>
        </pc:spChg>
        <pc:graphicFrameChg chg="modGraphic">
          <ac:chgData name="Antonia Chiantella" userId="eb05e66d-d154-4397-a0d1-9519623dc572" providerId="ADAL" clId="{AACDED40-EE15-413F-869F-1AB5EB863DE7}" dt="2025-12-09T08:37:50.213" v="4946" actId="790"/>
          <ac:graphicFrameMkLst>
            <pc:docMk/>
            <pc:sldMk cId="2408454400" sldId="472"/>
            <ac:graphicFrameMk id="4" creationId="{9F28B4EC-B29F-17AB-261D-EAB4E2299C41}"/>
          </ac:graphicFrameMkLst>
        </pc:graphicFrameChg>
      </pc:sldChg>
      <pc:sldChg chg="modSp mod modTransition">
        <pc:chgData name="Antonia Chiantella" userId="eb05e66d-d154-4397-a0d1-9519623dc572" providerId="ADAL" clId="{AACDED40-EE15-413F-869F-1AB5EB863DE7}" dt="2025-12-09T13:02:42.917" v="5160"/>
        <pc:sldMkLst>
          <pc:docMk/>
          <pc:sldMk cId="4179387968" sldId="473"/>
        </pc:sldMkLst>
        <pc:spChg chg="mod">
          <ac:chgData name="Antonia Chiantella" userId="eb05e66d-d154-4397-a0d1-9519623dc572" providerId="ADAL" clId="{AACDED40-EE15-413F-869F-1AB5EB863DE7}" dt="2025-12-09T08:37:50.213" v="4946" actId="790"/>
          <ac:spMkLst>
            <pc:docMk/>
            <pc:sldMk cId="4179387968" sldId="473"/>
            <ac:spMk id="3" creationId="{CC7EE54D-47E9-FACB-302D-FB0D7A44CA61}"/>
          </ac:spMkLst>
        </pc:spChg>
        <pc:spChg chg="mod">
          <ac:chgData name="Antonia Chiantella" userId="eb05e66d-d154-4397-a0d1-9519623dc572" providerId="ADAL" clId="{AACDED40-EE15-413F-869F-1AB5EB863DE7}" dt="2025-12-09T08:37:50.213" v="4946" actId="790"/>
          <ac:spMkLst>
            <pc:docMk/>
            <pc:sldMk cId="4179387968" sldId="473"/>
            <ac:spMk id="4" creationId="{FC34661D-15EE-151E-AD22-8A63D69B20C6}"/>
          </ac:spMkLst>
        </pc:spChg>
        <pc:spChg chg="mod">
          <ac:chgData name="Antonia Chiantella" userId="eb05e66d-d154-4397-a0d1-9519623dc572" providerId="ADAL" clId="{AACDED40-EE15-413F-869F-1AB5EB863DE7}" dt="2025-12-09T08:37:50.213" v="4946" actId="790"/>
          <ac:spMkLst>
            <pc:docMk/>
            <pc:sldMk cId="4179387968" sldId="473"/>
            <ac:spMk id="5" creationId="{F32227F7-14BD-41C1-D0CB-2A1B6E50B75D}"/>
          </ac:spMkLst>
        </pc:spChg>
        <pc:graphicFrameChg chg="modGraphic">
          <ac:chgData name="Antonia Chiantella" userId="eb05e66d-d154-4397-a0d1-9519623dc572" providerId="ADAL" clId="{AACDED40-EE15-413F-869F-1AB5EB863DE7}" dt="2025-12-09T08:37:50.213" v="4946" actId="790"/>
          <ac:graphicFrameMkLst>
            <pc:docMk/>
            <pc:sldMk cId="4179387968" sldId="473"/>
            <ac:graphicFrameMk id="7" creationId="{FBC913BD-9431-3BC8-23E5-A818CE277649}"/>
          </ac:graphicFrameMkLst>
        </pc:graphicFrameChg>
      </pc:sldChg>
      <pc:sldChg chg="modSp mod modTransition">
        <pc:chgData name="Antonia Chiantella" userId="eb05e66d-d154-4397-a0d1-9519623dc572" providerId="ADAL" clId="{AACDED40-EE15-413F-869F-1AB5EB863DE7}" dt="2025-12-09T13:02:42.917" v="5160"/>
        <pc:sldMkLst>
          <pc:docMk/>
          <pc:sldMk cId="3406697582" sldId="474"/>
        </pc:sldMkLst>
        <pc:spChg chg="mod">
          <ac:chgData name="Antonia Chiantella" userId="eb05e66d-d154-4397-a0d1-9519623dc572" providerId="ADAL" clId="{AACDED40-EE15-413F-869F-1AB5EB863DE7}" dt="2025-12-09T08:37:50.213" v="4946" actId="790"/>
          <ac:spMkLst>
            <pc:docMk/>
            <pc:sldMk cId="3406697582" sldId="474"/>
            <ac:spMk id="3" creationId="{07E360BC-99F6-D99A-3F76-BF4C79919C3A}"/>
          </ac:spMkLst>
        </pc:spChg>
        <pc:spChg chg="mod">
          <ac:chgData name="Antonia Chiantella" userId="eb05e66d-d154-4397-a0d1-9519623dc572" providerId="ADAL" clId="{AACDED40-EE15-413F-869F-1AB5EB863DE7}" dt="2025-12-09T08:37:50.213" v="4946" actId="790"/>
          <ac:spMkLst>
            <pc:docMk/>
            <pc:sldMk cId="3406697582" sldId="474"/>
            <ac:spMk id="4" creationId="{1C66C17D-3D9F-0D2F-05CF-EE2DD0154A8A}"/>
          </ac:spMkLst>
        </pc:spChg>
        <pc:spChg chg="mod">
          <ac:chgData name="Antonia Chiantella" userId="eb05e66d-d154-4397-a0d1-9519623dc572" providerId="ADAL" clId="{AACDED40-EE15-413F-869F-1AB5EB863DE7}" dt="2025-12-09T08:37:50.213" v="4946" actId="790"/>
          <ac:spMkLst>
            <pc:docMk/>
            <pc:sldMk cId="3406697582" sldId="474"/>
            <ac:spMk id="6" creationId="{D58D9D06-5751-DA33-1FA9-F1B9C77EB40B}"/>
          </ac:spMkLst>
        </pc:spChg>
        <pc:graphicFrameChg chg="modGraphic">
          <ac:chgData name="Antonia Chiantella" userId="eb05e66d-d154-4397-a0d1-9519623dc572" providerId="ADAL" clId="{AACDED40-EE15-413F-869F-1AB5EB863DE7}" dt="2025-12-09T08:37:50.213" v="4946" actId="790"/>
          <ac:graphicFrameMkLst>
            <pc:docMk/>
            <pc:sldMk cId="3406697582" sldId="474"/>
            <ac:graphicFrameMk id="5" creationId="{4B3314C3-56FB-B0ED-8676-A8488C8B099A}"/>
          </ac:graphicFrameMkLst>
        </pc:graphicFrameChg>
      </pc:sldChg>
      <pc:sldChg chg="modSp mod modTransition">
        <pc:chgData name="Antonia Chiantella" userId="eb05e66d-d154-4397-a0d1-9519623dc572" providerId="ADAL" clId="{AACDED40-EE15-413F-869F-1AB5EB863DE7}" dt="2025-12-09T13:02:42.917" v="5160"/>
        <pc:sldMkLst>
          <pc:docMk/>
          <pc:sldMk cId="3102682959" sldId="475"/>
        </pc:sldMkLst>
        <pc:spChg chg="mod">
          <ac:chgData name="Antonia Chiantella" userId="eb05e66d-d154-4397-a0d1-9519623dc572" providerId="ADAL" clId="{AACDED40-EE15-413F-869F-1AB5EB863DE7}" dt="2025-12-09T08:37:50.213" v="4946" actId="790"/>
          <ac:spMkLst>
            <pc:docMk/>
            <pc:sldMk cId="3102682959" sldId="475"/>
            <ac:spMk id="3" creationId="{F63D7A05-1CC0-C173-C205-D6A3714F520B}"/>
          </ac:spMkLst>
        </pc:spChg>
        <pc:spChg chg="mod">
          <ac:chgData name="Antonia Chiantella" userId="eb05e66d-d154-4397-a0d1-9519623dc572" providerId="ADAL" clId="{AACDED40-EE15-413F-869F-1AB5EB863DE7}" dt="2025-12-09T08:37:50.213" v="4946" actId="790"/>
          <ac:spMkLst>
            <pc:docMk/>
            <pc:sldMk cId="3102682959" sldId="475"/>
            <ac:spMk id="4" creationId="{8D432D8A-B57F-2084-B280-352609898E17}"/>
          </ac:spMkLst>
        </pc:spChg>
        <pc:spChg chg="mod">
          <ac:chgData name="Antonia Chiantella" userId="eb05e66d-d154-4397-a0d1-9519623dc572" providerId="ADAL" clId="{AACDED40-EE15-413F-869F-1AB5EB863DE7}" dt="2025-12-09T08:37:50.213" v="4946" actId="790"/>
          <ac:spMkLst>
            <pc:docMk/>
            <pc:sldMk cId="3102682959" sldId="475"/>
            <ac:spMk id="6" creationId="{8595BAA4-E193-9813-E281-8FDD5E61BE83}"/>
          </ac:spMkLst>
        </pc:spChg>
        <pc:graphicFrameChg chg="modGraphic">
          <ac:chgData name="Antonia Chiantella" userId="eb05e66d-d154-4397-a0d1-9519623dc572" providerId="ADAL" clId="{AACDED40-EE15-413F-869F-1AB5EB863DE7}" dt="2025-12-09T08:37:50.213" v="4946" actId="790"/>
          <ac:graphicFrameMkLst>
            <pc:docMk/>
            <pc:sldMk cId="3102682959" sldId="475"/>
            <ac:graphicFrameMk id="5" creationId="{DD7A14B8-CC73-C426-9A14-6F45E300B1A6}"/>
          </ac:graphicFrameMkLst>
        </pc:graphicFrameChg>
      </pc:sldChg>
      <pc:sldChg chg="modSp mod modTransition">
        <pc:chgData name="Antonia Chiantella" userId="eb05e66d-d154-4397-a0d1-9519623dc572" providerId="ADAL" clId="{AACDED40-EE15-413F-869F-1AB5EB863DE7}" dt="2025-12-09T13:02:42.917" v="5160"/>
        <pc:sldMkLst>
          <pc:docMk/>
          <pc:sldMk cId="4229670187" sldId="476"/>
        </pc:sldMkLst>
        <pc:spChg chg="mod">
          <ac:chgData name="Antonia Chiantella" userId="eb05e66d-d154-4397-a0d1-9519623dc572" providerId="ADAL" clId="{AACDED40-EE15-413F-869F-1AB5EB863DE7}" dt="2025-12-09T08:37:50.213" v="4946" actId="790"/>
          <ac:spMkLst>
            <pc:docMk/>
            <pc:sldMk cId="4229670187" sldId="476"/>
            <ac:spMk id="3" creationId="{8AC92037-4731-D0AE-E88A-3B28570A46C7}"/>
          </ac:spMkLst>
        </pc:spChg>
        <pc:spChg chg="mod">
          <ac:chgData name="Antonia Chiantella" userId="eb05e66d-d154-4397-a0d1-9519623dc572" providerId="ADAL" clId="{AACDED40-EE15-413F-869F-1AB5EB863DE7}" dt="2025-12-09T08:37:50.213" v="4946" actId="790"/>
          <ac:spMkLst>
            <pc:docMk/>
            <pc:sldMk cId="4229670187" sldId="476"/>
            <ac:spMk id="5" creationId="{04971225-FAA2-3CCC-639F-B4BA1B1643F6}"/>
          </ac:spMkLst>
        </pc:spChg>
        <pc:spChg chg="mod">
          <ac:chgData name="Antonia Chiantella" userId="eb05e66d-d154-4397-a0d1-9519623dc572" providerId="ADAL" clId="{AACDED40-EE15-413F-869F-1AB5EB863DE7}" dt="2025-12-09T08:37:50.213" v="4946" actId="790"/>
          <ac:spMkLst>
            <pc:docMk/>
            <pc:sldMk cId="4229670187" sldId="476"/>
            <ac:spMk id="6" creationId="{01F6C1BC-DA1D-38F2-0815-7D106C2A8968}"/>
          </ac:spMkLst>
        </pc:spChg>
        <pc:graphicFrameChg chg="modGraphic">
          <ac:chgData name="Antonia Chiantella" userId="eb05e66d-d154-4397-a0d1-9519623dc572" providerId="ADAL" clId="{AACDED40-EE15-413F-869F-1AB5EB863DE7}" dt="2025-12-09T08:37:50.213" v="4946" actId="790"/>
          <ac:graphicFrameMkLst>
            <pc:docMk/>
            <pc:sldMk cId="4229670187" sldId="476"/>
            <ac:graphicFrameMk id="4" creationId="{390117EF-FD60-AC43-410E-BBD916E37FA5}"/>
          </ac:graphicFrameMkLst>
        </pc:graphicFrameChg>
      </pc:sldChg>
      <pc:sldChg chg="modSp mod modTransition">
        <pc:chgData name="Antonia Chiantella" userId="eb05e66d-d154-4397-a0d1-9519623dc572" providerId="ADAL" clId="{AACDED40-EE15-413F-869F-1AB5EB863DE7}" dt="2025-12-09T13:02:42.917" v="5160"/>
        <pc:sldMkLst>
          <pc:docMk/>
          <pc:sldMk cId="1414855628" sldId="477"/>
        </pc:sldMkLst>
        <pc:spChg chg="mod">
          <ac:chgData name="Antonia Chiantella" userId="eb05e66d-d154-4397-a0d1-9519623dc572" providerId="ADAL" clId="{AACDED40-EE15-413F-869F-1AB5EB863DE7}" dt="2025-12-09T08:37:50.213" v="4946" actId="790"/>
          <ac:spMkLst>
            <pc:docMk/>
            <pc:sldMk cId="1414855628" sldId="477"/>
            <ac:spMk id="3" creationId="{25C26891-4B69-D422-3210-AFB1E1F666B3}"/>
          </ac:spMkLst>
        </pc:spChg>
        <pc:spChg chg="mod">
          <ac:chgData name="Antonia Chiantella" userId="eb05e66d-d154-4397-a0d1-9519623dc572" providerId="ADAL" clId="{AACDED40-EE15-413F-869F-1AB5EB863DE7}" dt="2025-12-09T08:37:50.213" v="4946" actId="790"/>
          <ac:spMkLst>
            <pc:docMk/>
            <pc:sldMk cId="1414855628" sldId="477"/>
            <ac:spMk id="4" creationId="{30FBC6EC-D67C-3F0A-18C5-E2BBF0FE2669}"/>
          </ac:spMkLst>
        </pc:spChg>
        <pc:spChg chg="mod">
          <ac:chgData name="Antonia Chiantella" userId="eb05e66d-d154-4397-a0d1-9519623dc572" providerId="ADAL" clId="{AACDED40-EE15-413F-869F-1AB5EB863DE7}" dt="2025-12-09T08:37:50.213" v="4946" actId="790"/>
          <ac:spMkLst>
            <pc:docMk/>
            <pc:sldMk cId="1414855628" sldId="477"/>
            <ac:spMk id="6" creationId="{5056B43E-944D-A730-37B8-C1EF4A17A82C}"/>
          </ac:spMkLst>
        </pc:spChg>
        <pc:graphicFrameChg chg="modGraphic">
          <ac:chgData name="Antonia Chiantella" userId="eb05e66d-d154-4397-a0d1-9519623dc572" providerId="ADAL" clId="{AACDED40-EE15-413F-869F-1AB5EB863DE7}" dt="2025-12-09T08:37:50.213" v="4946" actId="790"/>
          <ac:graphicFrameMkLst>
            <pc:docMk/>
            <pc:sldMk cId="1414855628" sldId="477"/>
            <ac:graphicFrameMk id="5" creationId="{4DAE6D67-5708-22E7-CC98-BD1D5669666D}"/>
          </ac:graphicFrameMkLst>
        </pc:graphicFrameChg>
      </pc:sldChg>
      <pc:sldChg chg="modSp mod modTransition">
        <pc:chgData name="Antonia Chiantella" userId="eb05e66d-d154-4397-a0d1-9519623dc572" providerId="ADAL" clId="{AACDED40-EE15-413F-869F-1AB5EB863DE7}" dt="2025-12-09T13:02:42.917" v="5160"/>
        <pc:sldMkLst>
          <pc:docMk/>
          <pc:sldMk cId="544226657" sldId="478"/>
        </pc:sldMkLst>
        <pc:spChg chg="mod">
          <ac:chgData name="Antonia Chiantella" userId="eb05e66d-d154-4397-a0d1-9519623dc572" providerId="ADAL" clId="{AACDED40-EE15-413F-869F-1AB5EB863DE7}" dt="2025-12-09T08:37:50.213" v="4946" actId="790"/>
          <ac:spMkLst>
            <pc:docMk/>
            <pc:sldMk cId="544226657" sldId="478"/>
            <ac:spMk id="3" creationId="{5E7458F2-6924-9271-5E92-74CF46009C8D}"/>
          </ac:spMkLst>
        </pc:spChg>
        <pc:spChg chg="mod">
          <ac:chgData name="Antonia Chiantella" userId="eb05e66d-d154-4397-a0d1-9519623dc572" providerId="ADAL" clId="{AACDED40-EE15-413F-869F-1AB5EB863DE7}" dt="2025-12-09T08:37:50.213" v="4946" actId="790"/>
          <ac:spMkLst>
            <pc:docMk/>
            <pc:sldMk cId="544226657" sldId="478"/>
            <ac:spMk id="4" creationId="{651B62E1-B403-1C82-C284-A51786F1D3D3}"/>
          </ac:spMkLst>
        </pc:spChg>
        <pc:spChg chg="mod">
          <ac:chgData name="Antonia Chiantella" userId="eb05e66d-d154-4397-a0d1-9519623dc572" providerId="ADAL" clId="{AACDED40-EE15-413F-869F-1AB5EB863DE7}" dt="2025-12-09T08:37:50.213" v="4946" actId="790"/>
          <ac:spMkLst>
            <pc:docMk/>
            <pc:sldMk cId="544226657" sldId="478"/>
            <ac:spMk id="5" creationId="{08667A87-AC8E-D522-C79D-43A072C3113D}"/>
          </ac:spMkLst>
        </pc:spChg>
        <pc:graphicFrameChg chg="modGraphic">
          <ac:chgData name="Antonia Chiantella" userId="eb05e66d-d154-4397-a0d1-9519623dc572" providerId="ADAL" clId="{AACDED40-EE15-413F-869F-1AB5EB863DE7}" dt="2025-12-09T08:37:50.213" v="4946" actId="790"/>
          <ac:graphicFrameMkLst>
            <pc:docMk/>
            <pc:sldMk cId="544226657" sldId="478"/>
            <ac:graphicFrameMk id="8" creationId="{C08D3EB2-086C-6ADB-FE3F-803704E6CE66}"/>
          </ac:graphicFrameMkLst>
        </pc:graphicFrameChg>
      </pc:sldChg>
      <pc:sldChg chg="modSp mod modTransition">
        <pc:chgData name="Antonia Chiantella" userId="eb05e66d-d154-4397-a0d1-9519623dc572" providerId="ADAL" clId="{AACDED40-EE15-413F-869F-1AB5EB863DE7}" dt="2025-12-09T13:02:42.917" v="5160"/>
        <pc:sldMkLst>
          <pc:docMk/>
          <pc:sldMk cId="1327962942" sldId="479"/>
        </pc:sldMkLst>
        <pc:spChg chg="mod">
          <ac:chgData name="Antonia Chiantella" userId="eb05e66d-d154-4397-a0d1-9519623dc572" providerId="ADAL" clId="{AACDED40-EE15-413F-869F-1AB5EB863DE7}" dt="2025-12-09T08:37:50.213" v="4946" actId="790"/>
          <ac:spMkLst>
            <pc:docMk/>
            <pc:sldMk cId="1327962942" sldId="479"/>
            <ac:spMk id="3" creationId="{D5045BD5-C532-FF3B-C03F-6730BD41FE62}"/>
          </ac:spMkLst>
        </pc:spChg>
        <pc:spChg chg="mod">
          <ac:chgData name="Antonia Chiantella" userId="eb05e66d-d154-4397-a0d1-9519623dc572" providerId="ADAL" clId="{AACDED40-EE15-413F-869F-1AB5EB863DE7}" dt="2025-12-09T08:37:50.213" v="4946" actId="790"/>
          <ac:spMkLst>
            <pc:docMk/>
            <pc:sldMk cId="1327962942" sldId="479"/>
            <ac:spMk id="4" creationId="{76209ABC-B1CF-D12F-5201-4C58AC044129}"/>
          </ac:spMkLst>
        </pc:spChg>
        <pc:spChg chg="mod">
          <ac:chgData name="Antonia Chiantella" userId="eb05e66d-d154-4397-a0d1-9519623dc572" providerId="ADAL" clId="{AACDED40-EE15-413F-869F-1AB5EB863DE7}" dt="2025-12-09T08:37:50.213" v="4946" actId="790"/>
          <ac:spMkLst>
            <pc:docMk/>
            <pc:sldMk cId="1327962942" sldId="479"/>
            <ac:spMk id="5" creationId="{D1DCBACF-CE6B-B6FD-613B-2D114555B7DD}"/>
          </ac:spMkLst>
        </pc:spChg>
        <pc:graphicFrameChg chg="modGraphic">
          <ac:chgData name="Antonia Chiantella" userId="eb05e66d-d154-4397-a0d1-9519623dc572" providerId="ADAL" clId="{AACDED40-EE15-413F-869F-1AB5EB863DE7}" dt="2025-12-09T08:37:50.213" v="4946" actId="790"/>
          <ac:graphicFrameMkLst>
            <pc:docMk/>
            <pc:sldMk cId="1327962942" sldId="479"/>
            <ac:graphicFrameMk id="8" creationId="{DC37121D-9B2A-3043-8A31-6FB628114175}"/>
          </ac:graphicFrameMkLst>
        </pc:graphicFrameChg>
      </pc:sldChg>
      <pc:sldChg chg="delSp modSp mod modTransition">
        <pc:chgData name="Antonia Chiantella" userId="eb05e66d-d154-4397-a0d1-9519623dc572" providerId="ADAL" clId="{AACDED40-EE15-413F-869F-1AB5EB863DE7}" dt="2025-12-09T13:02:42.917" v="5160"/>
        <pc:sldMkLst>
          <pc:docMk/>
          <pc:sldMk cId="3736087448" sldId="480"/>
        </pc:sldMkLst>
        <pc:spChg chg="mod">
          <ac:chgData name="Antonia Chiantella" userId="eb05e66d-d154-4397-a0d1-9519623dc572" providerId="ADAL" clId="{AACDED40-EE15-413F-869F-1AB5EB863DE7}" dt="2025-12-09T08:37:50.213" v="4946" actId="790"/>
          <ac:spMkLst>
            <pc:docMk/>
            <pc:sldMk cId="3736087448" sldId="480"/>
            <ac:spMk id="4" creationId="{51F9082F-9E66-4A25-911C-1A485C545119}"/>
          </ac:spMkLst>
        </pc:spChg>
        <pc:spChg chg="mod">
          <ac:chgData name="Antonia Chiantella" userId="eb05e66d-d154-4397-a0d1-9519623dc572" providerId="ADAL" clId="{AACDED40-EE15-413F-869F-1AB5EB863DE7}" dt="2025-12-09T08:37:50.213" v="4946" actId="790"/>
          <ac:spMkLst>
            <pc:docMk/>
            <pc:sldMk cId="3736087448" sldId="480"/>
            <ac:spMk id="5" creationId="{C6F7C6A3-5AEE-118F-CCB4-00282959B343}"/>
          </ac:spMkLst>
        </pc:spChg>
        <pc:spChg chg="mod">
          <ac:chgData name="Antonia Chiantella" userId="eb05e66d-d154-4397-a0d1-9519623dc572" providerId="ADAL" clId="{AACDED40-EE15-413F-869F-1AB5EB863DE7}" dt="2025-12-09T08:37:50.213" v="4946" actId="790"/>
          <ac:spMkLst>
            <pc:docMk/>
            <pc:sldMk cId="3736087448" sldId="480"/>
            <ac:spMk id="6" creationId="{698DD529-7462-225E-D60D-372AFF9C1F26}"/>
          </ac:spMkLst>
        </pc:spChg>
        <pc:picChg chg="mod">
          <ac:chgData name="Antonia Chiantella" userId="eb05e66d-d154-4397-a0d1-9519623dc572" providerId="ADAL" clId="{AACDED40-EE15-413F-869F-1AB5EB863DE7}" dt="2025-12-02T07:49:11.915" v="625" actId="962"/>
          <ac:picMkLst>
            <pc:docMk/>
            <pc:sldMk cId="3736087448" sldId="480"/>
            <ac:picMk id="3" creationId="{161490B4-C533-A95B-C86B-4DE390AF61E7}"/>
          </ac:picMkLst>
        </pc:picChg>
      </pc:sldChg>
      <pc:sldChg chg="modSp mod modTransition">
        <pc:chgData name="Antonia Chiantella" userId="eb05e66d-d154-4397-a0d1-9519623dc572" providerId="ADAL" clId="{AACDED40-EE15-413F-869F-1AB5EB863DE7}" dt="2025-12-09T13:02:42.917" v="5160"/>
        <pc:sldMkLst>
          <pc:docMk/>
          <pc:sldMk cId="4049406959" sldId="481"/>
        </pc:sldMkLst>
        <pc:spChg chg="mod">
          <ac:chgData name="Antonia Chiantella" userId="eb05e66d-d154-4397-a0d1-9519623dc572" providerId="ADAL" clId="{AACDED40-EE15-413F-869F-1AB5EB863DE7}" dt="2025-12-09T08:37:50.213" v="4946" actId="790"/>
          <ac:spMkLst>
            <pc:docMk/>
            <pc:sldMk cId="4049406959" sldId="481"/>
            <ac:spMk id="3" creationId="{B5A51154-9DD3-1247-2533-F0DE9C427322}"/>
          </ac:spMkLst>
        </pc:spChg>
        <pc:spChg chg="mod">
          <ac:chgData name="Antonia Chiantella" userId="eb05e66d-d154-4397-a0d1-9519623dc572" providerId="ADAL" clId="{AACDED40-EE15-413F-869F-1AB5EB863DE7}" dt="2025-12-09T08:37:50.213" v="4946" actId="790"/>
          <ac:spMkLst>
            <pc:docMk/>
            <pc:sldMk cId="4049406959" sldId="481"/>
            <ac:spMk id="5" creationId="{6E7737E2-FDB7-C5B5-B896-80A47321EAE4}"/>
          </ac:spMkLst>
        </pc:spChg>
        <pc:spChg chg="mod">
          <ac:chgData name="Antonia Chiantella" userId="eb05e66d-d154-4397-a0d1-9519623dc572" providerId="ADAL" clId="{AACDED40-EE15-413F-869F-1AB5EB863DE7}" dt="2025-12-09T08:37:50.213" v="4946" actId="790"/>
          <ac:spMkLst>
            <pc:docMk/>
            <pc:sldMk cId="4049406959" sldId="481"/>
            <ac:spMk id="8" creationId="{7726170A-FBB7-C49C-5329-0FD018FAE4B9}"/>
          </ac:spMkLst>
        </pc:spChg>
        <pc:graphicFrameChg chg="modGraphic">
          <ac:chgData name="Antonia Chiantella" userId="eb05e66d-d154-4397-a0d1-9519623dc572" providerId="ADAL" clId="{AACDED40-EE15-413F-869F-1AB5EB863DE7}" dt="2025-12-09T08:37:50.213" v="4946" actId="790"/>
          <ac:graphicFrameMkLst>
            <pc:docMk/>
            <pc:sldMk cId="4049406959" sldId="481"/>
            <ac:graphicFrameMk id="4" creationId="{B695B6C2-F06C-6795-D6D3-40DC350FC77A}"/>
          </ac:graphicFrameMkLst>
        </pc:graphicFrameChg>
        <pc:graphicFrameChg chg="modGraphic">
          <ac:chgData name="Antonia Chiantella" userId="eb05e66d-d154-4397-a0d1-9519623dc572" providerId="ADAL" clId="{AACDED40-EE15-413F-869F-1AB5EB863DE7}" dt="2025-12-09T08:37:50.213" v="4946" actId="790"/>
          <ac:graphicFrameMkLst>
            <pc:docMk/>
            <pc:sldMk cId="4049406959" sldId="481"/>
            <ac:graphicFrameMk id="6" creationId="{FE2B2108-1D48-DB3E-C6F7-C647AE08FDF7}"/>
          </ac:graphicFrameMkLst>
        </pc:graphicFrameChg>
        <pc:graphicFrameChg chg="modGraphic">
          <ac:chgData name="Antonia Chiantella" userId="eb05e66d-d154-4397-a0d1-9519623dc572" providerId="ADAL" clId="{AACDED40-EE15-413F-869F-1AB5EB863DE7}" dt="2025-12-09T08:37:50.213" v="4946" actId="790"/>
          <ac:graphicFrameMkLst>
            <pc:docMk/>
            <pc:sldMk cId="4049406959" sldId="481"/>
            <ac:graphicFrameMk id="7" creationId="{EC2B4F43-307B-A512-6A35-3ACD1284A98A}"/>
          </ac:graphicFrameMkLst>
        </pc:graphicFrameChg>
      </pc:sldChg>
      <pc:sldChg chg="addSp delSp modSp mod modTransition">
        <pc:chgData name="Antonia Chiantella" userId="eb05e66d-d154-4397-a0d1-9519623dc572" providerId="ADAL" clId="{AACDED40-EE15-413F-869F-1AB5EB863DE7}" dt="2025-12-09T13:02:42.917" v="5160"/>
        <pc:sldMkLst>
          <pc:docMk/>
          <pc:sldMk cId="447861117" sldId="486"/>
        </pc:sldMkLst>
        <pc:spChg chg="mod">
          <ac:chgData name="Antonia Chiantella" userId="eb05e66d-d154-4397-a0d1-9519623dc572" providerId="ADAL" clId="{AACDED40-EE15-413F-869F-1AB5EB863DE7}" dt="2025-12-09T08:37:50.213" v="4946" actId="790"/>
          <ac:spMkLst>
            <pc:docMk/>
            <pc:sldMk cId="447861117" sldId="486"/>
            <ac:spMk id="2" creationId="{E8F70E12-77CC-17C8-D3F7-652649A9C80C}"/>
          </ac:spMkLst>
        </pc:spChg>
        <pc:spChg chg="mod">
          <ac:chgData name="Antonia Chiantella" userId="eb05e66d-d154-4397-a0d1-9519623dc572" providerId="ADAL" clId="{AACDED40-EE15-413F-869F-1AB5EB863DE7}" dt="2025-12-09T08:37:50.213" v="4946" actId="790"/>
          <ac:spMkLst>
            <pc:docMk/>
            <pc:sldMk cId="447861117" sldId="486"/>
            <ac:spMk id="3" creationId="{A27EE4E2-96DB-2926-2432-2F795EC0D367}"/>
          </ac:spMkLst>
        </pc:spChg>
        <pc:spChg chg="add mod">
          <ac:chgData name="Antonia Chiantella" userId="eb05e66d-d154-4397-a0d1-9519623dc572" providerId="ADAL" clId="{AACDED40-EE15-413F-869F-1AB5EB863DE7}" dt="2025-12-09T08:37:50.213" v="4946" actId="790"/>
          <ac:spMkLst>
            <pc:docMk/>
            <pc:sldMk cId="447861117" sldId="486"/>
            <ac:spMk id="4" creationId="{A2F439A8-DE51-C229-5539-356A4C303E34}"/>
          </ac:spMkLst>
        </pc:spChg>
        <pc:graphicFrameChg chg="modGraphic">
          <ac:chgData name="Antonia Chiantella" userId="eb05e66d-d154-4397-a0d1-9519623dc572" providerId="ADAL" clId="{AACDED40-EE15-413F-869F-1AB5EB863DE7}" dt="2025-12-09T08:37:50.213" v="4946" actId="790"/>
          <ac:graphicFrameMkLst>
            <pc:docMk/>
            <pc:sldMk cId="447861117" sldId="486"/>
            <ac:graphicFrameMk id="12" creationId="{0B0AB2D8-6FD8-7E4B-8FD4-4C327FEAB54D}"/>
          </ac:graphicFrameMkLst>
        </pc:graphicFrameChg>
        <pc:graphicFrameChg chg="mod">
          <ac:chgData name="Antonia Chiantella" userId="eb05e66d-d154-4397-a0d1-9519623dc572" providerId="ADAL" clId="{AACDED40-EE15-413F-869F-1AB5EB863DE7}" dt="2025-12-02T10:40:58.690" v="855" actId="1076"/>
          <ac:graphicFrameMkLst>
            <pc:docMk/>
            <pc:sldMk cId="447861117" sldId="486"/>
            <ac:graphicFrameMk id="13" creationId="{C8D8BE09-DBE0-0EE5-A7E9-2CF8F6AD8EFB}"/>
          </ac:graphicFrameMkLst>
        </pc:graphicFrameChg>
      </pc:sldChg>
      <pc:sldChg chg="modSp mod modTransition">
        <pc:chgData name="Antonia Chiantella" userId="eb05e66d-d154-4397-a0d1-9519623dc572" providerId="ADAL" clId="{AACDED40-EE15-413F-869F-1AB5EB863DE7}" dt="2025-12-10T10:38:41.496" v="5636" actId="1076"/>
        <pc:sldMkLst>
          <pc:docMk/>
          <pc:sldMk cId="2453883116" sldId="487"/>
        </pc:sldMkLst>
        <pc:spChg chg="mod">
          <ac:chgData name="Antonia Chiantella" userId="eb05e66d-d154-4397-a0d1-9519623dc572" providerId="ADAL" clId="{AACDED40-EE15-413F-869F-1AB5EB863DE7}" dt="2025-12-09T08:37:50.213" v="4946" actId="790"/>
          <ac:spMkLst>
            <pc:docMk/>
            <pc:sldMk cId="2453883116" sldId="487"/>
            <ac:spMk id="3" creationId="{8BA721FB-E44E-A5FB-1DE0-D39DD3269E15}"/>
          </ac:spMkLst>
        </pc:spChg>
        <pc:spChg chg="mod">
          <ac:chgData name="Antonia Chiantella" userId="eb05e66d-d154-4397-a0d1-9519623dc572" providerId="ADAL" clId="{AACDED40-EE15-413F-869F-1AB5EB863DE7}" dt="2025-12-09T08:37:50.213" v="4946" actId="790"/>
          <ac:spMkLst>
            <pc:docMk/>
            <pc:sldMk cId="2453883116" sldId="487"/>
            <ac:spMk id="4" creationId="{8C9165C3-7732-E8B3-9E62-E9E46AAF7DD1}"/>
          </ac:spMkLst>
        </pc:spChg>
        <pc:spChg chg="mod">
          <ac:chgData name="Antonia Chiantella" userId="eb05e66d-d154-4397-a0d1-9519623dc572" providerId="ADAL" clId="{AACDED40-EE15-413F-869F-1AB5EB863DE7}" dt="2025-12-09T08:37:50.213" v="4946" actId="790"/>
          <ac:spMkLst>
            <pc:docMk/>
            <pc:sldMk cId="2453883116" sldId="487"/>
            <ac:spMk id="7" creationId="{7F8D3B5F-C881-A4D7-4C49-4306592FD4C2}"/>
          </ac:spMkLst>
        </pc:spChg>
        <pc:graphicFrameChg chg="modGraphic">
          <ac:chgData name="Antonia Chiantella" userId="eb05e66d-d154-4397-a0d1-9519623dc572" providerId="ADAL" clId="{AACDED40-EE15-413F-869F-1AB5EB863DE7}" dt="2025-12-09T08:37:50.213" v="4946" actId="790"/>
          <ac:graphicFrameMkLst>
            <pc:docMk/>
            <pc:sldMk cId="2453883116" sldId="487"/>
            <ac:graphicFrameMk id="5" creationId="{E9AFA7BF-B79A-9F10-7EDD-971C04A3D637}"/>
          </ac:graphicFrameMkLst>
        </pc:graphicFrameChg>
        <pc:graphicFrameChg chg="mod modGraphic">
          <ac:chgData name="Antonia Chiantella" userId="eb05e66d-d154-4397-a0d1-9519623dc572" providerId="ADAL" clId="{AACDED40-EE15-413F-869F-1AB5EB863DE7}" dt="2025-12-10T10:38:41.496" v="5636" actId="1076"/>
          <ac:graphicFrameMkLst>
            <pc:docMk/>
            <pc:sldMk cId="2453883116" sldId="487"/>
            <ac:graphicFrameMk id="6" creationId="{37075BB3-BD14-ED53-F27D-2D2B699743B0}"/>
          </ac:graphicFrameMkLst>
        </pc:graphicFrameChg>
      </pc:sldChg>
      <pc:sldChg chg="modSp mod modTransition">
        <pc:chgData name="Antonia Chiantella" userId="eb05e66d-d154-4397-a0d1-9519623dc572" providerId="ADAL" clId="{AACDED40-EE15-413F-869F-1AB5EB863DE7}" dt="2025-12-09T13:02:42.917" v="5160"/>
        <pc:sldMkLst>
          <pc:docMk/>
          <pc:sldMk cId="3734676370" sldId="488"/>
        </pc:sldMkLst>
        <pc:spChg chg="mod">
          <ac:chgData name="Antonia Chiantella" userId="eb05e66d-d154-4397-a0d1-9519623dc572" providerId="ADAL" clId="{AACDED40-EE15-413F-869F-1AB5EB863DE7}" dt="2025-12-09T08:37:50.213" v="4946" actId="790"/>
          <ac:spMkLst>
            <pc:docMk/>
            <pc:sldMk cId="3734676370" sldId="488"/>
            <ac:spMk id="3" creationId="{B0A59732-D2BF-807B-9167-7829D07F7C94}"/>
          </ac:spMkLst>
        </pc:spChg>
        <pc:spChg chg="mod">
          <ac:chgData name="Antonia Chiantella" userId="eb05e66d-d154-4397-a0d1-9519623dc572" providerId="ADAL" clId="{AACDED40-EE15-413F-869F-1AB5EB863DE7}" dt="2025-12-09T08:37:50.213" v="4946" actId="790"/>
          <ac:spMkLst>
            <pc:docMk/>
            <pc:sldMk cId="3734676370" sldId="488"/>
            <ac:spMk id="5" creationId="{1D34FD57-C3FD-F6F5-3DAB-EF2C14182D7B}"/>
          </ac:spMkLst>
        </pc:spChg>
        <pc:spChg chg="mod">
          <ac:chgData name="Antonia Chiantella" userId="eb05e66d-d154-4397-a0d1-9519623dc572" providerId="ADAL" clId="{AACDED40-EE15-413F-869F-1AB5EB863DE7}" dt="2025-12-09T08:37:50.213" v="4946" actId="790"/>
          <ac:spMkLst>
            <pc:docMk/>
            <pc:sldMk cId="3734676370" sldId="488"/>
            <ac:spMk id="6" creationId="{1CCC53DE-00D7-3530-A262-60C3B4B7B857}"/>
          </ac:spMkLst>
        </pc:spChg>
      </pc:sldChg>
      <pc:sldChg chg="addSp delSp modSp mod modTransition">
        <pc:chgData name="Antonia Chiantella" userId="eb05e66d-d154-4397-a0d1-9519623dc572" providerId="ADAL" clId="{AACDED40-EE15-413F-869F-1AB5EB863DE7}" dt="2025-12-09T13:02:42.917" v="5160"/>
        <pc:sldMkLst>
          <pc:docMk/>
          <pc:sldMk cId="2111526542" sldId="491"/>
        </pc:sldMkLst>
        <pc:spChg chg="mod">
          <ac:chgData name="Antonia Chiantella" userId="eb05e66d-d154-4397-a0d1-9519623dc572" providerId="ADAL" clId="{AACDED40-EE15-413F-869F-1AB5EB863DE7}" dt="2025-12-09T08:37:50.213" v="4946" actId="790"/>
          <ac:spMkLst>
            <pc:docMk/>
            <pc:sldMk cId="2111526542" sldId="491"/>
            <ac:spMk id="3" creationId="{B9F61007-2162-FC72-1D85-44410F42C2BF}"/>
          </ac:spMkLst>
        </pc:spChg>
        <pc:spChg chg="mod">
          <ac:chgData name="Antonia Chiantella" userId="eb05e66d-d154-4397-a0d1-9519623dc572" providerId="ADAL" clId="{AACDED40-EE15-413F-869F-1AB5EB863DE7}" dt="2025-12-09T08:37:50.213" v="4946" actId="790"/>
          <ac:spMkLst>
            <pc:docMk/>
            <pc:sldMk cId="2111526542" sldId="491"/>
            <ac:spMk id="6" creationId="{0B047533-9A82-7D69-4E65-238E92FAAD75}"/>
          </ac:spMkLst>
        </pc:spChg>
        <pc:spChg chg="add mod">
          <ac:chgData name="Antonia Chiantella" userId="eb05e66d-d154-4397-a0d1-9519623dc572" providerId="ADAL" clId="{AACDED40-EE15-413F-869F-1AB5EB863DE7}" dt="2025-12-09T08:37:50.213" v="4946" actId="790"/>
          <ac:spMkLst>
            <pc:docMk/>
            <pc:sldMk cId="2111526542" sldId="491"/>
            <ac:spMk id="7" creationId="{823A0165-8E1B-8015-F53F-876FB4C03F52}"/>
          </ac:spMkLst>
        </pc:spChg>
        <pc:graphicFrameChg chg="modGraphic">
          <ac:chgData name="Antonia Chiantella" userId="eb05e66d-d154-4397-a0d1-9519623dc572" providerId="ADAL" clId="{AACDED40-EE15-413F-869F-1AB5EB863DE7}" dt="2025-12-09T08:37:50.213" v="4946" actId="790"/>
          <ac:graphicFrameMkLst>
            <pc:docMk/>
            <pc:sldMk cId="2111526542" sldId="491"/>
            <ac:graphicFrameMk id="4" creationId="{D1BFF04D-91F8-4AE1-ABA0-B7532FF2E5F0}"/>
          </ac:graphicFrameMkLst>
        </pc:graphicFrameChg>
        <pc:graphicFrameChg chg="modGraphic">
          <ac:chgData name="Antonia Chiantella" userId="eb05e66d-d154-4397-a0d1-9519623dc572" providerId="ADAL" clId="{AACDED40-EE15-413F-869F-1AB5EB863DE7}" dt="2025-12-09T08:37:50.213" v="4946" actId="790"/>
          <ac:graphicFrameMkLst>
            <pc:docMk/>
            <pc:sldMk cId="2111526542" sldId="491"/>
            <ac:graphicFrameMk id="5" creationId="{DAD5C0F1-969A-4A69-44EF-7DAE087461F8}"/>
          </ac:graphicFrameMkLst>
        </pc:graphicFrameChg>
        <pc:graphicFrameChg chg="modGraphic">
          <ac:chgData name="Antonia Chiantella" userId="eb05e66d-d154-4397-a0d1-9519623dc572" providerId="ADAL" clId="{AACDED40-EE15-413F-869F-1AB5EB863DE7}" dt="2025-12-09T08:37:50.213" v="4946" actId="790"/>
          <ac:graphicFrameMkLst>
            <pc:docMk/>
            <pc:sldMk cId="2111526542" sldId="491"/>
            <ac:graphicFrameMk id="8" creationId="{6E7F98D4-DB60-0D2D-CDE9-3E5D1473BAE9}"/>
          </ac:graphicFrameMkLst>
        </pc:graphicFrameChg>
      </pc:sldChg>
      <pc:sldChg chg="modSp mod modTransition">
        <pc:chgData name="Antonia Chiantella" userId="eb05e66d-d154-4397-a0d1-9519623dc572" providerId="ADAL" clId="{AACDED40-EE15-413F-869F-1AB5EB863DE7}" dt="2025-12-09T13:02:42.917" v="5160"/>
        <pc:sldMkLst>
          <pc:docMk/>
          <pc:sldMk cId="2278960689" sldId="492"/>
        </pc:sldMkLst>
        <pc:spChg chg="mod">
          <ac:chgData name="Antonia Chiantella" userId="eb05e66d-d154-4397-a0d1-9519623dc572" providerId="ADAL" clId="{AACDED40-EE15-413F-869F-1AB5EB863DE7}" dt="2025-12-09T08:37:50.213" v="4946" actId="790"/>
          <ac:spMkLst>
            <pc:docMk/>
            <pc:sldMk cId="2278960689" sldId="492"/>
            <ac:spMk id="3" creationId="{01B1DA93-2FD5-B664-2986-5A1A54733255}"/>
          </ac:spMkLst>
        </pc:spChg>
        <pc:spChg chg="mod">
          <ac:chgData name="Antonia Chiantella" userId="eb05e66d-d154-4397-a0d1-9519623dc572" providerId="ADAL" clId="{AACDED40-EE15-413F-869F-1AB5EB863DE7}" dt="2025-12-09T08:37:50.213" v="4946" actId="790"/>
          <ac:spMkLst>
            <pc:docMk/>
            <pc:sldMk cId="2278960689" sldId="492"/>
            <ac:spMk id="7" creationId="{78822217-D80A-E169-8B37-C0945025E11F}"/>
          </ac:spMkLst>
        </pc:spChg>
        <pc:spChg chg="mod">
          <ac:chgData name="Antonia Chiantella" userId="eb05e66d-d154-4397-a0d1-9519623dc572" providerId="ADAL" clId="{AACDED40-EE15-413F-869F-1AB5EB863DE7}" dt="2025-12-09T08:37:50.213" v="4946" actId="790"/>
          <ac:spMkLst>
            <pc:docMk/>
            <pc:sldMk cId="2278960689" sldId="492"/>
            <ac:spMk id="8" creationId="{F9087261-25BA-802C-81E4-D6F258F9EE1D}"/>
          </ac:spMkLst>
        </pc:spChg>
        <pc:graphicFrameChg chg="modGraphic">
          <ac:chgData name="Antonia Chiantella" userId="eb05e66d-d154-4397-a0d1-9519623dc572" providerId="ADAL" clId="{AACDED40-EE15-413F-869F-1AB5EB863DE7}" dt="2025-12-09T08:37:50.213" v="4946" actId="790"/>
          <ac:graphicFrameMkLst>
            <pc:docMk/>
            <pc:sldMk cId="2278960689" sldId="492"/>
            <ac:graphicFrameMk id="4" creationId="{16EFF990-0F65-3B0D-8040-3B853FE8746F}"/>
          </ac:graphicFrameMkLst>
        </pc:graphicFrameChg>
        <pc:graphicFrameChg chg="modGraphic">
          <ac:chgData name="Antonia Chiantella" userId="eb05e66d-d154-4397-a0d1-9519623dc572" providerId="ADAL" clId="{AACDED40-EE15-413F-869F-1AB5EB863DE7}" dt="2025-12-09T08:37:50.213" v="4946" actId="790"/>
          <ac:graphicFrameMkLst>
            <pc:docMk/>
            <pc:sldMk cId="2278960689" sldId="492"/>
            <ac:graphicFrameMk id="5" creationId="{A74C2DB3-B8E0-7924-D5BE-1401A66277E5}"/>
          </ac:graphicFrameMkLst>
        </pc:graphicFrameChg>
        <pc:graphicFrameChg chg="modGraphic">
          <ac:chgData name="Antonia Chiantella" userId="eb05e66d-d154-4397-a0d1-9519623dc572" providerId="ADAL" clId="{AACDED40-EE15-413F-869F-1AB5EB863DE7}" dt="2025-12-09T08:37:50.213" v="4946" actId="790"/>
          <ac:graphicFrameMkLst>
            <pc:docMk/>
            <pc:sldMk cId="2278960689" sldId="492"/>
            <ac:graphicFrameMk id="6" creationId="{486B0E88-5BAE-7B20-17B8-273C3C9FA863}"/>
          </ac:graphicFrameMkLst>
        </pc:graphicFrameChg>
      </pc:sldChg>
      <pc:sldChg chg="modSp mod modTransition">
        <pc:chgData name="Antonia Chiantella" userId="eb05e66d-d154-4397-a0d1-9519623dc572" providerId="ADAL" clId="{AACDED40-EE15-413F-869F-1AB5EB863DE7}" dt="2025-12-09T13:02:42.917" v="5160"/>
        <pc:sldMkLst>
          <pc:docMk/>
          <pc:sldMk cId="4052961250" sldId="493"/>
        </pc:sldMkLst>
        <pc:spChg chg="mod">
          <ac:chgData name="Antonia Chiantella" userId="eb05e66d-d154-4397-a0d1-9519623dc572" providerId="ADAL" clId="{AACDED40-EE15-413F-869F-1AB5EB863DE7}" dt="2025-12-09T08:37:50.213" v="4946" actId="790"/>
          <ac:spMkLst>
            <pc:docMk/>
            <pc:sldMk cId="4052961250" sldId="493"/>
            <ac:spMk id="3" creationId="{1E8F6CCF-AF5E-DD2B-44A0-C831A7FCAA7F}"/>
          </ac:spMkLst>
        </pc:spChg>
        <pc:spChg chg="mod">
          <ac:chgData name="Antonia Chiantella" userId="eb05e66d-d154-4397-a0d1-9519623dc572" providerId="ADAL" clId="{AACDED40-EE15-413F-869F-1AB5EB863DE7}" dt="2025-12-09T08:37:50.213" v="4946" actId="790"/>
          <ac:spMkLst>
            <pc:docMk/>
            <pc:sldMk cId="4052961250" sldId="493"/>
            <ac:spMk id="7" creationId="{C5DEAA80-A511-C33E-EA0C-A449E4F48E02}"/>
          </ac:spMkLst>
        </pc:spChg>
        <pc:spChg chg="mod">
          <ac:chgData name="Antonia Chiantella" userId="eb05e66d-d154-4397-a0d1-9519623dc572" providerId="ADAL" clId="{AACDED40-EE15-413F-869F-1AB5EB863DE7}" dt="2025-12-09T08:37:50.213" v="4946" actId="790"/>
          <ac:spMkLst>
            <pc:docMk/>
            <pc:sldMk cId="4052961250" sldId="493"/>
            <ac:spMk id="8" creationId="{BA1960E5-843C-3CD7-C807-38CB9CC21E88}"/>
          </ac:spMkLst>
        </pc:spChg>
        <pc:graphicFrameChg chg="mod modGraphic">
          <ac:chgData name="Antonia Chiantella" userId="eb05e66d-d154-4397-a0d1-9519623dc572" providerId="ADAL" clId="{AACDED40-EE15-413F-869F-1AB5EB863DE7}" dt="2025-12-09T08:37:50.213" v="4946" actId="790"/>
          <ac:graphicFrameMkLst>
            <pc:docMk/>
            <pc:sldMk cId="4052961250" sldId="493"/>
            <ac:graphicFrameMk id="4" creationId="{A57784D4-7D83-4ED7-8041-DAF4CACBB0A5}"/>
          </ac:graphicFrameMkLst>
        </pc:graphicFrameChg>
        <pc:graphicFrameChg chg="mod modGraphic">
          <ac:chgData name="Antonia Chiantella" userId="eb05e66d-d154-4397-a0d1-9519623dc572" providerId="ADAL" clId="{AACDED40-EE15-413F-869F-1AB5EB863DE7}" dt="2025-12-09T08:37:50.213" v="4946" actId="790"/>
          <ac:graphicFrameMkLst>
            <pc:docMk/>
            <pc:sldMk cId="4052961250" sldId="493"/>
            <ac:graphicFrameMk id="5" creationId="{72E1B89C-322F-5DCE-8CC6-79825A0C833A}"/>
          </ac:graphicFrameMkLst>
        </pc:graphicFrameChg>
        <pc:graphicFrameChg chg="modGraphic">
          <ac:chgData name="Antonia Chiantella" userId="eb05e66d-d154-4397-a0d1-9519623dc572" providerId="ADAL" clId="{AACDED40-EE15-413F-869F-1AB5EB863DE7}" dt="2025-12-09T08:37:50.213" v="4946" actId="790"/>
          <ac:graphicFrameMkLst>
            <pc:docMk/>
            <pc:sldMk cId="4052961250" sldId="493"/>
            <ac:graphicFrameMk id="6" creationId="{BADDF39F-18B0-684B-2045-7E5C97EDD828}"/>
          </ac:graphicFrameMkLst>
        </pc:graphicFrameChg>
      </pc:sldChg>
      <pc:sldChg chg="addSp delSp modSp mod modTransition">
        <pc:chgData name="Antonia Chiantella" userId="eb05e66d-d154-4397-a0d1-9519623dc572" providerId="ADAL" clId="{AACDED40-EE15-413F-869F-1AB5EB863DE7}" dt="2025-12-09T13:02:42.917" v="5160"/>
        <pc:sldMkLst>
          <pc:docMk/>
          <pc:sldMk cId="907706854" sldId="495"/>
        </pc:sldMkLst>
        <pc:spChg chg="mod">
          <ac:chgData name="Antonia Chiantella" userId="eb05e66d-d154-4397-a0d1-9519623dc572" providerId="ADAL" clId="{AACDED40-EE15-413F-869F-1AB5EB863DE7}" dt="2025-12-09T08:37:50.213" v="4946" actId="790"/>
          <ac:spMkLst>
            <pc:docMk/>
            <pc:sldMk cId="907706854" sldId="495"/>
            <ac:spMk id="3" creationId="{A505B14C-964F-E111-928F-12ABB93B80BE}"/>
          </ac:spMkLst>
        </pc:spChg>
        <pc:spChg chg="mod">
          <ac:chgData name="Antonia Chiantella" userId="eb05e66d-d154-4397-a0d1-9519623dc572" providerId="ADAL" clId="{AACDED40-EE15-413F-869F-1AB5EB863DE7}" dt="2025-12-09T08:37:50.213" v="4946" actId="790"/>
          <ac:spMkLst>
            <pc:docMk/>
            <pc:sldMk cId="907706854" sldId="495"/>
            <ac:spMk id="5" creationId="{07E0B327-1A13-6D0F-60CF-DE512F33253B}"/>
          </ac:spMkLst>
        </pc:spChg>
        <pc:spChg chg="add mod">
          <ac:chgData name="Antonia Chiantella" userId="eb05e66d-d154-4397-a0d1-9519623dc572" providerId="ADAL" clId="{AACDED40-EE15-413F-869F-1AB5EB863DE7}" dt="2025-12-09T08:37:50.213" v="4946" actId="790"/>
          <ac:spMkLst>
            <pc:docMk/>
            <pc:sldMk cId="907706854" sldId="495"/>
            <ac:spMk id="6" creationId="{A303B23D-F7A9-C37A-9E20-C3D9386C310F}"/>
          </ac:spMkLst>
        </pc:spChg>
        <pc:graphicFrameChg chg="mod">
          <ac:chgData name="Antonia Chiantella" userId="eb05e66d-d154-4397-a0d1-9519623dc572" providerId="ADAL" clId="{AACDED40-EE15-413F-869F-1AB5EB863DE7}" dt="2025-12-02T11:21:21.298" v="1072" actId="1076"/>
          <ac:graphicFrameMkLst>
            <pc:docMk/>
            <pc:sldMk cId="907706854" sldId="495"/>
            <ac:graphicFrameMk id="4" creationId="{0FA49BE7-4128-4F1B-AF03-FD6268A1469D}"/>
          </ac:graphicFrameMkLst>
        </pc:graphicFrameChg>
      </pc:sldChg>
      <pc:sldChg chg="addSp delSp modSp mod modTransition">
        <pc:chgData name="Antonia Chiantella" userId="eb05e66d-d154-4397-a0d1-9519623dc572" providerId="ADAL" clId="{AACDED40-EE15-413F-869F-1AB5EB863DE7}" dt="2025-12-09T13:02:42.917" v="5160"/>
        <pc:sldMkLst>
          <pc:docMk/>
          <pc:sldMk cId="2337350834" sldId="497"/>
        </pc:sldMkLst>
        <pc:spChg chg="mod">
          <ac:chgData name="Antonia Chiantella" userId="eb05e66d-d154-4397-a0d1-9519623dc572" providerId="ADAL" clId="{AACDED40-EE15-413F-869F-1AB5EB863DE7}" dt="2025-12-09T08:37:50.213" v="4946" actId="790"/>
          <ac:spMkLst>
            <pc:docMk/>
            <pc:sldMk cId="2337350834" sldId="497"/>
            <ac:spMk id="4" creationId="{D87BCB29-D12B-79D4-4DE0-43FDDB7D641C}"/>
          </ac:spMkLst>
        </pc:spChg>
        <pc:spChg chg="mod">
          <ac:chgData name="Antonia Chiantella" userId="eb05e66d-d154-4397-a0d1-9519623dc572" providerId="ADAL" clId="{AACDED40-EE15-413F-869F-1AB5EB863DE7}" dt="2025-12-09T08:37:50.213" v="4946" actId="790"/>
          <ac:spMkLst>
            <pc:docMk/>
            <pc:sldMk cId="2337350834" sldId="497"/>
            <ac:spMk id="5" creationId="{9BBECB1B-541E-F9F7-69F5-8021D8D7E4C4}"/>
          </ac:spMkLst>
        </pc:spChg>
        <pc:spChg chg="add mod">
          <ac:chgData name="Antonia Chiantella" userId="eb05e66d-d154-4397-a0d1-9519623dc572" providerId="ADAL" clId="{AACDED40-EE15-413F-869F-1AB5EB863DE7}" dt="2025-12-09T08:37:50.213" v="4946" actId="790"/>
          <ac:spMkLst>
            <pc:docMk/>
            <pc:sldMk cId="2337350834" sldId="497"/>
            <ac:spMk id="6" creationId="{8EB62777-DB7E-20A6-45EA-34E5497D1FD0}"/>
          </ac:spMkLst>
        </pc:spChg>
        <pc:graphicFrameChg chg="modGraphic">
          <ac:chgData name="Antonia Chiantella" userId="eb05e66d-d154-4397-a0d1-9519623dc572" providerId="ADAL" clId="{AACDED40-EE15-413F-869F-1AB5EB863DE7}" dt="2025-12-09T08:37:50.213" v="4946" actId="790"/>
          <ac:graphicFrameMkLst>
            <pc:docMk/>
            <pc:sldMk cId="2337350834" sldId="497"/>
            <ac:graphicFrameMk id="3" creationId="{CBDB460E-B347-12BE-4EAA-EA7603597A6F}"/>
          </ac:graphicFrameMkLst>
        </pc:graphicFrameChg>
        <pc:graphicFrameChg chg="modGraphic">
          <ac:chgData name="Antonia Chiantella" userId="eb05e66d-d154-4397-a0d1-9519623dc572" providerId="ADAL" clId="{AACDED40-EE15-413F-869F-1AB5EB863DE7}" dt="2025-12-09T08:37:50.213" v="4946" actId="790"/>
          <ac:graphicFrameMkLst>
            <pc:docMk/>
            <pc:sldMk cId="2337350834" sldId="497"/>
            <ac:graphicFrameMk id="10" creationId="{3347EA5A-B943-09BD-AB68-D1D620A0048A}"/>
          </ac:graphicFrameMkLst>
        </pc:graphicFrameChg>
      </pc:sldChg>
      <pc:sldChg chg="addSp delSp modSp mod modTransition">
        <pc:chgData name="Antonia Chiantella" userId="eb05e66d-d154-4397-a0d1-9519623dc572" providerId="ADAL" clId="{AACDED40-EE15-413F-869F-1AB5EB863DE7}" dt="2025-12-09T13:02:42.917" v="5160"/>
        <pc:sldMkLst>
          <pc:docMk/>
          <pc:sldMk cId="243244818" sldId="499"/>
        </pc:sldMkLst>
        <pc:spChg chg="mod">
          <ac:chgData name="Antonia Chiantella" userId="eb05e66d-d154-4397-a0d1-9519623dc572" providerId="ADAL" clId="{AACDED40-EE15-413F-869F-1AB5EB863DE7}" dt="2025-12-09T08:37:50.213" v="4946" actId="790"/>
          <ac:spMkLst>
            <pc:docMk/>
            <pc:sldMk cId="243244818" sldId="499"/>
            <ac:spMk id="4" creationId="{0082B084-C78A-0B9D-DE84-0E8F6526A114}"/>
          </ac:spMkLst>
        </pc:spChg>
        <pc:spChg chg="mod">
          <ac:chgData name="Antonia Chiantella" userId="eb05e66d-d154-4397-a0d1-9519623dc572" providerId="ADAL" clId="{AACDED40-EE15-413F-869F-1AB5EB863DE7}" dt="2025-12-09T08:37:50.213" v="4946" actId="790"/>
          <ac:spMkLst>
            <pc:docMk/>
            <pc:sldMk cId="243244818" sldId="499"/>
            <ac:spMk id="5" creationId="{E33A8FAE-36CB-6B7C-235B-6D08582697F8}"/>
          </ac:spMkLst>
        </pc:spChg>
        <pc:spChg chg="add mod">
          <ac:chgData name="Antonia Chiantella" userId="eb05e66d-d154-4397-a0d1-9519623dc572" providerId="ADAL" clId="{AACDED40-EE15-413F-869F-1AB5EB863DE7}" dt="2025-12-09T08:37:50.213" v="4946" actId="790"/>
          <ac:spMkLst>
            <pc:docMk/>
            <pc:sldMk cId="243244818" sldId="499"/>
            <ac:spMk id="6" creationId="{754AF7DD-3386-6893-B455-0CF29FC31A74}"/>
          </ac:spMkLst>
        </pc:spChg>
        <pc:graphicFrameChg chg="modGraphic">
          <ac:chgData name="Antonia Chiantella" userId="eb05e66d-d154-4397-a0d1-9519623dc572" providerId="ADAL" clId="{AACDED40-EE15-413F-869F-1AB5EB863DE7}" dt="2025-12-09T08:37:50.213" v="4946" actId="790"/>
          <ac:graphicFrameMkLst>
            <pc:docMk/>
            <pc:sldMk cId="243244818" sldId="499"/>
            <ac:graphicFrameMk id="3" creationId="{141306F1-9665-2CD2-8F44-B7406A419AAD}"/>
          </ac:graphicFrameMkLst>
        </pc:graphicFrameChg>
        <pc:graphicFrameChg chg="modGraphic">
          <ac:chgData name="Antonia Chiantella" userId="eb05e66d-d154-4397-a0d1-9519623dc572" providerId="ADAL" clId="{AACDED40-EE15-413F-869F-1AB5EB863DE7}" dt="2025-12-09T08:37:50.213" v="4946" actId="790"/>
          <ac:graphicFrameMkLst>
            <pc:docMk/>
            <pc:sldMk cId="243244818" sldId="499"/>
            <ac:graphicFrameMk id="10" creationId="{5C5CA1DF-DA83-3C5F-DCF9-F7F9B119CC73}"/>
          </ac:graphicFrameMkLst>
        </pc:graphicFrameChg>
      </pc:sldChg>
      <pc:sldChg chg="addSp delSp modSp mod modTransition">
        <pc:chgData name="Antonia Chiantella" userId="eb05e66d-d154-4397-a0d1-9519623dc572" providerId="ADAL" clId="{AACDED40-EE15-413F-869F-1AB5EB863DE7}" dt="2025-12-09T13:02:42.917" v="5160"/>
        <pc:sldMkLst>
          <pc:docMk/>
          <pc:sldMk cId="149070367" sldId="501"/>
        </pc:sldMkLst>
        <pc:spChg chg="mod">
          <ac:chgData name="Antonia Chiantella" userId="eb05e66d-d154-4397-a0d1-9519623dc572" providerId="ADAL" clId="{AACDED40-EE15-413F-869F-1AB5EB863DE7}" dt="2025-12-09T08:37:50.213" v="4946" actId="790"/>
          <ac:spMkLst>
            <pc:docMk/>
            <pc:sldMk cId="149070367" sldId="501"/>
            <ac:spMk id="4" creationId="{796D216F-E8EA-736A-31EB-2B755994A4D3}"/>
          </ac:spMkLst>
        </pc:spChg>
        <pc:spChg chg="mod">
          <ac:chgData name="Antonia Chiantella" userId="eb05e66d-d154-4397-a0d1-9519623dc572" providerId="ADAL" clId="{AACDED40-EE15-413F-869F-1AB5EB863DE7}" dt="2025-12-09T08:37:50.213" v="4946" actId="790"/>
          <ac:spMkLst>
            <pc:docMk/>
            <pc:sldMk cId="149070367" sldId="501"/>
            <ac:spMk id="5" creationId="{0A52972C-997B-1920-7BB4-1C8EB9BB6AE5}"/>
          </ac:spMkLst>
        </pc:spChg>
        <pc:spChg chg="add mod">
          <ac:chgData name="Antonia Chiantella" userId="eb05e66d-d154-4397-a0d1-9519623dc572" providerId="ADAL" clId="{AACDED40-EE15-413F-869F-1AB5EB863DE7}" dt="2025-12-09T08:37:50.213" v="4946" actId="790"/>
          <ac:spMkLst>
            <pc:docMk/>
            <pc:sldMk cId="149070367" sldId="501"/>
            <ac:spMk id="6" creationId="{755B5AD4-7C9F-3536-A15C-0E1BADF6C49C}"/>
          </ac:spMkLst>
        </pc:spChg>
        <pc:graphicFrameChg chg="modGraphic">
          <ac:chgData name="Antonia Chiantella" userId="eb05e66d-d154-4397-a0d1-9519623dc572" providerId="ADAL" clId="{AACDED40-EE15-413F-869F-1AB5EB863DE7}" dt="2025-12-09T08:37:50.213" v="4946" actId="790"/>
          <ac:graphicFrameMkLst>
            <pc:docMk/>
            <pc:sldMk cId="149070367" sldId="501"/>
            <ac:graphicFrameMk id="3" creationId="{0BC550A5-8742-EEE6-F4A8-9356DAF0D8D8}"/>
          </ac:graphicFrameMkLst>
        </pc:graphicFrameChg>
        <pc:graphicFrameChg chg="modGraphic">
          <ac:chgData name="Antonia Chiantella" userId="eb05e66d-d154-4397-a0d1-9519623dc572" providerId="ADAL" clId="{AACDED40-EE15-413F-869F-1AB5EB863DE7}" dt="2025-12-09T08:37:50.213" v="4946" actId="790"/>
          <ac:graphicFrameMkLst>
            <pc:docMk/>
            <pc:sldMk cId="149070367" sldId="501"/>
            <ac:graphicFrameMk id="10" creationId="{5426DEC8-2FA2-66C2-A142-62249CA9E0BE}"/>
          </ac:graphicFrameMkLst>
        </pc:graphicFrameChg>
      </pc:sldChg>
      <pc:sldChg chg="addSp delSp modSp mod modTransition">
        <pc:chgData name="Antonia Chiantella" userId="eb05e66d-d154-4397-a0d1-9519623dc572" providerId="ADAL" clId="{AACDED40-EE15-413F-869F-1AB5EB863DE7}" dt="2025-12-09T13:02:42.917" v="5160"/>
        <pc:sldMkLst>
          <pc:docMk/>
          <pc:sldMk cId="1493062797" sldId="504"/>
        </pc:sldMkLst>
        <pc:spChg chg="mod">
          <ac:chgData name="Antonia Chiantella" userId="eb05e66d-d154-4397-a0d1-9519623dc572" providerId="ADAL" clId="{AACDED40-EE15-413F-869F-1AB5EB863DE7}" dt="2025-12-09T08:37:50.213" v="4946" actId="790"/>
          <ac:spMkLst>
            <pc:docMk/>
            <pc:sldMk cId="1493062797" sldId="504"/>
            <ac:spMk id="4" creationId="{01438076-9C32-8EB9-CC53-F519DA8EA837}"/>
          </ac:spMkLst>
        </pc:spChg>
        <pc:spChg chg="mod">
          <ac:chgData name="Antonia Chiantella" userId="eb05e66d-d154-4397-a0d1-9519623dc572" providerId="ADAL" clId="{AACDED40-EE15-413F-869F-1AB5EB863DE7}" dt="2025-12-09T08:37:50.213" v="4946" actId="790"/>
          <ac:spMkLst>
            <pc:docMk/>
            <pc:sldMk cId="1493062797" sldId="504"/>
            <ac:spMk id="5" creationId="{09EF5DF6-8BD5-9F16-3D8F-0F922F55505A}"/>
          </ac:spMkLst>
        </pc:spChg>
        <pc:spChg chg="add mod">
          <ac:chgData name="Antonia Chiantella" userId="eb05e66d-d154-4397-a0d1-9519623dc572" providerId="ADAL" clId="{AACDED40-EE15-413F-869F-1AB5EB863DE7}" dt="2025-12-09T08:37:50.213" v="4946" actId="790"/>
          <ac:spMkLst>
            <pc:docMk/>
            <pc:sldMk cId="1493062797" sldId="504"/>
            <ac:spMk id="6" creationId="{0DB8DF8C-6333-C7FD-8A24-14568584B9AA}"/>
          </ac:spMkLst>
        </pc:spChg>
        <pc:graphicFrameChg chg="modGraphic">
          <ac:chgData name="Antonia Chiantella" userId="eb05e66d-d154-4397-a0d1-9519623dc572" providerId="ADAL" clId="{AACDED40-EE15-413F-869F-1AB5EB863DE7}" dt="2025-12-09T08:37:50.213" v="4946" actId="790"/>
          <ac:graphicFrameMkLst>
            <pc:docMk/>
            <pc:sldMk cId="1493062797" sldId="504"/>
            <ac:graphicFrameMk id="3" creationId="{3ECA0870-1485-E856-6D70-850EA50B7051}"/>
          </ac:graphicFrameMkLst>
        </pc:graphicFrameChg>
        <pc:graphicFrameChg chg="modGraphic">
          <ac:chgData name="Antonia Chiantella" userId="eb05e66d-d154-4397-a0d1-9519623dc572" providerId="ADAL" clId="{AACDED40-EE15-413F-869F-1AB5EB863DE7}" dt="2025-12-09T08:37:50.213" v="4946" actId="790"/>
          <ac:graphicFrameMkLst>
            <pc:docMk/>
            <pc:sldMk cId="1493062797" sldId="504"/>
            <ac:graphicFrameMk id="10" creationId="{85E5BCE3-5FEE-5F29-49DF-7F24AFB07AF3}"/>
          </ac:graphicFrameMkLst>
        </pc:graphicFrameChg>
      </pc:sldChg>
      <pc:sldChg chg="modSp mod modTransition">
        <pc:chgData name="Antonia Chiantella" userId="eb05e66d-d154-4397-a0d1-9519623dc572" providerId="ADAL" clId="{AACDED40-EE15-413F-869F-1AB5EB863DE7}" dt="2025-12-09T13:02:42.917" v="5160"/>
        <pc:sldMkLst>
          <pc:docMk/>
          <pc:sldMk cId="4233228362" sldId="505"/>
        </pc:sldMkLst>
        <pc:spChg chg="mod">
          <ac:chgData name="Antonia Chiantella" userId="eb05e66d-d154-4397-a0d1-9519623dc572" providerId="ADAL" clId="{AACDED40-EE15-413F-869F-1AB5EB863DE7}" dt="2025-12-09T08:37:50.213" v="4946" actId="790"/>
          <ac:spMkLst>
            <pc:docMk/>
            <pc:sldMk cId="4233228362" sldId="505"/>
            <ac:spMk id="3" creationId="{21B9E4AD-E188-1F50-7280-2C2154D83C6F}"/>
          </ac:spMkLst>
        </pc:spChg>
        <pc:spChg chg="mod">
          <ac:chgData name="Antonia Chiantella" userId="eb05e66d-d154-4397-a0d1-9519623dc572" providerId="ADAL" clId="{AACDED40-EE15-413F-869F-1AB5EB863DE7}" dt="2025-12-09T08:37:50.213" v="4946" actId="790"/>
          <ac:spMkLst>
            <pc:docMk/>
            <pc:sldMk cId="4233228362" sldId="505"/>
            <ac:spMk id="5" creationId="{DD2A366F-5073-5F45-FECD-536438F2F69C}"/>
          </ac:spMkLst>
        </pc:spChg>
        <pc:spChg chg="mod">
          <ac:chgData name="Antonia Chiantella" userId="eb05e66d-d154-4397-a0d1-9519623dc572" providerId="ADAL" clId="{AACDED40-EE15-413F-869F-1AB5EB863DE7}" dt="2025-12-09T08:37:50.213" v="4946" actId="790"/>
          <ac:spMkLst>
            <pc:docMk/>
            <pc:sldMk cId="4233228362" sldId="505"/>
            <ac:spMk id="6" creationId="{B7D73984-BEC8-79F0-C0AB-CDA04E92F535}"/>
          </ac:spMkLst>
        </pc:spChg>
      </pc:sldChg>
      <pc:sldChg chg="modSp mod modTransition">
        <pc:chgData name="Antonia Chiantella" userId="eb05e66d-d154-4397-a0d1-9519623dc572" providerId="ADAL" clId="{AACDED40-EE15-413F-869F-1AB5EB863DE7}" dt="2025-12-09T13:02:42.917" v="5160"/>
        <pc:sldMkLst>
          <pc:docMk/>
          <pc:sldMk cId="161130124" sldId="506"/>
        </pc:sldMkLst>
        <pc:spChg chg="mod">
          <ac:chgData name="Antonia Chiantella" userId="eb05e66d-d154-4397-a0d1-9519623dc572" providerId="ADAL" clId="{AACDED40-EE15-413F-869F-1AB5EB863DE7}" dt="2025-12-09T08:37:50.213" v="4946" actId="790"/>
          <ac:spMkLst>
            <pc:docMk/>
            <pc:sldMk cId="161130124" sldId="506"/>
            <ac:spMk id="3" creationId="{83A3AE22-D1AA-6282-5B06-8C155AACEDA1}"/>
          </ac:spMkLst>
        </pc:spChg>
        <pc:spChg chg="mod">
          <ac:chgData name="Antonia Chiantella" userId="eb05e66d-d154-4397-a0d1-9519623dc572" providerId="ADAL" clId="{AACDED40-EE15-413F-869F-1AB5EB863DE7}" dt="2025-12-09T08:37:50.213" v="4946" actId="790"/>
          <ac:spMkLst>
            <pc:docMk/>
            <pc:sldMk cId="161130124" sldId="506"/>
            <ac:spMk id="8" creationId="{21F93147-49F2-BF60-719C-F0E29743DEB8}"/>
          </ac:spMkLst>
        </pc:spChg>
        <pc:spChg chg="mod">
          <ac:chgData name="Antonia Chiantella" userId="eb05e66d-d154-4397-a0d1-9519623dc572" providerId="ADAL" clId="{AACDED40-EE15-413F-869F-1AB5EB863DE7}" dt="2025-12-09T08:37:50.213" v="4946" actId="790"/>
          <ac:spMkLst>
            <pc:docMk/>
            <pc:sldMk cId="161130124" sldId="506"/>
            <ac:spMk id="9" creationId="{89B98B6D-0190-6219-8276-9AD2F2FD1AB7}"/>
          </ac:spMkLst>
        </pc:spChg>
        <pc:graphicFrameChg chg="mod modGraphic">
          <ac:chgData name="Antonia Chiantella" userId="eb05e66d-d154-4397-a0d1-9519623dc572" providerId="ADAL" clId="{AACDED40-EE15-413F-869F-1AB5EB863DE7}" dt="2025-12-09T08:37:50.213" v="4946" actId="790"/>
          <ac:graphicFrameMkLst>
            <pc:docMk/>
            <pc:sldMk cId="161130124" sldId="506"/>
            <ac:graphicFrameMk id="5" creationId="{D822056A-404C-31C4-2606-F5F8A0D399E2}"/>
          </ac:graphicFrameMkLst>
        </pc:graphicFrameChg>
        <pc:graphicFrameChg chg="mod modGraphic">
          <ac:chgData name="Antonia Chiantella" userId="eb05e66d-d154-4397-a0d1-9519623dc572" providerId="ADAL" clId="{AACDED40-EE15-413F-869F-1AB5EB863DE7}" dt="2025-12-09T08:37:50.213" v="4946" actId="790"/>
          <ac:graphicFrameMkLst>
            <pc:docMk/>
            <pc:sldMk cId="161130124" sldId="506"/>
            <ac:graphicFrameMk id="7" creationId="{8D7157C7-B375-9C0A-C78C-B08E6CE0F65D}"/>
          </ac:graphicFrameMkLst>
        </pc:graphicFrameChg>
      </pc:sldChg>
      <pc:sldChg chg="delSp modSp mod modTransition">
        <pc:chgData name="Antonia Chiantella" userId="eb05e66d-d154-4397-a0d1-9519623dc572" providerId="ADAL" clId="{AACDED40-EE15-413F-869F-1AB5EB863DE7}" dt="2025-12-09T13:02:42.917" v="5160"/>
        <pc:sldMkLst>
          <pc:docMk/>
          <pc:sldMk cId="1563369683" sldId="507"/>
        </pc:sldMkLst>
        <pc:spChg chg="mod">
          <ac:chgData name="Antonia Chiantella" userId="eb05e66d-d154-4397-a0d1-9519623dc572" providerId="ADAL" clId="{AACDED40-EE15-413F-869F-1AB5EB863DE7}" dt="2025-12-09T08:37:50.213" v="4946" actId="790"/>
          <ac:spMkLst>
            <pc:docMk/>
            <pc:sldMk cId="1563369683" sldId="507"/>
            <ac:spMk id="3" creationId="{D46E43B2-1929-8BBF-42E7-DCA68E8F4432}"/>
          </ac:spMkLst>
        </pc:spChg>
        <pc:spChg chg="mod">
          <ac:chgData name="Antonia Chiantella" userId="eb05e66d-d154-4397-a0d1-9519623dc572" providerId="ADAL" clId="{AACDED40-EE15-413F-869F-1AB5EB863DE7}" dt="2025-12-09T08:37:50.213" v="4946" actId="790"/>
          <ac:spMkLst>
            <pc:docMk/>
            <pc:sldMk cId="1563369683" sldId="507"/>
            <ac:spMk id="4" creationId="{52C2EA2E-062B-81B0-5E87-D371B80F6B07}"/>
          </ac:spMkLst>
        </pc:spChg>
        <pc:spChg chg="mod">
          <ac:chgData name="Antonia Chiantella" userId="eb05e66d-d154-4397-a0d1-9519623dc572" providerId="ADAL" clId="{AACDED40-EE15-413F-869F-1AB5EB863DE7}" dt="2025-12-09T08:37:50.213" v="4946" actId="790"/>
          <ac:spMkLst>
            <pc:docMk/>
            <pc:sldMk cId="1563369683" sldId="507"/>
            <ac:spMk id="6" creationId="{A1D3EA73-22CE-97A0-6A7B-7A25B28B5DC1}"/>
          </ac:spMkLst>
        </pc:spChg>
        <pc:graphicFrameChg chg="mod modGraphic">
          <ac:chgData name="Antonia Chiantella" userId="eb05e66d-d154-4397-a0d1-9519623dc572" providerId="ADAL" clId="{AACDED40-EE15-413F-869F-1AB5EB863DE7}" dt="2025-12-09T08:37:50.213" v="4946" actId="790"/>
          <ac:graphicFrameMkLst>
            <pc:docMk/>
            <pc:sldMk cId="1563369683" sldId="507"/>
            <ac:graphicFrameMk id="5" creationId="{1C453178-6CFA-4112-6F91-E9A57E4C35FE}"/>
          </ac:graphicFrameMkLst>
        </pc:graphicFrameChg>
        <pc:graphicFrameChg chg="mod modGraphic">
          <ac:chgData name="Antonia Chiantella" userId="eb05e66d-d154-4397-a0d1-9519623dc572" providerId="ADAL" clId="{AACDED40-EE15-413F-869F-1AB5EB863DE7}" dt="2025-12-09T08:37:50.213" v="4946" actId="790"/>
          <ac:graphicFrameMkLst>
            <pc:docMk/>
            <pc:sldMk cId="1563369683" sldId="507"/>
            <ac:graphicFrameMk id="8" creationId="{7C2CA0E8-9F60-855A-9BB6-602877744E9A}"/>
          </ac:graphicFrameMkLst>
        </pc:graphicFrameChg>
      </pc:sldChg>
      <pc:sldChg chg="modSp mod modTransition">
        <pc:chgData name="Antonia Chiantella" userId="eb05e66d-d154-4397-a0d1-9519623dc572" providerId="ADAL" clId="{AACDED40-EE15-413F-869F-1AB5EB863DE7}" dt="2025-12-09T13:02:42.917" v="5160"/>
        <pc:sldMkLst>
          <pc:docMk/>
          <pc:sldMk cId="2189919799" sldId="509"/>
        </pc:sldMkLst>
        <pc:spChg chg="mod">
          <ac:chgData name="Antonia Chiantella" userId="eb05e66d-d154-4397-a0d1-9519623dc572" providerId="ADAL" clId="{AACDED40-EE15-413F-869F-1AB5EB863DE7}" dt="2025-12-09T08:37:50.213" v="4946" actId="790"/>
          <ac:spMkLst>
            <pc:docMk/>
            <pc:sldMk cId="2189919799" sldId="509"/>
            <ac:spMk id="4" creationId="{AA742A5A-8520-ED52-F119-C223747FA77B}"/>
          </ac:spMkLst>
        </pc:spChg>
        <pc:spChg chg="mod">
          <ac:chgData name="Antonia Chiantella" userId="eb05e66d-d154-4397-a0d1-9519623dc572" providerId="ADAL" clId="{AACDED40-EE15-413F-869F-1AB5EB863DE7}" dt="2025-12-09T08:37:50.213" v="4946" actId="790"/>
          <ac:spMkLst>
            <pc:docMk/>
            <pc:sldMk cId="2189919799" sldId="509"/>
            <ac:spMk id="5" creationId="{EEBD1983-3DD4-DD04-F413-C2CBB0D4F539}"/>
          </ac:spMkLst>
        </pc:spChg>
        <pc:spChg chg="mod">
          <ac:chgData name="Antonia Chiantella" userId="eb05e66d-d154-4397-a0d1-9519623dc572" providerId="ADAL" clId="{AACDED40-EE15-413F-869F-1AB5EB863DE7}" dt="2025-12-09T08:37:50.213" v="4946" actId="790"/>
          <ac:spMkLst>
            <pc:docMk/>
            <pc:sldMk cId="2189919799" sldId="509"/>
            <ac:spMk id="7" creationId="{1767F280-BBAC-AEEF-160C-89938B7A222B}"/>
          </ac:spMkLst>
        </pc:spChg>
        <pc:graphicFrameChg chg="modGraphic">
          <ac:chgData name="Antonia Chiantella" userId="eb05e66d-d154-4397-a0d1-9519623dc572" providerId="ADAL" clId="{AACDED40-EE15-413F-869F-1AB5EB863DE7}" dt="2025-12-09T08:37:50.213" v="4946" actId="790"/>
          <ac:graphicFrameMkLst>
            <pc:docMk/>
            <pc:sldMk cId="2189919799" sldId="509"/>
            <ac:graphicFrameMk id="3" creationId="{1312F495-0706-2661-FFEC-22F00262D391}"/>
          </ac:graphicFrameMkLst>
        </pc:graphicFrameChg>
        <pc:picChg chg="mod">
          <ac:chgData name="Antonia Chiantella" userId="eb05e66d-d154-4397-a0d1-9519623dc572" providerId="ADAL" clId="{AACDED40-EE15-413F-869F-1AB5EB863DE7}" dt="2025-12-09T07:51:22.562" v="4697" actId="962"/>
          <ac:picMkLst>
            <pc:docMk/>
            <pc:sldMk cId="2189919799" sldId="509"/>
            <ac:picMk id="2" creationId="{7327DD20-8E77-F655-3CF1-D940F60EE119}"/>
          </ac:picMkLst>
        </pc:picChg>
        <pc:picChg chg="mod">
          <ac:chgData name="Antonia Chiantella" userId="eb05e66d-d154-4397-a0d1-9519623dc572" providerId="ADAL" clId="{AACDED40-EE15-413F-869F-1AB5EB863DE7}" dt="2025-12-09T07:48:40.786" v="4695" actId="962"/>
          <ac:picMkLst>
            <pc:docMk/>
            <pc:sldMk cId="2189919799" sldId="509"/>
            <ac:picMk id="6" creationId="{595D36A9-8518-5CD9-4F43-95878C8E6261}"/>
          </ac:picMkLst>
        </pc:picChg>
        <pc:picChg chg="mod">
          <ac:chgData name="Antonia Chiantella" userId="eb05e66d-d154-4397-a0d1-9519623dc572" providerId="ADAL" clId="{AACDED40-EE15-413F-869F-1AB5EB863DE7}" dt="2025-12-09T07:51:51.241" v="4703" actId="962"/>
          <ac:picMkLst>
            <pc:docMk/>
            <pc:sldMk cId="2189919799" sldId="509"/>
            <ac:picMk id="9" creationId="{F8ACF7D3-DE9A-1852-50C6-C8B7FCE93C85}"/>
          </ac:picMkLst>
        </pc:picChg>
      </pc:sldChg>
      <pc:sldChg chg="modSp mod modTransition">
        <pc:chgData name="Antonia Chiantella" userId="eb05e66d-d154-4397-a0d1-9519623dc572" providerId="ADAL" clId="{AACDED40-EE15-413F-869F-1AB5EB863DE7}" dt="2025-12-09T13:02:42.917" v="5160"/>
        <pc:sldMkLst>
          <pc:docMk/>
          <pc:sldMk cId="4120088987" sldId="511"/>
        </pc:sldMkLst>
        <pc:spChg chg="mod">
          <ac:chgData name="Antonia Chiantella" userId="eb05e66d-d154-4397-a0d1-9519623dc572" providerId="ADAL" clId="{AACDED40-EE15-413F-869F-1AB5EB863DE7}" dt="2025-12-09T08:37:50.213" v="4946" actId="790"/>
          <ac:spMkLst>
            <pc:docMk/>
            <pc:sldMk cId="4120088987" sldId="511"/>
            <ac:spMk id="4" creationId="{38205AA6-4830-A935-6963-FD47082FC256}"/>
          </ac:spMkLst>
        </pc:spChg>
        <pc:spChg chg="mod">
          <ac:chgData name="Antonia Chiantella" userId="eb05e66d-d154-4397-a0d1-9519623dc572" providerId="ADAL" clId="{AACDED40-EE15-413F-869F-1AB5EB863DE7}" dt="2025-12-09T08:37:50.213" v="4946" actId="790"/>
          <ac:spMkLst>
            <pc:docMk/>
            <pc:sldMk cId="4120088987" sldId="511"/>
            <ac:spMk id="5" creationId="{12AE5E65-BF54-A3E3-6F53-CF2678E81AE1}"/>
          </ac:spMkLst>
        </pc:spChg>
        <pc:spChg chg="mod">
          <ac:chgData name="Antonia Chiantella" userId="eb05e66d-d154-4397-a0d1-9519623dc572" providerId="ADAL" clId="{AACDED40-EE15-413F-869F-1AB5EB863DE7}" dt="2025-12-09T08:37:50.213" v="4946" actId="790"/>
          <ac:spMkLst>
            <pc:docMk/>
            <pc:sldMk cId="4120088987" sldId="511"/>
            <ac:spMk id="8" creationId="{BE8610E4-5220-595C-8C4B-E5E5612ACDC7}"/>
          </ac:spMkLst>
        </pc:spChg>
        <pc:graphicFrameChg chg="modGraphic">
          <ac:chgData name="Antonia Chiantella" userId="eb05e66d-d154-4397-a0d1-9519623dc572" providerId="ADAL" clId="{AACDED40-EE15-413F-869F-1AB5EB863DE7}" dt="2025-12-09T08:37:50.213" v="4946" actId="790"/>
          <ac:graphicFrameMkLst>
            <pc:docMk/>
            <pc:sldMk cId="4120088987" sldId="511"/>
            <ac:graphicFrameMk id="3" creationId="{A54972B6-9594-CC65-D7D8-77982155724A}"/>
          </ac:graphicFrameMkLst>
        </pc:graphicFrameChg>
        <pc:graphicFrameChg chg="modGraphic">
          <ac:chgData name="Antonia Chiantella" userId="eb05e66d-d154-4397-a0d1-9519623dc572" providerId="ADAL" clId="{AACDED40-EE15-413F-869F-1AB5EB863DE7}" dt="2025-12-09T08:37:50.213" v="4946" actId="790"/>
          <ac:graphicFrameMkLst>
            <pc:docMk/>
            <pc:sldMk cId="4120088987" sldId="511"/>
            <ac:graphicFrameMk id="6" creationId="{6CF87E80-25FD-D3F4-DDD3-B065BBB33C0A}"/>
          </ac:graphicFrameMkLst>
        </pc:graphicFrameChg>
        <pc:picChg chg="mod">
          <ac:chgData name="Antonia Chiantella" userId="eb05e66d-d154-4397-a0d1-9519623dc572" providerId="ADAL" clId="{AACDED40-EE15-413F-869F-1AB5EB863DE7}" dt="2025-12-09T07:51:30.777" v="4699" actId="962"/>
          <ac:picMkLst>
            <pc:docMk/>
            <pc:sldMk cId="4120088987" sldId="511"/>
            <ac:picMk id="7" creationId="{BE7C431D-5A3E-9B62-FB59-5DBB49EAFB49}"/>
          </ac:picMkLst>
        </pc:picChg>
        <pc:picChg chg="mod">
          <ac:chgData name="Antonia Chiantella" userId="eb05e66d-d154-4397-a0d1-9519623dc572" providerId="ADAL" clId="{AACDED40-EE15-413F-869F-1AB5EB863DE7}" dt="2025-12-09T07:51:42.505" v="4701" actId="962"/>
          <ac:picMkLst>
            <pc:docMk/>
            <pc:sldMk cId="4120088987" sldId="511"/>
            <ac:picMk id="9" creationId="{7A78EE04-5916-A46E-4A24-E9C4803C2777}"/>
          </ac:picMkLst>
        </pc:picChg>
      </pc:sldChg>
      <pc:sldChg chg="addSp delSp modSp mod modTransition">
        <pc:chgData name="Antonia Chiantella" userId="eb05e66d-d154-4397-a0d1-9519623dc572" providerId="ADAL" clId="{AACDED40-EE15-413F-869F-1AB5EB863DE7}" dt="2025-12-09T13:02:42.917" v="5160"/>
        <pc:sldMkLst>
          <pc:docMk/>
          <pc:sldMk cId="873519827" sldId="513"/>
        </pc:sldMkLst>
        <pc:spChg chg="mod">
          <ac:chgData name="Antonia Chiantella" userId="eb05e66d-d154-4397-a0d1-9519623dc572" providerId="ADAL" clId="{AACDED40-EE15-413F-869F-1AB5EB863DE7}" dt="2025-12-09T08:37:50.213" v="4946" actId="790"/>
          <ac:spMkLst>
            <pc:docMk/>
            <pc:sldMk cId="873519827" sldId="513"/>
            <ac:spMk id="4" creationId="{EFD4B617-DA26-1E97-A6D9-B3A1F9682A8E}"/>
          </ac:spMkLst>
        </pc:spChg>
        <pc:spChg chg="mod">
          <ac:chgData name="Antonia Chiantella" userId="eb05e66d-d154-4397-a0d1-9519623dc572" providerId="ADAL" clId="{AACDED40-EE15-413F-869F-1AB5EB863DE7}" dt="2025-12-09T08:37:50.213" v="4946" actId="790"/>
          <ac:spMkLst>
            <pc:docMk/>
            <pc:sldMk cId="873519827" sldId="513"/>
            <ac:spMk id="5" creationId="{F38885CB-ABC7-CF07-E309-77F065B19951}"/>
          </ac:spMkLst>
        </pc:spChg>
        <pc:spChg chg="add mod">
          <ac:chgData name="Antonia Chiantella" userId="eb05e66d-d154-4397-a0d1-9519623dc572" providerId="ADAL" clId="{AACDED40-EE15-413F-869F-1AB5EB863DE7}" dt="2025-12-09T08:37:50.213" v="4946" actId="790"/>
          <ac:spMkLst>
            <pc:docMk/>
            <pc:sldMk cId="873519827" sldId="513"/>
            <ac:spMk id="6" creationId="{C67A8EC9-6FCB-7CCC-2EF5-3E0FF20C3CB3}"/>
          </ac:spMkLst>
        </pc:spChg>
        <pc:graphicFrameChg chg="mod modGraphic">
          <ac:chgData name="Antonia Chiantella" userId="eb05e66d-d154-4397-a0d1-9519623dc572" providerId="ADAL" clId="{AACDED40-EE15-413F-869F-1AB5EB863DE7}" dt="2025-12-09T08:37:50.213" v="4946" actId="790"/>
          <ac:graphicFrameMkLst>
            <pc:docMk/>
            <pc:sldMk cId="873519827" sldId="513"/>
            <ac:graphicFrameMk id="3" creationId="{439A894F-9E2F-EB59-6749-B281719489C3}"/>
          </ac:graphicFrameMkLst>
        </pc:graphicFrameChg>
        <pc:graphicFrameChg chg="mod modGraphic">
          <ac:chgData name="Antonia Chiantella" userId="eb05e66d-d154-4397-a0d1-9519623dc572" providerId="ADAL" clId="{AACDED40-EE15-413F-869F-1AB5EB863DE7}" dt="2025-12-09T08:37:50.213" v="4946" actId="790"/>
          <ac:graphicFrameMkLst>
            <pc:docMk/>
            <pc:sldMk cId="873519827" sldId="513"/>
            <ac:graphicFrameMk id="10" creationId="{E5140517-1723-DA91-B807-F7821B04A231}"/>
          </ac:graphicFrameMkLst>
        </pc:graphicFrameChg>
      </pc:sldChg>
      <pc:sldChg chg="addSp delSp modSp mod modTransition">
        <pc:chgData name="Antonia Chiantella" userId="eb05e66d-d154-4397-a0d1-9519623dc572" providerId="ADAL" clId="{AACDED40-EE15-413F-869F-1AB5EB863DE7}" dt="2025-12-09T13:02:42.917" v="5160"/>
        <pc:sldMkLst>
          <pc:docMk/>
          <pc:sldMk cId="1267627700" sldId="514"/>
        </pc:sldMkLst>
        <pc:spChg chg="mod">
          <ac:chgData name="Antonia Chiantella" userId="eb05e66d-d154-4397-a0d1-9519623dc572" providerId="ADAL" clId="{AACDED40-EE15-413F-869F-1AB5EB863DE7}" dt="2025-12-09T08:37:50.213" v="4946" actId="790"/>
          <ac:spMkLst>
            <pc:docMk/>
            <pc:sldMk cId="1267627700" sldId="514"/>
            <ac:spMk id="4" creationId="{07BFEC89-83F9-4277-C57F-0EBBAF1F2413}"/>
          </ac:spMkLst>
        </pc:spChg>
        <pc:spChg chg="mod">
          <ac:chgData name="Antonia Chiantella" userId="eb05e66d-d154-4397-a0d1-9519623dc572" providerId="ADAL" clId="{AACDED40-EE15-413F-869F-1AB5EB863DE7}" dt="2025-12-09T08:37:50.213" v="4946" actId="790"/>
          <ac:spMkLst>
            <pc:docMk/>
            <pc:sldMk cId="1267627700" sldId="514"/>
            <ac:spMk id="5" creationId="{F6EFD632-0E9B-FD23-6295-A96C836A7D1C}"/>
          </ac:spMkLst>
        </pc:spChg>
        <pc:spChg chg="add mod">
          <ac:chgData name="Antonia Chiantella" userId="eb05e66d-d154-4397-a0d1-9519623dc572" providerId="ADAL" clId="{AACDED40-EE15-413F-869F-1AB5EB863DE7}" dt="2025-12-09T08:37:50.213" v="4946" actId="790"/>
          <ac:spMkLst>
            <pc:docMk/>
            <pc:sldMk cId="1267627700" sldId="514"/>
            <ac:spMk id="6" creationId="{FDA21CB7-34E1-E2E5-CFC9-BD2D3BE1DF96}"/>
          </ac:spMkLst>
        </pc:spChg>
        <pc:graphicFrameChg chg="add del mod">
          <ac:chgData name="Antonia Chiantella" userId="eb05e66d-d154-4397-a0d1-9519623dc572" providerId="ADAL" clId="{AACDED40-EE15-413F-869F-1AB5EB863DE7}" dt="2025-12-02T11:20:16.687" v="1066" actId="1076"/>
          <ac:graphicFrameMkLst>
            <pc:docMk/>
            <pc:sldMk cId="1267627700" sldId="514"/>
            <ac:graphicFrameMk id="3" creationId="{FB9B4EEE-F320-A778-5853-8E2230ADB653}"/>
          </ac:graphicFrameMkLst>
        </pc:graphicFrameChg>
      </pc:sldChg>
      <pc:sldChg chg="modSp mod modTransition">
        <pc:chgData name="Antonia Chiantella" userId="eb05e66d-d154-4397-a0d1-9519623dc572" providerId="ADAL" clId="{AACDED40-EE15-413F-869F-1AB5EB863DE7}" dt="2025-12-09T13:02:42.917" v="5160"/>
        <pc:sldMkLst>
          <pc:docMk/>
          <pc:sldMk cId="837372000" sldId="515"/>
        </pc:sldMkLst>
        <pc:spChg chg="mod">
          <ac:chgData name="Antonia Chiantella" userId="eb05e66d-d154-4397-a0d1-9519623dc572" providerId="ADAL" clId="{AACDED40-EE15-413F-869F-1AB5EB863DE7}" dt="2025-12-09T08:37:50.213" v="4946" actId="790"/>
          <ac:spMkLst>
            <pc:docMk/>
            <pc:sldMk cId="837372000" sldId="515"/>
            <ac:spMk id="3" creationId="{460FA315-494E-308D-B20F-66421372871D}"/>
          </ac:spMkLst>
        </pc:spChg>
        <pc:spChg chg="mod">
          <ac:chgData name="Antonia Chiantella" userId="eb05e66d-d154-4397-a0d1-9519623dc572" providerId="ADAL" clId="{AACDED40-EE15-413F-869F-1AB5EB863DE7}" dt="2025-12-09T08:37:50.213" v="4946" actId="790"/>
          <ac:spMkLst>
            <pc:docMk/>
            <pc:sldMk cId="837372000" sldId="515"/>
            <ac:spMk id="4" creationId="{C34C37E9-D674-9468-222B-F1F4FD436FC9}"/>
          </ac:spMkLst>
        </pc:spChg>
        <pc:spChg chg="mod">
          <ac:chgData name="Antonia Chiantella" userId="eb05e66d-d154-4397-a0d1-9519623dc572" providerId="ADAL" clId="{AACDED40-EE15-413F-869F-1AB5EB863DE7}" dt="2025-12-09T08:37:50.213" v="4946" actId="790"/>
          <ac:spMkLst>
            <pc:docMk/>
            <pc:sldMk cId="837372000" sldId="515"/>
            <ac:spMk id="6" creationId="{F28B072B-862D-2263-5A97-B3FFA290C570}"/>
          </ac:spMkLst>
        </pc:spChg>
      </pc:sldChg>
      <pc:sldChg chg="delSp modSp mod modTransition">
        <pc:chgData name="Antonia Chiantella" userId="eb05e66d-d154-4397-a0d1-9519623dc572" providerId="ADAL" clId="{AACDED40-EE15-413F-869F-1AB5EB863DE7}" dt="2025-12-09T13:02:42.917" v="5160"/>
        <pc:sldMkLst>
          <pc:docMk/>
          <pc:sldMk cId="2828397100" sldId="516"/>
        </pc:sldMkLst>
        <pc:spChg chg="mod">
          <ac:chgData name="Antonia Chiantella" userId="eb05e66d-d154-4397-a0d1-9519623dc572" providerId="ADAL" clId="{AACDED40-EE15-413F-869F-1AB5EB863DE7}" dt="2025-12-09T08:37:50.213" v="4946" actId="790"/>
          <ac:spMkLst>
            <pc:docMk/>
            <pc:sldMk cId="2828397100" sldId="516"/>
            <ac:spMk id="3" creationId="{72D36268-EB1A-FDB2-24E5-82F43F1B3AEE}"/>
          </ac:spMkLst>
        </pc:spChg>
        <pc:spChg chg="mod">
          <ac:chgData name="Antonia Chiantella" userId="eb05e66d-d154-4397-a0d1-9519623dc572" providerId="ADAL" clId="{AACDED40-EE15-413F-869F-1AB5EB863DE7}" dt="2025-12-09T08:37:50.213" v="4946" actId="790"/>
          <ac:spMkLst>
            <pc:docMk/>
            <pc:sldMk cId="2828397100" sldId="516"/>
            <ac:spMk id="6" creationId="{F7EC0324-D852-AEE1-B105-9E452C4F2ABB}"/>
          </ac:spMkLst>
        </pc:spChg>
        <pc:spChg chg="mod">
          <ac:chgData name="Antonia Chiantella" userId="eb05e66d-d154-4397-a0d1-9519623dc572" providerId="ADAL" clId="{AACDED40-EE15-413F-869F-1AB5EB863DE7}" dt="2025-12-09T08:37:50.213" v="4946" actId="790"/>
          <ac:spMkLst>
            <pc:docMk/>
            <pc:sldMk cId="2828397100" sldId="516"/>
            <ac:spMk id="7" creationId="{550D710E-DC6B-7EA7-4ADA-37D66442B72D}"/>
          </ac:spMkLst>
        </pc:spChg>
        <pc:graphicFrameChg chg="modGraphic">
          <ac:chgData name="Antonia Chiantella" userId="eb05e66d-d154-4397-a0d1-9519623dc572" providerId="ADAL" clId="{AACDED40-EE15-413F-869F-1AB5EB863DE7}" dt="2025-12-09T08:37:50.213" v="4946" actId="790"/>
          <ac:graphicFrameMkLst>
            <pc:docMk/>
            <pc:sldMk cId="2828397100" sldId="516"/>
            <ac:graphicFrameMk id="4" creationId="{6256FEB8-AC8D-E7D3-4BB4-7719955EC076}"/>
          </ac:graphicFrameMkLst>
        </pc:graphicFrameChg>
        <pc:graphicFrameChg chg="modGraphic">
          <ac:chgData name="Antonia Chiantella" userId="eb05e66d-d154-4397-a0d1-9519623dc572" providerId="ADAL" clId="{AACDED40-EE15-413F-869F-1AB5EB863DE7}" dt="2025-12-09T08:37:50.213" v="4946" actId="790"/>
          <ac:graphicFrameMkLst>
            <pc:docMk/>
            <pc:sldMk cId="2828397100" sldId="516"/>
            <ac:graphicFrameMk id="5" creationId="{90BA138D-3EAF-E9C2-FA4D-10444E169DF8}"/>
          </ac:graphicFrameMkLst>
        </pc:graphicFrameChg>
      </pc:sldChg>
      <pc:sldChg chg="modSp mod modTransition">
        <pc:chgData name="Antonia Chiantella" userId="eb05e66d-d154-4397-a0d1-9519623dc572" providerId="ADAL" clId="{AACDED40-EE15-413F-869F-1AB5EB863DE7}" dt="2025-12-09T13:02:42.917" v="5160"/>
        <pc:sldMkLst>
          <pc:docMk/>
          <pc:sldMk cId="3145708500" sldId="517"/>
        </pc:sldMkLst>
        <pc:spChg chg="mod">
          <ac:chgData name="Antonia Chiantella" userId="eb05e66d-d154-4397-a0d1-9519623dc572" providerId="ADAL" clId="{AACDED40-EE15-413F-869F-1AB5EB863DE7}" dt="2025-12-09T08:37:50.213" v="4946" actId="790"/>
          <ac:spMkLst>
            <pc:docMk/>
            <pc:sldMk cId="3145708500" sldId="517"/>
            <ac:spMk id="3" creationId="{13D258D1-642F-4038-9303-213BD9C3D629}"/>
          </ac:spMkLst>
        </pc:spChg>
        <pc:spChg chg="mod">
          <ac:chgData name="Antonia Chiantella" userId="eb05e66d-d154-4397-a0d1-9519623dc572" providerId="ADAL" clId="{AACDED40-EE15-413F-869F-1AB5EB863DE7}" dt="2025-12-09T08:37:50.213" v="4946" actId="790"/>
          <ac:spMkLst>
            <pc:docMk/>
            <pc:sldMk cId="3145708500" sldId="517"/>
            <ac:spMk id="6" creationId="{2AA403E9-670A-E324-E04A-42B9B7856800}"/>
          </ac:spMkLst>
        </pc:spChg>
        <pc:spChg chg="mod">
          <ac:chgData name="Antonia Chiantella" userId="eb05e66d-d154-4397-a0d1-9519623dc572" providerId="ADAL" clId="{AACDED40-EE15-413F-869F-1AB5EB863DE7}" dt="2025-12-09T08:37:50.213" v="4946" actId="790"/>
          <ac:spMkLst>
            <pc:docMk/>
            <pc:sldMk cId="3145708500" sldId="517"/>
            <ac:spMk id="7" creationId="{160ADDDE-8504-E9FA-5BB1-CD5CE17595E1}"/>
          </ac:spMkLst>
        </pc:spChg>
        <pc:graphicFrameChg chg="modGraphic">
          <ac:chgData name="Antonia Chiantella" userId="eb05e66d-d154-4397-a0d1-9519623dc572" providerId="ADAL" clId="{AACDED40-EE15-413F-869F-1AB5EB863DE7}" dt="2025-12-09T08:37:50.213" v="4946" actId="790"/>
          <ac:graphicFrameMkLst>
            <pc:docMk/>
            <pc:sldMk cId="3145708500" sldId="517"/>
            <ac:graphicFrameMk id="4" creationId="{74F124BD-D18A-C590-51E3-0503F90E6DFE}"/>
          </ac:graphicFrameMkLst>
        </pc:graphicFrameChg>
        <pc:graphicFrameChg chg="modGraphic">
          <ac:chgData name="Antonia Chiantella" userId="eb05e66d-d154-4397-a0d1-9519623dc572" providerId="ADAL" clId="{AACDED40-EE15-413F-869F-1AB5EB863DE7}" dt="2025-12-09T08:37:50.213" v="4946" actId="790"/>
          <ac:graphicFrameMkLst>
            <pc:docMk/>
            <pc:sldMk cId="3145708500" sldId="517"/>
            <ac:graphicFrameMk id="5" creationId="{C89D92EF-DB3C-9A0D-AC6B-2E1EA7560569}"/>
          </ac:graphicFrameMkLst>
        </pc:graphicFrameChg>
      </pc:sldChg>
      <pc:sldChg chg="modSp mod modTransition">
        <pc:chgData name="Antonia Chiantella" userId="eb05e66d-d154-4397-a0d1-9519623dc572" providerId="ADAL" clId="{AACDED40-EE15-413F-869F-1AB5EB863DE7}" dt="2025-12-09T13:02:42.917" v="5160"/>
        <pc:sldMkLst>
          <pc:docMk/>
          <pc:sldMk cId="320331314" sldId="518"/>
        </pc:sldMkLst>
        <pc:spChg chg="mod">
          <ac:chgData name="Antonia Chiantella" userId="eb05e66d-d154-4397-a0d1-9519623dc572" providerId="ADAL" clId="{AACDED40-EE15-413F-869F-1AB5EB863DE7}" dt="2025-12-09T08:37:50.213" v="4946" actId="790"/>
          <ac:spMkLst>
            <pc:docMk/>
            <pc:sldMk cId="320331314" sldId="518"/>
            <ac:spMk id="3" creationId="{1864C342-3799-27F2-24C5-7487EC3B63F3}"/>
          </ac:spMkLst>
        </pc:spChg>
        <pc:spChg chg="mod">
          <ac:chgData name="Antonia Chiantella" userId="eb05e66d-d154-4397-a0d1-9519623dc572" providerId="ADAL" clId="{AACDED40-EE15-413F-869F-1AB5EB863DE7}" dt="2025-12-09T08:37:50.213" v="4946" actId="790"/>
          <ac:spMkLst>
            <pc:docMk/>
            <pc:sldMk cId="320331314" sldId="518"/>
            <ac:spMk id="6" creationId="{C7D109F7-B3BE-563D-A1E1-36808BB52075}"/>
          </ac:spMkLst>
        </pc:spChg>
        <pc:spChg chg="mod">
          <ac:chgData name="Antonia Chiantella" userId="eb05e66d-d154-4397-a0d1-9519623dc572" providerId="ADAL" clId="{AACDED40-EE15-413F-869F-1AB5EB863DE7}" dt="2025-12-09T08:37:50.213" v="4946" actId="790"/>
          <ac:spMkLst>
            <pc:docMk/>
            <pc:sldMk cId="320331314" sldId="518"/>
            <ac:spMk id="7" creationId="{0F5977D9-756C-CC13-2E99-35480B8E4A05}"/>
          </ac:spMkLst>
        </pc:spChg>
        <pc:graphicFrameChg chg="mod modGraphic">
          <ac:chgData name="Antonia Chiantella" userId="eb05e66d-d154-4397-a0d1-9519623dc572" providerId="ADAL" clId="{AACDED40-EE15-413F-869F-1AB5EB863DE7}" dt="2025-12-09T08:37:50.213" v="4946" actId="790"/>
          <ac:graphicFrameMkLst>
            <pc:docMk/>
            <pc:sldMk cId="320331314" sldId="518"/>
            <ac:graphicFrameMk id="4" creationId="{0C763B17-C3DB-DFB1-6B9B-9A6B9EB544CD}"/>
          </ac:graphicFrameMkLst>
        </pc:graphicFrameChg>
        <pc:graphicFrameChg chg="mod modGraphic">
          <ac:chgData name="Antonia Chiantella" userId="eb05e66d-d154-4397-a0d1-9519623dc572" providerId="ADAL" clId="{AACDED40-EE15-413F-869F-1AB5EB863DE7}" dt="2025-12-09T08:37:50.213" v="4946" actId="790"/>
          <ac:graphicFrameMkLst>
            <pc:docMk/>
            <pc:sldMk cId="320331314" sldId="518"/>
            <ac:graphicFrameMk id="5" creationId="{1CC3EF14-D746-2CCF-8788-34176DE4C3FE}"/>
          </ac:graphicFrameMkLst>
        </pc:graphicFrameChg>
      </pc:sldChg>
      <pc:sldChg chg="modSp mod modTransition">
        <pc:chgData name="Antonia Chiantella" userId="eb05e66d-d154-4397-a0d1-9519623dc572" providerId="ADAL" clId="{AACDED40-EE15-413F-869F-1AB5EB863DE7}" dt="2025-12-09T13:02:42.917" v="5160"/>
        <pc:sldMkLst>
          <pc:docMk/>
          <pc:sldMk cId="939207298" sldId="519"/>
        </pc:sldMkLst>
        <pc:spChg chg="mod">
          <ac:chgData name="Antonia Chiantella" userId="eb05e66d-d154-4397-a0d1-9519623dc572" providerId="ADAL" clId="{AACDED40-EE15-413F-869F-1AB5EB863DE7}" dt="2025-12-09T08:37:50.213" v="4946" actId="790"/>
          <ac:spMkLst>
            <pc:docMk/>
            <pc:sldMk cId="939207298" sldId="519"/>
            <ac:spMk id="3" creationId="{7D40A0D3-27D5-FACB-49B6-5C845FC62790}"/>
          </ac:spMkLst>
        </pc:spChg>
        <pc:spChg chg="mod">
          <ac:chgData name="Antonia Chiantella" userId="eb05e66d-d154-4397-a0d1-9519623dc572" providerId="ADAL" clId="{AACDED40-EE15-413F-869F-1AB5EB863DE7}" dt="2025-12-09T08:37:50.213" v="4946" actId="790"/>
          <ac:spMkLst>
            <pc:docMk/>
            <pc:sldMk cId="939207298" sldId="519"/>
            <ac:spMk id="5" creationId="{92F61C2D-82B1-CBF7-A128-65585459AE66}"/>
          </ac:spMkLst>
        </pc:spChg>
        <pc:spChg chg="mod">
          <ac:chgData name="Antonia Chiantella" userId="eb05e66d-d154-4397-a0d1-9519623dc572" providerId="ADAL" clId="{AACDED40-EE15-413F-869F-1AB5EB863DE7}" dt="2025-12-09T08:37:50.213" v="4946" actId="790"/>
          <ac:spMkLst>
            <pc:docMk/>
            <pc:sldMk cId="939207298" sldId="519"/>
            <ac:spMk id="6" creationId="{3E2E8D9D-6D0C-C9A7-9CDB-F1D829F92924}"/>
          </ac:spMkLst>
        </pc:spChg>
        <pc:graphicFrameChg chg="modGraphic">
          <ac:chgData name="Antonia Chiantella" userId="eb05e66d-d154-4397-a0d1-9519623dc572" providerId="ADAL" clId="{AACDED40-EE15-413F-869F-1AB5EB863DE7}" dt="2025-12-09T08:37:50.213" v="4946" actId="790"/>
          <ac:graphicFrameMkLst>
            <pc:docMk/>
            <pc:sldMk cId="939207298" sldId="519"/>
            <ac:graphicFrameMk id="4" creationId="{DE217ED0-223F-3054-57C8-9DCFB4341322}"/>
          </ac:graphicFrameMkLst>
        </pc:graphicFrameChg>
        <pc:graphicFrameChg chg="modGraphic">
          <ac:chgData name="Antonia Chiantella" userId="eb05e66d-d154-4397-a0d1-9519623dc572" providerId="ADAL" clId="{AACDED40-EE15-413F-869F-1AB5EB863DE7}" dt="2025-12-09T08:37:50.213" v="4946" actId="790"/>
          <ac:graphicFrameMkLst>
            <pc:docMk/>
            <pc:sldMk cId="939207298" sldId="519"/>
            <ac:graphicFrameMk id="7" creationId="{5EE6F0B0-9EB6-6F93-852A-2FB19A4B4A83}"/>
          </ac:graphicFrameMkLst>
        </pc:graphicFrameChg>
      </pc:sldChg>
      <pc:sldChg chg="modSp mod modTransition">
        <pc:chgData name="Antonia Chiantella" userId="eb05e66d-d154-4397-a0d1-9519623dc572" providerId="ADAL" clId="{AACDED40-EE15-413F-869F-1AB5EB863DE7}" dt="2025-12-09T13:02:42.917" v="5160"/>
        <pc:sldMkLst>
          <pc:docMk/>
          <pc:sldMk cId="4045115176" sldId="520"/>
        </pc:sldMkLst>
        <pc:spChg chg="mod">
          <ac:chgData name="Antonia Chiantella" userId="eb05e66d-d154-4397-a0d1-9519623dc572" providerId="ADAL" clId="{AACDED40-EE15-413F-869F-1AB5EB863DE7}" dt="2025-12-09T08:37:50.213" v="4946" actId="790"/>
          <ac:spMkLst>
            <pc:docMk/>
            <pc:sldMk cId="4045115176" sldId="520"/>
            <ac:spMk id="3" creationId="{EAE87143-49B6-8C03-21BF-C901EE0FDEDF}"/>
          </ac:spMkLst>
        </pc:spChg>
        <pc:spChg chg="mod">
          <ac:chgData name="Antonia Chiantella" userId="eb05e66d-d154-4397-a0d1-9519623dc572" providerId="ADAL" clId="{AACDED40-EE15-413F-869F-1AB5EB863DE7}" dt="2025-12-09T08:37:50.213" v="4946" actId="790"/>
          <ac:spMkLst>
            <pc:docMk/>
            <pc:sldMk cId="4045115176" sldId="520"/>
            <ac:spMk id="4" creationId="{52E332DE-0BC6-1F12-A453-42D6B0CE4673}"/>
          </ac:spMkLst>
        </pc:spChg>
        <pc:spChg chg="mod">
          <ac:chgData name="Antonia Chiantella" userId="eb05e66d-d154-4397-a0d1-9519623dc572" providerId="ADAL" clId="{AACDED40-EE15-413F-869F-1AB5EB863DE7}" dt="2025-12-09T08:37:50.213" v="4946" actId="790"/>
          <ac:spMkLst>
            <pc:docMk/>
            <pc:sldMk cId="4045115176" sldId="520"/>
            <ac:spMk id="6" creationId="{5DBE9F4C-EB0D-AD58-8A78-C6E6441682FA}"/>
          </ac:spMkLst>
        </pc:spChg>
        <pc:graphicFrameChg chg="modGraphic">
          <ac:chgData name="Antonia Chiantella" userId="eb05e66d-d154-4397-a0d1-9519623dc572" providerId="ADAL" clId="{AACDED40-EE15-413F-869F-1AB5EB863DE7}" dt="2025-12-09T08:37:50.213" v="4946" actId="790"/>
          <ac:graphicFrameMkLst>
            <pc:docMk/>
            <pc:sldMk cId="4045115176" sldId="520"/>
            <ac:graphicFrameMk id="5" creationId="{3725164A-1E58-07FB-619A-2F0C00E8AE7D}"/>
          </ac:graphicFrameMkLst>
        </pc:graphicFrameChg>
        <pc:graphicFrameChg chg="modGraphic">
          <ac:chgData name="Antonia Chiantella" userId="eb05e66d-d154-4397-a0d1-9519623dc572" providerId="ADAL" clId="{AACDED40-EE15-413F-869F-1AB5EB863DE7}" dt="2025-12-09T08:37:50.213" v="4946" actId="790"/>
          <ac:graphicFrameMkLst>
            <pc:docMk/>
            <pc:sldMk cId="4045115176" sldId="520"/>
            <ac:graphicFrameMk id="7" creationId="{40B8BE0E-E4BB-8003-DDF7-7B2E2804E02A}"/>
          </ac:graphicFrameMkLst>
        </pc:graphicFrameChg>
      </pc:sldChg>
      <pc:sldChg chg="modSp mod modTransition">
        <pc:chgData name="Antonia Chiantella" userId="eb05e66d-d154-4397-a0d1-9519623dc572" providerId="ADAL" clId="{AACDED40-EE15-413F-869F-1AB5EB863DE7}" dt="2025-12-09T13:02:42.917" v="5160"/>
        <pc:sldMkLst>
          <pc:docMk/>
          <pc:sldMk cId="2108011141" sldId="522"/>
        </pc:sldMkLst>
        <pc:spChg chg="mod">
          <ac:chgData name="Antonia Chiantella" userId="eb05e66d-d154-4397-a0d1-9519623dc572" providerId="ADAL" clId="{AACDED40-EE15-413F-869F-1AB5EB863DE7}" dt="2025-12-09T08:37:50.213" v="4946" actId="790"/>
          <ac:spMkLst>
            <pc:docMk/>
            <pc:sldMk cId="2108011141" sldId="522"/>
            <ac:spMk id="3" creationId="{D92D22AA-B584-B2DE-9AC8-81DE1F2B2592}"/>
          </ac:spMkLst>
        </pc:spChg>
        <pc:spChg chg="mod">
          <ac:chgData name="Antonia Chiantella" userId="eb05e66d-d154-4397-a0d1-9519623dc572" providerId="ADAL" clId="{AACDED40-EE15-413F-869F-1AB5EB863DE7}" dt="2025-12-09T08:37:50.213" v="4946" actId="790"/>
          <ac:spMkLst>
            <pc:docMk/>
            <pc:sldMk cId="2108011141" sldId="522"/>
            <ac:spMk id="5" creationId="{41038CB7-AA07-F92A-EFCD-13F9BD73D68E}"/>
          </ac:spMkLst>
        </pc:spChg>
        <pc:spChg chg="mod">
          <ac:chgData name="Antonia Chiantella" userId="eb05e66d-d154-4397-a0d1-9519623dc572" providerId="ADAL" clId="{AACDED40-EE15-413F-869F-1AB5EB863DE7}" dt="2025-12-09T08:37:50.213" v="4946" actId="790"/>
          <ac:spMkLst>
            <pc:docMk/>
            <pc:sldMk cId="2108011141" sldId="522"/>
            <ac:spMk id="6" creationId="{2E94E02E-892B-6327-271C-9042815A25DB}"/>
          </ac:spMkLst>
        </pc:spChg>
        <pc:graphicFrameChg chg="modGraphic">
          <ac:chgData name="Antonia Chiantella" userId="eb05e66d-d154-4397-a0d1-9519623dc572" providerId="ADAL" clId="{AACDED40-EE15-413F-869F-1AB5EB863DE7}" dt="2025-12-09T08:37:50.213" v="4946" actId="790"/>
          <ac:graphicFrameMkLst>
            <pc:docMk/>
            <pc:sldMk cId="2108011141" sldId="522"/>
            <ac:graphicFrameMk id="4" creationId="{0F4C06FB-9045-F994-AA68-27EFD07D2CAA}"/>
          </ac:graphicFrameMkLst>
        </pc:graphicFrameChg>
      </pc:sldChg>
      <pc:sldChg chg="modSp mod modTransition">
        <pc:chgData name="Antonia Chiantella" userId="eb05e66d-d154-4397-a0d1-9519623dc572" providerId="ADAL" clId="{AACDED40-EE15-413F-869F-1AB5EB863DE7}" dt="2025-12-09T13:02:42.917" v="5160"/>
        <pc:sldMkLst>
          <pc:docMk/>
          <pc:sldMk cId="3173862734" sldId="523"/>
        </pc:sldMkLst>
        <pc:spChg chg="mod">
          <ac:chgData name="Antonia Chiantella" userId="eb05e66d-d154-4397-a0d1-9519623dc572" providerId="ADAL" clId="{AACDED40-EE15-413F-869F-1AB5EB863DE7}" dt="2025-12-09T08:37:50.213" v="4946" actId="790"/>
          <ac:spMkLst>
            <pc:docMk/>
            <pc:sldMk cId="3173862734" sldId="523"/>
            <ac:spMk id="3" creationId="{9FC829A4-7A2E-A754-BAA6-3FF43FF98B2D}"/>
          </ac:spMkLst>
        </pc:spChg>
        <pc:spChg chg="mod">
          <ac:chgData name="Antonia Chiantella" userId="eb05e66d-d154-4397-a0d1-9519623dc572" providerId="ADAL" clId="{AACDED40-EE15-413F-869F-1AB5EB863DE7}" dt="2025-12-09T08:37:50.213" v="4946" actId="790"/>
          <ac:spMkLst>
            <pc:docMk/>
            <pc:sldMk cId="3173862734" sldId="523"/>
            <ac:spMk id="6" creationId="{B03E9F09-5482-DDEF-5DA7-F38619A0BB3A}"/>
          </ac:spMkLst>
        </pc:spChg>
        <pc:spChg chg="mod">
          <ac:chgData name="Antonia Chiantella" userId="eb05e66d-d154-4397-a0d1-9519623dc572" providerId="ADAL" clId="{AACDED40-EE15-413F-869F-1AB5EB863DE7}" dt="2025-12-09T08:37:50.213" v="4946" actId="790"/>
          <ac:spMkLst>
            <pc:docMk/>
            <pc:sldMk cId="3173862734" sldId="523"/>
            <ac:spMk id="7" creationId="{D8A81D67-92EA-0EC5-6876-E60C6F9374A4}"/>
          </ac:spMkLst>
        </pc:spChg>
        <pc:graphicFrameChg chg="modGraphic">
          <ac:chgData name="Antonia Chiantella" userId="eb05e66d-d154-4397-a0d1-9519623dc572" providerId="ADAL" clId="{AACDED40-EE15-413F-869F-1AB5EB863DE7}" dt="2025-12-09T08:37:50.213" v="4946" actId="790"/>
          <ac:graphicFrameMkLst>
            <pc:docMk/>
            <pc:sldMk cId="3173862734" sldId="523"/>
            <ac:graphicFrameMk id="4" creationId="{8FD903A7-E05E-7CF6-32BB-D47F4DEE0E47}"/>
          </ac:graphicFrameMkLst>
        </pc:graphicFrameChg>
        <pc:graphicFrameChg chg="modGraphic">
          <ac:chgData name="Antonia Chiantella" userId="eb05e66d-d154-4397-a0d1-9519623dc572" providerId="ADAL" clId="{AACDED40-EE15-413F-869F-1AB5EB863DE7}" dt="2025-12-09T08:37:50.213" v="4946" actId="790"/>
          <ac:graphicFrameMkLst>
            <pc:docMk/>
            <pc:sldMk cId="3173862734" sldId="523"/>
            <ac:graphicFrameMk id="5" creationId="{86EB79A7-466E-FDF6-4397-4EB8AE94E9D1}"/>
          </ac:graphicFrameMkLst>
        </pc:graphicFrameChg>
      </pc:sldChg>
      <pc:sldChg chg="modSp mod modTransition">
        <pc:chgData name="Antonia Chiantella" userId="eb05e66d-d154-4397-a0d1-9519623dc572" providerId="ADAL" clId="{AACDED40-EE15-413F-869F-1AB5EB863DE7}" dt="2025-12-09T13:02:42.917" v="5160"/>
        <pc:sldMkLst>
          <pc:docMk/>
          <pc:sldMk cId="2384420698" sldId="524"/>
        </pc:sldMkLst>
        <pc:spChg chg="mod">
          <ac:chgData name="Antonia Chiantella" userId="eb05e66d-d154-4397-a0d1-9519623dc572" providerId="ADAL" clId="{AACDED40-EE15-413F-869F-1AB5EB863DE7}" dt="2025-12-09T08:37:50.213" v="4946" actId="790"/>
          <ac:spMkLst>
            <pc:docMk/>
            <pc:sldMk cId="2384420698" sldId="524"/>
            <ac:spMk id="3" creationId="{6AED6990-7F7A-615E-6B0D-4E09A965E021}"/>
          </ac:spMkLst>
        </pc:spChg>
        <pc:spChg chg="mod">
          <ac:chgData name="Antonia Chiantella" userId="eb05e66d-d154-4397-a0d1-9519623dc572" providerId="ADAL" clId="{AACDED40-EE15-413F-869F-1AB5EB863DE7}" dt="2025-12-09T08:37:50.213" v="4946" actId="790"/>
          <ac:spMkLst>
            <pc:docMk/>
            <pc:sldMk cId="2384420698" sldId="524"/>
            <ac:spMk id="4" creationId="{883A2D07-24E6-E347-B0CD-5F7BADDD699F}"/>
          </ac:spMkLst>
        </pc:spChg>
        <pc:spChg chg="mod">
          <ac:chgData name="Antonia Chiantella" userId="eb05e66d-d154-4397-a0d1-9519623dc572" providerId="ADAL" clId="{AACDED40-EE15-413F-869F-1AB5EB863DE7}" dt="2025-12-09T08:37:50.213" v="4946" actId="790"/>
          <ac:spMkLst>
            <pc:docMk/>
            <pc:sldMk cId="2384420698" sldId="524"/>
            <ac:spMk id="7" creationId="{016C8482-24CD-6393-EC27-48947FCCABF5}"/>
          </ac:spMkLst>
        </pc:spChg>
        <pc:graphicFrameChg chg="modGraphic">
          <ac:chgData name="Antonia Chiantella" userId="eb05e66d-d154-4397-a0d1-9519623dc572" providerId="ADAL" clId="{AACDED40-EE15-413F-869F-1AB5EB863DE7}" dt="2025-12-09T08:37:50.213" v="4946" actId="790"/>
          <ac:graphicFrameMkLst>
            <pc:docMk/>
            <pc:sldMk cId="2384420698" sldId="524"/>
            <ac:graphicFrameMk id="5" creationId="{DEEC1BD6-058F-1B5A-5DAA-B4A060BDC347}"/>
          </ac:graphicFrameMkLst>
        </pc:graphicFrameChg>
        <pc:graphicFrameChg chg="modGraphic">
          <ac:chgData name="Antonia Chiantella" userId="eb05e66d-d154-4397-a0d1-9519623dc572" providerId="ADAL" clId="{AACDED40-EE15-413F-869F-1AB5EB863DE7}" dt="2025-12-09T08:37:50.213" v="4946" actId="790"/>
          <ac:graphicFrameMkLst>
            <pc:docMk/>
            <pc:sldMk cId="2384420698" sldId="524"/>
            <ac:graphicFrameMk id="6" creationId="{D87D357F-A09B-4F59-618A-68CDA961561E}"/>
          </ac:graphicFrameMkLst>
        </pc:graphicFrameChg>
      </pc:sldChg>
      <pc:sldChg chg="modSp mod modTransition">
        <pc:chgData name="Antonia Chiantella" userId="eb05e66d-d154-4397-a0d1-9519623dc572" providerId="ADAL" clId="{AACDED40-EE15-413F-869F-1AB5EB863DE7}" dt="2025-12-09T13:02:42.917" v="5160"/>
        <pc:sldMkLst>
          <pc:docMk/>
          <pc:sldMk cId="2021095964" sldId="525"/>
        </pc:sldMkLst>
        <pc:spChg chg="mod">
          <ac:chgData name="Antonia Chiantella" userId="eb05e66d-d154-4397-a0d1-9519623dc572" providerId="ADAL" clId="{AACDED40-EE15-413F-869F-1AB5EB863DE7}" dt="2025-12-09T08:37:50.213" v="4946" actId="790"/>
          <ac:spMkLst>
            <pc:docMk/>
            <pc:sldMk cId="2021095964" sldId="525"/>
            <ac:spMk id="3" creationId="{673A4087-3122-EF65-B008-567F709FB279}"/>
          </ac:spMkLst>
        </pc:spChg>
        <pc:spChg chg="mod">
          <ac:chgData name="Antonia Chiantella" userId="eb05e66d-d154-4397-a0d1-9519623dc572" providerId="ADAL" clId="{AACDED40-EE15-413F-869F-1AB5EB863DE7}" dt="2025-12-09T08:37:50.213" v="4946" actId="790"/>
          <ac:spMkLst>
            <pc:docMk/>
            <pc:sldMk cId="2021095964" sldId="525"/>
            <ac:spMk id="5" creationId="{FDE0884B-A53B-2893-BFEA-A968EB24CDC8}"/>
          </ac:spMkLst>
        </pc:spChg>
        <pc:spChg chg="mod">
          <ac:chgData name="Antonia Chiantella" userId="eb05e66d-d154-4397-a0d1-9519623dc572" providerId="ADAL" clId="{AACDED40-EE15-413F-869F-1AB5EB863DE7}" dt="2025-12-09T08:37:50.213" v="4946" actId="790"/>
          <ac:spMkLst>
            <pc:docMk/>
            <pc:sldMk cId="2021095964" sldId="525"/>
            <ac:spMk id="6" creationId="{A8F3A336-56CE-7FD6-B5AD-059CCCAF31AD}"/>
          </ac:spMkLst>
        </pc:spChg>
        <pc:graphicFrameChg chg="modGraphic">
          <ac:chgData name="Antonia Chiantella" userId="eb05e66d-d154-4397-a0d1-9519623dc572" providerId="ADAL" clId="{AACDED40-EE15-413F-869F-1AB5EB863DE7}" dt="2025-12-09T08:37:50.213" v="4946" actId="790"/>
          <ac:graphicFrameMkLst>
            <pc:docMk/>
            <pc:sldMk cId="2021095964" sldId="525"/>
            <ac:graphicFrameMk id="4" creationId="{14EA8CE8-C53B-ED15-97E3-4919AAA9F03B}"/>
          </ac:graphicFrameMkLst>
        </pc:graphicFrameChg>
        <pc:graphicFrameChg chg="modGraphic">
          <ac:chgData name="Antonia Chiantella" userId="eb05e66d-d154-4397-a0d1-9519623dc572" providerId="ADAL" clId="{AACDED40-EE15-413F-869F-1AB5EB863DE7}" dt="2025-12-09T08:37:50.213" v="4946" actId="790"/>
          <ac:graphicFrameMkLst>
            <pc:docMk/>
            <pc:sldMk cId="2021095964" sldId="525"/>
            <ac:graphicFrameMk id="7" creationId="{C2BB1067-7A9B-BE5D-6D19-AD3C2B85D336}"/>
          </ac:graphicFrameMkLst>
        </pc:graphicFrameChg>
      </pc:sldChg>
      <pc:sldChg chg="modSp mod modTransition">
        <pc:chgData name="Antonia Chiantella" userId="eb05e66d-d154-4397-a0d1-9519623dc572" providerId="ADAL" clId="{AACDED40-EE15-413F-869F-1AB5EB863DE7}" dt="2025-12-09T13:02:42.917" v="5160"/>
        <pc:sldMkLst>
          <pc:docMk/>
          <pc:sldMk cId="1190728486" sldId="526"/>
        </pc:sldMkLst>
        <pc:spChg chg="mod">
          <ac:chgData name="Antonia Chiantella" userId="eb05e66d-d154-4397-a0d1-9519623dc572" providerId="ADAL" clId="{AACDED40-EE15-413F-869F-1AB5EB863DE7}" dt="2025-12-09T08:37:50.213" v="4946" actId="790"/>
          <ac:spMkLst>
            <pc:docMk/>
            <pc:sldMk cId="1190728486" sldId="526"/>
            <ac:spMk id="3" creationId="{ED959380-C946-1666-1FDD-1A0D5B4F81EC}"/>
          </ac:spMkLst>
        </pc:spChg>
        <pc:spChg chg="mod">
          <ac:chgData name="Antonia Chiantella" userId="eb05e66d-d154-4397-a0d1-9519623dc572" providerId="ADAL" clId="{AACDED40-EE15-413F-869F-1AB5EB863DE7}" dt="2025-12-09T08:37:50.213" v="4946" actId="790"/>
          <ac:spMkLst>
            <pc:docMk/>
            <pc:sldMk cId="1190728486" sldId="526"/>
            <ac:spMk id="6" creationId="{439EB5B5-8985-C09D-7EB7-3CEAFCA38141}"/>
          </ac:spMkLst>
        </pc:spChg>
        <pc:spChg chg="mod">
          <ac:chgData name="Antonia Chiantella" userId="eb05e66d-d154-4397-a0d1-9519623dc572" providerId="ADAL" clId="{AACDED40-EE15-413F-869F-1AB5EB863DE7}" dt="2025-12-09T08:37:50.213" v="4946" actId="790"/>
          <ac:spMkLst>
            <pc:docMk/>
            <pc:sldMk cId="1190728486" sldId="526"/>
            <ac:spMk id="7" creationId="{7B25BF01-8E5E-9600-0DE5-4892F680EF18}"/>
          </ac:spMkLst>
        </pc:spChg>
        <pc:graphicFrameChg chg="modGraphic">
          <ac:chgData name="Antonia Chiantella" userId="eb05e66d-d154-4397-a0d1-9519623dc572" providerId="ADAL" clId="{AACDED40-EE15-413F-869F-1AB5EB863DE7}" dt="2025-12-09T08:37:50.213" v="4946" actId="790"/>
          <ac:graphicFrameMkLst>
            <pc:docMk/>
            <pc:sldMk cId="1190728486" sldId="526"/>
            <ac:graphicFrameMk id="4" creationId="{C524A5F2-4982-184C-BE9D-2A6317690166}"/>
          </ac:graphicFrameMkLst>
        </pc:graphicFrameChg>
        <pc:graphicFrameChg chg="modGraphic">
          <ac:chgData name="Antonia Chiantella" userId="eb05e66d-d154-4397-a0d1-9519623dc572" providerId="ADAL" clId="{AACDED40-EE15-413F-869F-1AB5EB863DE7}" dt="2025-12-09T08:37:50.213" v="4946" actId="790"/>
          <ac:graphicFrameMkLst>
            <pc:docMk/>
            <pc:sldMk cId="1190728486" sldId="526"/>
            <ac:graphicFrameMk id="5" creationId="{C6433100-8607-3478-4E1C-72D9E4865B2C}"/>
          </ac:graphicFrameMkLst>
        </pc:graphicFrameChg>
      </pc:sldChg>
      <pc:sldChg chg="modSp mod modTransition">
        <pc:chgData name="Antonia Chiantella" userId="eb05e66d-d154-4397-a0d1-9519623dc572" providerId="ADAL" clId="{AACDED40-EE15-413F-869F-1AB5EB863DE7}" dt="2025-12-09T13:02:42.917" v="5160"/>
        <pc:sldMkLst>
          <pc:docMk/>
          <pc:sldMk cId="3069860976" sldId="527"/>
        </pc:sldMkLst>
        <pc:spChg chg="mod">
          <ac:chgData name="Antonia Chiantella" userId="eb05e66d-d154-4397-a0d1-9519623dc572" providerId="ADAL" clId="{AACDED40-EE15-413F-869F-1AB5EB863DE7}" dt="2025-12-09T08:37:50.213" v="4946" actId="790"/>
          <ac:spMkLst>
            <pc:docMk/>
            <pc:sldMk cId="3069860976" sldId="527"/>
            <ac:spMk id="3" creationId="{9867A838-511D-5E2F-7214-2AF09C2B0C62}"/>
          </ac:spMkLst>
        </pc:spChg>
        <pc:spChg chg="mod">
          <ac:chgData name="Antonia Chiantella" userId="eb05e66d-d154-4397-a0d1-9519623dc572" providerId="ADAL" clId="{AACDED40-EE15-413F-869F-1AB5EB863DE7}" dt="2025-12-09T08:37:50.213" v="4946" actId="790"/>
          <ac:spMkLst>
            <pc:docMk/>
            <pc:sldMk cId="3069860976" sldId="527"/>
            <ac:spMk id="6" creationId="{E2C1B5D8-BC63-78CC-DFF3-00CB4C4986A2}"/>
          </ac:spMkLst>
        </pc:spChg>
        <pc:spChg chg="mod">
          <ac:chgData name="Antonia Chiantella" userId="eb05e66d-d154-4397-a0d1-9519623dc572" providerId="ADAL" clId="{AACDED40-EE15-413F-869F-1AB5EB863DE7}" dt="2025-12-09T08:37:50.213" v="4946" actId="790"/>
          <ac:spMkLst>
            <pc:docMk/>
            <pc:sldMk cId="3069860976" sldId="527"/>
            <ac:spMk id="7" creationId="{187C7AB7-FA01-52EA-F268-DB9885314FC4}"/>
          </ac:spMkLst>
        </pc:spChg>
        <pc:graphicFrameChg chg="modGraphic">
          <ac:chgData name="Antonia Chiantella" userId="eb05e66d-d154-4397-a0d1-9519623dc572" providerId="ADAL" clId="{AACDED40-EE15-413F-869F-1AB5EB863DE7}" dt="2025-12-09T08:37:50.213" v="4946" actId="790"/>
          <ac:graphicFrameMkLst>
            <pc:docMk/>
            <pc:sldMk cId="3069860976" sldId="527"/>
            <ac:graphicFrameMk id="4" creationId="{87FCE75D-F5E3-DE52-F2E4-91965BA5F758}"/>
          </ac:graphicFrameMkLst>
        </pc:graphicFrameChg>
        <pc:graphicFrameChg chg="modGraphic">
          <ac:chgData name="Antonia Chiantella" userId="eb05e66d-d154-4397-a0d1-9519623dc572" providerId="ADAL" clId="{AACDED40-EE15-413F-869F-1AB5EB863DE7}" dt="2025-12-09T08:37:50.213" v="4946" actId="790"/>
          <ac:graphicFrameMkLst>
            <pc:docMk/>
            <pc:sldMk cId="3069860976" sldId="527"/>
            <ac:graphicFrameMk id="5" creationId="{F7F074E7-EDDA-5DDD-CDEF-73D84522516A}"/>
          </ac:graphicFrameMkLst>
        </pc:graphicFrameChg>
      </pc:sldChg>
      <pc:sldChg chg="modSp mod modTransition">
        <pc:chgData name="Antonia Chiantella" userId="eb05e66d-d154-4397-a0d1-9519623dc572" providerId="ADAL" clId="{AACDED40-EE15-413F-869F-1AB5EB863DE7}" dt="2025-12-09T13:02:42.917" v="5160"/>
        <pc:sldMkLst>
          <pc:docMk/>
          <pc:sldMk cId="3329529556" sldId="528"/>
        </pc:sldMkLst>
        <pc:spChg chg="mod">
          <ac:chgData name="Antonia Chiantella" userId="eb05e66d-d154-4397-a0d1-9519623dc572" providerId="ADAL" clId="{AACDED40-EE15-413F-869F-1AB5EB863DE7}" dt="2025-12-09T08:37:50.213" v="4946" actId="790"/>
          <ac:spMkLst>
            <pc:docMk/>
            <pc:sldMk cId="3329529556" sldId="528"/>
            <ac:spMk id="3" creationId="{9C87F7F2-3F1F-D873-79BB-7614CBA08442}"/>
          </ac:spMkLst>
        </pc:spChg>
        <pc:spChg chg="mod">
          <ac:chgData name="Antonia Chiantella" userId="eb05e66d-d154-4397-a0d1-9519623dc572" providerId="ADAL" clId="{AACDED40-EE15-413F-869F-1AB5EB863DE7}" dt="2025-12-09T08:37:50.213" v="4946" actId="790"/>
          <ac:spMkLst>
            <pc:docMk/>
            <pc:sldMk cId="3329529556" sldId="528"/>
            <ac:spMk id="4" creationId="{D1419589-78EE-FA93-FFC7-B32D6EBBD152}"/>
          </ac:spMkLst>
        </pc:spChg>
        <pc:spChg chg="mod">
          <ac:chgData name="Antonia Chiantella" userId="eb05e66d-d154-4397-a0d1-9519623dc572" providerId="ADAL" clId="{AACDED40-EE15-413F-869F-1AB5EB863DE7}" dt="2025-12-09T08:37:50.213" v="4946" actId="790"/>
          <ac:spMkLst>
            <pc:docMk/>
            <pc:sldMk cId="3329529556" sldId="528"/>
            <ac:spMk id="6" creationId="{4D35AE30-3EFD-3960-94B4-ED46E2E9FF70}"/>
          </ac:spMkLst>
        </pc:spChg>
        <pc:graphicFrameChg chg="modGraphic">
          <ac:chgData name="Antonia Chiantella" userId="eb05e66d-d154-4397-a0d1-9519623dc572" providerId="ADAL" clId="{AACDED40-EE15-413F-869F-1AB5EB863DE7}" dt="2025-12-09T08:37:50.213" v="4946" actId="790"/>
          <ac:graphicFrameMkLst>
            <pc:docMk/>
            <pc:sldMk cId="3329529556" sldId="528"/>
            <ac:graphicFrameMk id="5" creationId="{CDC85A5C-C8F3-3114-BB00-53583B336BEC}"/>
          </ac:graphicFrameMkLst>
        </pc:graphicFrameChg>
        <pc:graphicFrameChg chg="modGraphic">
          <ac:chgData name="Antonia Chiantella" userId="eb05e66d-d154-4397-a0d1-9519623dc572" providerId="ADAL" clId="{AACDED40-EE15-413F-869F-1AB5EB863DE7}" dt="2025-12-09T08:37:50.213" v="4946" actId="790"/>
          <ac:graphicFrameMkLst>
            <pc:docMk/>
            <pc:sldMk cId="3329529556" sldId="528"/>
            <ac:graphicFrameMk id="7" creationId="{6FDE7E9C-D663-6354-3E6B-D16B2E7163A4}"/>
          </ac:graphicFrameMkLst>
        </pc:graphicFrameChg>
      </pc:sldChg>
      <pc:sldChg chg="modSp mod modTransition">
        <pc:chgData name="Antonia Chiantella" userId="eb05e66d-d154-4397-a0d1-9519623dc572" providerId="ADAL" clId="{AACDED40-EE15-413F-869F-1AB5EB863DE7}" dt="2025-12-09T13:02:42.917" v="5160"/>
        <pc:sldMkLst>
          <pc:docMk/>
          <pc:sldMk cId="1932883818" sldId="529"/>
        </pc:sldMkLst>
        <pc:spChg chg="mod">
          <ac:chgData name="Antonia Chiantella" userId="eb05e66d-d154-4397-a0d1-9519623dc572" providerId="ADAL" clId="{AACDED40-EE15-413F-869F-1AB5EB863DE7}" dt="2025-12-09T08:37:50.213" v="4946" actId="790"/>
          <ac:spMkLst>
            <pc:docMk/>
            <pc:sldMk cId="1932883818" sldId="529"/>
            <ac:spMk id="3" creationId="{47B5D9C7-6463-E9F6-80D9-31DC67D2DAAE}"/>
          </ac:spMkLst>
        </pc:spChg>
        <pc:spChg chg="mod">
          <ac:chgData name="Antonia Chiantella" userId="eb05e66d-d154-4397-a0d1-9519623dc572" providerId="ADAL" clId="{AACDED40-EE15-413F-869F-1AB5EB863DE7}" dt="2025-12-09T08:37:50.213" v="4946" actId="790"/>
          <ac:spMkLst>
            <pc:docMk/>
            <pc:sldMk cId="1932883818" sldId="529"/>
            <ac:spMk id="5" creationId="{62A77583-0539-8016-2885-33D7A3446320}"/>
          </ac:spMkLst>
        </pc:spChg>
        <pc:spChg chg="mod">
          <ac:chgData name="Antonia Chiantella" userId="eb05e66d-d154-4397-a0d1-9519623dc572" providerId="ADAL" clId="{AACDED40-EE15-413F-869F-1AB5EB863DE7}" dt="2025-12-09T08:37:50.213" v="4946" actId="790"/>
          <ac:spMkLst>
            <pc:docMk/>
            <pc:sldMk cId="1932883818" sldId="529"/>
            <ac:spMk id="7" creationId="{F883D40C-FEFA-985D-E1D2-BF97684182F6}"/>
          </ac:spMkLst>
        </pc:spChg>
        <pc:graphicFrameChg chg="modGraphic">
          <ac:chgData name="Antonia Chiantella" userId="eb05e66d-d154-4397-a0d1-9519623dc572" providerId="ADAL" clId="{AACDED40-EE15-413F-869F-1AB5EB863DE7}" dt="2025-12-09T08:37:50.213" v="4946" actId="790"/>
          <ac:graphicFrameMkLst>
            <pc:docMk/>
            <pc:sldMk cId="1932883818" sldId="529"/>
            <ac:graphicFrameMk id="4" creationId="{02B9E503-F1A3-059B-E08F-5414ADA0A4CA}"/>
          </ac:graphicFrameMkLst>
        </pc:graphicFrameChg>
        <pc:graphicFrameChg chg="modGraphic">
          <ac:chgData name="Antonia Chiantella" userId="eb05e66d-d154-4397-a0d1-9519623dc572" providerId="ADAL" clId="{AACDED40-EE15-413F-869F-1AB5EB863DE7}" dt="2025-12-09T08:37:50.213" v="4946" actId="790"/>
          <ac:graphicFrameMkLst>
            <pc:docMk/>
            <pc:sldMk cId="1932883818" sldId="529"/>
            <ac:graphicFrameMk id="6" creationId="{F7DD1070-C329-190F-A996-8A658ED9BF6E}"/>
          </ac:graphicFrameMkLst>
        </pc:graphicFrameChg>
      </pc:sldChg>
      <pc:sldChg chg="modSp mod modTransition">
        <pc:chgData name="Antonia Chiantella" userId="eb05e66d-d154-4397-a0d1-9519623dc572" providerId="ADAL" clId="{AACDED40-EE15-413F-869F-1AB5EB863DE7}" dt="2025-12-09T13:02:42.917" v="5160"/>
        <pc:sldMkLst>
          <pc:docMk/>
          <pc:sldMk cId="62389502" sldId="531"/>
        </pc:sldMkLst>
        <pc:spChg chg="mod">
          <ac:chgData name="Antonia Chiantella" userId="eb05e66d-d154-4397-a0d1-9519623dc572" providerId="ADAL" clId="{AACDED40-EE15-413F-869F-1AB5EB863DE7}" dt="2025-12-09T08:37:50.213" v="4946" actId="790"/>
          <ac:spMkLst>
            <pc:docMk/>
            <pc:sldMk cId="62389502" sldId="531"/>
            <ac:spMk id="3" creationId="{049668CA-E76A-47E2-40F3-B37A720E3CFC}"/>
          </ac:spMkLst>
        </pc:spChg>
        <pc:spChg chg="mod">
          <ac:chgData name="Antonia Chiantella" userId="eb05e66d-d154-4397-a0d1-9519623dc572" providerId="ADAL" clId="{AACDED40-EE15-413F-869F-1AB5EB863DE7}" dt="2025-12-09T08:37:50.213" v="4946" actId="790"/>
          <ac:spMkLst>
            <pc:docMk/>
            <pc:sldMk cId="62389502" sldId="531"/>
            <ac:spMk id="6" creationId="{90C86680-BAB0-3EE3-12FE-8EEBCDF35334}"/>
          </ac:spMkLst>
        </pc:spChg>
        <pc:spChg chg="mod">
          <ac:chgData name="Antonia Chiantella" userId="eb05e66d-d154-4397-a0d1-9519623dc572" providerId="ADAL" clId="{AACDED40-EE15-413F-869F-1AB5EB863DE7}" dt="2025-12-09T08:37:50.213" v="4946" actId="790"/>
          <ac:spMkLst>
            <pc:docMk/>
            <pc:sldMk cId="62389502" sldId="531"/>
            <ac:spMk id="7" creationId="{3743F5FC-582B-5362-6631-45CB46417024}"/>
          </ac:spMkLst>
        </pc:spChg>
        <pc:graphicFrameChg chg="modGraphic">
          <ac:chgData name="Antonia Chiantella" userId="eb05e66d-d154-4397-a0d1-9519623dc572" providerId="ADAL" clId="{AACDED40-EE15-413F-869F-1AB5EB863DE7}" dt="2025-12-09T08:37:50.213" v="4946" actId="790"/>
          <ac:graphicFrameMkLst>
            <pc:docMk/>
            <pc:sldMk cId="62389502" sldId="531"/>
            <ac:graphicFrameMk id="4" creationId="{91298AC5-19FE-7392-FFD9-40BA15340C17}"/>
          </ac:graphicFrameMkLst>
        </pc:graphicFrameChg>
        <pc:graphicFrameChg chg="modGraphic">
          <ac:chgData name="Antonia Chiantella" userId="eb05e66d-d154-4397-a0d1-9519623dc572" providerId="ADAL" clId="{AACDED40-EE15-413F-869F-1AB5EB863DE7}" dt="2025-12-09T08:37:50.213" v="4946" actId="790"/>
          <ac:graphicFrameMkLst>
            <pc:docMk/>
            <pc:sldMk cId="62389502" sldId="531"/>
            <ac:graphicFrameMk id="5" creationId="{74DE4F7B-35AD-C365-AAA5-B6B04950C81C}"/>
          </ac:graphicFrameMkLst>
        </pc:graphicFrameChg>
      </pc:sldChg>
      <pc:sldChg chg="modSp mod modTransition">
        <pc:chgData name="Antonia Chiantella" userId="eb05e66d-d154-4397-a0d1-9519623dc572" providerId="ADAL" clId="{AACDED40-EE15-413F-869F-1AB5EB863DE7}" dt="2025-12-09T13:02:42.917" v="5160"/>
        <pc:sldMkLst>
          <pc:docMk/>
          <pc:sldMk cId="1253316650" sldId="534"/>
        </pc:sldMkLst>
        <pc:spChg chg="mod">
          <ac:chgData name="Antonia Chiantella" userId="eb05e66d-d154-4397-a0d1-9519623dc572" providerId="ADAL" clId="{AACDED40-EE15-413F-869F-1AB5EB863DE7}" dt="2025-12-09T08:37:50.213" v="4946" actId="790"/>
          <ac:spMkLst>
            <pc:docMk/>
            <pc:sldMk cId="1253316650" sldId="534"/>
            <ac:spMk id="3" creationId="{F00BA0DA-C81D-3C47-FE0E-97C8F2AE6C94}"/>
          </ac:spMkLst>
        </pc:spChg>
        <pc:spChg chg="mod">
          <ac:chgData name="Antonia Chiantella" userId="eb05e66d-d154-4397-a0d1-9519623dc572" providerId="ADAL" clId="{AACDED40-EE15-413F-869F-1AB5EB863DE7}" dt="2025-12-09T08:37:50.213" v="4946" actId="790"/>
          <ac:spMkLst>
            <pc:docMk/>
            <pc:sldMk cId="1253316650" sldId="534"/>
            <ac:spMk id="4" creationId="{65276B6F-D140-828F-642E-DFC4F1713422}"/>
          </ac:spMkLst>
        </pc:spChg>
        <pc:spChg chg="mod">
          <ac:chgData name="Antonia Chiantella" userId="eb05e66d-d154-4397-a0d1-9519623dc572" providerId="ADAL" clId="{AACDED40-EE15-413F-869F-1AB5EB863DE7}" dt="2025-12-09T08:37:50.213" v="4946" actId="790"/>
          <ac:spMkLst>
            <pc:docMk/>
            <pc:sldMk cId="1253316650" sldId="534"/>
            <ac:spMk id="7" creationId="{61230F8E-62A0-C35B-D35D-E1A402B9E500}"/>
          </ac:spMkLst>
        </pc:spChg>
        <pc:graphicFrameChg chg="modGraphic">
          <ac:chgData name="Antonia Chiantella" userId="eb05e66d-d154-4397-a0d1-9519623dc572" providerId="ADAL" clId="{AACDED40-EE15-413F-869F-1AB5EB863DE7}" dt="2025-12-09T08:37:50.213" v="4946" actId="790"/>
          <ac:graphicFrameMkLst>
            <pc:docMk/>
            <pc:sldMk cId="1253316650" sldId="534"/>
            <ac:graphicFrameMk id="5" creationId="{B302BC62-302F-B23E-EFD8-57E90BA2625B}"/>
          </ac:graphicFrameMkLst>
        </pc:graphicFrameChg>
        <pc:graphicFrameChg chg="modGraphic">
          <ac:chgData name="Antonia Chiantella" userId="eb05e66d-d154-4397-a0d1-9519623dc572" providerId="ADAL" clId="{AACDED40-EE15-413F-869F-1AB5EB863DE7}" dt="2025-12-09T08:37:50.213" v="4946" actId="790"/>
          <ac:graphicFrameMkLst>
            <pc:docMk/>
            <pc:sldMk cId="1253316650" sldId="534"/>
            <ac:graphicFrameMk id="6" creationId="{B56F81F7-D55F-BC68-D3C3-41864F224BC7}"/>
          </ac:graphicFrameMkLst>
        </pc:graphicFrameChg>
      </pc:sldChg>
      <pc:sldChg chg="modSp mod modTransition">
        <pc:chgData name="Antonia Chiantella" userId="eb05e66d-d154-4397-a0d1-9519623dc572" providerId="ADAL" clId="{AACDED40-EE15-413F-869F-1AB5EB863DE7}" dt="2025-12-09T13:02:42.917" v="5160"/>
        <pc:sldMkLst>
          <pc:docMk/>
          <pc:sldMk cId="4029799431" sldId="535"/>
        </pc:sldMkLst>
        <pc:spChg chg="mod">
          <ac:chgData name="Antonia Chiantella" userId="eb05e66d-d154-4397-a0d1-9519623dc572" providerId="ADAL" clId="{AACDED40-EE15-413F-869F-1AB5EB863DE7}" dt="2025-12-09T08:37:50.213" v="4946" actId="790"/>
          <ac:spMkLst>
            <pc:docMk/>
            <pc:sldMk cId="4029799431" sldId="535"/>
            <ac:spMk id="3" creationId="{9810F803-9815-2D6E-1597-91FE3755CBD8}"/>
          </ac:spMkLst>
        </pc:spChg>
        <pc:spChg chg="mod">
          <ac:chgData name="Antonia Chiantella" userId="eb05e66d-d154-4397-a0d1-9519623dc572" providerId="ADAL" clId="{AACDED40-EE15-413F-869F-1AB5EB863DE7}" dt="2025-12-09T08:37:50.213" v="4946" actId="790"/>
          <ac:spMkLst>
            <pc:docMk/>
            <pc:sldMk cId="4029799431" sldId="535"/>
            <ac:spMk id="4" creationId="{C5ED5808-F16B-202F-1015-AD022813F549}"/>
          </ac:spMkLst>
        </pc:spChg>
        <pc:spChg chg="mod">
          <ac:chgData name="Antonia Chiantella" userId="eb05e66d-d154-4397-a0d1-9519623dc572" providerId="ADAL" clId="{AACDED40-EE15-413F-869F-1AB5EB863DE7}" dt="2025-12-09T08:37:50.213" v="4946" actId="790"/>
          <ac:spMkLst>
            <pc:docMk/>
            <pc:sldMk cId="4029799431" sldId="535"/>
            <ac:spMk id="5" creationId="{FA8A379F-5460-C5AB-30D6-3192F2DFD06C}"/>
          </ac:spMkLst>
        </pc:spChg>
        <pc:graphicFrameChg chg="modGraphic">
          <ac:chgData name="Antonia Chiantella" userId="eb05e66d-d154-4397-a0d1-9519623dc572" providerId="ADAL" clId="{AACDED40-EE15-413F-869F-1AB5EB863DE7}" dt="2025-12-09T08:37:50.213" v="4946" actId="790"/>
          <ac:graphicFrameMkLst>
            <pc:docMk/>
            <pc:sldMk cId="4029799431" sldId="535"/>
            <ac:graphicFrameMk id="6" creationId="{0CF13514-D9B4-6C96-60BF-539DAD61194B}"/>
          </ac:graphicFrameMkLst>
        </pc:graphicFrameChg>
        <pc:graphicFrameChg chg="modGraphic">
          <ac:chgData name="Antonia Chiantella" userId="eb05e66d-d154-4397-a0d1-9519623dc572" providerId="ADAL" clId="{AACDED40-EE15-413F-869F-1AB5EB863DE7}" dt="2025-12-09T08:37:50.213" v="4946" actId="790"/>
          <ac:graphicFrameMkLst>
            <pc:docMk/>
            <pc:sldMk cId="4029799431" sldId="535"/>
            <ac:graphicFrameMk id="7" creationId="{C08BFA12-375A-FF7A-6928-5FEEABCE31B3}"/>
          </ac:graphicFrameMkLst>
        </pc:graphicFrameChg>
      </pc:sldChg>
      <pc:sldChg chg="modSp mod modTransition">
        <pc:chgData name="Antonia Chiantella" userId="eb05e66d-d154-4397-a0d1-9519623dc572" providerId="ADAL" clId="{AACDED40-EE15-413F-869F-1AB5EB863DE7}" dt="2025-12-09T13:02:42.917" v="5160"/>
        <pc:sldMkLst>
          <pc:docMk/>
          <pc:sldMk cId="1042473140" sldId="536"/>
        </pc:sldMkLst>
        <pc:spChg chg="mod">
          <ac:chgData name="Antonia Chiantella" userId="eb05e66d-d154-4397-a0d1-9519623dc572" providerId="ADAL" clId="{AACDED40-EE15-413F-869F-1AB5EB863DE7}" dt="2025-12-09T08:37:50.213" v="4946" actId="790"/>
          <ac:spMkLst>
            <pc:docMk/>
            <pc:sldMk cId="1042473140" sldId="536"/>
            <ac:spMk id="3" creationId="{F2F14E7C-F469-C028-AFA9-7D51462C7E5A}"/>
          </ac:spMkLst>
        </pc:spChg>
        <pc:spChg chg="mod">
          <ac:chgData name="Antonia Chiantella" userId="eb05e66d-d154-4397-a0d1-9519623dc572" providerId="ADAL" clId="{AACDED40-EE15-413F-869F-1AB5EB863DE7}" dt="2025-12-09T08:37:50.213" v="4946" actId="790"/>
          <ac:spMkLst>
            <pc:docMk/>
            <pc:sldMk cId="1042473140" sldId="536"/>
            <ac:spMk id="5" creationId="{3EA49131-3577-B7B2-3B56-34E06DE02BB1}"/>
          </ac:spMkLst>
        </pc:spChg>
        <pc:spChg chg="mod">
          <ac:chgData name="Antonia Chiantella" userId="eb05e66d-d154-4397-a0d1-9519623dc572" providerId="ADAL" clId="{AACDED40-EE15-413F-869F-1AB5EB863DE7}" dt="2025-12-09T08:37:50.213" v="4946" actId="790"/>
          <ac:spMkLst>
            <pc:docMk/>
            <pc:sldMk cId="1042473140" sldId="536"/>
            <ac:spMk id="6" creationId="{2CF63EA7-DA62-24AD-72D7-E0758CBD120C}"/>
          </ac:spMkLst>
        </pc:spChg>
        <pc:graphicFrameChg chg="mod">
          <ac:chgData name="Antonia Chiantella" userId="eb05e66d-d154-4397-a0d1-9519623dc572" providerId="ADAL" clId="{AACDED40-EE15-413F-869F-1AB5EB863DE7}" dt="2025-12-02T07:59:37.196" v="738" actId="962"/>
          <ac:graphicFrameMkLst>
            <pc:docMk/>
            <pc:sldMk cId="1042473140" sldId="536"/>
            <ac:graphicFrameMk id="4" creationId="{127796D2-C9C1-458E-81C9-303360E0B964}"/>
          </ac:graphicFrameMkLst>
        </pc:graphicFrameChg>
      </pc:sldChg>
      <pc:sldChg chg="addSp delSp modSp mod modTransition">
        <pc:chgData name="Antonia Chiantella" userId="eb05e66d-d154-4397-a0d1-9519623dc572" providerId="ADAL" clId="{AACDED40-EE15-413F-869F-1AB5EB863DE7}" dt="2025-12-09T13:02:42.917" v="5160"/>
        <pc:sldMkLst>
          <pc:docMk/>
          <pc:sldMk cId="2394257356" sldId="537"/>
        </pc:sldMkLst>
        <pc:spChg chg="mod">
          <ac:chgData name="Antonia Chiantella" userId="eb05e66d-d154-4397-a0d1-9519623dc572" providerId="ADAL" clId="{AACDED40-EE15-413F-869F-1AB5EB863DE7}" dt="2025-12-09T08:37:50.213" v="4946" actId="790"/>
          <ac:spMkLst>
            <pc:docMk/>
            <pc:sldMk cId="2394257356" sldId="537"/>
            <ac:spMk id="2" creationId="{78D469F8-98D9-6FB3-52EC-0F07100C549C}"/>
          </ac:spMkLst>
        </pc:spChg>
        <pc:spChg chg="mod">
          <ac:chgData name="Antonia Chiantella" userId="eb05e66d-d154-4397-a0d1-9519623dc572" providerId="ADAL" clId="{AACDED40-EE15-413F-869F-1AB5EB863DE7}" dt="2025-12-09T08:37:50.213" v="4946" actId="790"/>
          <ac:spMkLst>
            <pc:docMk/>
            <pc:sldMk cId="2394257356" sldId="537"/>
            <ac:spMk id="3" creationId="{DE6E4598-7F18-CA61-EBFB-59C1BBC0C8FC}"/>
          </ac:spMkLst>
        </pc:spChg>
        <pc:spChg chg="mod">
          <ac:chgData name="Antonia Chiantella" userId="eb05e66d-d154-4397-a0d1-9519623dc572" providerId="ADAL" clId="{AACDED40-EE15-413F-869F-1AB5EB863DE7}" dt="2025-12-09T08:37:50.213" v="4946" actId="790"/>
          <ac:spMkLst>
            <pc:docMk/>
            <pc:sldMk cId="2394257356" sldId="537"/>
            <ac:spMk id="4" creationId="{2C672F4A-C6C5-21EA-3101-EAC3B9948BFE}"/>
          </ac:spMkLst>
        </pc:spChg>
        <pc:graphicFrameChg chg="mod modGraphic">
          <ac:chgData name="Antonia Chiantella" userId="eb05e66d-d154-4397-a0d1-9519623dc572" providerId="ADAL" clId="{AACDED40-EE15-413F-869F-1AB5EB863DE7}" dt="2025-12-09T08:37:50.213" v="4946" actId="790"/>
          <ac:graphicFrameMkLst>
            <pc:docMk/>
            <pc:sldMk cId="2394257356" sldId="537"/>
            <ac:graphicFrameMk id="24" creationId="{3C6BEE17-3724-FB7C-B71F-93E225A9A206}"/>
          </ac:graphicFrameMkLst>
        </pc:graphicFrameChg>
      </pc:sldChg>
      <pc:sldChg chg="addSp delSp modSp mod modTransition">
        <pc:chgData name="Antonia Chiantella" userId="eb05e66d-d154-4397-a0d1-9519623dc572" providerId="ADAL" clId="{AACDED40-EE15-413F-869F-1AB5EB863DE7}" dt="2025-12-09T13:02:42.917" v="5160"/>
        <pc:sldMkLst>
          <pc:docMk/>
          <pc:sldMk cId="2830122772" sldId="538"/>
        </pc:sldMkLst>
        <pc:spChg chg="mod">
          <ac:chgData name="Antonia Chiantella" userId="eb05e66d-d154-4397-a0d1-9519623dc572" providerId="ADAL" clId="{AACDED40-EE15-413F-869F-1AB5EB863DE7}" dt="2025-12-09T08:37:50.213" v="4946" actId="790"/>
          <ac:spMkLst>
            <pc:docMk/>
            <pc:sldMk cId="2830122772" sldId="538"/>
            <ac:spMk id="3" creationId="{9804E291-F078-8B6B-7ECB-C4419E89EC52}"/>
          </ac:spMkLst>
        </pc:spChg>
        <pc:spChg chg="mod">
          <ac:chgData name="Antonia Chiantella" userId="eb05e66d-d154-4397-a0d1-9519623dc572" providerId="ADAL" clId="{AACDED40-EE15-413F-869F-1AB5EB863DE7}" dt="2025-12-09T08:37:50.213" v="4946" actId="790"/>
          <ac:spMkLst>
            <pc:docMk/>
            <pc:sldMk cId="2830122772" sldId="538"/>
            <ac:spMk id="4" creationId="{12069939-92D3-4C2C-3E44-42C179A12F7C}"/>
          </ac:spMkLst>
        </pc:spChg>
        <pc:spChg chg="mod">
          <ac:chgData name="Antonia Chiantella" userId="eb05e66d-d154-4397-a0d1-9519623dc572" providerId="ADAL" clId="{AACDED40-EE15-413F-869F-1AB5EB863DE7}" dt="2025-12-09T08:37:50.213" v="4946" actId="790"/>
          <ac:spMkLst>
            <pc:docMk/>
            <pc:sldMk cId="2830122772" sldId="538"/>
            <ac:spMk id="5" creationId="{DCCC8B1C-6482-D286-591D-D9DD05AA6712}"/>
          </ac:spMkLst>
        </pc:spChg>
        <pc:spChg chg="mod">
          <ac:chgData name="Antonia Chiantella" userId="eb05e66d-d154-4397-a0d1-9519623dc572" providerId="ADAL" clId="{AACDED40-EE15-413F-869F-1AB5EB863DE7}" dt="2025-12-09T08:37:50.213" v="4946" actId="790"/>
          <ac:spMkLst>
            <pc:docMk/>
            <pc:sldMk cId="2830122772" sldId="538"/>
            <ac:spMk id="7" creationId="{8FAE0961-A6D5-06AE-79A9-46FDCA1B68D0}"/>
          </ac:spMkLst>
        </pc:spChg>
        <pc:spChg chg="mod">
          <ac:chgData name="Antonia Chiantella" userId="eb05e66d-d154-4397-a0d1-9519623dc572" providerId="ADAL" clId="{AACDED40-EE15-413F-869F-1AB5EB863DE7}" dt="2025-12-09T08:37:50.213" v="4946" actId="790"/>
          <ac:spMkLst>
            <pc:docMk/>
            <pc:sldMk cId="2830122772" sldId="538"/>
            <ac:spMk id="8" creationId="{0540AA3C-7589-88A4-FC5A-23BCE2588EED}"/>
          </ac:spMkLst>
        </pc:spChg>
        <pc:spChg chg="mod">
          <ac:chgData name="Antonia Chiantella" userId="eb05e66d-d154-4397-a0d1-9519623dc572" providerId="ADAL" clId="{AACDED40-EE15-413F-869F-1AB5EB863DE7}" dt="2025-12-09T08:37:50.213" v="4946" actId="790"/>
          <ac:spMkLst>
            <pc:docMk/>
            <pc:sldMk cId="2830122772" sldId="538"/>
            <ac:spMk id="10" creationId="{7F2C457C-5D6B-ADC9-41A4-23D9419DA882}"/>
          </ac:spMkLst>
        </pc:spChg>
        <pc:spChg chg="mod">
          <ac:chgData name="Antonia Chiantella" userId="eb05e66d-d154-4397-a0d1-9519623dc572" providerId="ADAL" clId="{AACDED40-EE15-413F-869F-1AB5EB863DE7}" dt="2025-12-09T08:37:50.213" v="4946" actId="790"/>
          <ac:spMkLst>
            <pc:docMk/>
            <pc:sldMk cId="2830122772" sldId="538"/>
            <ac:spMk id="15" creationId="{2A435AE4-A7C8-4474-9452-69325186A705}"/>
          </ac:spMkLst>
        </pc:spChg>
      </pc:sldChg>
      <pc:sldChg chg="addSp delSp modSp mod modTransition">
        <pc:chgData name="Antonia Chiantella" userId="eb05e66d-d154-4397-a0d1-9519623dc572" providerId="ADAL" clId="{AACDED40-EE15-413F-869F-1AB5EB863DE7}" dt="2025-12-10T07:29:27.681" v="5385" actId="1076"/>
        <pc:sldMkLst>
          <pc:docMk/>
          <pc:sldMk cId="3133137162" sldId="541"/>
        </pc:sldMkLst>
        <pc:spChg chg="mod">
          <ac:chgData name="Antonia Chiantella" userId="eb05e66d-d154-4397-a0d1-9519623dc572" providerId="ADAL" clId="{AACDED40-EE15-413F-869F-1AB5EB863DE7}" dt="2025-12-10T07:29:27.681" v="5385" actId="1076"/>
          <ac:spMkLst>
            <pc:docMk/>
            <pc:sldMk cId="3133137162" sldId="541"/>
            <ac:spMk id="2" creationId="{5E0BF4F0-D2D1-B2F1-11B4-3683C516CE55}"/>
          </ac:spMkLst>
        </pc:spChg>
        <pc:spChg chg="mod">
          <ac:chgData name="Antonia Chiantella" userId="eb05e66d-d154-4397-a0d1-9519623dc572" providerId="ADAL" clId="{AACDED40-EE15-413F-869F-1AB5EB863DE7}" dt="2025-12-09T08:37:50.213" v="4946" actId="790"/>
          <ac:spMkLst>
            <pc:docMk/>
            <pc:sldMk cId="3133137162" sldId="541"/>
            <ac:spMk id="3" creationId="{4EE3D399-250E-340B-0F67-FA991457D982}"/>
          </ac:spMkLst>
        </pc:spChg>
        <pc:spChg chg="mod">
          <ac:chgData name="Antonia Chiantella" userId="eb05e66d-d154-4397-a0d1-9519623dc572" providerId="ADAL" clId="{AACDED40-EE15-413F-869F-1AB5EB863DE7}" dt="2025-12-09T08:37:50.213" v="4946" actId="790"/>
          <ac:spMkLst>
            <pc:docMk/>
            <pc:sldMk cId="3133137162" sldId="541"/>
            <ac:spMk id="4" creationId="{A525F473-74E7-F74E-BC94-66C73DE92D78}"/>
          </ac:spMkLst>
        </pc:spChg>
        <pc:spChg chg="mod">
          <ac:chgData name="Antonia Chiantella" userId="eb05e66d-d154-4397-a0d1-9519623dc572" providerId="ADAL" clId="{AACDED40-EE15-413F-869F-1AB5EB863DE7}" dt="2025-12-09T08:37:50.213" v="4946" actId="790"/>
          <ac:spMkLst>
            <pc:docMk/>
            <pc:sldMk cId="3133137162" sldId="541"/>
            <ac:spMk id="8" creationId="{53E47117-3401-13D7-C805-DF965BE90431}"/>
          </ac:spMkLst>
        </pc:spChg>
        <pc:spChg chg="mod">
          <ac:chgData name="Antonia Chiantella" userId="eb05e66d-d154-4397-a0d1-9519623dc572" providerId="ADAL" clId="{AACDED40-EE15-413F-869F-1AB5EB863DE7}" dt="2025-12-09T08:37:50.213" v="4946" actId="790"/>
          <ac:spMkLst>
            <pc:docMk/>
            <pc:sldMk cId="3133137162" sldId="541"/>
            <ac:spMk id="9" creationId="{8989EACD-50B7-C9A8-1417-83C49563B232}"/>
          </ac:spMkLst>
        </pc:spChg>
        <pc:spChg chg="mod">
          <ac:chgData name="Antonia Chiantella" userId="eb05e66d-d154-4397-a0d1-9519623dc572" providerId="ADAL" clId="{AACDED40-EE15-413F-869F-1AB5EB863DE7}" dt="2025-12-09T08:37:50.213" v="4946" actId="790"/>
          <ac:spMkLst>
            <pc:docMk/>
            <pc:sldMk cId="3133137162" sldId="541"/>
            <ac:spMk id="10" creationId="{32779C3F-AE1F-A801-8404-9ABF7F5F998B}"/>
          </ac:spMkLst>
        </pc:spChg>
        <pc:spChg chg="mod">
          <ac:chgData name="Antonia Chiantella" userId="eb05e66d-d154-4397-a0d1-9519623dc572" providerId="ADAL" clId="{AACDED40-EE15-413F-869F-1AB5EB863DE7}" dt="2025-12-09T08:37:50.213" v="4946" actId="790"/>
          <ac:spMkLst>
            <pc:docMk/>
            <pc:sldMk cId="3133137162" sldId="541"/>
            <ac:spMk id="11" creationId="{D3C57A39-D5DC-24F4-963A-092D52C361FA}"/>
          </ac:spMkLst>
        </pc:spChg>
        <pc:picChg chg="add mod ord">
          <ac:chgData name="Antonia Chiantella" userId="eb05e66d-d154-4397-a0d1-9519623dc572" providerId="ADAL" clId="{AACDED40-EE15-413F-869F-1AB5EB863DE7}" dt="2025-12-04T11:38:08.113" v="2522" actId="962"/>
          <ac:picMkLst>
            <pc:docMk/>
            <pc:sldMk cId="3133137162" sldId="541"/>
            <ac:picMk id="7" creationId="{0605BB86-2B90-D13C-0F82-5756B87F6DEB}"/>
          </ac:picMkLst>
        </pc:picChg>
      </pc:sldChg>
      <pc:sldChg chg="addSp delSp modSp mod modTransition setBg">
        <pc:chgData name="Antonia Chiantella" userId="eb05e66d-d154-4397-a0d1-9519623dc572" providerId="ADAL" clId="{AACDED40-EE15-413F-869F-1AB5EB863DE7}" dt="2025-12-10T12:13:41.445" v="5704" actId="20577"/>
        <pc:sldMkLst>
          <pc:docMk/>
          <pc:sldMk cId="1913366841" sldId="542"/>
        </pc:sldMkLst>
        <pc:spChg chg="mod">
          <ac:chgData name="Antonia Chiantella" userId="eb05e66d-d154-4397-a0d1-9519623dc572" providerId="ADAL" clId="{AACDED40-EE15-413F-869F-1AB5EB863DE7}" dt="2025-12-09T08:37:50.213" v="4946" actId="790"/>
          <ac:spMkLst>
            <pc:docMk/>
            <pc:sldMk cId="1913366841" sldId="542"/>
            <ac:spMk id="3" creationId="{FE8A81AE-C6AE-57F7-7868-58E5BCAE955E}"/>
          </ac:spMkLst>
        </pc:spChg>
        <pc:spChg chg="mod">
          <ac:chgData name="Antonia Chiantella" userId="eb05e66d-d154-4397-a0d1-9519623dc572" providerId="ADAL" clId="{AACDED40-EE15-413F-869F-1AB5EB863DE7}" dt="2025-12-09T15:46:24.636" v="5342" actId="1076"/>
          <ac:spMkLst>
            <pc:docMk/>
            <pc:sldMk cId="1913366841" sldId="542"/>
            <ac:spMk id="4" creationId="{73F2748D-9DE5-4DE4-D22F-7BC02B74A15F}"/>
          </ac:spMkLst>
        </pc:spChg>
        <pc:spChg chg="mod">
          <ac:chgData name="Antonia Chiantella" userId="eb05e66d-d154-4397-a0d1-9519623dc572" providerId="ADAL" clId="{AACDED40-EE15-413F-869F-1AB5EB863DE7}" dt="2025-12-10T12:12:56.984" v="5695" actId="1076"/>
          <ac:spMkLst>
            <pc:docMk/>
            <pc:sldMk cId="1913366841" sldId="542"/>
            <ac:spMk id="6" creationId="{37778F71-0647-7C73-A9F2-EF4C9C3617C0}"/>
          </ac:spMkLst>
        </pc:spChg>
        <pc:spChg chg="mod">
          <ac:chgData name="Antonia Chiantella" userId="eb05e66d-d154-4397-a0d1-9519623dc572" providerId="ADAL" clId="{AACDED40-EE15-413F-869F-1AB5EB863DE7}" dt="2025-12-10T12:12:51.783" v="5694" actId="1076"/>
          <ac:spMkLst>
            <pc:docMk/>
            <pc:sldMk cId="1913366841" sldId="542"/>
            <ac:spMk id="7" creationId="{8B780EB9-896F-1B67-B083-61A40F3FF9EF}"/>
          </ac:spMkLst>
        </pc:spChg>
        <pc:spChg chg="add mod ord">
          <ac:chgData name="Antonia Chiantella" userId="eb05e66d-d154-4397-a0d1-9519623dc572" providerId="ADAL" clId="{AACDED40-EE15-413F-869F-1AB5EB863DE7}" dt="2025-12-10T12:13:41.445" v="5704" actId="20577"/>
          <ac:spMkLst>
            <pc:docMk/>
            <pc:sldMk cId="1913366841" sldId="542"/>
            <ac:spMk id="8" creationId="{57AF3332-B4D7-A47B-1747-FAE8EE1B2182}"/>
          </ac:spMkLst>
        </pc:spChg>
        <pc:spChg chg="mod">
          <ac:chgData name="Antonia Chiantella" userId="eb05e66d-d154-4397-a0d1-9519623dc572" providerId="ADAL" clId="{AACDED40-EE15-413F-869F-1AB5EB863DE7}" dt="2025-12-09T15:52:38.948" v="5359" actId="1076"/>
          <ac:spMkLst>
            <pc:docMk/>
            <pc:sldMk cId="1913366841" sldId="542"/>
            <ac:spMk id="9" creationId="{204F7FC4-E1F3-5042-9F5C-DFA8DFF996AB}"/>
          </ac:spMkLst>
        </pc:spChg>
        <pc:spChg chg="mod">
          <ac:chgData name="Antonia Chiantella" userId="eb05e66d-d154-4397-a0d1-9519623dc572" providerId="ADAL" clId="{AACDED40-EE15-413F-869F-1AB5EB863DE7}" dt="2025-12-09T15:53:48.172" v="5361" actId="1076"/>
          <ac:spMkLst>
            <pc:docMk/>
            <pc:sldMk cId="1913366841" sldId="542"/>
            <ac:spMk id="11" creationId="{2CA3F94A-C2A3-EAD2-31EE-ABDFFF9A9F84}"/>
          </ac:spMkLst>
        </pc:spChg>
        <pc:spChg chg="mod">
          <ac:chgData name="Antonia Chiantella" userId="eb05e66d-d154-4397-a0d1-9519623dc572" providerId="ADAL" clId="{AACDED40-EE15-413F-869F-1AB5EB863DE7}" dt="2025-12-10T12:13:10.527" v="5699" actId="207"/>
          <ac:spMkLst>
            <pc:docMk/>
            <pc:sldMk cId="1913366841" sldId="542"/>
            <ac:spMk id="13" creationId="{4FDCA732-6636-66DF-0DE2-2673BC0E233A}"/>
          </ac:spMkLst>
        </pc:spChg>
        <pc:picChg chg="mod">
          <ac:chgData name="Antonia Chiantella" userId="eb05e66d-d154-4397-a0d1-9519623dc572" providerId="ADAL" clId="{AACDED40-EE15-413F-869F-1AB5EB863DE7}" dt="2025-12-09T15:45:14.234" v="5335" actId="1076"/>
          <ac:picMkLst>
            <pc:docMk/>
            <pc:sldMk cId="1913366841" sldId="542"/>
            <ac:picMk id="2" creationId="{2F341521-7FCC-3DC3-00D3-7210D1A4EC01}"/>
          </ac:picMkLst>
        </pc:picChg>
        <pc:picChg chg="add mod">
          <ac:chgData name="Antonia Chiantella" userId="eb05e66d-d154-4397-a0d1-9519623dc572" providerId="ADAL" clId="{AACDED40-EE15-413F-869F-1AB5EB863DE7}" dt="2025-12-10T12:13:31.544" v="5703" actId="1076"/>
          <ac:picMkLst>
            <pc:docMk/>
            <pc:sldMk cId="1913366841" sldId="542"/>
            <ac:picMk id="5" creationId="{2E3D20F5-589A-36CF-6B23-37D8C9900FC5}"/>
          </ac:picMkLst>
        </pc:picChg>
        <pc:picChg chg="add mod">
          <ac:chgData name="Antonia Chiantella" userId="eb05e66d-d154-4397-a0d1-9519623dc572" providerId="ADAL" clId="{AACDED40-EE15-413F-869F-1AB5EB863DE7}" dt="2025-12-10T12:13:04.368" v="5697" actId="1076"/>
          <ac:picMkLst>
            <pc:docMk/>
            <pc:sldMk cId="1913366841" sldId="542"/>
            <ac:picMk id="10" creationId="{7369C78A-A8B2-1F16-B32C-95AAFCF44467}"/>
          </ac:picMkLst>
        </pc:picChg>
        <pc:picChg chg="mod">
          <ac:chgData name="Antonia Chiantella" userId="eb05e66d-d154-4397-a0d1-9519623dc572" providerId="ADAL" clId="{AACDED40-EE15-413F-869F-1AB5EB863DE7}" dt="2025-12-10T12:13:01.976" v="5696" actId="1076"/>
          <ac:picMkLst>
            <pc:docMk/>
            <pc:sldMk cId="1913366841" sldId="542"/>
            <ac:picMk id="12" creationId="{1A18F611-A0E3-9F8F-A5CC-370E07FA98DF}"/>
          </ac:picMkLst>
        </pc:picChg>
        <pc:picChg chg="add mod">
          <ac:chgData name="Antonia Chiantella" userId="eb05e66d-d154-4397-a0d1-9519623dc572" providerId="ADAL" clId="{AACDED40-EE15-413F-869F-1AB5EB863DE7}" dt="2025-12-10T12:12:45.976" v="5693" actId="1076"/>
          <ac:picMkLst>
            <pc:docMk/>
            <pc:sldMk cId="1913366841" sldId="542"/>
            <ac:picMk id="17" creationId="{906C648E-421E-9CF9-89AD-4AA6F19901FE}"/>
          </ac:picMkLst>
        </pc:picChg>
      </pc:sldChg>
      <pc:sldChg chg="delSp modSp mod modTransition">
        <pc:chgData name="Antonia Chiantella" userId="eb05e66d-d154-4397-a0d1-9519623dc572" providerId="ADAL" clId="{AACDED40-EE15-413F-869F-1AB5EB863DE7}" dt="2025-12-09T13:02:42.917" v="5160"/>
        <pc:sldMkLst>
          <pc:docMk/>
          <pc:sldMk cId="3806610007" sldId="543"/>
        </pc:sldMkLst>
        <pc:spChg chg="mod">
          <ac:chgData name="Antonia Chiantella" userId="eb05e66d-d154-4397-a0d1-9519623dc572" providerId="ADAL" clId="{AACDED40-EE15-413F-869F-1AB5EB863DE7}" dt="2025-12-09T08:37:50.213" v="4946" actId="790"/>
          <ac:spMkLst>
            <pc:docMk/>
            <pc:sldMk cId="3806610007" sldId="543"/>
            <ac:spMk id="3" creationId="{7BA78F83-5D3D-9AB1-132D-ECBD29334B08}"/>
          </ac:spMkLst>
        </pc:spChg>
        <pc:spChg chg="mod">
          <ac:chgData name="Antonia Chiantella" userId="eb05e66d-d154-4397-a0d1-9519623dc572" providerId="ADAL" clId="{AACDED40-EE15-413F-869F-1AB5EB863DE7}" dt="2025-12-09T08:37:50.213" v="4946" actId="790"/>
          <ac:spMkLst>
            <pc:docMk/>
            <pc:sldMk cId="3806610007" sldId="543"/>
            <ac:spMk id="5" creationId="{830D0116-456C-E043-483C-842FB812CC69}"/>
          </ac:spMkLst>
        </pc:spChg>
        <pc:spChg chg="mod">
          <ac:chgData name="Antonia Chiantella" userId="eb05e66d-d154-4397-a0d1-9519623dc572" providerId="ADAL" clId="{AACDED40-EE15-413F-869F-1AB5EB863DE7}" dt="2025-12-09T08:37:50.213" v="4946" actId="790"/>
          <ac:spMkLst>
            <pc:docMk/>
            <pc:sldMk cId="3806610007" sldId="543"/>
            <ac:spMk id="7" creationId="{BA7BA309-CC59-723F-947C-796B163AA614}"/>
          </ac:spMkLst>
        </pc:spChg>
      </pc:sldChg>
      <pc:sldChg chg="delSp modSp mod modTransition">
        <pc:chgData name="Antonia Chiantella" userId="eb05e66d-d154-4397-a0d1-9519623dc572" providerId="ADAL" clId="{AACDED40-EE15-413F-869F-1AB5EB863DE7}" dt="2025-12-10T10:56:57.549" v="5637" actId="1076"/>
        <pc:sldMkLst>
          <pc:docMk/>
          <pc:sldMk cId="2588738566" sldId="544"/>
        </pc:sldMkLst>
        <pc:spChg chg="mod">
          <ac:chgData name="Antonia Chiantella" userId="eb05e66d-d154-4397-a0d1-9519623dc572" providerId="ADAL" clId="{AACDED40-EE15-413F-869F-1AB5EB863DE7}" dt="2025-12-09T08:37:50.213" v="4946" actId="790"/>
          <ac:spMkLst>
            <pc:docMk/>
            <pc:sldMk cId="2588738566" sldId="544"/>
            <ac:spMk id="4" creationId="{ED8ACD2D-BB02-FE59-05B3-F3A05277D03F}"/>
          </ac:spMkLst>
        </pc:spChg>
        <pc:spChg chg="mod">
          <ac:chgData name="Antonia Chiantella" userId="eb05e66d-d154-4397-a0d1-9519623dc572" providerId="ADAL" clId="{AACDED40-EE15-413F-869F-1AB5EB863DE7}" dt="2025-12-10T10:56:57.549" v="5637" actId="1076"/>
          <ac:spMkLst>
            <pc:docMk/>
            <pc:sldMk cId="2588738566" sldId="544"/>
            <ac:spMk id="5" creationId="{6D3C72B9-D7A7-CA9C-9055-032B2B2447B0}"/>
          </ac:spMkLst>
        </pc:spChg>
        <pc:spChg chg="mod">
          <ac:chgData name="Antonia Chiantella" userId="eb05e66d-d154-4397-a0d1-9519623dc572" providerId="ADAL" clId="{AACDED40-EE15-413F-869F-1AB5EB863DE7}" dt="2025-12-09T08:37:50.213" v="4946" actId="790"/>
          <ac:spMkLst>
            <pc:docMk/>
            <pc:sldMk cId="2588738566" sldId="544"/>
            <ac:spMk id="8" creationId="{2A0B26E4-B7BA-52EA-D1E6-2055240C5F2D}"/>
          </ac:spMkLst>
        </pc:spChg>
        <pc:picChg chg="mod">
          <ac:chgData name="Antonia Chiantella" userId="eb05e66d-d154-4397-a0d1-9519623dc572" providerId="ADAL" clId="{AACDED40-EE15-413F-869F-1AB5EB863DE7}" dt="2025-12-02T07:48:32.133" v="609" actId="962"/>
          <ac:picMkLst>
            <pc:docMk/>
            <pc:sldMk cId="2588738566" sldId="544"/>
            <ac:picMk id="3" creationId="{F638AE6B-EA97-2FFA-138E-7567DB6FF905}"/>
          </ac:picMkLst>
        </pc:picChg>
      </pc:sldChg>
      <pc:sldChg chg="delSp modSp mod modTransition">
        <pc:chgData name="Antonia Chiantella" userId="eb05e66d-d154-4397-a0d1-9519623dc572" providerId="ADAL" clId="{AACDED40-EE15-413F-869F-1AB5EB863DE7}" dt="2025-12-09T13:02:42.917" v="5160"/>
        <pc:sldMkLst>
          <pc:docMk/>
          <pc:sldMk cId="3296591399" sldId="545"/>
        </pc:sldMkLst>
        <pc:spChg chg="mod">
          <ac:chgData name="Antonia Chiantella" userId="eb05e66d-d154-4397-a0d1-9519623dc572" providerId="ADAL" clId="{AACDED40-EE15-413F-869F-1AB5EB863DE7}" dt="2025-12-09T08:37:50.213" v="4946" actId="790"/>
          <ac:spMkLst>
            <pc:docMk/>
            <pc:sldMk cId="3296591399" sldId="545"/>
            <ac:spMk id="4" creationId="{7F5CCD04-45AD-8740-A03A-64B0150B2416}"/>
          </ac:spMkLst>
        </pc:spChg>
        <pc:spChg chg="mod">
          <ac:chgData name="Antonia Chiantella" userId="eb05e66d-d154-4397-a0d1-9519623dc572" providerId="ADAL" clId="{AACDED40-EE15-413F-869F-1AB5EB863DE7}" dt="2025-12-09T08:37:50.213" v="4946" actId="790"/>
          <ac:spMkLst>
            <pc:docMk/>
            <pc:sldMk cId="3296591399" sldId="545"/>
            <ac:spMk id="5" creationId="{4C1C645D-17A6-8682-0398-90AF64255932}"/>
          </ac:spMkLst>
        </pc:spChg>
        <pc:spChg chg="mod">
          <ac:chgData name="Antonia Chiantella" userId="eb05e66d-d154-4397-a0d1-9519623dc572" providerId="ADAL" clId="{AACDED40-EE15-413F-869F-1AB5EB863DE7}" dt="2025-12-09T08:37:50.213" v="4946" actId="790"/>
          <ac:spMkLst>
            <pc:docMk/>
            <pc:sldMk cId="3296591399" sldId="545"/>
            <ac:spMk id="6" creationId="{89F06FCC-5A9A-8071-8D86-617C834B8876}"/>
          </ac:spMkLst>
        </pc:spChg>
        <pc:picChg chg="mod">
          <ac:chgData name="Antonia Chiantella" userId="eb05e66d-d154-4397-a0d1-9519623dc572" providerId="ADAL" clId="{AACDED40-EE15-413F-869F-1AB5EB863DE7}" dt="2025-12-02T07:49:25.699" v="647" actId="962"/>
          <ac:picMkLst>
            <pc:docMk/>
            <pc:sldMk cId="3296591399" sldId="545"/>
            <ac:picMk id="3" creationId="{807C048C-0817-2F15-AAC1-AA5A19457487}"/>
          </ac:picMkLst>
        </pc:picChg>
      </pc:sldChg>
      <pc:sldChg chg="addSp delSp modSp add mod modTransition">
        <pc:chgData name="Antonia Chiantella" userId="eb05e66d-d154-4397-a0d1-9519623dc572" providerId="ADAL" clId="{AACDED40-EE15-413F-869F-1AB5EB863DE7}" dt="2025-12-09T13:02:42.917" v="5160"/>
        <pc:sldMkLst>
          <pc:docMk/>
          <pc:sldMk cId="3727730587" sldId="547"/>
        </pc:sldMkLst>
        <pc:spChg chg="mod">
          <ac:chgData name="Antonia Chiantella" userId="eb05e66d-d154-4397-a0d1-9519623dc572" providerId="ADAL" clId="{AACDED40-EE15-413F-869F-1AB5EB863DE7}" dt="2025-12-09T08:37:50.213" v="4946" actId="790"/>
          <ac:spMkLst>
            <pc:docMk/>
            <pc:sldMk cId="3727730587" sldId="547"/>
            <ac:spMk id="2" creationId="{C7838281-CB7B-236A-6191-308D5ACD4D15}"/>
          </ac:spMkLst>
        </pc:spChg>
        <pc:spChg chg="mod">
          <ac:chgData name="Antonia Chiantella" userId="eb05e66d-d154-4397-a0d1-9519623dc572" providerId="ADAL" clId="{AACDED40-EE15-413F-869F-1AB5EB863DE7}" dt="2025-12-09T08:37:50.213" v="4946" actId="790"/>
          <ac:spMkLst>
            <pc:docMk/>
            <pc:sldMk cId="3727730587" sldId="547"/>
            <ac:spMk id="3" creationId="{A5378EE0-43DA-5ADF-0F34-C20B4D8A37F8}"/>
          </ac:spMkLst>
        </pc:spChg>
        <pc:spChg chg="mod">
          <ac:chgData name="Antonia Chiantella" userId="eb05e66d-d154-4397-a0d1-9519623dc572" providerId="ADAL" clId="{AACDED40-EE15-413F-869F-1AB5EB863DE7}" dt="2025-12-09T08:37:50.213" v="4946" actId="790"/>
          <ac:spMkLst>
            <pc:docMk/>
            <pc:sldMk cId="3727730587" sldId="547"/>
            <ac:spMk id="4" creationId="{DB52EBE6-92F7-1CAA-91EE-CA68898AA78F}"/>
          </ac:spMkLst>
        </pc:spChg>
        <pc:spChg chg="mod">
          <ac:chgData name="Antonia Chiantella" userId="eb05e66d-d154-4397-a0d1-9519623dc572" providerId="ADAL" clId="{AACDED40-EE15-413F-869F-1AB5EB863DE7}" dt="2025-12-09T08:37:50.213" v="4946" actId="790"/>
          <ac:spMkLst>
            <pc:docMk/>
            <pc:sldMk cId="3727730587" sldId="547"/>
            <ac:spMk id="5" creationId="{CA865953-A519-48FA-EFB0-3D02A3B00283}"/>
          </ac:spMkLst>
        </pc:spChg>
        <pc:spChg chg="mod">
          <ac:chgData name="Antonia Chiantella" userId="eb05e66d-d154-4397-a0d1-9519623dc572" providerId="ADAL" clId="{AACDED40-EE15-413F-869F-1AB5EB863DE7}" dt="2025-12-09T08:37:50.213" v="4946" actId="790"/>
          <ac:spMkLst>
            <pc:docMk/>
            <pc:sldMk cId="3727730587" sldId="547"/>
            <ac:spMk id="6" creationId="{70F45ED4-8A48-FE38-357F-F6AE5BFA6F1B}"/>
          </ac:spMkLst>
        </pc:spChg>
        <pc:spChg chg="add mod">
          <ac:chgData name="Antonia Chiantella" userId="eb05e66d-d154-4397-a0d1-9519623dc572" providerId="ADAL" clId="{AACDED40-EE15-413F-869F-1AB5EB863DE7}" dt="2025-12-09T08:37:50.213" v="4946" actId="790"/>
          <ac:spMkLst>
            <pc:docMk/>
            <pc:sldMk cId="3727730587" sldId="547"/>
            <ac:spMk id="9" creationId="{2AFA73EF-C314-4B51-4192-1238A9BF89B0}"/>
          </ac:spMkLst>
        </pc:spChg>
        <pc:spChg chg="mod">
          <ac:chgData name="Antonia Chiantella" userId="eb05e66d-d154-4397-a0d1-9519623dc572" providerId="ADAL" clId="{AACDED40-EE15-413F-869F-1AB5EB863DE7}" dt="2025-12-09T08:37:50.213" v="4946" actId="790"/>
          <ac:spMkLst>
            <pc:docMk/>
            <pc:sldMk cId="3727730587" sldId="547"/>
            <ac:spMk id="10" creationId="{B35B6528-BFCC-AABD-AE9F-3812CF9A6DE7}"/>
          </ac:spMkLst>
        </pc:spChg>
        <pc:spChg chg="mod">
          <ac:chgData name="Antonia Chiantella" userId="eb05e66d-d154-4397-a0d1-9519623dc572" providerId="ADAL" clId="{AACDED40-EE15-413F-869F-1AB5EB863DE7}" dt="2025-12-09T08:37:50.213" v="4946" actId="790"/>
          <ac:spMkLst>
            <pc:docMk/>
            <pc:sldMk cId="3727730587" sldId="547"/>
            <ac:spMk id="15" creationId="{E10AABCB-93CB-AA96-61D6-841BE73CB054}"/>
          </ac:spMkLst>
        </pc:spChg>
        <pc:spChg chg="mod">
          <ac:chgData name="Antonia Chiantella" userId="eb05e66d-d154-4397-a0d1-9519623dc572" providerId="ADAL" clId="{AACDED40-EE15-413F-869F-1AB5EB863DE7}" dt="2025-12-09T08:37:50.213" v="4946" actId="790"/>
          <ac:spMkLst>
            <pc:docMk/>
            <pc:sldMk cId="3727730587" sldId="547"/>
            <ac:spMk id="19" creationId="{7F34E63C-75EA-AA9A-D25F-9F3C1DACA245}"/>
          </ac:spMkLst>
        </pc:spChg>
        <pc:spChg chg="mod">
          <ac:chgData name="Antonia Chiantella" userId="eb05e66d-d154-4397-a0d1-9519623dc572" providerId="ADAL" clId="{AACDED40-EE15-413F-869F-1AB5EB863DE7}" dt="2025-12-09T08:37:50.213" v="4946" actId="790"/>
          <ac:spMkLst>
            <pc:docMk/>
            <pc:sldMk cId="3727730587" sldId="547"/>
            <ac:spMk id="21" creationId="{1E835F67-A9D5-054A-CCB0-09A950EF756D}"/>
          </ac:spMkLst>
        </pc:spChg>
        <pc:picChg chg="mod">
          <ac:chgData name="Antonia Chiantella" userId="eb05e66d-d154-4397-a0d1-9519623dc572" providerId="ADAL" clId="{AACDED40-EE15-413F-869F-1AB5EB863DE7}" dt="2025-12-02T11:45:00.831" v="1138" actId="1076"/>
          <ac:picMkLst>
            <pc:docMk/>
            <pc:sldMk cId="3727730587" sldId="547"/>
            <ac:picMk id="7" creationId="{85EF641A-F2B1-137C-2F65-3FF6B590E273}"/>
          </ac:picMkLst>
        </pc:picChg>
        <pc:picChg chg="mod">
          <ac:chgData name="Antonia Chiantella" userId="eb05e66d-d154-4397-a0d1-9519623dc572" providerId="ADAL" clId="{AACDED40-EE15-413F-869F-1AB5EB863DE7}" dt="2025-12-02T11:45:06.347" v="1139" actId="1076"/>
          <ac:picMkLst>
            <pc:docMk/>
            <pc:sldMk cId="3727730587" sldId="547"/>
            <ac:picMk id="14" creationId="{555D4E63-E538-3BCF-D85B-B5EBC1EB7CC3}"/>
          </ac:picMkLst>
        </pc:picChg>
        <pc:picChg chg="mod">
          <ac:chgData name="Antonia Chiantella" userId="eb05e66d-d154-4397-a0d1-9519623dc572" providerId="ADAL" clId="{AACDED40-EE15-413F-869F-1AB5EB863DE7}" dt="2025-12-02T11:45:18.117" v="1142" actId="1076"/>
          <ac:picMkLst>
            <pc:docMk/>
            <pc:sldMk cId="3727730587" sldId="547"/>
            <ac:picMk id="17" creationId="{E4DEB61A-1723-9D41-2D8E-74C344DA54A7}"/>
          </ac:picMkLst>
        </pc:picChg>
      </pc:sldChg>
      <pc:sldChg chg="addSp delSp modSp add mod ord modTransition">
        <pc:chgData name="Antonia Chiantella" userId="eb05e66d-d154-4397-a0d1-9519623dc572" providerId="ADAL" clId="{AACDED40-EE15-413F-869F-1AB5EB863DE7}" dt="2025-12-09T13:02:42.917" v="5160"/>
        <pc:sldMkLst>
          <pc:docMk/>
          <pc:sldMk cId="3221095549" sldId="548"/>
        </pc:sldMkLst>
        <pc:spChg chg="mod">
          <ac:chgData name="Antonia Chiantella" userId="eb05e66d-d154-4397-a0d1-9519623dc572" providerId="ADAL" clId="{AACDED40-EE15-413F-869F-1AB5EB863DE7}" dt="2025-12-09T08:37:50.213" v="4946" actId="790"/>
          <ac:spMkLst>
            <pc:docMk/>
            <pc:sldMk cId="3221095549" sldId="548"/>
            <ac:spMk id="2" creationId="{9DFA7DFA-75A6-06F0-0796-F8EC8B801E62}"/>
          </ac:spMkLst>
        </pc:spChg>
        <pc:spChg chg="mod">
          <ac:chgData name="Antonia Chiantella" userId="eb05e66d-d154-4397-a0d1-9519623dc572" providerId="ADAL" clId="{AACDED40-EE15-413F-869F-1AB5EB863DE7}" dt="2025-12-09T08:37:50.213" v="4946" actId="790"/>
          <ac:spMkLst>
            <pc:docMk/>
            <pc:sldMk cId="3221095549" sldId="548"/>
            <ac:spMk id="3" creationId="{723EF20A-2578-F53C-4F49-A84399A93F03}"/>
          </ac:spMkLst>
        </pc:spChg>
        <pc:spChg chg="mod">
          <ac:chgData name="Antonia Chiantella" userId="eb05e66d-d154-4397-a0d1-9519623dc572" providerId="ADAL" clId="{AACDED40-EE15-413F-869F-1AB5EB863DE7}" dt="2025-12-09T08:37:50.213" v="4946" actId="790"/>
          <ac:spMkLst>
            <pc:docMk/>
            <pc:sldMk cId="3221095549" sldId="548"/>
            <ac:spMk id="4" creationId="{4646254E-B4D4-B6D7-FF4E-32D63CCDEFD9}"/>
          </ac:spMkLst>
        </pc:spChg>
        <pc:spChg chg="mod">
          <ac:chgData name="Antonia Chiantella" userId="eb05e66d-d154-4397-a0d1-9519623dc572" providerId="ADAL" clId="{AACDED40-EE15-413F-869F-1AB5EB863DE7}" dt="2025-12-09T08:37:50.213" v="4946" actId="790"/>
          <ac:spMkLst>
            <pc:docMk/>
            <pc:sldMk cId="3221095549" sldId="548"/>
            <ac:spMk id="8" creationId="{59E64D50-6D9B-3B23-60A1-F57A9161F546}"/>
          </ac:spMkLst>
        </pc:spChg>
        <pc:spChg chg="mod">
          <ac:chgData name="Antonia Chiantella" userId="eb05e66d-d154-4397-a0d1-9519623dc572" providerId="ADAL" clId="{AACDED40-EE15-413F-869F-1AB5EB863DE7}" dt="2025-12-09T08:37:50.213" v="4946" actId="790"/>
          <ac:spMkLst>
            <pc:docMk/>
            <pc:sldMk cId="3221095549" sldId="548"/>
            <ac:spMk id="9" creationId="{CDA0E4E8-340F-4C67-8021-CA2C7E7925CF}"/>
          </ac:spMkLst>
        </pc:spChg>
        <pc:spChg chg="mod">
          <ac:chgData name="Antonia Chiantella" userId="eb05e66d-d154-4397-a0d1-9519623dc572" providerId="ADAL" clId="{AACDED40-EE15-413F-869F-1AB5EB863DE7}" dt="2025-12-09T08:37:50.213" v="4946" actId="790"/>
          <ac:spMkLst>
            <pc:docMk/>
            <pc:sldMk cId="3221095549" sldId="548"/>
            <ac:spMk id="10" creationId="{10E3D263-27FE-1784-0D4D-6F8E9BE0ED3C}"/>
          </ac:spMkLst>
        </pc:spChg>
        <pc:spChg chg="mod">
          <ac:chgData name="Antonia Chiantella" userId="eb05e66d-d154-4397-a0d1-9519623dc572" providerId="ADAL" clId="{AACDED40-EE15-413F-869F-1AB5EB863DE7}" dt="2025-12-09T08:37:50.213" v="4946" actId="790"/>
          <ac:spMkLst>
            <pc:docMk/>
            <pc:sldMk cId="3221095549" sldId="548"/>
            <ac:spMk id="11" creationId="{E5229745-334B-C07B-A9B5-44B626F0F776}"/>
          </ac:spMkLst>
        </pc:spChg>
        <pc:picChg chg="add mod ord">
          <ac:chgData name="Antonia Chiantella" userId="eb05e66d-d154-4397-a0d1-9519623dc572" providerId="ADAL" clId="{AACDED40-EE15-413F-869F-1AB5EB863DE7}" dt="2025-12-04T11:51:24.293" v="2629" actId="1076"/>
          <ac:picMkLst>
            <pc:docMk/>
            <pc:sldMk cId="3221095549" sldId="548"/>
            <ac:picMk id="7" creationId="{2A4F3B17-3B3D-7071-AC7F-7144B50C2D8F}"/>
          </ac:picMkLst>
        </pc:picChg>
      </pc:sldChg>
      <pc:sldChg chg="addSp delSp modSp mod modTransition">
        <pc:chgData name="Antonia Chiantella" userId="eb05e66d-d154-4397-a0d1-9519623dc572" providerId="ADAL" clId="{AACDED40-EE15-413F-869F-1AB5EB863DE7}" dt="2025-12-09T13:02:42.917" v="5160"/>
        <pc:sldMkLst>
          <pc:docMk/>
          <pc:sldMk cId="2928863760" sldId="549"/>
        </pc:sldMkLst>
        <pc:spChg chg="mod">
          <ac:chgData name="Antonia Chiantella" userId="eb05e66d-d154-4397-a0d1-9519623dc572" providerId="ADAL" clId="{AACDED40-EE15-413F-869F-1AB5EB863DE7}" dt="2025-12-09T08:37:50.213" v="4946" actId="790"/>
          <ac:spMkLst>
            <pc:docMk/>
            <pc:sldMk cId="2928863760" sldId="549"/>
            <ac:spMk id="2" creationId="{65A0C69A-C5E6-F567-4E33-D58D9BEA1CA0}"/>
          </ac:spMkLst>
        </pc:spChg>
        <pc:spChg chg="mod">
          <ac:chgData name="Antonia Chiantella" userId="eb05e66d-d154-4397-a0d1-9519623dc572" providerId="ADAL" clId="{AACDED40-EE15-413F-869F-1AB5EB863DE7}" dt="2025-12-09T08:37:50.213" v="4946" actId="790"/>
          <ac:spMkLst>
            <pc:docMk/>
            <pc:sldMk cId="2928863760" sldId="549"/>
            <ac:spMk id="3" creationId="{A5E24195-13BB-B0B1-E52D-FCFE90ED088D}"/>
          </ac:spMkLst>
        </pc:spChg>
        <pc:spChg chg="mod">
          <ac:chgData name="Antonia Chiantella" userId="eb05e66d-d154-4397-a0d1-9519623dc572" providerId="ADAL" clId="{AACDED40-EE15-413F-869F-1AB5EB863DE7}" dt="2025-12-09T08:37:50.213" v="4946" actId="790"/>
          <ac:spMkLst>
            <pc:docMk/>
            <pc:sldMk cId="2928863760" sldId="549"/>
            <ac:spMk id="4" creationId="{601677F2-6B4E-EEE4-B866-1C44391F5995}"/>
          </ac:spMkLst>
        </pc:spChg>
        <pc:spChg chg="mod">
          <ac:chgData name="Antonia Chiantella" userId="eb05e66d-d154-4397-a0d1-9519623dc572" providerId="ADAL" clId="{AACDED40-EE15-413F-869F-1AB5EB863DE7}" dt="2025-12-09T08:37:50.213" v="4946" actId="790"/>
          <ac:spMkLst>
            <pc:docMk/>
            <pc:sldMk cId="2928863760" sldId="549"/>
            <ac:spMk id="8" creationId="{B58D0D5E-1250-261E-FD38-C48A167D6FFE}"/>
          </ac:spMkLst>
        </pc:spChg>
        <pc:spChg chg="mod">
          <ac:chgData name="Antonia Chiantella" userId="eb05e66d-d154-4397-a0d1-9519623dc572" providerId="ADAL" clId="{AACDED40-EE15-413F-869F-1AB5EB863DE7}" dt="2025-12-09T08:37:50.213" v="4946" actId="790"/>
          <ac:spMkLst>
            <pc:docMk/>
            <pc:sldMk cId="2928863760" sldId="549"/>
            <ac:spMk id="9" creationId="{790C9EB9-13B6-C529-A8B2-EB2820E662C6}"/>
          </ac:spMkLst>
        </pc:spChg>
        <pc:spChg chg="mod">
          <ac:chgData name="Antonia Chiantella" userId="eb05e66d-d154-4397-a0d1-9519623dc572" providerId="ADAL" clId="{AACDED40-EE15-413F-869F-1AB5EB863DE7}" dt="2025-12-09T08:37:50.213" v="4946" actId="790"/>
          <ac:spMkLst>
            <pc:docMk/>
            <pc:sldMk cId="2928863760" sldId="549"/>
            <ac:spMk id="10" creationId="{73F1CC81-6860-0508-4D6A-E1993020BFA2}"/>
          </ac:spMkLst>
        </pc:spChg>
        <pc:spChg chg="mod">
          <ac:chgData name="Antonia Chiantella" userId="eb05e66d-d154-4397-a0d1-9519623dc572" providerId="ADAL" clId="{AACDED40-EE15-413F-869F-1AB5EB863DE7}" dt="2025-12-09T08:37:50.213" v="4946" actId="790"/>
          <ac:spMkLst>
            <pc:docMk/>
            <pc:sldMk cId="2928863760" sldId="549"/>
            <ac:spMk id="11" creationId="{21C1AF57-9E3E-3130-17A4-EB15234F1C58}"/>
          </ac:spMkLst>
        </pc:spChg>
        <pc:picChg chg="add mod ord">
          <ac:chgData name="Antonia Chiantella" userId="eb05e66d-d154-4397-a0d1-9519623dc572" providerId="ADAL" clId="{AACDED40-EE15-413F-869F-1AB5EB863DE7}" dt="2025-12-09T07:47:55.714" v="4673" actId="962"/>
          <ac:picMkLst>
            <pc:docMk/>
            <pc:sldMk cId="2928863760" sldId="549"/>
            <ac:picMk id="12" creationId="{2EB52ECD-DD32-93A5-449E-7C30C435CE62}"/>
          </ac:picMkLst>
        </pc:picChg>
      </pc:sldChg>
      <pc:sldChg chg="addSp delSp modSp mod modTransition">
        <pc:chgData name="Antonia Chiantella" userId="eb05e66d-d154-4397-a0d1-9519623dc572" providerId="ADAL" clId="{AACDED40-EE15-413F-869F-1AB5EB863DE7}" dt="2025-12-09T13:02:42.917" v="5160"/>
        <pc:sldMkLst>
          <pc:docMk/>
          <pc:sldMk cId="3628787612" sldId="550"/>
        </pc:sldMkLst>
        <pc:spChg chg="mod">
          <ac:chgData name="Antonia Chiantella" userId="eb05e66d-d154-4397-a0d1-9519623dc572" providerId="ADAL" clId="{AACDED40-EE15-413F-869F-1AB5EB863DE7}" dt="2025-12-09T08:37:50.213" v="4946" actId="790"/>
          <ac:spMkLst>
            <pc:docMk/>
            <pc:sldMk cId="3628787612" sldId="550"/>
            <ac:spMk id="2" creationId="{193EDCD4-95C0-DD7B-2579-6610F8170D4B}"/>
          </ac:spMkLst>
        </pc:spChg>
        <pc:spChg chg="mod ord">
          <ac:chgData name="Antonia Chiantella" userId="eb05e66d-d154-4397-a0d1-9519623dc572" providerId="ADAL" clId="{AACDED40-EE15-413F-869F-1AB5EB863DE7}" dt="2025-12-09T08:37:50.213" v="4946" actId="790"/>
          <ac:spMkLst>
            <pc:docMk/>
            <pc:sldMk cId="3628787612" sldId="550"/>
            <ac:spMk id="3" creationId="{CD5D1481-4022-3112-D639-104B826471C7}"/>
          </ac:spMkLst>
        </pc:spChg>
        <pc:spChg chg="mod">
          <ac:chgData name="Antonia Chiantella" userId="eb05e66d-d154-4397-a0d1-9519623dc572" providerId="ADAL" clId="{AACDED40-EE15-413F-869F-1AB5EB863DE7}" dt="2025-12-09T08:37:50.213" v="4946" actId="790"/>
          <ac:spMkLst>
            <pc:docMk/>
            <pc:sldMk cId="3628787612" sldId="550"/>
            <ac:spMk id="4" creationId="{8C0C9BE6-111C-6ECF-91F7-57256CC69873}"/>
          </ac:spMkLst>
        </pc:spChg>
        <pc:spChg chg="mod">
          <ac:chgData name="Antonia Chiantella" userId="eb05e66d-d154-4397-a0d1-9519623dc572" providerId="ADAL" clId="{AACDED40-EE15-413F-869F-1AB5EB863DE7}" dt="2025-12-09T08:37:50.213" v="4946" actId="790"/>
          <ac:spMkLst>
            <pc:docMk/>
            <pc:sldMk cId="3628787612" sldId="550"/>
            <ac:spMk id="8" creationId="{2214858C-C098-69BD-709B-97BCBD2C6225}"/>
          </ac:spMkLst>
        </pc:spChg>
        <pc:spChg chg="mod">
          <ac:chgData name="Antonia Chiantella" userId="eb05e66d-d154-4397-a0d1-9519623dc572" providerId="ADAL" clId="{AACDED40-EE15-413F-869F-1AB5EB863DE7}" dt="2025-12-09T08:37:50.213" v="4946" actId="790"/>
          <ac:spMkLst>
            <pc:docMk/>
            <pc:sldMk cId="3628787612" sldId="550"/>
            <ac:spMk id="9" creationId="{9E72F03D-C62E-3AC4-8DCF-14017FFD1344}"/>
          </ac:spMkLst>
        </pc:spChg>
        <pc:spChg chg="mod">
          <ac:chgData name="Antonia Chiantella" userId="eb05e66d-d154-4397-a0d1-9519623dc572" providerId="ADAL" clId="{AACDED40-EE15-413F-869F-1AB5EB863DE7}" dt="2025-12-09T08:37:50.213" v="4946" actId="790"/>
          <ac:spMkLst>
            <pc:docMk/>
            <pc:sldMk cId="3628787612" sldId="550"/>
            <ac:spMk id="10" creationId="{695083FD-F503-2E12-3A6A-5A391A859A8A}"/>
          </ac:spMkLst>
        </pc:spChg>
        <pc:spChg chg="mod">
          <ac:chgData name="Antonia Chiantella" userId="eb05e66d-d154-4397-a0d1-9519623dc572" providerId="ADAL" clId="{AACDED40-EE15-413F-869F-1AB5EB863DE7}" dt="2025-12-09T08:37:50.213" v="4946" actId="790"/>
          <ac:spMkLst>
            <pc:docMk/>
            <pc:sldMk cId="3628787612" sldId="550"/>
            <ac:spMk id="11" creationId="{3C0601D0-DCE1-4DCE-1861-BCCE6F2590B2}"/>
          </ac:spMkLst>
        </pc:spChg>
        <pc:picChg chg="add mod ord modCrop">
          <ac:chgData name="Antonia Chiantella" userId="eb05e66d-d154-4397-a0d1-9519623dc572" providerId="ADAL" clId="{AACDED40-EE15-413F-869F-1AB5EB863DE7}" dt="2025-12-04T11:47:20.439" v="2611" actId="14100"/>
          <ac:picMkLst>
            <pc:docMk/>
            <pc:sldMk cId="3628787612" sldId="550"/>
            <ac:picMk id="7" creationId="{BFCC4ABB-1CD8-5B00-3C36-59AC29694B71}"/>
          </ac:picMkLst>
        </pc:picChg>
      </pc:sldChg>
      <pc:sldChg chg="modSp mod modTransition">
        <pc:chgData name="Antonia Chiantella" userId="eb05e66d-d154-4397-a0d1-9519623dc572" providerId="ADAL" clId="{AACDED40-EE15-413F-869F-1AB5EB863DE7}" dt="2025-12-10T09:29:52.306" v="5604" actId="207"/>
        <pc:sldMkLst>
          <pc:docMk/>
          <pc:sldMk cId="4172951072" sldId="551"/>
        </pc:sldMkLst>
        <pc:spChg chg="mod">
          <ac:chgData name="Antonia Chiantella" userId="eb05e66d-d154-4397-a0d1-9519623dc572" providerId="ADAL" clId="{AACDED40-EE15-413F-869F-1AB5EB863DE7}" dt="2025-12-09T08:37:50.213" v="4946" actId="790"/>
          <ac:spMkLst>
            <pc:docMk/>
            <pc:sldMk cId="4172951072" sldId="551"/>
            <ac:spMk id="4" creationId="{53E47455-D9BE-DECD-1B48-E95DCBB9B06B}"/>
          </ac:spMkLst>
        </pc:spChg>
        <pc:spChg chg="mod">
          <ac:chgData name="Antonia Chiantella" userId="eb05e66d-d154-4397-a0d1-9519623dc572" providerId="ADAL" clId="{AACDED40-EE15-413F-869F-1AB5EB863DE7}" dt="2025-12-09T08:37:50.213" v="4946" actId="790"/>
          <ac:spMkLst>
            <pc:docMk/>
            <pc:sldMk cId="4172951072" sldId="551"/>
            <ac:spMk id="6" creationId="{BCA6834B-2978-4FFB-5977-DD6BBDB0490C}"/>
          </ac:spMkLst>
        </pc:spChg>
        <pc:spChg chg="mod">
          <ac:chgData name="Antonia Chiantella" userId="eb05e66d-d154-4397-a0d1-9519623dc572" providerId="ADAL" clId="{AACDED40-EE15-413F-869F-1AB5EB863DE7}" dt="2025-12-09T08:37:50.213" v="4946" actId="790"/>
          <ac:spMkLst>
            <pc:docMk/>
            <pc:sldMk cId="4172951072" sldId="551"/>
            <ac:spMk id="7" creationId="{53CAE8C2-F670-6D42-3F5C-D7A6D46D2B42}"/>
          </ac:spMkLst>
        </pc:spChg>
        <pc:spChg chg="mod">
          <ac:chgData name="Antonia Chiantella" userId="eb05e66d-d154-4397-a0d1-9519623dc572" providerId="ADAL" clId="{AACDED40-EE15-413F-869F-1AB5EB863DE7}" dt="2025-12-09T08:37:50.213" v="4946" actId="790"/>
          <ac:spMkLst>
            <pc:docMk/>
            <pc:sldMk cId="4172951072" sldId="551"/>
            <ac:spMk id="9" creationId="{959EA552-D115-2D87-5A6C-5F53FB5FCC4E}"/>
          </ac:spMkLst>
        </pc:spChg>
        <pc:spChg chg="mod">
          <ac:chgData name="Antonia Chiantella" userId="eb05e66d-d154-4397-a0d1-9519623dc572" providerId="ADAL" clId="{AACDED40-EE15-413F-869F-1AB5EB863DE7}" dt="2025-12-09T08:37:50.213" v="4946" actId="790"/>
          <ac:spMkLst>
            <pc:docMk/>
            <pc:sldMk cId="4172951072" sldId="551"/>
            <ac:spMk id="10" creationId="{990EEBB2-0EAD-637A-9FDF-119E5959756D}"/>
          </ac:spMkLst>
        </pc:spChg>
        <pc:graphicFrameChg chg="modGraphic">
          <ac:chgData name="Antonia Chiantella" userId="eb05e66d-d154-4397-a0d1-9519623dc572" providerId="ADAL" clId="{AACDED40-EE15-413F-869F-1AB5EB863DE7}" dt="2025-12-10T09:29:52.306" v="5604" actId="207"/>
          <ac:graphicFrameMkLst>
            <pc:docMk/>
            <pc:sldMk cId="4172951072" sldId="551"/>
            <ac:graphicFrameMk id="3" creationId="{E6868C40-A810-D445-51F7-60209F528755}"/>
          </ac:graphicFrameMkLst>
        </pc:graphicFrameChg>
        <pc:graphicFrameChg chg="modGraphic">
          <ac:chgData name="Antonia Chiantella" userId="eb05e66d-d154-4397-a0d1-9519623dc572" providerId="ADAL" clId="{AACDED40-EE15-413F-869F-1AB5EB863DE7}" dt="2025-12-09T08:37:50.213" v="4946" actId="790"/>
          <ac:graphicFrameMkLst>
            <pc:docMk/>
            <pc:sldMk cId="4172951072" sldId="551"/>
            <ac:graphicFrameMk id="5" creationId="{F0D6DE9B-86E9-BB90-4AC0-1E5BE47EF93E}"/>
          </ac:graphicFrameMkLst>
        </pc:graphicFrameChg>
        <pc:graphicFrameChg chg="modGraphic">
          <ac:chgData name="Antonia Chiantella" userId="eb05e66d-d154-4397-a0d1-9519623dc572" providerId="ADAL" clId="{AACDED40-EE15-413F-869F-1AB5EB863DE7}" dt="2025-12-09T08:37:50.213" v="4946" actId="790"/>
          <ac:graphicFrameMkLst>
            <pc:docMk/>
            <pc:sldMk cId="4172951072" sldId="551"/>
            <ac:graphicFrameMk id="8" creationId="{CEEC4929-D751-C050-4DB7-ECE32FC37BA5}"/>
          </ac:graphicFrameMkLst>
        </pc:graphicFrameChg>
      </pc:sldChg>
      <pc:sldChg chg="modSp add mod modTransition">
        <pc:chgData name="Antonia Chiantella" userId="eb05e66d-d154-4397-a0d1-9519623dc572" providerId="ADAL" clId="{AACDED40-EE15-413F-869F-1AB5EB863DE7}" dt="2025-12-10T10:22:57.062" v="5624" actId="14100"/>
        <pc:sldMkLst>
          <pc:docMk/>
          <pc:sldMk cId="392069432" sldId="552"/>
        </pc:sldMkLst>
        <pc:spChg chg="mod">
          <ac:chgData name="Antonia Chiantella" userId="eb05e66d-d154-4397-a0d1-9519623dc572" providerId="ADAL" clId="{AACDED40-EE15-413F-869F-1AB5EB863DE7}" dt="2025-12-09T08:37:50.213" v="4946" actId="790"/>
          <ac:spMkLst>
            <pc:docMk/>
            <pc:sldMk cId="392069432" sldId="552"/>
            <ac:spMk id="2" creationId="{5ED7E74E-4655-7B80-EE23-557C33C3E165}"/>
          </ac:spMkLst>
        </pc:spChg>
        <pc:spChg chg="mod">
          <ac:chgData name="Antonia Chiantella" userId="eb05e66d-d154-4397-a0d1-9519623dc572" providerId="ADAL" clId="{AACDED40-EE15-413F-869F-1AB5EB863DE7}" dt="2025-12-09T08:37:50.213" v="4946" actId="790"/>
          <ac:spMkLst>
            <pc:docMk/>
            <pc:sldMk cId="392069432" sldId="552"/>
            <ac:spMk id="3" creationId="{E055DE2B-6C6D-2A21-EED6-341BA1FEF596}"/>
          </ac:spMkLst>
        </pc:spChg>
        <pc:graphicFrameChg chg="mod modGraphic">
          <ac:chgData name="Antonia Chiantella" userId="eb05e66d-d154-4397-a0d1-9519623dc572" providerId="ADAL" clId="{AACDED40-EE15-413F-869F-1AB5EB863DE7}" dt="2025-12-10T10:22:57.062" v="5624" actId="14100"/>
          <ac:graphicFrameMkLst>
            <pc:docMk/>
            <pc:sldMk cId="392069432" sldId="552"/>
            <ac:graphicFrameMk id="8" creationId="{B05AB901-6D0E-9C59-5590-2280E2EDC9F3}"/>
          </ac:graphicFrameMkLst>
        </pc:graphicFrameChg>
        <pc:graphicFrameChg chg="modGraphic">
          <ac:chgData name="Antonia Chiantella" userId="eb05e66d-d154-4397-a0d1-9519623dc572" providerId="ADAL" clId="{AACDED40-EE15-413F-869F-1AB5EB863DE7}" dt="2025-12-09T08:37:50.213" v="4946" actId="790"/>
          <ac:graphicFrameMkLst>
            <pc:docMk/>
            <pc:sldMk cId="392069432" sldId="552"/>
            <ac:graphicFrameMk id="9" creationId="{B8C67CEB-D549-0B8A-7190-7920AEB5A4FC}"/>
          </ac:graphicFrameMkLst>
        </pc:graphicFrameChg>
      </pc:sldChg>
      <pc:sldChg chg="addSp modSp add mod modTransition">
        <pc:chgData name="Antonia Chiantella" userId="eb05e66d-d154-4397-a0d1-9519623dc572" providerId="ADAL" clId="{AACDED40-EE15-413F-869F-1AB5EB863DE7}" dt="2025-12-10T10:35:41.564" v="5631" actId="14100"/>
        <pc:sldMkLst>
          <pc:docMk/>
          <pc:sldMk cId="2701279490" sldId="553"/>
        </pc:sldMkLst>
        <pc:spChg chg="mod">
          <ac:chgData name="Antonia Chiantella" userId="eb05e66d-d154-4397-a0d1-9519623dc572" providerId="ADAL" clId="{AACDED40-EE15-413F-869F-1AB5EB863DE7}" dt="2025-12-09T08:37:50.213" v="4946" actId="790"/>
          <ac:spMkLst>
            <pc:docMk/>
            <pc:sldMk cId="2701279490" sldId="553"/>
            <ac:spMk id="2" creationId="{56382257-0254-3DF5-204D-47E56F708932}"/>
          </ac:spMkLst>
        </pc:spChg>
        <pc:spChg chg="mod">
          <ac:chgData name="Antonia Chiantella" userId="eb05e66d-d154-4397-a0d1-9519623dc572" providerId="ADAL" clId="{AACDED40-EE15-413F-869F-1AB5EB863DE7}" dt="2025-12-09T08:37:50.213" v="4946" actId="790"/>
          <ac:spMkLst>
            <pc:docMk/>
            <pc:sldMk cId="2701279490" sldId="553"/>
            <ac:spMk id="3" creationId="{C1740C1F-DDA9-7BFB-386B-382E635614C4}"/>
          </ac:spMkLst>
        </pc:spChg>
        <pc:spChg chg="add mod">
          <ac:chgData name="Antonia Chiantella" userId="eb05e66d-d154-4397-a0d1-9519623dc572" providerId="ADAL" clId="{AACDED40-EE15-413F-869F-1AB5EB863DE7}" dt="2025-12-09T08:37:50.213" v="4946" actId="790"/>
          <ac:spMkLst>
            <pc:docMk/>
            <pc:sldMk cId="2701279490" sldId="553"/>
            <ac:spMk id="4" creationId="{29FE28C2-DE86-5C18-B83F-2B6BA2E792C2}"/>
          </ac:spMkLst>
        </pc:spChg>
        <pc:graphicFrameChg chg="mod modGraphic">
          <ac:chgData name="Antonia Chiantella" userId="eb05e66d-d154-4397-a0d1-9519623dc572" providerId="ADAL" clId="{AACDED40-EE15-413F-869F-1AB5EB863DE7}" dt="2025-12-09T08:37:50.213" v="4946" actId="790"/>
          <ac:graphicFrameMkLst>
            <pc:docMk/>
            <pc:sldMk cId="2701279490" sldId="553"/>
            <ac:graphicFrameMk id="8" creationId="{00E87A7B-9F31-9D23-A626-A5DC61D8EA4E}"/>
          </ac:graphicFrameMkLst>
        </pc:graphicFrameChg>
        <pc:graphicFrameChg chg="mod modGraphic">
          <ac:chgData name="Antonia Chiantella" userId="eb05e66d-d154-4397-a0d1-9519623dc572" providerId="ADAL" clId="{AACDED40-EE15-413F-869F-1AB5EB863DE7}" dt="2025-12-10T10:35:41.564" v="5631" actId="14100"/>
          <ac:graphicFrameMkLst>
            <pc:docMk/>
            <pc:sldMk cId="2701279490" sldId="553"/>
            <ac:graphicFrameMk id="9" creationId="{F28F795D-4EE0-3DDC-2E8A-A40885CEB395}"/>
          </ac:graphicFrameMkLst>
        </pc:graphicFrameChg>
      </pc:sldChg>
      <pc:sldChg chg="addSp modSp add mod modTransition">
        <pc:chgData name="Antonia Chiantella" userId="eb05e66d-d154-4397-a0d1-9519623dc572" providerId="ADAL" clId="{AACDED40-EE15-413F-869F-1AB5EB863DE7}" dt="2025-12-09T13:02:42.917" v="5160"/>
        <pc:sldMkLst>
          <pc:docMk/>
          <pc:sldMk cId="1358149081" sldId="554"/>
        </pc:sldMkLst>
        <pc:spChg chg="mod">
          <ac:chgData name="Antonia Chiantella" userId="eb05e66d-d154-4397-a0d1-9519623dc572" providerId="ADAL" clId="{AACDED40-EE15-413F-869F-1AB5EB863DE7}" dt="2025-12-09T08:37:50.213" v="4946" actId="790"/>
          <ac:spMkLst>
            <pc:docMk/>
            <pc:sldMk cId="1358149081" sldId="554"/>
            <ac:spMk id="2" creationId="{BCEB8155-255F-B03F-C4E0-1BA6EFCA867F}"/>
          </ac:spMkLst>
        </pc:spChg>
        <pc:spChg chg="mod">
          <ac:chgData name="Antonia Chiantella" userId="eb05e66d-d154-4397-a0d1-9519623dc572" providerId="ADAL" clId="{AACDED40-EE15-413F-869F-1AB5EB863DE7}" dt="2025-12-09T08:37:50.213" v="4946" actId="790"/>
          <ac:spMkLst>
            <pc:docMk/>
            <pc:sldMk cId="1358149081" sldId="554"/>
            <ac:spMk id="3" creationId="{ABF0C833-06E1-1862-6D5C-2F25A13BCCEE}"/>
          </ac:spMkLst>
        </pc:spChg>
        <pc:spChg chg="add mod">
          <ac:chgData name="Antonia Chiantella" userId="eb05e66d-d154-4397-a0d1-9519623dc572" providerId="ADAL" clId="{AACDED40-EE15-413F-869F-1AB5EB863DE7}" dt="2025-12-09T08:37:50.213" v="4946" actId="790"/>
          <ac:spMkLst>
            <pc:docMk/>
            <pc:sldMk cId="1358149081" sldId="554"/>
            <ac:spMk id="4" creationId="{57188E4E-7D29-FFB7-916E-A0E124603F47}"/>
          </ac:spMkLst>
        </pc:spChg>
        <pc:graphicFrameChg chg="modGraphic">
          <ac:chgData name="Antonia Chiantella" userId="eb05e66d-d154-4397-a0d1-9519623dc572" providerId="ADAL" clId="{AACDED40-EE15-413F-869F-1AB5EB863DE7}" dt="2025-12-09T08:37:50.213" v="4946" actId="790"/>
          <ac:graphicFrameMkLst>
            <pc:docMk/>
            <pc:sldMk cId="1358149081" sldId="554"/>
            <ac:graphicFrameMk id="7" creationId="{C2823D5E-B763-0594-2C99-4564FBF27335}"/>
          </ac:graphicFrameMkLst>
        </pc:graphicFrameChg>
        <pc:graphicFrameChg chg="modGraphic">
          <ac:chgData name="Antonia Chiantella" userId="eb05e66d-d154-4397-a0d1-9519623dc572" providerId="ADAL" clId="{AACDED40-EE15-413F-869F-1AB5EB863DE7}" dt="2025-12-09T08:37:50.213" v="4946" actId="790"/>
          <ac:graphicFrameMkLst>
            <pc:docMk/>
            <pc:sldMk cId="1358149081" sldId="554"/>
            <ac:graphicFrameMk id="8" creationId="{59D7B74A-8BB5-C0C8-E611-55E3B987A367}"/>
          </ac:graphicFrameMkLst>
        </pc:graphicFrameChg>
      </pc:sldChg>
      <pc:sldChg chg="addSp delSp modSp mod modTransition setBg">
        <pc:chgData name="Antonia Chiantella" userId="eb05e66d-d154-4397-a0d1-9519623dc572" providerId="ADAL" clId="{AACDED40-EE15-413F-869F-1AB5EB863DE7}" dt="2025-12-09T13:02:42.917" v="5160"/>
        <pc:sldMkLst>
          <pc:docMk/>
          <pc:sldMk cId="1079932622" sldId="559"/>
        </pc:sldMkLst>
        <pc:spChg chg="add mod">
          <ac:chgData name="Antonia Chiantella" userId="eb05e66d-d154-4397-a0d1-9519623dc572" providerId="ADAL" clId="{AACDED40-EE15-413F-869F-1AB5EB863DE7}" dt="2025-12-09T12:13:59.311" v="5138" actId="14100"/>
          <ac:spMkLst>
            <pc:docMk/>
            <pc:sldMk cId="1079932622" sldId="559"/>
            <ac:spMk id="3" creationId="{FDBC5E33-5DC8-75A3-AB80-892E9CAEDBB8}"/>
          </ac:spMkLst>
        </pc:spChg>
        <pc:spChg chg="mod ord">
          <ac:chgData name="Antonia Chiantella" userId="eb05e66d-d154-4397-a0d1-9519623dc572" providerId="ADAL" clId="{AACDED40-EE15-413F-869F-1AB5EB863DE7}" dt="2025-12-09T12:14:30.636" v="5142" actId="170"/>
          <ac:spMkLst>
            <pc:docMk/>
            <pc:sldMk cId="1079932622" sldId="559"/>
            <ac:spMk id="6" creationId="{1F1FC7CA-CA01-14F9-3F1C-13E06560571F}"/>
          </ac:spMkLst>
        </pc:spChg>
        <pc:spChg chg="add del">
          <ac:chgData name="Antonia Chiantella" userId="eb05e66d-d154-4397-a0d1-9519623dc572" providerId="ADAL" clId="{AACDED40-EE15-413F-869F-1AB5EB863DE7}" dt="2025-12-09T11:59:07.391" v="5048" actId="26606"/>
          <ac:spMkLst>
            <pc:docMk/>
            <pc:sldMk cId="1079932622" sldId="559"/>
            <ac:spMk id="18" creationId="{761BFF3D-12BC-4A58-8089-C38D71CDDDB3}"/>
          </ac:spMkLst>
        </pc:spChg>
        <pc:spChg chg="add del">
          <ac:chgData name="Antonia Chiantella" userId="eb05e66d-d154-4397-a0d1-9519623dc572" providerId="ADAL" clId="{AACDED40-EE15-413F-869F-1AB5EB863DE7}" dt="2025-12-09T12:01:26.234" v="5062" actId="26606"/>
          <ac:spMkLst>
            <pc:docMk/>
            <pc:sldMk cId="1079932622" sldId="559"/>
            <ac:spMk id="20" creationId="{72A4EC06-1934-41CA-947A-1A2AD663408A}"/>
          </ac:spMkLst>
        </pc:spChg>
        <pc:spChg chg="add del">
          <ac:chgData name="Antonia Chiantella" userId="eb05e66d-d154-4397-a0d1-9519623dc572" providerId="ADAL" clId="{AACDED40-EE15-413F-869F-1AB5EB863DE7}" dt="2025-12-09T11:55:59.493" v="5021" actId="26606"/>
          <ac:spMkLst>
            <pc:docMk/>
            <pc:sldMk cId="1079932622" sldId="559"/>
            <ac:spMk id="21" creationId="{E3B4FF89-C45F-4E24-B963-61E855708F2A}"/>
          </ac:spMkLst>
        </pc:spChg>
        <pc:spChg chg="add del">
          <ac:chgData name="Antonia Chiantella" userId="eb05e66d-d154-4397-a0d1-9519623dc572" providerId="ADAL" clId="{AACDED40-EE15-413F-869F-1AB5EB863DE7}" dt="2025-12-09T12:02:40.482" v="5068" actId="26606"/>
          <ac:spMkLst>
            <pc:docMk/>
            <pc:sldMk cId="1079932622" sldId="559"/>
            <ac:spMk id="22" creationId="{EA518CE4-E4D4-4D8A-980F-6D692AC96949}"/>
          </ac:spMkLst>
        </pc:spChg>
        <pc:spChg chg="add del">
          <ac:chgData name="Antonia Chiantella" userId="eb05e66d-d154-4397-a0d1-9519623dc572" providerId="ADAL" clId="{AACDED40-EE15-413F-869F-1AB5EB863DE7}" dt="2025-12-09T11:55:59.493" v="5021" actId="26606"/>
          <ac:spMkLst>
            <pc:docMk/>
            <pc:sldMk cId="1079932622" sldId="559"/>
            <ac:spMk id="23" creationId="{14F25C03-EF67-4344-8AEA-7B3FA0DED024}"/>
          </ac:spMkLst>
        </pc:spChg>
        <pc:spChg chg="add del">
          <ac:chgData name="Antonia Chiantella" userId="eb05e66d-d154-4397-a0d1-9519623dc572" providerId="ADAL" clId="{AACDED40-EE15-413F-869F-1AB5EB863DE7}" dt="2025-12-09T11:55:59.493" v="5021" actId="26606"/>
          <ac:spMkLst>
            <pc:docMk/>
            <pc:sldMk cId="1079932622" sldId="559"/>
            <ac:spMk id="25" creationId="{F74793DE-3651-410B-B243-8F0B1468E6A4}"/>
          </ac:spMkLst>
        </pc:spChg>
        <pc:spChg chg="add del">
          <ac:chgData name="Antonia Chiantella" userId="eb05e66d-d154-4397-a0d1-9519623dc572" providerId="ADAL" clId="{AACDED40-EE15-413F-869F-1AB5EB863DE7}" dt="2025-12-09T12:02:40.482" v="5068" actId="26606"/>
          <ac:spMkLst>
            <pc:docMk/>
            <pc:sldMk cId="1079932622" sldId="559"/>
            <ac:spMk id="27" creationId="{F82BF3E2-EB0E-40D6-8835-2367A5316CA4}"/>
          </ac:spMkLst>
        </pc:spChg>
        <pc:spChg chg="add del">
          <ac:chgData name="Antonia Chiantella" userId="eb05e66d-d154-4397-a0d1-9519623dc572" providerId="ADAL" clId="{AACDED40-EE15-413F-869F-1AB5EB863DE7}" dt="2025-12-09T12:02:40.466" v="5067" actId="26606"/>
          <ac:spMkLst>
            <pc:docMk/>
            <pc:sldMk cId="1079932622" sldId="559"/>
            <ac:spMk id="29" creationId="{481E86DD-89E6-42B2-8675-84B7C56BFF7D}"/>
          </ac:spMkLst>
        </pc:spChg>
        <pc:spChg chg="add del">
          <ac:chgData name="Antonia Chiantella" userId="eb05e66d-d154-4397-a0d1-9519623dc572" providerId="ADAL" clId="{AACDED40-EE15-413F-869F-1AB5EB863DE7}" dt="2025-12-09T12:02:40.482" v="5068" actId="26606"/>
          <ac:spMkLst>
            <pc:docMk/>
            <pc:sldMk cId="1079932622" sldId="559"/>
            <ac:spMk id="31" creationId="{5EFE9E4D-D93B-4B04-A3B5-234F5DBB9EAE}"/>
          </ac:spMkLst>
        </pc:spChg>
        <pc:spChg chg="add del">
          <ac:chgData name="Antonia Chiantella" userId="eb05e66d-d154-4397-a0d1-9519623dc572" providerId="ADAL" clId="{AACDED40-EE15-413F-869F-1AB5EB863DE7}" dt="2025-12-09T12:02:36.308" v="5065" actId="26606"/>
          <ac:spMkLst>
            <pc:docMk/>
            <pc:sldMk cId="1079932622" sldId="559"/>
            <ac:spMk id="36" creationId="{C7336F7B-7038-4227-BCAC-E417CC3F669D}"/>
          </ac:spMkLst>
        </pc:spChg>
        <pc:spChg chg="add del">
          <ac:chgData name="Antonia Chiantella" userId="eb05e66d-d154-4397-a0d1-9519623dc572" providerId="ADAL" clId="{AACDED40-EE15-413F-869F-1AB5EB863DE7}" dt="2025-12-09T12:02:40.466" v="5067" actId="26606"/>
          <ac:spMkLst>
            <pc:docMk/>
            <pc:sldMk cId="1079932622" sldId="559"/>
            <ac:spMk id="38" creationId="{089B37F3-721E-4809-A50E-9EE306404ED8}"/>
          </ac:spMkLst>
        </pc:spChg>
        <pc:spChg chg="add del">
          <ac:chgData name="Antonia Chiantella" userId="eb05e66d-d154-4397-a0d1-9519623dc572" providerId="ADAL" clId="{AACDED40-EE15-413F-869F-1AB5EB863DE7}" dt="2025-12-09T12:02:40.466" v="5067" actId="26606"/>
          <ac:spMkLst>
            <pc:docMk/>
            <pc:sldMk cId="1079932622" sldId="559"/>
            <ac:spMk id="39" creationId="{112839B5-6527-4FE1-B5CA-71D5FFC47C0E}"/>
          </ac:spMkLst>
        </pc:spChg>
        <pc:spChg chg="add del">
          <ac:chgData name="Antonia Chiantella" userId="eb05e66d-d154-4397-a0d1-9519623dc572" providerId="ADAL" clId="{AACDED40-EE15-413F-869F-1AB5EB863DE7}" dt="2025-12-09T12:02:40.466" v="5067" actId="26606"/>
          <ac:spMkLst>
            <pc:docMk/>
            <pc:sldMk cId="1079932622" sldId="559"/>
            <ac:spMk id="40" creationId="{6F32C1A4-2AC7-48CB-9AB7-B80470C0FD23}"/>
          </ac:spMkLst>
        </pc:spChg>
        <pc:spChg chg="add del">
          <ac:chgData name="Antonia Chiantella" userId="eb05e66d-d154-4397-a0d1-9519623dc572" providerId="ADAL" clId="{AACDED40-EE15-413F-869F-1AB5EB863DE7}" dt="2025-12-09T12:02:40.466" v="5067" actId="26606"/>
          <ac:spMkLst>
            <pc:docMk/>
            <pc:sldMk cId="1079932622" sldId="559"/>
            <ac:spMk id="42" creationId="{BE12D8E2-6088-4997-A8C6-1794DA9E1D48}"/>
          </ac:spMkLst>
        </pc:spChg>
        <pc:spChg chg="add del">
          <ac:chgData name="Antonia Chiantella" userId="eb05e66d-d154-4397-a0d1-9519623dc572" providerId="ADAL" clId="{AACDED40-EE15-413F-869F-1AB5EB863DE7}" dt="2025-12-09T12:02:40.466" v="5067" actId="26606"/>
          <ac:spMkLst>
            <pc:docMk/>
            <pc:sldMk cId="1079932622" sldId="559"/>
            <ac:spMk id="44" creationId="{FAF10F47-1605-47C5-AE58-9062909ADA42}"/>
          </ac:spMkLst>
        </pc:spChg>
        <pc:spChg chg="add del">
          <ac:chgData name="Antonia Chiantella" userId="eb05e66d-d154-4397-a0d1-9519623dc572" providerId="ADAL" clId="{AACDED40-EE15-413F-869F-1AB5EB863DE7}" dt="2025-12-09T12:02:51.946" v="5069" actId="26606"/>
          <ac:spMkLst>
            <pc:docMk/>
            <pc:sldMk cId="1079932622" sldId="559"/>
            <ac:spMk id="46" creationId="{F95AC789-3AB1-41E7-BF4E-6861EF948160}"/>
          </ac:spMkLst>
        </pc:spChg>
        <pc:spChg chg="add del">
          <ac:chgData name="Antonia Chiantella" userId="eb05e66d-d154-4397-a0d1-9519623dc572" providerId="ADAL" clId="{AACDED40-EE15-413F-869F-1AB5EB863DE7}" dt="2025-12-09T12:02:51.946" v="5069" actId="26606"/>
          <ac:spMkLst>
            <pc:docMk/>
            <pc:sldMk cId="1079932622" sldId="559"/>
            <ac:spMk id="47" creationId="{296BB291-4ABC-48EB-A20E-B11F249FD147}"/>
          </ac:spMkLst>
        </pc:spChg>
        <pc:spChg chg="add del">
          <ac:chgData name="Antonia Chiantella" userId="eb05e66d-d154-4397-a0d1-9519623dc572" providerId="ADAL" clId="{AACDED40-EE15-413F-869F-1AB5EB863DE7}" dt="2025-12-09T12:02:51.946" v="5069" actId="26606"/>
          <ac:spMkLst>
            <pc:docMk/>
            <pc:sldMk cId="1079932622" sldId="559"/>
            <ac:spMk id="48" creationId="{EF68680D-88C3-4223-8FF9-B7CEA07C1E90}"/>
          </ac:spMkLst>
        </pc:spChg>
        <pc:spChg chg="add del">
          <ac:chgData name="Antonia Chiantella" userId="eb05e66d-d154-4397-a0d1-9519623dc572" providerId="ADAL" clId="{AACDED40-EE15-413F-869F-1AB5EB863DE7}" dt="2025-12-09T12:02:51.946" v="5069" actId="26606"/>
          <ac:spMkLst>
            <pc:docMk/>
            <pc:sldMk cId="1079932622" sldId="559"/>
            <ac:spMk id="49" creationId="{1E45451A-56A1-4D57-8530-06665AB9628F}"/>
          </ac:spMkLst>
        </pc:spChg>
        <pc:spChg chg="add del">
          <ac:chgData name="Antonia Chiantella" userId="eb05e66d-d154-4397-a0d1-9519623dc572" providerId="ADAL" clId="{AACDED40-EE15-413F-869F-1AB5EB863DE7}" dt="2025-12-09T12:02:51.946" v="5069" actId="26606"/>
          <ac:spMkLst>
            <pc:docMk/>
            <pc:sldMk cId="1079932622" sldId="559"/>
            <ac:spMk id="50" creationId="{558BA547-98A0-4003-8D14-BEC8A12577D0}"/>
          </ac:spMkLst>
        </pc:spChg>
        <pc:spChg chg="add del">
          <ac:chgData name="Antonia Chiantella" userId="eb05e66d-d154-4397-a0d1-9519623dc572" providerId="ADAL" clId="{AACDED40-EE15-413F-869F-1AB5EB863DE7}" dt="2025-12-09T12:02:51.946" v="5069" actId="26606"/>
          <ac:spMkLst>
            <pc:docMk/>
            <pc:sldMk cId="1079932622" sldId="559"/>
            <ac:spMk id="51" creationId="{7C498D76-5C8E-4439-9D70-BA9F56197405}"/>
          </ac:spMkLst>
        </pc:spChg>
        <pc:spChg chg="add">
          <ac:chgData name="Antonia Chiantella" userId="eb05e66d-d154-4397-a0d1-9519623dc572" providerId="ADAL" clId="{AACDED40-EE15-413F-869F-1AB5EB863DE7}" dt="2025-12-09T12:02:51.946" v="5069" actId="26606"/>
          <ac:spMkLst>
            <pc:docMk/>
            <pc:sldMk cId="1079932622" sldId="559"/>
            <ac:spMk id="56" creationId="{B99E4D29-5F08-447A-A2A3-AB222BB49F50}"/>
          </ac:spMkLst>
        </pc:spChg>
        <pc:picChg chg="mod ord">
          <ac:chgData name="Antonia Chiantella" userId="eb05e66d-d154-4397-a0d1-9519623dc572" providerId="ADAL" clId="{AACDED40-EE15-413F-869F-1AB5EB863DE7}" dt="2025-12-09T12:11:02.899" v="5120" actId="1440"/>
          <ac:picMkLst>
            <pc:docMk/>
            <pc:sldMk cId="1079932622" sldId="559"/>
            <ac:picMk id="2" creationId="{9F28B228-FCBD-189D-B09A-BF03047E491C}"/>
          </ac:picMkLst>
        </pc:picChg>
        <pc:picChg chg="del">
          <ac:chgData name="Antonia Chiantella" userId="eb05e66d-d154-4397-a0d1-9519623dc572" providerId="ADAL" clId="{AACDED40-EE15-413F-869F-1AB5EB863DE7}" dt="2025-12-09T11:52:59.853" v="5019" actId="21"/>
          <ac:picMkLst>
            <pc:docMk/>
            <pc:sldMk cId="1079932622" sldId="559"/>
            <ac:picMk id="4" creationId="{FAA2E5A1-49C3-5781-9CF5-8132B8831CFB}"/>
          </ac:picMkLst>
        </pc:picChg>
        <pc:picChg chg="mod ord">
          <ac:chgData name="Antonia Chiantella" userId="eb05e66d-d154-4397-a0d1-9519623dc572" providerId="ADAL" clId="{AACDED40-EE15-413F-869F-1AB5EB863DE7}" dt="2025-12-09T12:11:05.801" v="5121" actId="1440"/>
          <ac:picMkLst>
            <pc:docMk/>
            <pc:sldMk cId="1079932622" sldId="559"/>
            <ac:picMk id="5" creationId="{9D3E0256-3CAB-A6C5-EFDB-E76BC0626A96}"/>
          </ac:picMkLst>
        </pc:picChg>
        <pc:picChg chg="mod ord">
          <ac:chgData name="Antonia Chiantella" userId="eb05e66d-d154-4397-a0d1-9519623dc572" providerId="ADAL" clId="{AACDED40-EE15-413F-869F-1AB5EB863DE7}" dt="2025-12-09T12:11:38.297" v="5127" actId="1076"/>
          <ac:picMkLst>
            <pc:docMk/>
            <pc:sldMk cId="1079932622" sldId="559"/>
            <ac:picMk id="8" creationId="{7BC1E5D4-908B-F21E-7C7F-E0D3BFF32617}"/>
          </ac:picMkLst>
        </pc:picChg>
        <pc:picChg chg="mod ord">
          <ac:chgData name="Antonia Chiantella" userId="eb05e66d-d154-4397-a0d1-9519623dc572" providerId="ADAL" clId="{AACDED40-EE15-413F-869F-1AB5EB863DE7}" dt="2025-12-09T12:11:53.237" v="5131" actId="14100"/>
          <ac:picMkLst>
            <pc:docMk/>
            <pc:sldMk cId="1079932622" sldId="559"/>
            <ac:picMk id="13" creationId="{1E1DCACA-DC96-93F8-8FD0-5E2030DC76B9}"/>
          </ac:picMkLst>
        </pc:picChg>
        <pc:picChg chg="add del mod ord modCrop">
          <ac:chgData name="Antonia Chiantella" userId="eb05e66d-d154-4397-a0d1-9519623dc572" providerId="ADAL" clId="{AACDED40-EE15-413F-869F-1AB5EB863DE7}" dt="2025-12-09T12:11:35.628" v="5126" actId="1076"/>
          <ac:picMkLst>
            <pc:docMk/>
            <pc:sldMk cId="1079932622" sldId="559"/>
            <ac:picMk id="14" creationId="{77AEA115-D632-625F-7C25-709E9FB3C52E}"/>
          </ac:picMkLst>
        </pc:picChg>
        <pc:picChg chg="add del mod ord modCrop">
          <ac:chgData name="Antonia Chiantella" userId="eb05e66d-d154-4397-a0d1-9519623dc572" providerId="ADAL" clId="{AACDED40-EE15-413F-869F-1AB5EB863DE7}" dt="2025-12-09T12:11:48.581" v="5130" actId="1076"/>
          <ac:picMkLst>
            <pc:docMk/>
            <pc:sldMk cId="1079932622" sldId="559"/>
            <ac:picMk id="16" creationId="{F0D4F939-B66E-665C-7B67-DB2B30B56B07}"/>
          </ac:picMkLst>
        </pc:picChg>
      </pc:sldChg>
      <pc:sldChg chg="addSp delSp modSp add mod setBg setFolMasterObjs setClrOvrMap">
        <pc:chgData name="Antonia Chiantella" userId="eb05e66d-d154-4397-a0d1-9519623dc572" providerId="ADAL" clId="{AACDED40-EE15-413F-869F-1AB5EB863DE7}" dt="2025-12-09T08:37:50.213" v="4946" actId="790"/>
        <pc:sldMkLst>
          <pc:docMk/>
          <pc:sldMk cId="3026567517" sldId="559"/>
        </pc:sldMkLst>
        <pc:spChg chg="mod">
          <ac:chgData name="Antonia Chiantella" userId="eb05e66d-d154-4397-a0d1-9519623dc572" providerId="ADAL" clId="{AACDED40-EE15-413F-869F-1AB5EB863DE7}" dt="2025-12-09T08:37:50.213" v="4946" actId="790"/>
          <ac:spMkLst>
            <pc:docMk/>
            <pc:sldMk cId="3026567517" sldId="559"/>
            <ac:spMk id="6" creationId="{1F1FC7CA-CA01-14F9-3F1C-13E06560571F}"/>
          </ac:spMkLst>
        </pc:spChg>
        <pc:spChg chg="mod">
          <ac:chgData name="Antonia Chiantella" userId="eb05e66d-d154-4397-a0d1-9519623dc572" providerId="ADAL" clId="{AACDED40-EE15-413F-869F-1AB5EB863DE7}" dt="2025-12-09T08:37:50.213" v="4946" actId="790"/>
          <ac:spMkLst>
            <pc:docMk/>
            <pc:sldMk cId="3026567517" sldId="559"/>
            <ac:spMk id="120" creationId="{F82BF3E2-EB0E-40D6-8835-2367A5316CA4}"/>
          </ac:spMkLst>
        </pc:spChg>
        <pc:spChg chg="mod">
          <ac:chgData name="Antonia Chiantella" userId="eb05e66d-d154-4397-a0d1-9519623dc572" providerId="ADAL" clId="{AACDED40-EE15-413F-869F-1AB5EB863DE7}" dt="2025-12-09T08:37:50.213" v="4946" actId="790"/>
          <ac:spMkLst>
            <pc:docMk/>
            <pc:sldMk cId="3026567517" sldId="559"/>
            <ac:spMk id="122" creationId="{CB6FFAAC-8A48-4FBF-BAFE-BAD367694022}"/>
          </ac:spMkLst>
        </pc:spChg>
        <pc:spChg chg="mod">
          <ac:chgData name="Antonia Chiantella" userId="eb05e66d-d154-4397-a0d1-9519623dc572" providerId="ADAL" clId="{AACDED40-EE15-413F-869F-1AB5EB863DE7}" dt="2025-12-09T08:37:50.213" v="4946" actId="790"/>
          <ac:spMkLst>
            <pc:docMk/>
            <pc:sldMk cId="3026567517" sldId="559"/>
            <ac:spMk id="124" creationId="{481E86DD-89E6-42B2-8675-84B7C56BFF7D}"/>
          </ac:spMkLst>
        </pc:spChg>
        <pc:spChg chg="mod">
          <ac:chgData name="Antonia Chiantella" userId="eb05e66d-d154-4397-a0d1-9519623dc572" providerId="ADAL" clId="{AACDED40-EE15-413F-869F-1AB5EB863DE7}" dt="2025-12-09T08:37:50.213" v="4946" actId="790"/>
          <ac:spMkLst>
            <pc:docMk/>
            <pc:sldMk cId="3026567517" sldId="559"/>
            <ac:spMk id="126" creationId="{440EF577-B6F8-4C57-B956-AB860B388EB8}"/>
          </ac:spMkLst>
        </pc:spChg>
        <pc:spChg chg="mod">
          <ac:chgData name="Antonia Chiantella" userId="eb05e66d-d154-4397-a0d1-9519623dc572" providerId="ADAL" clId="{AACDED40-EE15-413F-869F-1AB5EB863DE7}" dt="2025-12-09T08:37:50.213" v="4946" actId="790"/>
          <ac:spMkLst>
            <pc:docMk/>
            <pc:sldMk cId="3026567517" sldId="559"/>
            <ac:spMk id="128" creationId="{EA518CE4-E4D4-4D8A-980F-6D692AC96949}"/>
          </ac:spMkLst>
        </pc:spChg>
        <pc:spChg chg="mod">
          <ac:chgData name="Antonia Chiantella" userId="eb05e66d-d154-4397-a0d1-9519623dc572" providerId="ADAL" clId="{AACDED40-EE15-413F-869F-1AB5EB863DE7}" dt="2025-12-09T08:37:50.213" v="4946" actId="790"/>
          <ac:spMkLst>
            <pc:docMk/>
            <pc:sldMk cId="3026567517" sldId="559"/>
            <ac:spMk id="130" creationId="{5E6FAE32-AB12-4E77-A677-F6BD5D71ADD0}"/>
          </ac:spMkLst>
        </pc:spChg>
        <pc:spChg chg="mod">
          <ac:chgData name="Antonia Chiantella" userId="eb05e66d-d154-4397-a0d1-9519623dc572" providerId="ADAL" clId="{AACDED40-EE15-413F-869F-1AB5EB863DE7}" dt="2025-12-09T08:37:50.213" v="4946" actId="790"/>
          <ac:spMkLst>
            <pc:docMk/>
            <pc:sldMk cId="3026567517" sldId="559"/>
            <ac:spMk id="132" creationId="{2F6B32C1-BA91-470A-8C1B-33264F8B214E}"/>
          </ac:spMkLst>
        </pc:spChg>
        <pc:spChg chg="mod">
          <ac:chgData name="Antonia Chiantella" userId="eb05e66d-d154-4397-a0d1-9519623dc572" providerId="ADAL" clId="{AACDED40-EE15-413F-869F-1AB5EB863DE7}" dt="2025-12-09T08:37:50.213" v="4946" actId="790"/>
          <ac:spMkLst>
            <pc:docMk/>
            <pc:sldMk cId="3026567517" sldId="559"/>
            <ac:spMk id="134" creationId="{459570ED-BE4C-49E8-86BC-A81140CFEB38}"/>
          </ac:spMkLst>
        </pc:spChg>
      </pc:sldChg>
      <pc:sldChg chg="addSp delSp modSp mod modTransition modAnim">
        <pc:chgData name="Antonia Chiantella" userId="eb05e66d-d154-4397-a0d1-9519623dc572" providerId="ADAL" clId="{AACDED40-EE15-413F-869F-1AB5EB863DE7}" dt="2025-12-09T13:02:42.917" v="5160"/>
        <pc:sldMkLst>
          <pc:docMk/>
          <pc:sldMk cId="195487599" sldId="560"/>
        </pc:sldMkLst>
        <pc:spChg chg="add mod">
          <ac:chgData name="Antonia Chiantella" userId="eb05e66d-d154-4397-a0d1-9519623dc572" providerId="ADAL" clId="{AACDED40-EE15-413F-869F-1AB5EB863DE7}" dt="2025-12-09T08:37:50.213" v="4946" actId="790"/>
          <ac:spMkLst>
            <pc:docMk/>
            <pc:sldMk cId="195487599" sldId="560"/>
            <ac:spMk id="3" creationId="{12CAAF71-66DE-6F11-87CA-E10E66C1F3F9}"/>
          </ac:spMkLst>
        </pc:spChg>
        <pc:spChg chg="mod">
          <ac:chgData name="Antonia Chiantella" userId="eb05e66d-d154-4397-a0d1-9519623dc572" providerId="ADAL" clId="{AACDED40-EE15-413F-869F-1AB5EB863DE7}" dt="2025-12-09T08:37:50.213" v="4946" actId="790"/>
          <ac:spMkLst>
            <pc:docMk/>
            <pc:sldMk cId="195487599" sldId="560"/>
            <ac:spMk id="6" creationId="{5BEDD167-7A5D-A453-A84D-65A6D62A55DF}"/>
          </ac:spMkLst>
        </pc:spChg>
        <pc:picChg chg="mod">
          <ac:chgData name="Antonia Chiantella" userId="eb05e66d-d154-4397-a0d1-9519623dc572" providerId="ADAL" clId="{AACDED40-EE15-413F-869F-1AB5EB863DE7}" dt="2025-12-05T08:40:46.936" v="4144" actId="1076"/>
          <ac:picMkLst>
            <pc:docMk/>
            <pc:sldMk cId="195487599" sldId="560"/>
            <ac:picMk id="2" creationId="{9E5CEFB8-DA7B-F0FB-D072-8D62F6CFD81D}"/>
          </ac:picMkLst>
        </pc:picChg>
        <pc:picChg chg="add mod">
          <ac:chgData name="Antonia Chiantella" userId="eb05e66d-d154-4397-a0d1-9519623dc572" providerId="ADAL" clId="{AACDED40-EE15-413F-869F-1AB5EB863DE7}" dt="2025-12-09T08:31:46.737" v="4869" actId="962"/>
          <ac:picMkLst>
            <pc:docMk/>
            <pc:sldMk cId="195487599" sldId="560"/>
            <ac:picMk id="4" creationId="{42AEE038-FB29-52C3-ED31-D8B26E649ACA}"/>
          </ac:picMkLst>
        </pc:picChg>
        <pc:picChg chg="mod">
          <ac:chgData name="Antonia Chiantella" userId="eb05e66d-d154-4397-a0d1-9519623dc572" providerId="ADAL" clId="{AACDED40-EE15-413F-869F-1AB5EB863DE7}" dt="2025-12-05T08:50:16.453" v="4203" actId="14100"/>
          <ac:picMkLst>
            <pc:docMk/>
            <pc:sldMk cId="195487599" sldId="560"/>
            <ac:picMk id="5" creationId="{E7BCDD29-58B3-9284-2A96-BF0A5B16AB0A}"/>
          </ac:picMkLst>
        </pc:picChg>
      </pc:sldChg>
      <pc:sldChg chg="addSp delSp modSp mod modTransition">
        <pc:chgData name="Antonia Chiantella" userId="eb05e66d-d154-4397-a0d1-9519623dc572" providerId="ADAL" clId="{AACDED40-EE15-413F-869F-1AB5EB863DE7}" dt="2025-12-09T13:02:42.917" v="5160"/>
        <pc:sldMkLst>
          <pc:docMk/>
          <pc:sldMk cId="3799059548" sldId="561"/>
        </pc:sldMkLst>
        <pc:spChg chg="add del mod">
          <ac:chgData name="Antonia Chiantella" userId="eb05e66d-d154-4397-a0d1-9519623dc572" providerId="ADAL" clId="{AACDED40-EE15-413F-869F-1AB5EB863DE7}" dt="2025-12-09T10:15:42.397" v="5017" actId="33771"/>
          <ac:spMkLst>
            <pc:docMk/>
            <pc:sldMk cId="3799059548" sldId="561"/>
            <ac:spMk id="2" creationId="{715EE13B-24E3-45CD-6C9A-5ED56CB29237}"/>
          </ac:spMkLst>
        </pc:spChg>
        <pc:spChg chg="add del mod">
          <ac:chgData name="Antonia Chiantella" userId="eb05e66d-d154-4397-a0d1-9519623dc572" providerId="ADAL" clId="{AACDED40-EE15-413F-869F-1AB5EB863DE7}" dt="2025-12-09T07:54:58.953" v="4706" actId="478"/>
          <ac:spMkLst>
            <pc:docMk/>
            <pc:sldMk cId="3799059548" sldId="561"/>
            <ac:spMk id="2" creationId="{788056F1-F7A4-3704-615E-106C55D33BCF}"/>
          </ac:spMkLst>
        </pc:spChg>
        <pc:spChg chg="mod">
          <ac:chgData name="Antonia Chiantella" userId="eb05e66d-d154-4397-a0d1-9519623dc572" providerId="ADAL" clId="{AACDED40-EE15-413F-869F-1AB5EB863DE7}" dt="2025-12-09T08:37:50.213" v="4946" actId="790"/>
          <ac:spMkLst>
            <pc:docMk/>
            <pc:sldMk cId="3799059548" sldId="561"/>
            <ac:spMk id="3" creationId="{096EE0B3-3D25-1D57-E89A-D58174B0B1EA}"/>
          </ac:spMkLst>
        </pc:spChg>
        <pc:spChg chg="mod">
          <ac:chgData name="Antonia Chiantella" userId="eb05e66d-d154-4397-a0d1-9519623dc572" providerId="ADAL" clId="{AACDED40-EE15-413F-869F-1AB5EB863DE7}" dt="2025-12-09T08:37:50.213" v="4946" actId="790"/>
          <ac:spMkLst>
            <pc:docMk/>
            <pc:sldMk cId="3799059548" sldId="561"/>
            <ac:spMk id="39" creationId="{0AF89847-1CDF-03E7-CCEB-96BFBD1B3321}"/>
          </ac:spMkLst>
        </pc:spChg>
        <pc:picChg chg="add del mod">
          <ac:chgData name="Antonia Chiantella" userId="eb05e66d-d154-4397-a0d1-9519623dc572" providerId="ADAL" clId="{AACDED40-EE15-413F-869F-1AB5EB863DE7}" dt="2025-12-05T09:05:06.489" v="4238" actId="478"/>
          <ac:picMkLst>
            <pc:docMk/>
            <pc:sldMk cId="3799059548" sldId="561"/>
            <ac:picMk id="9" creationId="{85E5E126-8742-294A-445C-CB705C078CB5}"/>
          </ac:picMkLst>
        </pc:picChg>
        <pc:picChg chg="mod">
          <ac:chgData name="Antonia Chiantella" userId="eb05e66d-d154-4397-a0d1-9519623dc572" providerId="ADAL" clId="{AACDED40-EE15-413F-869F-1AB5EB863DE7}" dt="2025-12-05T10:54:40.341" v="4663" actId="1076"/>
          <ac:picMkLst>
            <pc:docMk/>
            <pc:sldMk cId="3799059548" sldId="561"/>
            <ac:picMk id="11" creationId="{66633039-E9C5-26AE-4E78-7963FD244282}"/>
          </ac:picMkLst>
        </pc:picChg>
      </pc:sldChg>
      <pc:sldChg chg="addSp modSp mod modTransition">
        <pc:chgData name="Antonia Chiantella" userId="eb05e66d-d154-4397-a0d1-9519623dc572" providerId="ADAL" clId="{AACDED40-EE15-413F-869F-1AB5EB863DE7}" dt="2025-12-10T12:16:15.619" v="5706"/>
        <pc:sldMkLst>
          <pc:docMk/>
          <pc:sldMk cId="1046307055" sldId="562"/>
        </pc:sldMkLst>
        <pc:spChg chg="mod">
          <ac:chgData name="Antonia Chiantella" userId="eb05e66d-d154-4397-a0d1-9519623dc572" providerId="ADAL" clId="{AACDED40-EE15-413F-869F-1AB5EB863DE7}" dt="2025-12-09T08:37:50.213" v="4946" actId="790"/>
          <ac:spMkLst>
            <pc:docMk/>
            <pc:sldMk cId="1046307055" sldId="562"/>
            <ac:spMk id="2" creationId="{0A5B8A40-A157-94A2-5556-C228A8830942}"/>
          </ac:spMkLst>
        </pc:spChg>
        <pc:spChg chg="mod">
          <ac:chgData name="Antonia Chiantella" userId="eb05e66d-d154-4397-a0d1-9519623dc572" providerId="ADAL" clId="{AACDED40-EE15-413F-869F-1AB5EB863DE7}" dt="2025-12-09T08:37:50.213" v="4946" actId="790"/>
          <ac:spMkLst>
            <pc:docMk/>
            <pc:sldMk cId="1046307055" sldId="562"/>
            <ac:spMk id="4" creationId="{5ED1D783-71A4-96C9-2C18-39E9254BDCEB}"/>
          </ac:spMkLst>
        </pc:spChg>
        <pc:spChg chg="mod">
          <ac:chgData name="Antonia Chiantella" userId="eb05e66d-d154-4397-a0d1-9519623dc572" providerId="ADAL" clId="{AACDED40-EE15-413F-869F-1AB5EB863DE7}" dt="2025-12-09T08:37:50.213" v="4946" actId="790"/>
          <ac:spMkLst>
            <pc:docMk/>
            <pc:sldMk cId="1046307055" sldId="562"/>
            <ac:spMk id="5" creationId="{FE44A8E9-C4A6-FB49-3699-7A068731763E}"/>
          </ac:spMkLst>
        </pc:spChg>
        <pc:spChg chg="add mod">
          <ac:chgData name="Antonia Chiantella" userId="eb05e66d-d154-4397-a0d1-9519623dc572" providerId="ADAL" clId="{AACDED40-EE15-413F-869F-1AB5EB863DE7}" dt="2025-12-10T12:16:15.619" v="5706"/>
          <ac:spMkLst>
            <pc:docMk/>
            <pc:sldMk cId="1046307055" sldId="562"/>
            <ac:spMk id="7" creationId="{48EC3F4D-ACFE-F53C-626E-D01E0FCD2718}"/>
          </ac:spMkLst>
        </pc:spChg>
        <pc:spChg chg="mod">
          <ac:chgData name="Antonia Chiantella" userId="eb05e66d-d154-4397-a0d1-9519623dc572" providerId="ADAL" clId="{AACDED40-EE15-413F-869F-1AB5EB863DE7}" dt="2025-12-09T08:37:50.213" v="4946" actId="790"/>
          <ac:spMkLst>
            <pc:docMk/>
            <pc:sldMk cId="1046307055" sldId="562"/>
            <ac:spMk id="8" creationId="{DC316811-F57E-4BD7-51AD-59F50DC8BFE9}"/>
          </ac:spMkLst>
        </pc:spChg>
        <pc:spChg chg="mod">
          <ac:chgData name="Antonia Chiantella" userId="eb05e66d-d154-4397-a0d1-9519623dc572" providerId="ADAL" clId="{AACDED40-EE15-413F-869F-1AB5EB863DE7}" dt="2025-12-09T08:37:50.213" v="4946" actId="790"/>
          <ac:spMkLst>
            <pc:docMk/>
            <pc:sldMk cId="1046307055" sldId="562"/>
            <ac:spMk id="10" creationId="{1628F02B-28FB-6327-4497-49F33F71C043}"/>
          </ac:spMkLst>
        </pc:spChg>
        <pc:spChg chg="mod">
          <ac:chgData name="Antonia Chiantella" userId="eb05e66d-d154-4397-a0d1-9519623dc572" providerId="ADAL" clId="{AACDED40-EE15-413F-869F-1AB5EB863DE7}" dt="2025-12-09T08:37:50.213" v="4946" actId="790"/>
          <ac:spMkLst>
            <pc:docMk/>
            <pc:sldMk cId="1046307055" sldId="562"/>
            <ac:spMk id="11" creationId="{A1EAEC7E-84F8-12BF-D9DB-ADBD1B70CB52}"/>
          </ac:spMkLst>
        </pc:spChg>
        <pc:spChg chg="mod">
          <ac:chgData name="Antonia Chiantella" userId="eb05e66d-d154-4397-a0d1-9519623dc572" providerId="ADAL" clId="{AACDED40-EE15-413F-869F-1AB5EB863DE7}" dt="2025-12-09T08:37:50.213" v="4946" actId="790"/>
          <ac:spMkLst>
            <pc:docMk/>
            <pc:sldMk cId="1046307055" sldId="562"/>
            <ac:spMk id="12" creationId="{47AA2441-3D92-995A-3F76-706E0D463A5E}"/>
          </ac:spMkLst>
        </pc:spChg>
        <pc:spChg chg="mod">
          <ac:chgData name="Antonia Chiantella" userId="eb05e66d-d154-4397-a0d1-9519623dc572" providerId="ADAL" clId="{AACDED40-EE15-413F-869F-1AB5EB863DE7}" dt="2025-12-09T08:37:50.213" v="4946" actId="790"/>
          <ac:spMkLst>
            <pc:docMk/>
            <pc:sldMk cId="1046307055" sldId="562"/>
            <ac:spMk id="13" creationId="{53C3E7D0-2097-B6DB-3957-22E2FDD21E71}"/>
          </ac:spMkLst>
        </pc:spChg>
        <pc:spChg chg="mod">
          <ac:chgData name="Antonia Chiantella" userId="eb05e66d-d154-4397-a0d1-9519623dc572" providerId="ADAL" clId="{AACDED40-EE15-413F-869F-1AB5EB863DE7}" dt="2025-12-09T08:37:50.213" v="4946" actId="790"/>
          <ac:spMkLst>
            <pc:docMk/>
            <pc:sldMk cId="1046307055" sldId="562"/>
            <ac:spMk id="14" creationId="{9998F671-312F-0FDF-8916-8814ED0E7941}"/>
          </ac:spMkLst>
        </pc:spChg>
        <pc:spChg chg="mod">
          <ac:chgData name="Antonia Chiantella" userId="eb05e66d-d154-4397-a0d1-9519623dc572" providerId="ADAL" clId="{AACDED40-EE15-413F-869F-1AB5EB863DE7}" dt="2025-12-09T08:37:50.213" v="4946" actId="790"/>
          <ac:spMkLst>
            <pc:docMk/>
            <pc:sldMk cId="1046307055" sldId="562"/>
            <ac:spMk id="15" creationId="{CF0B21A7-C961-CB95-0A6B-A45EB93A3B92}"/>
          </ac:spMkLst>
        </pc:spChg>
      </pc:sldChg>
      <pc:sldChg chg="addSp delSp modSp add del mod">
        <pc:chgData name="Antonia Chiantella" userId="eb05e66d-d154-4397-a0d1-9519623dc572" providerId="ADAL" clId="{AACDED40-EE15-413F-869F-1AB5EB863DE7}" dt="2025-12-10T12:07:58.753" v="5660" actId="47"/>
        <pc:sldMkLst>
          <pc:docMk/>
          <pc:sldMk cId="3671110823" sldId="563"/>
        </pc:sldMkLst>
        <pc:spChg chg="del">
          <ac:chgData name="Antonia Chiantella" userId="eb05e66d-d154-4397-a0d1-9519623dc572" providerId="ADAL" clId="{AACDED40-EE15-413F-869F-1AB5EB863DE7}" dt="2025-12-09T15:15:17.111" v="5194" actId="478"/>
          <ac:spMkLst>
            <pc:docMk/>
            <pc:sldMk cId="3671110823" sldId="563"/>
            <ac:spMk id="4" creationId="{18DED012-1A7C-D484-F934-1C1BDCBE6E3A}"/>
          </ac:spMkLst>
        </pc:spChg>
        <pc:spChg chg="del mod">
          <ac:chgData name="Antonia Chiantella" userId="eb05e66d-d154-4397-a0d1-9519623dc572" providerId="ADAL" clId="{AACDED40-EE15-413F-869F-1AB5EB863DE7}" dt="2025-12-09T15:36:36.094" v="5283"/>
          <ac:spMkLst>
            <pc:docMk/>
            <pc:sldMk cId="3671110823" sldId="563"/>
            <ac:spMk id="6" creationId="{FC0ED7D8-DB4B-B41F-7E13-3C3A14D250A8}"/>
          </ac:spMkLst>
        </pc:spChg>
        <pc:spChg chg="mod">
          <ac:chgData name="Antonia Chiantella" userId="eb05e66d-d154-4397-a0d1-9519623dc572" providerId="ADAL" clId="{AACDED40-EE15-413F-869F-1AB5EB863DE7}" dt="2025-12-09T15:37:50.835" v="5291" actId="1076"/>
          <ac:spMkLst>
            <pc:docMk/>
            <pc:sldMk cId="3671110823" sldId="563"/>
            <ac:spMk id="7" creationId="{9EE2D707-8A21-6ECE-03A7-ED80D39773EA}"/>
          </ac:spMkLst>
        </pc:spChg>
        <pc:spChg chg="add mod ord">
          <ac:chgData name="Antonia Chiantella" userId="eb05e66d-d154-4397-a0d1-9519623dc572" providerId="ADAL" clId="{AACDED40-EE15-413F-869F-1AB5EB863DE7}" dt="2025-12-10T12:05:03.553" v="5644" actId="1076"/>
          <ac:spMkLst>
            <pc:docMk/>
            <pc:sldMk cId="3671110823" sldId="563"/>
            <ac:spMk id="8" creationId="{F6297EC0-991C-6862-C4CA-BAA67D68FA25}"/>
          </ac:spMkLst>
        </pc:spChg>
        <pc:spChg chg="del">
          <ac:chgData name="Antonia Chiantella" userId="eb05e66d-d154-4397-a0d1-9519623dc572" providerId="ADAL" clId="{AACDED40-EE15-413F-869F-1AB5EB863DE7}" dt="2025-12-09T15:15:14.389" v="5193" actId="478"/>
          <ac:spMkLst>
            <pc:docMk/>
            <pc:sldMk cId="3671110823" sldId="563"/>
            <ac:spMk id="9" creationId="{AD829B18-4134-94E0-05B5-BFC55BA6B276}"/>
          </ac:spMkLst>
        </pc:spChg>
        <pc:spChg chg="del">
          <ac:chgData name="Antonia Chiantella" userId="eb05e66d-d154-4397-a0d1-9519623dc572" providerId="ADAL" clId="{AACDED40-EE15-413F-869F-1AB5EB863DE7}" dt="2025-12-09T15:14:40.611" v="5192" actId="478"/>
          <ac:spMkLst>
            <pc:docMk/>
            <pc:sldMk cId="3671110823" sldId="563"/>
            <ac:spMk id="11" creationId="{DC3C1658-7226-2559-E8DD-5C972EB02F2D}"/>
          </ac:spMkLst>
        </pc:spChg>
        <pc:spChg chg="add del mod ord">
          <ac:chgData name="Antonia Chiantella" userId="eb05e66d-d154-4397-a0d1-9519623dc572" providerId="ADAL" clId="{AACDED40-EE15-413F-869F-1AB5EB863DE7}" dt="2025-12-09T15:36:36.094" v="5281" actId="478"/>
          <ac:spMkLst>
            <pc:docMk/>
            <pc:sldMk cId="3671110823" sldId="563"/>
            <ac:spMk id="14" creationId="{A2980415-36A6-0FEA-3F07-170341967887}"/>
          </ac:spMkLst>
        </pc:spChg>
        <pc:spChg chg="add del">
          <ac:chgData name="Antonia Chiantella" userId="eb05e66d-d154-4397-a0d1-9519623dc572" providerId="ADAL" clId="{AACDED40-EE15-413F-869F-1AB5EB863DE7}" dt="2025-12-09T15:24:13.378" v="5246" actId="478"/>
          <ac:spMkLst>
            <pc:docMk/>
            <pc:sldMk cId="3671110823" sldId="563"/>
            <ac:spMk id="15" creationId="{FD8EAEA7-5079-9F71-31AC-6DF4327AF513}"/>
          </ac:spMkLst>
        </pc:spChg>
        <pc:spChg chg="add mod ord">
          <ac:chgData name="Antonia Chiantella" userId="eb05e66d-d154-4397-a0d1-9519623dc572" providerId="ADAL" clId="{AACDED40-EE15-413F-869F-1AB5EB863DE7}" dt="2025-12-10T12:04:19.805" v="5640" actId="1076"/>
          <ac:spMkLst>
            <pc:docMk/>
            <pc:sldMk cId="3671110823" sldId="563"/>
            <ac:spMk id="18" creationId="{85AF3A42-DD0A-C695-B7D0-84DC129AF497}"/>
          </ac:spMkLst>
        </pc:spChg>
        <pc:picChg chg="del">
          <ac:chgData name="Antonia Chiantella" userId="eb05e66d-d154-4397-a0d1-9519623dc572" providerId="ADAL" clId="{AACDED40-EE15-413F-869F-1AB5EB863DE7}" dt="2025-12-09T15:14:15.375" v="5191" actId="478"/>
          <ac:picMkLst>
            <pc:docMk/>
            <pc:sldMk cId="3671110823" sldId="563"/>
            <ac:picMk id="2" creationId="{D7FE51B9-5C6A-C853-B6BF-AA1790AF1FBA}"/>
          </ac:picMkLst>
        </pc:picChg>
        <pc:picChg chg="del">
          <ac:chgData name="Antonia Chiantella" userId="eb05e66d-d154-4397-a0d1-9519623dc572" providerId="ADAL" clId="{AACDED40-EE15-413F-869F-1AB5EB863DE7}" dt="2025-12-09T15:14:06.001" v="5190" actId="478"/>
          <ac:picMkLst>
            <pc:docMk/>
            <pc:sldMk cId="3671110823" sldId="563"/>
            <ac:picMk id="5" creationId="{DC5E597C-E73F-68C8-D1AD-23824E5599A9}"/>
          </ac:picMkLst>
        </pc:picChg>
        <pc:picChg chg="mod">
          <ac:chgData name="Antonia Chiantella" userId="eb05e66d-d154-4397-a0d1-9519623dc572" providerId="ADAL" clId="{AACDED40-EE15-413F-869F-1AB5EB863DE7}" dt="2025-12-10T12:04:29.714" v="5642" actId="1076"/>
          <ac:picMkLst>
            <pc:docMk/>
            <pc:sldMk cId="3671110823" sldId="563"/>
            <ac:picMk id="10" creationId="{F2D47D70-5BBE-1B1B-0E10-A737E1D1A9B2}"/>
          </ac:picMkLst>
        </pc:picChg>
        <pc:picChg chg="mod">
          <ac:chgData name="Antonia Chiantella" userId="eb05e66d-d154-4397-a0d1-9519623dc572" providerId="ADAL" clId="{AACDED40-EE15-413F-869F-1AB5EB863DE7}" dt="2025-12-10T12:04:24.830" v="5641" actId="1076"/>
          <ac:picMkLst>
            <pc:docMk/>
            <pc:sldMk cId="3671110823" sldId="563"/>
            <ac:picMk id="12" creationId="{3D763ABD-713E-4F10-1006-62979283D477}"/>
          </ac:picMkLst>
        </pc:picChg>
        <pc:picChg chg="add del mod">
          <ac:chgData name="Antonia Chiantella" userId="eb05e66d-d154-4397-a0d1-9519623dc572" providerId="ADAL" clId="{AACDED40-EE15-413F-869F-1AB5EB863DE7}" dt="2025-12-09T15:34:23.326" v="5272" actId="478"/>
          <ac:picMkLst>
            <pc:docMk/>
            <pc:sldMk cId="3671110823" sldId="563"/>
            <ac:picMk id="16" creationId="{AA721C1F-0C8F-14FC-47C7-30E7EB0AF653}"/>
          </ac:picMkLst>
        </pc:picChg>
        <pc:picChg chg="mod">
          <ac:chgData name="Antonia Chiantella" userId="eb05e66d-d154-4397-a0d1-9519623dc572" providerId="ADAL" clId="{AACDED40-EE15-413F-869F-1AB5EB863DE7}" dt="2025-12-09T15:39:10.407" v="5294" actId="1076"/>
          <ac:picMkLst>
            <pc:docMk/>
            <pc:sldMk cId="3671110823" sldId="563"/>
            <ac:picMk id="17" creationId="{E536EE33-D42F-F492-6369-DBF463D08B6D}"/>
          </ac:picMkLst>
        </pc:picChg>
        <pc:picChg chg="add mod">
          <ac:chgData name="Antonia Chiantella" userId="eb05e66d-d154-4397-a0d1-9519623dc572" providerId="ADAL" clId="{AACDED40-EE15-413F-869F-1AB5EB863DE7}" dt="2025-12-10T12:04:33.835" v="5643" actId="1076"/>
          <ac:picMkLst>
            <pc:docMk/>
            <pc:sldMk cId="3671110823" sldId="563"/>
            <ac:picMk id="19" creationId="{CD7D17ED-A2E5-B55B-A51D-BE925D95D09D}"/>
          </ac:picMkLst>
        </pc:picChg>
        <pc:picChg chg="add mod">
          <ac:chgData name="Antonia Chiantella" userId="eb05e66d-d154-4397-a0d1-9519623dc572" providerId="ADAL" clId="{AACDED40-EE15-413F-869F-1AB5EB863DE7}" dt="2025-12-09T15:40:49.103" v="5302"/>
          <ac:picMkLst>
            <pc:docMk/>
            <pc:sldMk cId="3671110823" sldId="563"/>
            <ac:picMk id="20" creationId="{52C91852-9865-9500-89F0-13A8E6B18480}"/>
          </ac:picMkLst>
        </pc:picChg>
      </pc:sldChg>
    </pc:docChg>
  </pc:docChgLst>
  <pc:docChgLst>
    <pc:chgData name="Antonia Chiantella" userId="S::antonia.chiantella@consrc.it::eb05e66d-d154-4397-a0d1-9519623dc572" providerId="AD" clId="Web-{ABFED82E-F149-379D-C773-B07FE8D9D959}"/>
    <pc:docChg chg="modSld">
      <pc:chgData name="Antonia Chiantella" userId="S::antonia.chiantella@consrc.it::eb05e66d-d154-4397-a0d1-9519623dc572" providerId="AD" clId="Web-{ABFED82E-F149-379D-C773-B07FE8D9D959}" dt="2025-12-03T08:23:50.925" v="12"/>
      <pc:docMkLst>
        <pc:docMk/>
      </pc:docMkLst>
      <pc:sldChg chg="modSp">
        <pc:chgData name="Antonia Chiantella" userId="S::antonia.chiantella@consrc.it::eb05e66d-d154-4397-a0d1-9519623dc572" providerId="AD" clId="Web-{ABFED82E-F149-379D-C773-B07FE8D9D959}" dt="2025-12-03T08:23:50.925" v="12"/>
        <pc:sldMkLst>
          <pc:docMk/>
          <pc:sldMk cId="1913366841" sldId="542"/>
        </pc:sldMkLst>
      </pc:sldChg>
    </pc:docChg>
  </pc:docChgLst>
  <pc:docChgLst>
    <pc:chgData name="Anna Saraceno" userId="S::anna.saraceno@consrc.it::762fd8d8-08bd-4e4a-b029-422d30aa5256" providerId="AD" clId="Web-{C390B51A-76AF-6B55-1B86-A726D5BF40B9}"/>
    <pc:docChg chg="modSld">
      <pc:chgData name="Anna Saraceno" userId="S::anna.saraceno@consrc.it::762fd8d8-08bd-4e4a-b029-422d30aa5256" providerId="AD" clId="Web-{C390B51A-76AF-6B55-1B86-A726D5BF40B9}" dt="2025-12-03T09:45:47.839" v="21" actId="20577"/>
      <pc:docMkLst>
        <pc:docMk/>
      </pc:docMkLst>
      <pc:sldChg chg="modSp">
        <pc:chgData name="Anna Saraceno" userId="S::anna.saraceno@consrc.it::762fd8d8-08bd-4e4a-b029-422d30aa5256" providerId="AD" clId="Web-{C390B51A-76AF-6B55-1B86-A726D5BF40B9}" dt="2025-12-03T09:45:47.839" v="21" actId="20577"/>
        <pc:sldMkLst>
          <pc:docMk/>
          <pc:sldMk cId="2830122772" sldId="538"/>
        </pc:sldMkLst>
        <pc:spChg chg="mod">
          <ac:chgData name="Anna Saraceno" userId="S::anna.saraceno@consrc.it::762fd8d8-08bd-4e4a-b029-422d30aa5256" providerId="AD" clId="Web-{C390B51A-76AF-6B55-1B86-A726D5BF40B9}" dt="2025-12-03T09:45:35.839" v="18" actId="20577"/>
          <ac:spMkLst>
            <pc:docMk/>
            <pc:sldMk cId="2830122772" sldId="538"/>
            <ac:spMk id="8" creationId="{0540AA3C-7589-88A4-FC5A-23BCE2588EED}"/>
          </ac:spMkLst>
        </pc:spChg>
        <pc:spChg chg="mod">
          <ac:chgData name="Anna Saraceno" userId="S::anna.saraceno@consrc.it::762fd8d8-08bd-4e4a-b029-422d30aa5256" providerId="AD" clId="Web-{C390B51A-76AF-6B55-1B86-A726D5BF40B9}" dt="2025-12-03T09:45:47.839" v="21" actId="20577"/>
          <ac:spMkLst>
            <pc:docMk/>
            <pc:sldMk cId="2830122772" sldId="538"/>
            <ac:spMk id="15" creationId="{2A435AE4-A7C8-4474-9452-69325186A705}"/>
          </ac:spMkLst>
        </pc:spChg>
      </pc:sldChg>
    </pc:docChg>
  </pc:docChgLst>
  <pc:docChgLst>
    <pc:chgData name="ripepi antonino" userId="S::antonino.ripepi@consrc.it::2d236d68-e75c-4164-a1ab-8207af74cbd8" providerId="AD" clId="Web-{2A211765-3ABF-E542-7121-010B7089B388}"/>
    <pc:docChg chg="modSld">
      <pc:chgData name="ripepi antonino" userId="S::antonino.ripepi@consrc.it::2d236d68-e75c-4164-a1ab-8207af74cbd8" providerId="AD" clId="Web-{2A211765-3ABF-E542-7121-010B7089B388}" dt="2025-12-03T08:32:01.830" v="26" actId="20577"/>
      <pc:docMkLst>
        <pc:docMk/>
      </pc:docMkLst>
      <pc:sldChg chg="modSp">
        <pc:chgData name="ripepi antonino" userId="S::antonino.ripepi@consrc.it::2d236d68-e75c-4164-a1ab-8207af74cbd8" providerId="AD" clId="Web-{2A211765-3ABF-E542-7121-010B7089B388}" dt="2025-12-03T08:28:33.613" v="18" actId="20577"/>
        <pc:sldMkLst>
          <pc:docMk/>
          <pc:sldMk cId="3736087448" sldId="480"/>
        </pc:sldMkLst>
      </pc:sldChg>
      <pc:sldChg chg="modSp">
        <pc:chgData name="ripepi antonino" userId="S::antonino.ripepi@consrc.it::2d236d68-e75c-4164-a1ab-8207af74cbd8" providerId="AD" clId="Web-{2A211765-3ABF-E542-7121-010B7089B388}" dt="2025-12-03T08:25:11.380" v="12" actId="20577"/>
        <pc:sldMkLst>
          <pc:docMk/>
          <pc:sldMk cId="1913366841" sldId="542"/>
        </pc:sldMkLst>
        <pc:spChg chg="mod">
          <ac:chgData name="ripepi antonino" userId="S::antonino.ripepi@consrc.it::2d236d68-e75c-4164-a1ab-8207af74cbd8" providerId="AD" clId="Web-{2A211765-3ABF-E542-7121-010B7089B388}" dt="2025-12-03T08:25:11.380" v="12" actId="20577"/>
          <ac:spMkLst>
            <pc:docMk/>
            <pc:sldMk cId="1913366841" sldId="542"/>
            <ac:spMk id="6" creationId="{37778F71-0647-7C73-A9F2-EF4C9C3617C0}"/>
          </ac:spMkLst>
        </pc:spChg>
        <pc:spChg chg="mod">
          <ac:chgData name="ripepi antonino" userId="S::antonino.ripepi@consrc.it::2d236d68-e75c-4164-a1ab-8207af74cbd8" providerId="AD" clId="Web-{2A211765-3ABF-E542-7121-010B7089B388}" dt="2025-12-03T08:24:36.067" v="7" actId="20577"/>
          <ac:spMkLst>
            <pc:docMk/>
            <pc:sldMk cId="1913366841" sldId="542"/>
            <ac:spMk id="7" creationId="{8B780EB9-896F-1B67-B083-61A40F3FF9EF}"/>
          </ac:spMkLst>
        </pc:spChg>
      </pc:sldChg>
      <pc:sldChg chg="modSp">
        <pc:chgData name="ripepi antonino" userId="S::antonino.ripepi@consrc.it::2d236d68-e75c-4164-a1ab-8207af74cbd8" providerId="AD" clId="Web-{2A211765-3ABF-E542-7121-010B7089B388}" dt="2025-12-03T08:28:15.315" v="14" actId="20577"/>
        <pc:sldMkLst>
          <pc:docMk/>
          <pc:sldMk cId="3806610007" sldId="543"/>
        </pc:sldMkLst>
        <pc:spChg chg="mod">
          <ac:chgData name="ripepi antonino" userId="S::antonino.ripepi@consrc.it::2d236d68-e75c-4164-a1ab-8207af74cbd8" providerId="AD" clId="Web-{2A211765-3ABF-E542-7121-010B7089B388}" dt="2025-12-03T08:28:15.315" v="14" actId="20577"/>
          <ac:spMkLst>
            <pc:docMk/>
            <pc:sldMk cId="3806610007" sldId="543"/>
            <ac:spMk id="7" creationId="{BA7BA309-CC59-723F-947C-796B163AA614}"/>
          </ac:spMkLst>
        </pc:spChg>
      </pc:sldChg>
      <pc:sldChg chg="modSp">
        <pc:chgData name="ripepi antonino" userId="S::antonino.ripepi@consrc.it::2d236d68-e75c-4164-a1ab-8207af74cbd8" providerId="AD" clId="Web-{2A211765-3ABF-E542-7121-010B7089B388}" dt="2025-12-03T08:28:26.675" v="16" actId="20577"/>
        <pc:sldMkLst>
          <pc:docMk/>
          <pc:sldMk cId="2588738566" sldId="544"/>
        </pc:sldMkLst>
      </pc:sldChg>
      <pc:sldChg chg="modSp">
        <pc:chgData name="ripepi antonino" userId="S::antonino.ripepi@consrc.it::2d236d68-e75c-4164-a1ab-8207af74cbd8" providerId="AD" clId="Web-{2A211765-3ABF-E542-7121-010B7089B388}" dt="2025-12-03T08:28:40.426" v="20" actId="20577"/>
        <pc:sldMkLst>
          <pc:docMk/>
          <pc:sldMk cId="3296591399" sldId="545"/>
        </pc:sldMkLst>
      </pc:sldChg>
    </pc:docChg>
  </pc:docChgLst>
  <pc:docChgLst>
    <pc:chgData name="Anna Saraceno" userId="762fd8d8-08bd-4e4a-b029-422d30aa5256" providerId="ADAL" clId="{C070B991-6094-4D6C-A8EB-3B741AD337EC}"/>
    <pc:docChg chg="undo custSel addSld delSld modSld sldOrd">
      <pc:chgData name="Anna Saraceno" userId="762fd8d8-08bd-4e4a-b029-422d30aa5256" providerId="ADAL" clId="{C070B991-6094-4D6C-A8EB-3B741AD337EC}" dt="2025-12-07T22:39:23.771" v="512"/>
      <pc:docMkLst>
        <pc:docMk/>
      </pc:docMkLst>
      <pc:sldChg chg="addSp delSp modSp mod">
        <pc:chgData name="Anna Saraceno" userId="762fd8d8-08bd-4e4a-b029-422d30aa5256" providerId="ADAL" clId="{C070B991-6094-4D6C-A8EB-3B741AD337EC}" dt="2025-12-07T18:10:55.211" v="234" actId="1076"/>
        <pc:sldMkLst>
          <pc:docMk/>
          <pc:sldMk cId="3069270946" sldId="292"/>
        </pc:sldMkLst>
        <pc:spChg chg="add mod">
          <ac:chgData name="Anna Saraceno" userId="762fd8d8-08bd-4e4a-b029-422d30aa5256" providerId="ADAL" clId="{C070B991-6094-4D6C-A8EB-3B741AD337EC}" dt="2025-12-07T18:10:55.211" v="234" actId="1076"/>
          <ac:spMkLst>
            <pc:docMk/>
            <pc:sldMk cId="3069270946" sldId="292"/>
            <ac:spMk id="7" creationId="{FBDCAF1F-AAD0-2A7B-D4B7-75B2695C4790}"/>
          </ac:spMkLst>
        </pc:spChg>
      </pc:sldChg>
      <pc:sldChg chg="addSp delSp modSp mod">
        <pc:chgData name="Anna Saraceno" userId="762fd8d8-08bd-4e4a-b029-422d30aa5256" providerId="ADAL" clId="{C070B991-6094-4D6C-A8EB-3B741AD337EC}" dt="2025-12-07T18:04:36.287" v="222" actId="1076"/>
        <pc:sldMkLst>
          <pc:docMk/>
          <pc:sldMk cId="4199556431" sldId="296"/>
        </pc:sldMkLst>
        <pc:spChg chg="mod">
          <ac:chgData name="Anna Saraceno" userId="762fd8d8-08bd-4e4a-b029-422d30aa5256" providerId="ADAL" clId="{C070B991-6094-4D6C-A8EB-3B741AD337EC}" dt="2025-12-07T18:04:18.775" v="219" actId="1076"/>
          <ac:spMkLst>
            <pc:docMk/>
            <pc:sldMk cId="4199556431" sldId="296"/>
            <ac:spMk id="7" creationId="{1721BE03-C20E-48F2-9A56-B977B726E4B2}"/>
          </ac:spMkLst>
        </pc:spChg>
        <pc:spChg chg="add mod">
          <ac:chgData name="Anna Saraceno" userId="762fd8d8-08bd-4e4a-b029-422d30aa5256" providerId="ADAL" clId="{C070B991-6094-4D6C-A8EB-3B741AD337EC}" dt="2025-12-07T18:04:36.287" v="222" actId="1076"/>
          <ac:spMkLst>
            <pc:docMk/>
            <pc:sldMk cId="4199556431" sldId="296"/>
            <ac:spMk id="8" creationId="{CC38CE7A-96B4-E2FB-347A-1EA6522B52E4}"/>
          </ac:spMkLst>
        </pc:spChg>
        <pc:spChg chg="mod">
          <ac:chgData name="Anna Saraceno" userId="762fd8d8-08bd-4e4a-b029-422d30aa5256" providerId="ADAL" clId="{C070B991-6094-4D6C-A8EB-3B741AD337EC}" dt="2025-12-07T18:04:26.473" v="221" actId="1076"/>
          <ac:spMkLst>
            <pc:docMk/>
            <pc:sldMk cId="4199556431" sldId="296"/>
            <ac:spMk id="10" creationId="{C1BEE0AE-CCDD-4DA6-4264-432FAF7BD0CB}"/>
          </ac:spMkLst>
        </pc:spChg>
        <pc:spChg chg="mod">
          <ac:chgData name="Anna Saraceno" userId="762fd8d8-08bd-4e4a-b029-422d30aa5256" providerId="ADAL" clId="{C070B991-6094-4D6C-A8EB-3B741AD337EC}" dt="2025-12-07T18:04:14.054" v="218" actId="1076"/>
          <ac:spMkLst>
            <pc:docMk/>
            <pc:sldMk cId="4199556431" sldId="296"/>
            <ac:spMk id="12" creationId="{D0368B2D-24B7-1EF5-0E1F-9744369DEE1A}"/>
          </ac:spMkLst>
        </pc:spChg>
        <pc:spChg chg="mod">
          <ac:chgData name="Anna Saraceno" userId="762fd8d8-08bd-4e4a-b029-422d30aa5256" providerId="ADAL" clId="{C070B991-6094-4D6C-A8EB-3B741AD337EC}" dt="2025-12-07T18:04:22.691" v="220" actId="1076"/>
          <ac:spMkLst>
            <pc:docMk/>
            <pc:sldMk cId="4199556431" sldId="296"/>
            <ac:spMk id="13" creationId="{451EF1AE-73E6-8497-0314-D686F3D3C30C}"/>
          </ac:spMkLst>
        </pc:spChg>
      </pc:sldChg>
      <pc:sldChg chg="modSp mod">
        <pc:chgData name="Anna Saraceno" userId="762fd8d8-08bd-4e4a-b029-422d30aa5256" providerId="ADAL" clId="{C070B991-6094-4D6C-A8EB-3B741AD337EC}" dt="2025-12-07T17:50:59.809" v="162" actId="14734"/>
        <pc:sldMkLst>
          <pc:docMk/>
          <pc:sldMk cId="313079802" sldId="338"/>
        </pc:sldMkLst>
        <pc:graphicFrameChg chg="modGraphic">
          <ac:chgData name="Anna Saraceno" userId="762fd8d8-08bd-4e4a-b029-422d30aa5256" providerId="ADAL" clId="{C070B991-6094-4D6C-A8EB-3B741AD337EC}" dt="2025-12-07T17:50:59.809" v="162" actId="14734"/>
          <ac:graphicFrameMkLst>
            <pc:docMk/>
            <pc:sldMk cId="313079802" sldId="338"/>
            <ac:graphicFrameMk id="2" creationId="{EA037759-558C-75E0-BC97-4BF511A89F9B}"/>
          </ac:graphicFrameMkLst>
        </pc:graphicFrameChg>
      </pc:sldChg>
      <pc:sldChg chg="modSp mod">
        <pc:chgData name="Anna Saraceno" userId="762fd8d8-08bd-4e4a-b029-422d30aa5256" providerId="ADAL" clId="{C070B991-6094-4D6C-A8EB-3B741AD337EC}" dt="2025-12-07T22:19:12.842" v="244" actId="20577"/>
        <pc:sldMkLst>
          <pc:docMk/>
          <pc:sldMk cId="3362618464" sldId="342"/>
        </pc:sldMkLst>
        <pc:spChg chg="mod">
          <ac:chgData name="Anna Saraceno" userId="762fd8d8-08bd-4e4a-b029-422d30aa5256" providerId="ADAL" clId="{C070B991-6094-4D6C-A8EB-3B741AD337EC}" dt="2025-12-07T22:19:12.842" v="244" actId="20577"/>
          <ac:spMkLst>
            <pc:docMk/>
            <pc:sldMk cId="3362618464" sldId="342"/>
            <ac:spMk id="6" creationId="{E0FA8564-51D4-1951-1B8D-15305D4E6DB4}"/>
          </ac:spMkLst>
        </pc:spChg>
      </pc:sldChg>
      <pc:sldChg chg="modSp mod">
        <pc:chgData name="Anna Saraceno" userId="762fd8d8-08bd-4e4a-b029-422d30aa5256" providerId="ADAL" clId="{C070B991-6094-4D6C-A8EB-3B741AD337EC}" dt="2025-12-07T22:25:09.405" v="399" actId="20577"/>
        <pc:sldMkLst>
          <pc:docMk/>
          <pc:sldMk cId="3230273513" sldId="364"/>
        </pc:sldMkLst>
        <pc:spChg chg="mod">
          <ac:chgData name="Anna Saraceno" userId="762fd8d8-08bd-4e4a-b029-422d30aa5256" providerId="ADAL" clId="{C070B991-6094-4D6C-A8EB-3B741AD337EC}" dt="2025-12-07T22:25:09.405" v="399" actId="20577"/>
          <ac:spMkLst>
            <pc:docMk/>
            <pc:sldMk cId="3230273513" sldId="364"/>
            <ac:spMk id="7" creationId="{F5FD26A7-68A3-96B1-5F97-9A888CA396B1}"/>
          </ac:spMkLst>
        </pc:spChg>
      </pc:sldChg>
      <pc:sldChg chg="modSp mod">
        <pc:chgData name="Anna Saraceno" userId="762fd8d8-08bd-4e4a-b029-422d30aa5256" providerId="ADAL" clId="{C070B991-6094-4D6C-A8EB-3B741AD337EC}" dt="2025-11-25T11:26:18.355" v="1" actId="207"/>
        <pc:sldMkLst>
          <pc:docMk/>
          <pc:sldMk cId="1819187848" sldId="433"/>
        </pc:sldMkLst>
        <pc:graphicFrameChg chg="modGraphic">
          <ac:chgData name="Anna Saraceno" userId="762fd8d8-08bd-4e4a-b029-422d30aa5256" providerId="ADAL" clId="{C070B991-6094-4D6C-A8EB-3B741AD337EC}" dt="2025-11-25T11:26:15.336" v="0" actId="207"/>
          <ac:graphicFrameMkLst>
            <pc:docMk/>
            <pc:sldMk cId="1819187848" sldId="433"/>
            <ac:graphicFrameMk id="6" creationId="{8B1342DD-FF03-1A05-E419-1CB0B2954849}"/>
          </ac:graphicFrameMkLst>
        </pc:graphicFrameChg>
        <pc:graphicFrameChg chg="modGraphic">
          <ac:chgData name="Anna Saraceno" userId="762fd8d8-08bd-4e4a-b029-422d30aa5256" providerId="ADAL" clId="{C070B991-6094-4D6C-A8EB-3B741AD337EC}" dt="2025-11-25T11:26:18.355" v="1" actId="207"/>
          <ac:graphicFrameMkLst>
            <pc:docMk/>
            <pc:sldMk cId="1819187848" sldId="433"/>
            <ac:graphicFrameMk id="7" creationId="{1BC2274A-465C-A0C3-64C9-85529387DDC0}"/>
          </ac:graphicFrameMkLst>
        </pc:graphicFrameChg>
      </pc:sldChg>
      <pc:sldChg chg="modSp mod">
        <pc:chgData name="Anna Saraceno" userId="762fd8d8-08bd-4e4a-b029-422d30aa5256" providerId="ADAL" clId="{C070B991-6094-4D6C-A8EB-3B741AD337EC}" dt="2025-12-07T22:29:01.791" v="430" actId="20577"/>
        <pc:sldMkLst>
          <pc:docMk/>
          <pc:sldMk cId="189156463" sldId="455"/>
        </pc:sldMkLst>
        <pc:spChg chg="mod">
          <ac:chgData name="Anna Saraceno" userId="762fd8d8-08bd-4e4a-b029-422d30aa5256" providerId="ADAL" clId="{C070B991-6094-4D6C-A8EB-3B741AD337EC}" dt="2025-12-07T22:28:48.913" v="402" actId="6549"/>
          <ac:spMkLst>
            <pc:docMk/>
            <pc:sldMk cId="189156463" sldId="455"/>
            <ac:spMk id="7" creationId="{4233766B-D31D-6D50-328F-07081B5CF52C}"/>
          </ac:spMkLst>
        </pc:spChg>
        <pc:graphicFrameChg chg="modGraphic">
          <ac:chgData name="Anna Saraceno" userId="762fd8d8-08bd-4e4a-b029-422d30aa5256" providerId="ADAL" clId="{C070B991-6094-4D6C-A8EB-3B741AD337EC}" dt="2025-12-07T22:29:01.791" v="430" actId="20577"/>
          <ac:graphicFrameMkLst>
            <pc:docMk/>
            <pc:sldMk cId="189156463" sldId="455"/>
            <ac:graphicFrameMk id="4" creationId="{78588F10-3587-5AAF-6A2A-CB9BD02AD29C}"/>
          </ac:graphicFrameMkLst>
        </pc:graphicFrameChg>
      </pc:sldChg>
      <pc:sldChg chg="modSp mod">
        <pc:chgData name="Anna Saraceno" userId="762fd8d8-08bd-4e4a-b029-422d30aa5256" providerId="ADAL" clId="{C070B991-6094-4D6C-A8EB-3B741AD337EC}" dt="2025-12-07T22:21:12.945" v="319" actId="20577"/>
        <pc:sldMkLst>
          <pc:docMk/>
          <pc:sldMk cId="2499596561" sldId="457"/>
        </pc:sldMkLst>
        <pc:spChg chg="mod">
          <ac:chgData name="Anna Saraceno" userId="762fd8d8-08bd-4e4a-b029-422d30aa5256" providerId="ADAL" clId="{C070B991-6094-4D6C-A8EB-3B741AD337EC}" dt="2025-12-07T22:20:38.380" v="271" actId="6549"/>
          <ac:spMkLst>
            <pc:docMk/>
            <pc:sldMk cId="2499596561" sldId="457"/>
            <ac:spMk id="6" creationId="{0A768307-4498-562E-A1C0-84B5968C717E}"/>
          </ac:spMkLst>
        </pc:spChg>
        <pc:graphicFrameChg chg="modGraphic">
          <ac:chgData name="Anna Saraceno" userId="762fd8d8-08bd-4e4a-b029-422d30aa5256" providerId="ADAL" clId="{C070B991-6094-4D6C-A8EB-3B741AD337EC}" dt="2025-12-07T22:21:12.945" v="319" actId="20577"/>
          <ac:graphicFrameMkLst>
            <pc:docMk/>
            <pc:sldMk cId="2499596561" sldId="457"/>
            <ac:graphicFrameMk id="3" creationId="{EB5A35DC-8764-C31F-2333-6070106E9C34}"/>
          </ac:graphicFrameMkLst>
        </pc:graphicFrameChg>
      </pc:sldChg>
      <pc:sldChg chg="modSp mod">
        <pc:chgData name="Anna Saraceno" userId="762fd8d8-08bd-4e4a-b029-422d30aa5256" providerId="ADAL" clId="{C070B991-6094-4D6C-A8EB-3B741AD337EC}" dt="2025-12-07T22:21:04.322" v="294" actId="6549"/>
        <pc:sldMkLst>
          <pc:docMk/>
          <pc:sldMk cId="2144474550" sldId="458"/>
        </pc:sldMkLst>
        <pc:spChg chg="mod">
          <ac:chgData name="Anna Saraceno" userId="762fd8d8-08bd-4e4a-b029-422d30aa5256" providerId="ADAL" clId="{C070B991-6094-4D6C-A8EB-3B741AD337EC}" dt="2025-12-07T22:20:53.212" v="284" actId="6549"/>
          <ac:spMkLst>
            <pc:docMk/>
            <pc:sldMk cId="2144474550" sldId="458"/>
            <ac:spMk id="7" creationId="{E2529A24-E7C9-1391-CD65-1268E0E60F49}"/>
          </ac:spMkLst>
        </pc:spChg>
        <pc:graphicFrameChg chg="modGraphic">
          <ac:chgData name="Anna Saraceno" userId="762fd8d8-08bd-4e4a-b029-422d30aa5256" providerId="ADAL" clId="{C070B991-6094-4D6C-A8EB-3B741AD337EC}" dt="2025-12-07T22:21:04.322" v="294" actId="6549"/>
          <ac:graphicFrameMkLst>
            <pc:docMk/>
            <pc:sldMk cId="2144474550" sldId="458"/>
            <ac:graphicFrameMk id="3" creationId="{48C22225-6D15-D2FD-BEB5-B03D61D65B67}"/>
          </ac:graphicFrameMkLst>
        </pc:graphicFrameChg>
      </pc:sldChg>
      <pc:sldChg chg="modSp mod">
        <pc:chgData name="Anna Saraceno" userId="762fd8d8-08bd-4e4a-b029-422d30aa5256" providerId="ADAL" clId="{C070B991-6094-4D6C-A8EB-3B741AD337EC}" dt="2025-12-07T22:29:15.698" v="459" actId="6549"/>
        <pc:sldMkLst>
          <pc:docMk/>
          <pc:sldMk cId="3503888223" sldId="459"/>
        </pc:sldMkLst>
        <pc:spChg chg="mod">
          <ac:chgData name="Anna Saraceno" userId="762fd8d8-08bd-4e4a-b029-422d30aa5256" providerId="ADAL" clId="{C070B991-6094-4D6C-A8EB-3B741AD337EC}" dt="2025-12-07T22:29:15.698" v="459" actId="6549"/>
          <ac:spMkLst>
            <pc:docMk/>
            <pc:sldMk cId="3503888223" sldId="459"/>
            <ac:spMk id="7" creationId="{7623761F-71DE-EB01-8D38-29C13F04628D}"/>
          </ac:spMkLst>
        </pc:spChg>
        <pc:graphicFrameChg chg="modGraphic">
          <ac:chgData name="Anna Saraceno" userId="762fd8d8-08bd-4e4a-b029-422d30aa5256" providerId="ADAL" clId="{C070B991-6094-4D6C-A8EB-3B741AD337EC}" dt="2025-12-07T22:29:13.023" v="458" actId="20577"/>
          <ac:graphicFrameMkLst>
            <pc:docMk/>
            <pc:sldMk cId="3503888223" sldId="459"/>
            <ac:graphicFrameMk id="3" creationId="{A4DD5DCF-935C-1618-CCAB-8DF38978D5C3}"/>
          </ac:graphicFrameMkLst>
        </pc:graphicFrameChg>
      </pc:sldChg>
      <pc:sldChg chg="modSp mod">
        <pc:chgData name="Anna Saraceno" userId="762fd8d8-08bd-4e4a-b029-422d30aa5256" providerId="ADAL" clId="{C070B991-6094-4D6C-A8EB-3B741AD337EC}" dt="2025-12-07T22:29:31.131" v="486" actId="6549"/>
        <pc:sldMkLst>
          <pc:docMk/>
          <pc:sldMk cId="4022559669" sldId="460"/>
        </pc:sldMkLst>
        <pc:spChg chg="mod">
          <ac:chgData name="Anna Saraceno" userId="762fd8d8-08bd-4e4a-b029-422d30aa5256" providerId="ADAL" clId="{C070B991-6094-4D6C-A8EB-3B741AD337EC}" dt="2025-12-07T22:29:31.131" v="486" actId="6549"/>
          <ac:spMkLst>
            <pc:docMk/>
            <pc:sldMk cId="4022559669" sldId="460"/>
            <ac:spMk id="6" creationId="{0AAFD348-DF85-ACC2-912C-A136FE7ACEC8}"/>
          </ac:spMkLst>
        </pc:spChg>
        <pc:graphicFrameChg chg="modGraphic">
          <ac:chgData name="Anna Saraceno" userId="762fd8d8-08bd-4e4a-b029-422d30aa5256" providerId="ADAL" clId="{C070B991-6094-4D6C-A8EB-3B741AD337EC}" dt="2025-12-07T22:29:28.470" v="485" actId="20577"/>
          <ac:graphicFrameMkLst>
            <pc:docMk/>
            <pc:sldMk cId="4022559669" sldId="460"/>
            <ac:graphicFrameMk id="4" creationId="{C0B29539-396C-4B35-F4B4-EA1388332404}"/>
          </ac:graphicFrameMkLst>
        </pc:graphicFrameChg>
      </pc:sldChg>
      <pc:sldChg chg="addSp delSp modSp add del mod">
        <pc:chgData name="Anna Saraceno" userId="762fd8d8-08bd-4e4a-b029-422d30aa5256" providerId="ADAL" clId="{C070B991-6094-4D6C-A8EB-3B741AD337EC}" dt="2025-12-07T22:31:55.962" v="501" actId="6549"/>
        <pc:sldMkLst>
          <pc:docMk/>
          <pc:sldMk cId="3736087448" sldId="480"/>
        </pc:sldMkLst>
        <pc:spChg chg="mod">
          <ac:chgData name="Anna Saraceno" userId="762fd8d8-08bd-4e4a-b029-422d30aa5256" providerId="ADAL" clId="{C070B991-6094-4D6C-A8EB-3B741AD337EC}" dt="2025-12-07T22:31:55.962" v="501" actId="6549"/>
          <ac:spMkLst>
            <pc:docMk/>
            <pc:sldMk cId="3736087448" sldId="480"/>
            <ac:spMk id="6" creationId="{698DD529-7462-225E-D60D-372AFF9C1F26}"/>
          </ac:spMkLst>
        </pc:spChg>
        <pc:picChg chg="add mod">
          <ac:chgData name="Anna Saraceno" userId="762fd8d8-08bd-4e4a-b029-422d30aa5256" providerId="ADAL" clId="{C070B991-6094-4D6C-A8EB-3B741AD337EC}" dt="2025-11-25T12:14:53.720" v="117" actId="1076"/>
          <ac:picMkLst>
            <pc:docMk/>
            <pc:sldMk cId="3736087448" sldId="480"/>
            <ac:picMk id="3" creationId="{161490B4-C533-A95B-C86B-4DE390AF61E7}"/>
          </ac:picMkLst>
        </pc:picChg>
      </pc:sldChg>
      <pc:sldChg chg="modSp">
        <pc:chgData name="Anna Saraceno" userId="762fd8d8-08bd-4e4a-b029-422d30aa5256" providerId="ADAL" clId="{C070B991-6094-4D6C-A8EB-3B741AD337EC}" dt="2025-11-25T11:27:04.414" v="2"/>
        <pc:sldMkLst>
          <pc:docMk/>
          <pc:sldMk cId="447861117" sldId="486"/>
        </pc:sldMkLst>
        <pc:graphicFrameChg chg="mod">
          <ac:chgData name="Anna Saraceno" userId="762fd8d8-08bd-4e4a-b029-422d30aa5256" providerId="ADAL" clId="{C070B991-6094-4D6C-A8EB-3B741AD337EC}" dt="2025-11-25T11:27:04.414" v="2"/>
          <ac:graphicFrameMkLst>
            <pc:docMk/>
            <pc:sldMk cId="447861117" sldId="486"/>
            <ac:graphicFrameMk id="13" creationId="{C8D8BE09-DBE0-0EE5-A7E9-2CF8F6AD8EFB}"/>
          </ac:graphicFrameMkLst>
        </pc:graphicFrameChg>
      </pc:sldChg>
      <pc:sldChg chg="modSp mod">
        <pc:chgData name="Anna Saraceno" userId="762fd8d8-08bd-4e4a-b029-422d30aa5256" providerId="ADAL" clId="{C070B991-6094-4D6C-A8EB-3B741AD337EC}" dt="2025-12-07T22:17:24.647" v="243" actId="3626"/>
        <pc:sldMkLst>
          <pc:docMk/>
          <pc:sldMk cId="2394257356" sldId="537"/>
        </pc:sldMkLst>
        <pc:graphicFrameChg chg="mod modGraphic">
          <ac:chgData name="Anna Saraceno" userId="762fd8d8-08bd-4e4a-b029-422d30aa5256" providerId="ADAL" clId="{C070B991-6094-4D6C-A8EB-3B741AD337EC}" dt="2025-12-07T22:17:24.647" v="243" actId="3626"/>
          <ac:graphicFrameMkLst>
            <pc:docMk/>
            <pc:sldMk cId="2394257356" sldId="537"/>
            <ac:graphicFrameMk id="24" creationId="{3C6BEE17-3724-FB7C-B71F-93E225A9A206}"/>
          </ac:graphicFrameMkLst>
        </pc:graphicFrameChg>
      </pc:sldChg>
      <pc:sldChg chg="addSp delSp modSp mod">
        <pc:chgData name="Anna Saraceno" userId="762fd8d8-08bd-4e4a-b029-422d30aa5256" providerId="ADAL" clId="{C070B991-6094-4D6C-A8EB-3B741AD337EC}" dt="2025-11-25T12:20:41.928" v="133" actId="1076"/>
        <pc:sldMkLst>
          <pc:docMk/>
          <pc:sldMk cId="1913366841" sldId="542"/>
        </pc:sldMkLst>
        <pc:spChg chg="mod">
          <ac:chgData name="Anna Saraceno" userId="762fd8d8-08bd-4e4a-b029-422d30aa5256" providerId="ADAL" clId="{C070B991-6094-4D6C-A8EB-3B741AD337EC}" dt="2025-11-25T12:09:14.779" v="41" actId="20577"/>
          <ac:spMkLst>
            <pc:docMk/>
            <pc:sldMk cId="1913366841" sldId="542"/>
            <ac:spMk id="6" creationId="{37778F71-0647-7C73-A9F2-EF4C9C3617C0}"/>
          </ac:spMkLst>
        </pc:spChg>
      </pc:sldChg>
      <pc:sldChg chg="modSp mod">
        <pc:chgData name="Anna Saraceno" userId="762fd8d8-08bd-4e4a-b029-422d30aa5256" providerId="ADAL" clId="{C070B991-6094-4D6C-A8EB-3B741AD337EC}" dt="2025-11-25T12:14:35.653" v="109" actId="1076"/>
        <pc:sldMkLst>
          <pc:docMk/>
          <pc:sldMk cId="3806610007" sldId="543"/>
        </pc:sldMkLst>
        <pc:picChg chg="mod">
          <ac:chgData name="Anna Saraceno" userId="762fd8d8-08bd-4e4a-b029-422d30aa5256" providerId="ADAL" clId="{C070B991-6094-4D6C-A8EB-3B741AD337EC}" dt="2025-11-25T12:14:35.653" v="109" actId="1076"/>
          <ac:picMkLst>
            <pc:docMk/>
            <pc:sldMk cId="3806610007" sldId="543"/>
            <ac:picMk id="2" creationId="{5A8C97A3-FFB3-0F9D-910B-2950D828F263}"/>
          </ac:picMkLst>
        </pc:picChg>
      </pc:sldChg>
      <pc:sldChg chg="addSp delSp modSp mod">
        <pc:chgData name="Anna Saraceno" userId="762fd8d8-08bd-4e4a-b029-422d30aa5256" providerId="ADAL" clId="{C070B991-6094-4D6C-A8EB-3B741AD337EC}" dt="2025-12-07T22:25:14.990" v="401" actId="6549"/>
        <pc:sldMkLst>
          <pc:docMk/>
          <pc:sldMk cId="2588738566" sldId="544"/>
        </pc:sldMkLst>
        <pc:spChg chg="mod">
          <ac:chgData name="Anna Saraceno" userId="762fd8d8-08bd-4e4a-b029-422d30aa5256" providerId="ADAL" clId="{C070B991-6094-4D6C-A8EB-3B741AD337EC}" dt="2025-12-07T22:25:14.990" v="401" actId="6549"/>
          <ac:spMkLst>
            <pc:docMk/>
            <pc:sldMk cId="2588738566" sldId="544"/>
            <ac:spMk id="8" creationId="{2A0B26E4-B7BA-52EA-D1E6-2055240C5F2D}"/>
          </ac:spMkLst>
        </pc:spChg>
        <pc:picChg chg="add mod">
          <ac:chgData name="Anna Saraceno" userId="762fd8d8-08bd-4e4a-b029-422d30aa5256" providerId="ADAL" clId="{C070B991-6094-4D6C-A8EB-3B741AD337EC}" dt="2025-11-25T12:14:46.333" v="113" actId="1076"/>
          <ac:picMkLst>
            <pc:docMk/>
            <pc:sldMk cId="2588738566" sldId="544"/>
            <ac:picMk id="3" creationId="{F638AE6B-EA97-2FFA-138E-7567DB6FF905}"/>
          </ac:picMkLst>
        </pc:picChg>
      </pc:sldChg>
      <pc:sldChg chg="addSp delSp modSp mod">
        <pc:chgData name="Anna Saraceno" userId="762fd8d8-08bd-4e4a-b029-422d30aa5256" providerId="ADAL" clId="{C070B991-6094-4D6C-A8EB-3B741AD337EC}" dt="2025-12-07T22:36:29.398" v="504" actId="20577"/>
        <pc:sldMkLst>
          <pc:docMk/>
          <pc:sldMk cId="3296591399" sldId="545"/>
        </pc:sldMkLst>
        <pc:spChg chg="mod">
          <ac:chgData name="Anna Saraceno" userId="762fd8d8-08bd-4e4a-b029-422d30aa5256" providerId="ADAL" clId="{C070B991-6094-4D6C-A8EB-3B741AD337EC}" dt="2025-12-07T22:36:29.398" v="504" actId="20577"/>
          <ac:spMkLst>
            <pc:docMk/>
            <pc:sldMk cId="3296591399" sldId="545"/>
            <ac:spMk id="6" creationId="{89F06FCC-5A9A-8071-8D86-617C834B8876}"/>
          </ac:spMkLst>
        </pc:spChg>
        <pc:picChg chg="add mod">
          <ac:chgData name="Anna Saraceno" userId="762fd8d8-08bd-4e4a-b029-422d30aa5256" providerId="ADAL" clId="{C070B991-6094-4D6C-A8EB-3B741AD337EC}" dt="2025-11-25T12:15:02.945" v="121" actId="1076"/>
          <ac:picMkLst>
            <pc:docMk/>
            <pc:sldMk cId="3296591399" sldId="545"/>
            <ac:picMk id="3" creationId="{807C048C-0817-2F15-AAC1-AA5A19457487}"/>
          </ac:picMkLst>
        </pc:picChg>
      </pc:sldChg>
      <pc:sldChg chg="modSp mod">
        <pc:chgData name="Anna Saraceno" userId="762fd8d8-08bd-4e4a-b029-422d30aa5256" providerId="ADAL" clId="{C070B991-6094-4D6C-A8EB-3B741AD337EC}" dt="2025-12-07T17:48:51.742" v="148" actId="6549"/>
        <pc:sldMkLst>
          <pc:docMk/>
          <pc:sldMk cId="3727730587" sldId="547"/>
        </pc:sldMkLst>
        <pc:spChg chg="mod">
          <ac:chgData name="Anna Saraceno" userId="762fd8d8-08bd-4e4a-b029-422d30aa5256" providerId="ADAL" clId="{C070B991-6094-4D6C-A8EB-3B741AD337EC}" dt="2025-12-07T17:48:51.742" v="148" actId="6549"/>
          <ac:spMkLst>
            <pc:docMk/>
            <pc:sldMk cId="3727730587" sldId="547"/>
            <ac:spMk id="10" creationId="{B35B6528-BFCC-AABD-AE9F-3812CF9A6DE7}"/>
          </ac:spMkLst>
        </pc:spChg>
      </pc:sldChg>
      <pc:sldChg chg="modSp mod">
        <pc:chgData name="Anna Saraceno" userId="762fd8d8-08bd-4e4a-b029-422d30aa5256" providerId="ADAL" clId="{C070B991-6094-4D6C-A8EB-3B741AD337EC}" dt="2025-12-07T17:00:47.555" v="141" actId="20577"/>
        <pc:sldMkLst>
          <pc:docMk/>
          <pc:sldMk cId="2701279490" sldId="553"/>
        </pc:sldMkLst>
        <pc:graphicFrameChg chg="modGraphic">
          <ac:chgData name="Anna Saraceno" userId="762fd8d8-08bd-4e4a-b029-422d30aa5256" providerId="ADAL" clId="{C070B991-6094-4D6C-A8EB-3B741AD337EC}" dt="2025-12-07T17:00:47.555" v="141" actId="20577"/>
          <ac:graphicFrameMkLst>
            <pc:docMk/>
            <pc:sldMk cId="2701279490" sldId="553"/>
            <ac:graphicFrameMk id="8" creationId="{00E87A7B-9F31-9D23-A626-A5DC61D8EA4E}"/>
          </ac:graphicFrameMkLst>
        </pc:graphicFrameChg>
      </pc:sldChg>
    </pc:docChg>
  </pc:docChgLst>
  <pc:docChgLst>
    <pc:chgData name="ripepi antonino" userId="2d236d68-e75c-4164-a1ab-8207af74cbd8" providerId="ADAL" clId="{5BD6B873-AC35-404A-9972-D0187518E448}"/>
    <pc:docChg chg="undo redo custSel addSld delSld modSld">
      <pc:chgData name="ripepi antonino" userId="2d236d68-e75c-4164-a1ab-8207af74cbd8" providerId="ADAL" clId="{5BD6B873-AC35-404A-9972-D0187518E448}" dt="2025-12-03T15:23:12.581" v="1285" actId="13242"/>
      <pc:docMkLst>
        <pc:docMk/>
      </pc:docMkLst>
      <pc:sldChg chg="addSp delSp modSp mod">
        <pc:chgData name="ripepi antonino" userId="2d236d68-e75c-4164-a1ab-8207af74cbd8" providerId="ADAL" clId="{5BD6B873-AC35-404A-9972-D0187518E448}" dt="2025-12-03T14:21:58.607" v="788" actId="1076"/>
        <pc:sldMkLst>
          <pc:docMk/>
          <pc:sldMk cId="3069270946" sldId="292"/>
        </pc:sldMkLst>
        <pc:spChg chg="mod">
          <ac:chgData name="ripepi antonino" userId="2d236d68-e75c-4164-a1ab-8207af74cbd8" providerId="ADAL" clId="{5BD6B873-AC35-404A-9972-D0187518E448}" dt="2025-12-03T14:13:01.618" v="663" actId="1036"/>
          <ac:spMkLst>
            <pc:docMk/>
            <pc:sldMk cId="3069270946" sldId="292"/>
            <ac:spMk id="2" creationId="{8FA8D6CD-1303-46F1-48B6-5BC0D99E0BE0}"/>
          </ac:spMkLst>
        </pc:spChg>
        <pc:spChg chg="mod">
          <ac:chgData name="ripepi antonino" userId="2d236d68-e75c-4164-a1ab-8207af74cbd8" providerId="ADAL" clId="{5BD6B873-AC35-404A-9972-D0187518E448}" dt="2025-12-03T14:20:22.675" v="785" actId="1076"/>
          <ac:spMkLst>
            <pc:docMk/>
            <pc:sldMk cId="3069270946" sldId="292"/>
            <ac:spMk id="4" creationId="{DA82A0C8-FB1E-B0A7-0FFA-DD7B5D2AADF3}"/>
          </ac:spMkLst>
        </pc:spChg>
        <pc:spChg chg="mod">
          <ac:chgData name="ripepi antonino" userId="2d236d68-e75c-4164-a1ab-8207af74cbd8" providerId="ADAL" clId="{5BD6B873-AC35-404A-9972-D0187518E448}" dt="2025-12-03T14:21:58.607" v="788" actId="1076"/>
          <ac:spMkLst>
            <pc:docMk/>
            <pc:sldMk cId="3069270946" sldId="292"/>
            <ac:spMk id="5" creationId="{BB5EFA2D-FAC6-5EFA-60FD-44EF30326A47}"/>
          </ac:spMkLst>
        </pc:spChg>
        <pc:spChg chg="mod">
          <ac:chgData name="ripepi antonino" userId="2d236d68-e75c-4164-a1ab-8207af74cbd8" providerId="ADAL" clId="{5BD6B873-AC35-404A-9972-D0187518E448}" dt="2025-12-03T14:16:48.985" v="764" actId="113"/>
          <ac:spMkLst>
            <pc:docMk/>
            <pc:sldMk cId="3069270946" sldId="292"/>
            <ac:spMk id="9" creationId="{35EC2620-3A80-FE82-85CF-F20B25444A0C}"/>
          </ac:spMkLst>
        </pc:spChg>
        <pc:spChg chg="mod">
          <ac:chgData name="ripepi antonino" userId="2d236d68-e75c-4164-a1ab-8207af74cbd8" providerId="ADAL" clId="{5BD6B873-AC35-404A-9972-D0187518E448}" dt="2025-12-03T14:17:50.393" v="766" actId="948"/>
          <ac:spMkLst>
            <pc:docMk/>
            <pc:sldMk cId="3069270946" sldId="292"/>
            <ac:spMk id="11" creationId="{1108BBC1-5DDA-7868-F7C2-0AC2B798817D}"/>
          </ac:spMkLst>
        </pc:spChg>
        <pc:spChg chg="mod">
          <ac:chgData name="ripepi antonino" userId="2d236d68-e75c-4164-a1ab-8207af74cbd8" providerId="ADAL" clId="{5BD6B873-AC35-404A-9972-D0187518E448}" dt="2025-12-03T14:18:48.056" v="772" actId="1076"/>
          <ac:spMkLst>
            <pc:docMk/>
            <pc:sldMk cId="3069270946" sldId="292"/>
            <ac:spMk id="17" creationId="{105EB0FF-7BDF-078E-D151-5D7D5A5F2221}"/>
          </ac:spMkLst>
        </pc:spChg>
        <pc:spChg chg="mod">
          <ac:chgData name="ripepi antonino" userId="2d236d68-e75c-4164-a1ab-8207af74cbd8" providerId="ADAL" clId="{5BD6B873-AC35-404A-9972-D0187518E448}" dt="2025-12-03T14:19:16.757" v="776" actId="1076"/>
          <ac:spMkLst>
            <pc:docMk/>
            <pc:sldMk cId="3069270946" sldId="292"/>
            <ac:spMk id="21" creationId="{6C850EEE-2A82-53A9-9EEC-C2F807A02322}"/>
          </ac:spMkLst>
        </pc:spChg>
        <pc:spChg chg="mod">
          <ac:chgData name="ripepi antonino" userId="2d236d68-e75c-4164-a1ab-8207af74cbd8" providerId="ADAL" clId="{5BD6B873-AC35-404A-9972-D0187518E448}" dt="2025-12-03T14:20:45.020" v="786" actId="20577"/>
          <ac:spMkLst>
            <pc:docMk/>
            <pc:sldMk cId="3069270946" sldId="292"/>
            <ac:spMk id="22" creationId="{32502284-B45B-0EAE-72CB-E5E4B0FD519F}"/>
          </ac:spMkLst>
        </pc:spChg>
        <pc:picChg chg="mod">
          <ac:chgData name="ripepi antonino" userId="2d236d68-e75c-4164-a1ab-8207af74cbd8" providerId="ADAL" clId="{5BD6B873-AC35-404A-9972-D0187518E448}" dt="2025-12-03T14:13:55.020" v="750" actId="1035"/>
          <ac:picMkLst>
            <pc:docMk/>
            <pc:sldMk cId="3069270946" sldId="292"/>
            <ac:picMk id="3" creationId="{B1D8D150-E1E4-52E4-C449-5BD140C7C04B}"/>
          </ac:picMkLst>
        </pc:picChg>
        <pc:picChg chg="mod">
          <ac:chgData name="ripepi antonino" userId="2d236d68-e75c-4164-a1ab-8207af74cbd8" providerId="ADAL" clId="{5BD6B873-AC35-404A-9972-D0187518E448}" dt="2025-12-03T14:20:07.344" v="784" actId="14100"/>
          <ac:picMkLst>
            <pc:docMk/>
            <pc:sldMk cId="3069270946" sldId="292"/>
            <ac:picMk id="6" creationId="{D5024260-4F26-C79D-0116-A5FF84366B7E}"/>
          </ac:picMkLst>
        </pc:picChg>
        <pc:picChg chg="mod">
          <ac:chgData name="ripepi antonino" userId="2d236d68-e75c-4164-a1ab-8207af74cbd8" providerId="ADAL" clId="{5BD6B873-AC35-404A-9972-D0187518E448}" dt="2025-12-03T14:19:10.513" v="775" actId="1076"/>
          <ac:picMkLst>
            <pc:docMk/>
            <pc:sldMk cId="3069270946" sldId="292"/>
            <ac:picMk id="16" creationId="{282914E4-0417-E2BF-60F2-A43CDF1177EF}"/>
          </ac:picMkLst>
        </pc:picChg>
        <pc:picChg chg="mod">
          <ac:chgData name="ripepi antonino" userId="2d236d68-e75c-4164-a1ab-8207af74cbd8" providerId="ADAL" clId="{5BD6B873-AC35-404A-9972-D0187518E448}" dt="2025-12-03T14:19:28.665" v="779" actId="14100"/>
          <ac:picMkLst>
            <pc:docMk/>
            <pc:sldMk cId="3069270946" sldId="292"/>
            <ac:picMk id="23" creationId="{6BD7FE3E-6C70-C243-A6A2-498DB9AB3283}"/>
          </ac:picMkLst>
        </pc:picChg>
      </pc:sldChg>
      <pc:sldChg chg="modSp mod">
        <pc:chgData name="ripepi antonino" userId="2d236d68-e75c-4164-a1ab-8207af74cbd8" providerId="ADAL" clId="{5BD6B873-AC35-404A-9972-D0187518E448}" dt="2025-12-03T11:29:56.319" v="236" actId="20577"/>
        <pc:sldMkLst>
          <pc:docMk/>
          <pc:sldMk cId="4199556431" sldId="296"/>
        </pc:sldMkLst>
        <pc:spChg chg="mod">
          <ac:chgData name="ripepi antonino" userId="2d236d68-e75c-4164-a1ab-8207af74cbd8" providerId="ADAL" clId="{5BD6B873-AC35-404A-9972-D0187518E448}" dt="2025-12-03T11:29:56.319" v="236" actId="20577"/>
          <ac:spMkLst>
            <pc:docMk/>
            <pc:sldMk cId="4199556431" sldId="296"/>
            <ac:spMk id="5" creationId="{E28E51FA-F8C6-99BE-BC77-CEF8E44AF623}"/>
          </ac:spMkLst>
        </pc:spChg>
      </pc:sldChg>
      <pc:sldChg chg="modSp mod">
        <pc:chgData name="ripepi antonino" userId="2d236d68-e75c-4164-a1ab-8207af74cbd8" providerId="ADAL" clId="{5BD6B873-AC35-404A-9972-D0187518E448}" dt="2025-12-03T11:36:01.900" v="248" actId="20577"/>
        <pc:sldMkLst>
          <pc:docMk/>
          <pc:sldMk cId="1622407034" sldId="336"/>
        </pc:sldMkLst>
        <pc:spChg chg="mod">
          <ac:chgData name="ripepi antonino" userId="2d236d68-e75c-4164-a1ab-8207af74cbd8" providerId="ADAL" clId="{5BD6B873-AC35-404A-9972-D0187518E448}" dt="2025-12-03T11:36:01.900" v="248" actId="20577"/>
          <ac:spMkLst>
            <pc:docMk/>
            <pc:sldMk cId="1622407034" sldId="336"/>
            <ac:spMk id="4" creationId="{6F6AF0DC-12C3-FFC5-273A-4505B723FB5D}"/>
          </ac:spMkLst>
        </pc:spChg>
        <pc:spChg chg="mod">
          <ac:chgData name="ripepi antonino" userId="2d236d68-e75c-4164-a1ab-8207af74cbd8" providerId="ADAL" clId="{5BD6B873-AC35-404A-9972-D0187518E448}" dt="2025-12-03T11:35:49.042" v="246" actId="255"/>
          <ac:spMkLst>
            <pc:docMk/>
            <pc:sldMk cId="1622407034" sldId="336"/>
            <ac:spMk id="8" creationId="{5B348C9F-136E-ABB9-16EC-D8C847D5F596}"/>
          </ac:spMkLst>
        </pc:spChg>
      </pc:sldChg>
      <pc:sldChg chg="modSp mod">
        <pc:chgData name="ripepi antonino" userId="2d236d68-e75c-4164-a1ab-8207af74cbd8" providerId="ADAL" clId="{5BD6B873-AC35-404A-9972-D0187518E448}" dt="2025-12-03T14:22:56.947" v="797" actId="1076"/>
        <pc:sldMkLst>
          <pc:docMk/>
          <pc:sldMk cId="1631007862" sldId="337"/>
        </pc:sldMkLst>
        <pc:spChg chg="mod">
          <ac:chgData name="ripepi antonino" userId="2d236d68-e75c-4164-a1ab-8207af74cbd8" providerId="ADAL" clId="{5BD6B873-AC35-404A-9972-D0187518E448}" dt="2025-12-03T14:22:56.947" v="797" actId="1076"/>
          <ac:spMkLst>
            <pc:docMk/>
            <pc:sldMk cId="1631007862" sldId="337"/>
            <ac:spMk id="3" creationId="{C5A3DAC7-9367-6826-381C-FB1C6EFFEB4B}"/>
          </ac:spMkLst>
        </pc:spChg>
        <pc:spChg chg="mod">
          <ac:chgData name="ripepi antonino" userId="2d236d68-e75c-4164-a1ab-8207af74cbd8" providerId="ADAL" clId="{5BD6B873-AC35-404A-9972-D0187518E448}" dt="2025-12-03T14:22:49.850" v="796" actId="20577"/>
          <ac:spMkLst>
            <pc:docMk/>
            <pc:sldMk cId="1631007862" sldId="337"/>
            <ac:spMk id="5" creationId="{725F2C02-99C2-DF09-6660-01E6DE82A274}"/>
          </ac:spMkLst>
        </pc:spChg>
      </pc:sldChg>
      <pc:sldChg chg="modSp mod">
        <pc:chgData name="ripepi antonino" userId="2d236d68-e75c-4164-a1ab-8207af74cbd8" providerId="ADAL" clId="{5BD6B873-AC35-404A-9972-D0187518E448}" dt="2025-12-03T10:02:57.497" v="120" actId="12385"/>
        <pc:sldMkLst>
          <pc:docMk/>
          <pc:sldMk cId="3362618464" sldId="342"/>
        </pc:sldMkLst>
        <pc:graphicFrameChg chg="modGraphic">
          <ac:chgData name="ripepi antonino" userId="2d236d68-e75c-4164-a1ab-8207af74cbd8" providerId="ADAL" clId="{5BD6B873-AC35-404A-9972-D0187518E448}" dt="2025-12-03T10:02:57.497" v="120" actId="12385"/>
          <ac:graphicFrameMkLst>
            <pc:docMk/>
            <pc:sldMk cId="3362618464" sldId="342"/>
            <ac:graphicFrameMk id="3" creationId="{A95E0052-A3A9-BE0E-D141-B161347A4B91}"/>
          </ac:graphicFrameMkLst>
        </pc:graphicFrameChg>
      </pc:sldChg>
      <pc:sldChg chg="modSp mod">
        <pc:chgData name="ripepi antonino" userId="2d236d68-e75c-4164-a1ab-8207af74cbd8" providerId="ADAL" clId="{5BD6B873-AC35-404A-9972-D0187518E448}" dt="2025-12-03T11:54:09.480" v="341" actId="1076"/>
        <pc:sldMkLst>
          <pc:docMk/>
          <pc:sldMk cId="1037147130" sldId="345"/>
        </pc:sldMkLst>
        <pc:spChg chg="mod">
          <ac:chgData name="ripepi antonino" userId="2d236d68-e75c-4164-a1ab-8207af74cbd8" providerId="ADAL" clId="{5BD6B873-AC35-404A-9972-D0187518E448}" dt="2025-12-03T11:54:09.480" v="341" actId="1076"/>
          <ac:spMkLst>
            <pc:docMk/>
            <pc:sldMk cId="1037147130" sldId="345"/>
            <ac:spMk id="5" creationId="{C77EE4A9-1261-973A-F65C-71A2D9EFFA23}"/>
          </ac:spMkLst>
        </pc:spChg>
        <pc:graphicFrameChg chg="mod modGraphic">
          <ac:chgData name="ripepi antonino" userId="2d236d68-e75c-4164-a1ab-8207af74cbd8" providerId="ADAL" clId="{5BD6B873-AC35-404A-9972-D0187518E448}" dt="2025-12-03T11:51:02.924" v="321" actId="1076"/>
          <ac:graphicFrameMkLst>
            <pc:docMk/>
            <pc:sldMk cId="1037147130" sldId="345"/>
            <ac:graphicFrameMk id="3" creationId="{B2324542-12D4-87D4-B84A-6B22392FA694}"/>
          </ac:graphicFrameMkLst>
        </pc:graphicFrameChg>
      </pc:sldChg>
      <pc:sldChg chg="modSp mod">
        <pc:chgData name="ripepi antonino" userId="2d236d68-e75c-4164-a1ab-8207af74cbd8" providerId="ADAL" clId="{5BD6B873-AC35-404A-9972-D0187518E448}" dt="2025-12-03T14:33:01.846" v="929" actId="207"/>
        <pc:sldMkLst>
          <pc:docMk/>
          <pc:sldMk cId="2039862679" sldId="348"/>
        </pc:sldMkLst>
        <pc:graphicFrameChg chg="mod modGraphic">
          <ac:chgData name="ripepi antonino" userId="2d236d68-e75c-4164-a1ab-8207af74cbd8" providerId="ADAL" clId="{5BD6B873-AC35-404A-9972-D0187518E448}" dt="2025-12-03T14:33:01.846" v="929" actId="207"/>
          <ac:graphicFrameMkLst>
            <pc:docMk/>
            <pc:sldMk cId="2039862679" sldId="348"/>
            <ac:graphicFrameMk id="3" creationId="{8637E349-AF43-14CD-6864-E1DD0872D196}"/>
          </ac:graphicFrameMkLst>
        </pc:graphicFrameChg>
      </pc:sldChg>
      <pc:sldChg chg="modSp mod">
        <pc:chgData name="ripepi antonino" userId="2d236d68-e75c-4164-a1ab-8207af74cbd8" providerId="ADAL" clId="{5BD6B873-AC35-404A-9972-D0187518E448}" dt="2025-12-03T09:48:26.630" v="103" actId="207"/>
        <pc:sldMkLst>
          <pc:docMk/>
          <pc:sldMk cId="2691698556" sldId="350"/>
        </pc:sldMkLst>
        <pc:spChg chg="mod">
          <ac:chgData name="ripepi antonino" userId="2d236d68-e75c-4164-a1ab-8207af74cbd8" providerId="ADAL" clId="{5BD6B873-AC35-404A-9972-D0187518E448}" dt="2025-12-03T09:44:58.242" v="99" actId="14100"/>
          <ac:spMkLst>
            <pc:docMk/>
            <pc:sldMk cId="2691698556" sldId="350"/>
            <ac:spMk id="6" creationId="{76DF6528-FF06-F72C-8DE0-D3CB48C5B1E3}"/>
          </ac:spMkLst>
        </pc:spChg>
        <pc:graphicFrameChg chg="mod modGraphic">
          <ac:chgData name="ripepi antonino" userId="2d236d68-e75c-4164-a1ab-8207af74cbd8" providerId="ADAL" clId="{5BD6B873-AC35-404A-9972-D0187518E448}" dt="2025-12-03T09:48:26.630" v="103" actId="207"/>
          <ac:graphicFrameMkLst>
            <pc:docMk/>
            <pc:sldMk cId="2691698556" sldId="350"/>
            <ac:graphicFrameMk id="5" creationId="{6D1EBF89-076D-413E-34ED-5BC70DF6BD7D}"/>
          </ac:graphicFrameMkLst>
        </pc:graphicFrameChg>
      </pc:sldChg>
      <pc:sldChg chg="modSp mod">
        <pc:chgData name="ripepi antonino" userId="2d236d68-e75c-4164-a1ab-8207af74cbd8" providerId="ADAL" clId="{5BD6B873-AC35-404A-9972-D0187518E448}" dt="2025-12-03T11:24:45.220" v="213" actId="5793"/>
        <pc:sldMkLst>
          <pc:docMk/>
          <pc:sldMk cId="2026215218" sldId="352"/>
        </pc:sldMkLst>
        <pc:spChg chg="mod">
          <ac:chgData name="ripepi antonino" userId="2d236d68-e75c-4164-a1ab-8207af74cbd8" providerId="ADAL" clId="{5BD6B873-AC35-404A-9972-D0187518E448}" dt="2025-12-03T11:24:45.220" v="213" actId="5793"/>
          <ac:spMkLst>
            <pc:docMk/>
            <pc:sldMk cId="2026215218" sldId="352"/>
            <ac:spMk id="4" creationId="{D10013CD-9C39-B764-DD8B-A100C782F3E1}"/>
          </ac:spMkLst>
        </pc:spChg>
        <pc:graphicFrameChg chg="modGraphic">
          <ac:chgData name="ripepi antonino" userId="2d236d68-e75c-4164-a1ab-8207af74cbd8" providerId="ADAL" clId="{5BD6B873-AC35-404A-9972-D0187518E448}" dt="2025-12-03T11:23:52.659" v="204" actId="12385"/>
          <ac:graphicFrameMkLst>
            <pc:docMk/>
            <pc:sldMk cId="2026215218" sldId="352"/>
            <ac:graphicFrameMk id="6" creationId="{E73BDA1F-37AE-A02F-6208-B3CE87D3EE33}"/>
          </ac:graphicFrameMkLst>
        </pc:graphicFrameChg>
      </pc:sldChg>
      <pc:sldChg chg="modSp mod">
        <pc:chgData name="ripepi antonino" userId="2d236d68-e75c-4164-a1ab-8207af74cbd8" providerId="ADAL" clId="{5BD6B873-AC35-404A-9972-D0187518E448}" dt="2025-12-03T12:12:34.010" v="441" actId="1076"/>
        <pc:sldMkLst>
          <pc:docMk/>
          <pc:sldMk cId="164067766" sldId="353"/>
        </pc:sldMkLst>
        <pc:spChg chg="mod">
          <ac:chgData name="ripepi antonino" userId="2d236d68-e75c-4164-a1ab-8207af74cbd8" providerId="ADAL" clId="{5BD6B873-AC35-404A-9972-D0187518E448}" dt="2025-12-03T12:04:46.708" v="395" actId="20577"/>
          <ac:spMkLst>
            <pc:docMk/>
            <pc:sldMk cId="164067766" sldId="353"/>
            <ac:spMk id="6" creationId="{5997244A-B5DC-7101-98FC-841D96FC809B}"/>
          </ac:spMkLst>
        </pc:spChg>
        <pc:graphicFrameChg chg="mod modGraphic">
          <ac:chgData name="ripepi antonino" userId="2d236d68-e75c-4164-a1ab-8207af74cbd8" providerId="ADAL" clId="{5BD6B873-AC35-404A-9972-D0187518E448}" dt="2025-12-03T12:11:15.104" v="430" actId="1076"/>
          <ac:graphicFrameMkLst>
            <pc:docMk/>
            <pc:sldMk cId="164067766" sldId="353"/>
            <ac:graphicFrameMk id="4" creationId="{7831D725-F32C-B2BE-39DB-68C13CD23780}"/>
          </ac:graphicFrameMkLst>
        </pc:graphicFrameChg>
        <pc:graphicFrameChg chg="mod">
          <ac:chgData name="ripepi antonino" userId="2d236d68-e75c-4164-a1ab-8207af74cbd8" providerId="ADAL" clId="{5BD6B873-AC35-404A-9972-D0187518E448}" dt="2025-12-03T12:12:34.010" v="441" actId="1076"/>
          <ac:graphicFrameMkLst>
            <pc:docMk/>
            <pc:sldMk cId="164067766" sldId="353"/>
            <ac:graphicFrameMk id="5" creationId="{6C6FDCA3-CE5C-A528-A17F-06220387C173}"/>
          </ac:graphicFrameMkLst>
        </pc:graphicFrameChg>
      </pc:sldChg>
      <pc:sldChg chg="modSp mod">
        <pc:chgData name="ripepi antonino" userId="2d236d68-e75c-4164-a1ab-8207af74cbd8" providerId="ADAL" clId="{5BD6B873-AC35-404A-9972-D0187518E448}" dt="2025-12-03T14:07:06.623" v="493" actId="255"/>
        <pc:sldMkLst>
          <pc:docMk/>
          <pc:sldMk cId="1315569558" sldId="354"/>
        </pc:sldMkLst>
        <pc:spChg chg="mod">
          <ac:chgData name="ripepi antonino" userId="2d236d68-e75c-4164-a1ab-8207af74cbd8" providerId="ADAL" clId="{5BD6B873-AC35-404A-9972-D0187518E448}" dt="2025-12-03T14:05:48.340" v="484" actId="1076"/>
          <ac:spMkLst>
            <pc:docMk/>
            <pc:sldMk cId="1315569558" sldId="354"/>
            <ac:spMk id="5" creationId="{E9C952A1-7856-3ABD-AD55-DC48CC19A150}"/>
          </ac:spMkLst>
        </pc:spChg>
        <pc:graphicFrameChg chg="modGraphic">
          <ac:chgData name="ripepi antonino" userId="2d236d68-e75c-4164-a1ab-8207af74cbd8" providerId="ADAL" clId="{5BD6B873-AC35-404A-9972-D0187518E448}" dt="2025-12-03T14:07:06.623" v="493" actId="255"/>
          <ac:graphicFrameMkLst>
            <pc:docMk/>
            <pc:sldMk cId="1315569558" sldId="354"/>
            <ac:graphicFrameMk id="4" creationId="{ED70B4CD-7938-418A-FDB5-04F03DDF637B}"/>
          </ac:graphicFrameMkLst>
        </pc:graphicFrameChg>
      </pc:sldChg>
      <pc:sldChg chg="modSp mod">
        <pc:chgData name="ripepi antonino" userId="2d236d68-e75c-4164-a1ab-8207af74cbd8" providerId="ADAL" clId="{5BD6B873-AC35-404A-9972-D0187518E448}" dt="2025-12-03T14:41:33.438" v="1095" actId="20577"/>
        <pc:sldMkLst>
          <pc:docMk/>
          <pc:sldMk cId="2358379994" sldId="355"/>
        </pc:sldMkLst>
        <pc:spChg chg="mod">
          <ac:chgData name="ripepi antonino" userId="2d236d68-e75c-4164-a1ab-8207af74cbd8" providerId="ADAL" clId="{5BD6B873-AC35-404A-9972-D0187518E448}" dt="2025-12-03T14:41:33.438" v="1095" actId="20577"/>
          <ac:spMkLst>
            <pc:docMk/>
            <pc:sldMk cId="2358379994" sldId="355"/>
            <ac:spMk id="6" creationId="{B33161A0-F928-9825-E8B0-3E9DAA4D4B80}"/>
          </ac:spMkLst>
        </pc:spChg>
        <pc:graphicFrameChg chg="mod modGraphic">
          <ac:chgData name="ripepi antonino" userId="2d236d68-e75c-4164-a1ab-8207af74cbd8" providerId="ADAL" clId="{5BD6B873-AC35-404A-9972-D0187518E448}" dt="2025-12-03T14:41:25.748" v="1092" actId="1076"/>
          <ac:graphicFrameMkLst>
            <pc:docMk/>
            <pc:sldMk cId="2358379994" sldId="355"/>
            <ac:graphicFrameMk id="4" creationId="{C4BEE1C7-8EEF-B710-1DF6-BEA362B4903D}"/>
          </ac:graphicFrameMkLst>
        </pc:graphicFrameChg>
        <pc:graphicFrameChg chg="mod">
          <ac:chgData name="ripepi antonino" userId="2d236d68-e75c-4164-a1ab-8207af74cbd8" providerId="ADAL" clId="{5BD6B873-AC35-404A-9972-D0187518E448}" dt="2025-12-03T14:41:21.646" v="1091" actId="1076"/>
          <ac:graphicFrameMkLst>
            <pc:docMk/>
            <pc:sldMk cId="2358379994" sldId="355"/>
            <ac:graphicFrameMk id="5" creationId="{6B17F54B-3EA5-4BE9-8DDF-0D754D66327A}"/>
          </ac:graphicFrameMkLst>
        </pc:graphicFrameChg>
      </pc:sldChg>
      <pc:sldChg chg="modSp mod">
        <pc:chgData name="ripepi antonino" userId="2d236d68-e75c-4164-a1ab-8207af74cbd8" providerId="ADAL" clId="{5BD6B873-AC35-404A-9972-D0187518E448}" dt="2025-12-03T14:50:52.361" v="1171" actId="1076"/>
        <pc:sldMkLst>
          <pc:docMk/>
          <pc:sldMk cId="1482658925" sldId="356"/>
        </pc:sldMkLst>
        <pc:spChg chg="mod">
          <ac:chgData name="ripepi antonino" userId="2d236d68-e75c-4164-a1ab-8207af74cbd8" providerId="ADAL" clId="{5BD6B873-AC35-404A-9972-D0187518E448}" dt="2025-12-03T14:48:18.801" v="1160" actId="20577"/>
          <ac:spMkLst>
            <pc:docMk/>
            <pc:sldMk cId="1482658925" sldId="356"/>
            <ac:spMk id="5" creationId="{E7B550CC-CA17-73E2-EC43-E5247565309D}"/>
          </ac:spMkLst>
        </pc:spChg>
        <pc:graphicFrameChg chg="mod modGraphic">
          <ac:chgData name="ripepi antonino" userId="2d236d68-e75c-4164-a1ab-8207af74cbd8" providerId="ADAL" clId="{5BD6B873-AC35-404A-9972-D0187518E448}" dt="2025-12-03T14:50:52.361" v="1171" actId="1076"/>
          <ac:graphicFrameMkLst>
            <pc:docMk/>
            <pc:sldMk cId="1482658925" sldId="356"/>
            <ac:graphicFrameMk id="4" creationId="{8FFC5107-5B73-B7EB-DB82-6BD62D7D88AA}"/>
          </ac:graphicFrameMkLst>
        </pc:graphicFrameChg>
      </pc:sldChg>
      <pc:sldChg chg="modSp mod">
        <pc:chgData name="ripepi antonino" userId="2d236d68-e75c-4164-a1ab-8207af74cbd8" providerId="ADAL" clId="{5BD6B873-AC35-404A-9972-D0187518E448}" dt="2025-12-03T09:27:47.472" v="66" actId="12385"/>
        <pc:sldMkLst>
          <pc:docMk/>
          <pc:sldMk cId="3546400366" sldId="362"/>
        </pc:sldMkLst>
        <pc:graphicFrameChg chg="modGraphic">
          <ac:chgData name="ripepi antonino" userId="2d236d68-e75c-4164-a1ab-8207af74cbd8" providerId="ADAL" clId="{5BD6B873-AC35-404A-9972-D0187518E448}" dt="2025-12-03T09:27:47.472" v="66" actId="12385"/>
          <ac:graphicFrameMkLst>
            <pc:docMk/>
            <pc:sldMk cId="3546400366" sldId="362"/>
            <ac:graphicFrameMk id="3" creationId="{D2D3B2C7-2542-4A1D-C6C1-BECD4190A1D9}"/>
          </ac:graphicFrameMkLst>
        </pc:graphicFrameChg>
      </pc:sldChg>
      <pc:sldChg chg="modSp mod">
        <pc:chgData name="ripepi antonino" userId="2d236d68-e75c-4164-a1ab-8207af74cbd8" providerId="ADAL" clId="{5BD6B873-AC35-404A-9972-D0187518E448}" dt="2025-12-03T10:00:17.252" v="119" actId="14100"/>
        <pc:sldMkLst>
          <pc:docMk/>
          <pc:sldMk cId="1075001274" sldId="363"/>
        </pc:sldMkLst>
        <pc:graphicFrameChg chg="mod modGraphic">
          <ac:chgData name="ripepi antonino" userId="2d236d68-e75c-4164-a1ab-8207af74cbd8" providerId="ADAL" clId="{5BD6B873-AC35-404A-9972-D0187518E448}" dt="2025-12-03T10:00:17.252" v="119" actId="14100"/>
          <ac:graphicFrameMkLst>
            <pc:docMk/>
            <pc:sldMk cId="1075001274" sldId="363"/>
            <ac:graphicFrameMk id="3" creationId="{98E7C0A9-438B-E17F-C1D2-B6AF63BB51EC}"/>
          </ac:graphicFrameMkLst>
        </pc:graphicFrameChg>
      </pc:sldChg>
      <pc:sldChg chg="modSp mod">
        <pc:chgData name="ripepi antonino" userId="2d236d68-e75c-4164-a1ab-8207af74cbd8" providerId="ADAL" clId="{5BD6B873-AC35-404A-9972-D0187518E448}" dt="2025-12-03T11:12:45.520" v="159" actId="1076"/>
        <pc:sldMkLst>
          <pc:docMk/>
          <pc:sldMk cId="3230273513" sldId="364"/>
        </pc:sldMkLst>
        <pc:graphicFrameChg chg="mod modGraphic">
          <ac:chgData name="ripepi antonino" userId="2d236d68-e75c-4164-a1ab-8207af74cbd8" providerId="ADAL" clId="{5BD6B873-AC35-404A-9972-D0187518E448}" dt="2025-12-03T11:12:45.520" v="159" actId="1076"/>
          <ac:graphicFrameMkLst>
            <pc:docMk/>
            <pc:sldMk cId="3230273513" sldId="364"/>
            <ac:graphicFrameMk id="3" creationId="{56C3273E-C31B-4691-4A2F-D23A51FF7A68}"/>
          </ac:graphicFrameMkLst>
        </pc:graphicFrameChg>
      </pc:sldChg>
      <pc:sldChg chg="modSp mod">
        <pc:chgData name="ripepi antonino" userId="2d236d68-e75c-4164-a1ab-8207af74cbd8" providerId="ADAL" clId="{5BD6B873-AC35-404A-9972-D0187518E448}" dt="2025-12-03T11:38:44.078" v="255" actId="1076"/>
        <pc:sldMkLst>
          <pc:docMk/>
          <pc:sldMk cId="2188593752" sldId="365"/>
        </pc:sldMkLst>
        <pc:spChg chg="mod">
          <ac:chgData name="ripepi antonino" userId="2d236d68-e75c-4164-a1ab-8207af74cbd8" providerId="ADAL" clId="{5BD6B873-AC35-404A-9972-D0187518E448}" dt="2025-12-03T11:38:44.078" v="255" actId="1076"/>
          <ac:spMkLst>
            <pc:docMk/>
            <pc:sldMk cId="2188593752" sldId="365"/>
            <ac:spMk id="5" creationId="{526FDA1E-F6BE-AB5C-0C18-5049DB595E51}"/>
          </ac:spMkLst>
        </pc:spChg>
        <pc:graphicFrameChg chg="modGraphic">
          <ac:chgData name="ripepi antonino" userId="2d236d68-e75c-4164-a1ab-8207af74cbd8" providerId="ADAL" clId="{5BD6B873-AC35-404A-9972-D0187518E448}" dt="2025-12-03T11:36:25.731" v="251" actId="207"/>
          <ac:graphicFrameMkLst>
            <pc:docMk/>
            <pc:sldMk cId="2188593752" sldId="365"/>
            <ac:graphicFrameMk id="3" creationId="{6E99DECC-7D0B-CAA4-10C2-232C922731D5}"/>
          </ac:graphicFrameMkLst>
        </pc:graphicFrameChg>
      </pc:sldChg>
      <pc:sldChg chg="modSp mod">
        <pc:chgData name="ripepi antonino" userId="2d236d68-e75c-4164-a1ab-8207af74cbd8" providerId="ADAL" clId="{5BD6B873-AC35-404A-9972-D0187518E448}" dt="2025-12-03T12:01:16.974" v="377" actId="1076"/>
        <pc:sldMkLst>
          <pc:docMk/>
          <pc:sldMk cId="275082083" sldId="366"/>
        </pc:sldMkLst>
        <pc:spChg chg="mod">
          <ac:chgData name="ripepi antonino" userId="2d236d68-e75c-4164-a1ab-8207af74cbd8" providerId="ADAL" clId="{5BD6B873-AC35-404A-9972-D0187518E448}" dt="2025-12-03T11:55:12.671" v="350" actId="20577"/>
          <ac:spMkLst>
            <pc:docMk/>
            <pc:sldMk cId="275082083" sldId="366"/>
            <ac:spMk id="5" creationId="{60905575-ACE5-E3C6-250F-A45A7DBE17D4}"/>
          </ac:spMkLst>
        </pc:spChg>
        <pc:graphicFrameChg chg="mod modGraphic">
          <ac:chgData name="ripepi antonino" userId="2d236d68-e75c-4164-a1ab-8207af74cbd8" providerId="ADAL" clId="{5BD6B873-AC35-404A-9972-D0187518E448}" dt="2025-12-03T12:01:16.974" v="377" actId="1076"/>
          <ac:graphicFrameMkLst>
            <pc:docMk/>
            <pc:sldMk cId="275082083" sldId="366"/>
            <ac:graphicFrameMk id="3" creationId="{59E9FCBC-FBB3-30B3-A10B-BA14C451B755}"/>
          </ac:graphicFrameMkLst>
        </pc:graphicFrameChg>
      </pc:sldChg>
      <pc:sldChg chg="modSp mod">
        <pc:chgData name="ripepi antonino" userId="2d236d68-e75c-4164-a1ab-8207af74cbd8" providerId="ADAL" clId="{5BD6B873-AC35-404A-9972-D0187518E448}" dt="2025-12-03T14:24:53.782" v="805" actId="122"/>
        <pc:sldMkLst>
          <pc:docMk/>
          <pc:sldMk cId="3859840421" sldId="367"/>
        </pc:sldMkLst>
        <pc:spChg chg="mod">
          <ac:chgData name="ripepi antonino" userId="2d236d68-e75c-4164-a1ab-8207af74cbd8" providerId="ADAL" clId="{5BD6B873-AC35-404A-9972-D0187518E448}" dt="2025-12-03T14:24:43.663" v="804" actId="20577"/>
          <ac:spMkLst>
            <pc:docMk/>
            <pc:sldMk cId="3859840421" sldId="367"/>
            <ac:spMk id="5" creationId="{62D4A495-CEFB-1E52-978D-F8DEAC650D8C}"/>
          </ac:spMkLst>
        </pc:spChg>
        <pc:graphicFrameChg chg="modGraphic">
          <ac:chgData name="ripepi antonino" userId="2d236d68-e75c-4164-a1ab-8207af74cbd8" providerId="ADAL" clId="{5BD6B873-AC35-404A-9972-D0187518E448}" dt="2025-12-03T14:24:53.782" v="805" actId="122"/>
          <ac:graphicFrameMkLst>
            <pc:docMk/>
            <pc:sldMk cId="3859840421" sldId="367"/>
            <ac:graphicFrameMk id="3" creationId="{E4D410FA-4B44-6F4A-126A-CAC57186AA09}"/>
          </ac:graphicFrameMkLst>
        </pc:graphicFrameChg>
      </pc:sldChg>
      <pc:sldChg chg="modSp mod">
        <pc:chgData name="ripepi antonino" userId="2d236d68-e75c-4164-a1ab-8207af74cbd8" providerId="ADAL" clId="{5BD6B873-AC35-404A-9972-D0187518E448}" dt="2025-12-03T14:37:54.194" v="1039" actId="20577"/>
        <pc:sldMkLst>
          <pc:docMk/>
          <pc:sldMk cId="3592562835" sldId="368"/>
        </pc:sldMkLst>
        <pc:spChg chg="mod">
          <ac:chgData name="ripepi antonino" userId="2d236d68-e75c-4164-a1ab-8207af74cbd8" providerId="ADAL" clId="{5BD6B873-AC35-404A-9972-D0187518E448}" dt="2025-12-03T14:37:54.194" v="1039" actId="20577"/>
          <ac:spMkLst>
            <pc:docMk/>
            <pc:sldMk cId="3592562835" sldId="368"/>
            <ac:spMk id="5" creationId="{D1D3FDAF-3CC4-861B-2ADB-FD0D2DE74736}"/>
          </ac:spMkLst>
        </pc:spChg>
        <pc:graphicFrameChg chg="mod modGraphic">
          <ac:chgData name="ripepi antonino" userId="2d236d68-e75c-4164-a1ab-8207af74cbd8" providerId="ADAL" clId="{5BD6B873-AC35-404A-9972-D0187518E448}" dt="2025-12-03T14:37:44.403" v="1036" actId="12385"/>
          <ac:graphicFrameMkLst>
            <pc:docMk/>
            <pc:sldMk cId="3592562835" sldId="368"/>
            <ac:graphicFrameMk id="3" creationId="{4860CD71-A93C-B12F-225F-B588AC363480}"/>
          </ac:graphicFrameMkLst>
        </pc:graphicFrameChg>
      </pc:sldChg>
      <pc:sldChg chg="modSp mod">
        <pc:chgData name="ripepi antonino" userId="2d236d68-e75c-4164-a1ab-8207af74cbd8" providerId="ADAL" clId="{5BD6B873-AC35-404A-9972-D0187518E448}" dt="2025-12-03T11:42:20.149" v="277" actId="1076"/>
        <pc:sldMkLst>
          <pc:docMk/>
          <pc:sldMk cId="2336433974" sldId="377"/>
        </pc:sldMkLst>
        <pc:spChg chg="mod">
          <ac:chgData name="ripepi antonino" userId="2d236d68-e75c-4164-a1ab-8207af74cbd8" providerId="ADAL" clId="{5BD6B873-AC35-404A-9972-D0187518E448}" dt="2025-12-03T11:42:20.149" v="277" actId="1076"/>
          <ac:spMkLst>
            <pc:docMk/>
            <pc:sldMk cId="2336433974" sldId="377"/>
            <ac:spMk id="8" creationId="{57441681-8EC1-F8F0-110B-97D3BC0732B3}"/>
          </ac:spMkLst>
        </pc:spChg>
        <pc:spChg chg="mod">
          <ac:chgData name="ripepi antonino" userId="2d236d68-e75c-4164-a1ab-8207af74cbd8" providerId="ADAL" clId="{5BD6B873-AC35-404A-9972-D0187518E448}" dt="2025-12-03T11:42:17.002" v="276" actId="1076"/>
          <ac:spMkLst>
            <pc:docMk/>
            <pc:sldMk cId="2336433974" sldId="377"/>
            <ac:spMk id="9" creationId="{30E76105-202F-0D9C-E9E2-A1306AA52683}"/>
          </ac:spMkLst>
        </pc:spChg>
      </pc:sldChg>
      <pc:sldChg chg="modSp mod">
        <pc:chgData name="ripepi antonino" userId="2d236d68-e75c-4164-a1ab-8207af74cbd8" providerId="ADAL" clId="{5BD6B873-AC35-404A-9972-D0187518E448}" dt="2025-12-03T11:40:22.387" v="268" actId="1076"/>
        <pc:sldMkLst>
          <pc:docMk/>
          <pc:sldMk cId="3593259707" sldId="379"/>
        </pc:sldMkLst>
        <pc:spChg chg="mod">
          <ac:chgData name="ripepi antonino" userId="2d236d68-e75c-4164-a1ab-8207af74cbd8" providerId="ADAL" clId="{5BD6B873-AC35-404A-9972-D0187518E448}" dt="2025-12-03T11:38:53.918" v="257" actId="20577"/>
          <ac:spMkLst>
            <pc:docMk/>
            <pc:sldMk cId="3593259707" sldId="379"/>
            <ac:spMk id="5" creationId="{829D3163-7384-F0E9-A177-01220DA107F1}"/>
          </ac:spMkLst>
        </pc:spChg>
        <pc:graphicFrameChg chg="mod modGraphic">
          <ac:chgData name="ripepi antonino" userId="2d236d68-e75c-4164-a1ab-8207af74cbd8" providerId="ADAL" clId="{5BD6B873-AC35-404A-9972-D0187518E448}" dt="2025-12-03T11:40:22.387" v="268" actId="1076"/>
          <ac:graphicFrameMkLst>
            <pc:docMk/>
            <pc:sldMk cId="3593259707" sldId="379"/>
            <ac:graphicFrameMk id="3" creationId="{622BA98C-47AE-EA89-AFB1-2ED6CD704508}"/>
          </ac:graphicFrameMkLst>
        </pc:graphicFrameChg>
        <pc:graphicFrameChg chg="mod modGraphic">
          <ac:chgData name="ripepi antonino" userId="2d236d68-e75c-4164-a1ab-8207af74cbd8" providerId="ADAL" clId="{5BD6B873-AC35-404A-9972-D0187518E448}" dt="2025-12-03T11:40:13.978" v="267" actId="1076"/>
          <ac:graphicFrameMkLst>
            <pc:docMk/>
            <pc:sldMk cId="3593259707" sldId="379"/>
            <ac:graphicFrameMk id="7" creationId="{C2CFFEB8-3A4E-D30F-1BF9-C0FA98999A10}"/>
          </ac:graphicFrameMkLst>
        </pc:graphicFrameChg>
      </pc:sldChg>
      <pc:sldChg chg="modSp mod">
        <pc:chgData name="ripepi antonino" userId="2d236d68-e75c-4164-a1ab-8207af74cbd8" providerId="ADAL" clId="{5BD6B873-AC35-404A-9972-D0187518E448}" dt="2025-12-03T11:43:07.257" v="282" actId="1076"/>
        <pc:sldMkLst>
          <pc:docMk/>
          <pc:sldMk cId="100515062" sldId="380"/>
        </pc:sldMkLst>
        <pc:spChg chg="mod">
          <ac:chgData name="ripepi antonino" userId="2d236d68-e75c-4164-a1ab-8207af74cbd8" providerId="ADAL" clId="{5BD6B873-AC35-404A-9972-D0187518E448}" dt="2025-12-03T11:43:07.257" v="282" actId="1076"/>
          <ac:spMkLst>
            <pc:docMk/>
            <pc:sldMk cId="100515062" sldId="380"/>
            <ac:spMk id="5" creationId="{64935F83-A818-BFB7-5482-A82DF22EB40F}"/>
          </ac:spMkLst>
        </pc:spChg>
        <pc:graphicFrameChg chg="modGraphic">
          <ac:chgData name="ripepi antonino" userId="2d236d68-e75c-4164-a1ab-8207af74cbd8" providerId="ADAL" clId="{5BD6B873-AC35-404A-9972-D0187518E448}" dt="2025-12-03T11:43:02.688" v="281" actId="12385"/>
          <ac:graphicFrameMkLst>
            <pc:docMk/>
            <pc:sldMk cId="100515062" sldId="380"/>
            <ac:graphicFrameMk id="4" creationId="{B5DB22FB-B2E7-1988-0210-F5E302E760DE}"/>
          </ac:graphicFrameMkLst>
        </pc:graphicFrameChg>
      </pc:sldChg>
      <pc:sldChg chg="modSp mod">
        <pc:chgData name="ripepi antonino" userId="2d236d68-e75c-4164-a1ab-8207af74cbd8" providerId="ADAL" clId="{5BD6B873-AC35-404A-9972-D0187518E448}" dt="2025-12-03T14:25:27.204" v="810" actId="20577"/>
        <pc:sldMkLst>
          <pc:docMk/>
          <pc:sldMk cId="2378726500" sldId="381"/>
        </pc:sldMkLst>
        <pc:spChg chg="mod">
          <ac:chgData name="ripepi antonino" userId="2d236d68-e75c-4164-a1ab-8207af74cbd8" providerId="ADAL" clId="{5BD6B873-AC35-404A-9972-D0187518E448}" dt="2025-12-03T14:25:27.204" v="810" actId="20577"/>
          <ac:spMkLst>
            <pc:docMk/>
            <pc:sldMk cId="2378726500" sldId="381"/>
            <ac:spMk id="4" creationId="{5D8DA5E0-6269-85B9-E864-D08B939C1405}"/>
          </ac:spMkLst>
        </pc:spChg>
        <pc:graphicFrameChg chg="modGraphic">
          <ac:chgData name="ripepi antonino" userId="2d236d68-e75c-4164-a1ab-8207af74cbd8" providerId="ADAL" clId="{5BD6B873-AC35-404A-9972-D0187518E448}" dt="2025-12-03T14:25:15.830" v="806" actId="12385"/>
          <ac:graphicFrameMkLst>
            <pc:docMk/>
            <pc:sldMk cId="2378726500" sldId="381"/>
            <ac:graphicFrameMk id="5" creationId="{3400B693-2199-E5E8-5F6D-856082A02EDE}"/>
          </ac:graphicFrameMkLst>
        </pc:graphicFrameChg>
        <pc:graphicFrameChg chg="modGraphic">
          <ac:chgData name="ripepi antonino" userId="2d236d68-e75c-4164-a1ab-8207af74cbd8" providerId="ADAL" clId="{5BD6B873-AC35-404A-9972-D0187518E448}" dt="2025-12-03T14:25:18.100" v="807" actId="12385"/>
          <ac:graphicFrameMkLst>
            <pc:docMk/>
            <pc:sldMk cId="2378726500" sldId="381"/>
            <ac:graphicFrameMk id="6" creationId="{FFC6B5C1-C73C-C21E-896A-A85DFC038728}"/>
          </ac:graphicFrameMkLst>
        </pc:graphicFrameChg>
      </pc:sldChg>
      <pc:sldChg chg="modSp mod">
        <pc:chgData name="ripepi antonino" userId="2d236d68-e75c-4164-a1ab-8207af74cbd8" providerId="ADAL" clId="{5BD6B873-AC35-404A-9972-D0187518E448}" dt="2025-12-03T14:31:03.900" v="917" actId="20577"/>
        <pc:sldMkLst>
          <pc:docMk/>
          <pc:sldMk cId="2530866919" sldId="382"/>
        </pc:sldMkLst>
        <pc:spChg chg="mod">
          <ac:chgData name="ripepi antonino" userId="2d236d68-e75c-4164-a1ab-8207af74cbd8" providerId="ADAL" clId="{5BD6B873-AC35-404A-9972-D0187518E448}" dt="2025-12-03T14:31:03.900" v="917" actId="20577"/>
          <ac:spMkLst>
            <pc:docMk/>
            <pc:sldMk cId="2530866919" sldId="382"/>
            <ac:spMk id="5" creationId="{9E9F828D-B1E9-747B-C423-2716C4C66CE3}"/>
          </ac:spMkLst>
        </pc:spChg>
        <pc:graphicFrameChg chg="modGraphic">
          <ac:chgData name="ripepi antonino" userId="2d236d68-e75c-4164-a1ab-8207af74cbd8" providerId="ADAL" clId="{5BD6B873-AC35-404A-9972-D0187518E448}" dt="2025-12-03T14:30:51.025" v="914" actId="12385"/>
          <ac:graphicFrameMkLst>
            <pc:docMk/>
            <pc:sldMk cId="2530866919" sldId="382"/>
            <ac:graphicFrameMk id="4" creationId="{7A9BDD21-8872-A531-B30B-4F4ED8E0236B}"/>
          </ac:graphicFrameMkLst>
        </pc:graphicFrameChg>
      </pc:sldChg>
      <pc:sldChg chg="modSp mod">
        <pc:chgData name="ripepi antonino" userId="2d236d68-e75c-4164-a1ab-8207af74cbd8" providerId="ADAL" clId="{5BD6B873-AC35-404A-9972-D0187518E448}" dt="2025-12-03T08:58:27.245" v="27" actId="255"/>
        <pc:sldMkLst>
          <pc:docMk/>
          <pc:sldMk cId="2029686772" sldId="386"/>
        </pc:sldMkLst>
        <pc:spChg chg="mod">
          <ac:chgData name="ripepi antonino" userId="2d236d68-e75c-4164-a1ab-8207af74cbd8" providerId="ADAL" clId="{5BD6B873-AC35-404A-9972-D0187518E448}" dt="2025-12-03T08:58:27.245" v="27" actId="255"/>
          <ac:spMkLst>
            <pc:docMk/>
            <pc:sldMk cId="2029686772" sldId="386"/>
            <ac:spMk id="4" creationId="{45306E76-AC01-9CE6-923B-4B4863CD2DC6}"/>
          </ac:spMkLst>
        </pc:spChg>
      </pc:sldChg>
      <pc:sldChg chg="modSp mod">
        <pc:chgData name="ripepi antonino" userId="2d236d68-e75c-4164-a1ab-8207af74cbd8" providerId="ADAL" clId="{5BD6B873-AC35-404A-9972-D0187518E448}" dt="2025-12-03T09:03:32.787" v="31" actId="12385"/>
        <pc:sldMkLst>
          <pc:docMk/>
          <pc:sldMk cId="4164661523" sldId="389"/>
        </pc:sldMkLst>
        <pc:graphicFrameChg chg="modGraphic">
          <ac:chgData name="ripepi antonino" userId="2d236d68-e75c-4164-a1ab-8207af74cbd8" providerId="ADAL" clId="{5BD6B873-AC35-404A-9972-D0187518E448}" dt="2025-12-03T09:03:28.922" v="30" actId="12385"/>
          <ac:graphicFrameMkLst>
            <pc:docMk/>
            <pc:sldMk cId="4164661523" sldId="389"/>
            <ac:graphicFrameMk id="3" creationId="{D050630F-2288-DE37-99CC-40317D9956D3}"/>
          </ac:graphicFrameMkLst>
        </pc:graphicFrameChg>
        <pc:graphicFrameChg chg="modGraphic">
          <ac:chgData name="ripepi antonino" userId="2d236d68-e75c-4164-a1ab-8207af74cbd8" providerId="ADAL" clId="{5BD6B873-AC35-404A-9972-D0187518E448}" dt="2025-12-03T09:03:32.787" v="31" actId="12385"/>
          <ac:graphicFrameMkLst>
            <pc:docMk/>
            <pc:sldMk cId="4164661523" sldId="389"/>
            <ac:graphicFrameMk id="4" creationId="{F3678E8D-F834-90EA-BD7C-8BC924D9C1A4}"/>
          </ac:graphicFrameMkLst>
        </pc:graphicFrameChg>
      </pc:sldChg>
      <pc:sldChg chg="modSp mod">
        <pc:chgData name="ripepi antonino" userId="2d236d68-e75c-4164-a1ab-8207af74cbd8" providerId="ADAL" clId="{5BD6B873-AC35-404A-9972-D0187518E448}" dt="2025-12-03T10:12:35.015" v="149" actId="1076"/>
        <pc:sldMkLst>
          <pc:docMk/>
          <pc:sldMk cId="659116282" sldId="395"/>
        </pc:sldMkLst>
        <pc:graphicFrameChg chg="mod">
          <ac:chgData name="ripepi antonino" userId="2d236d68-e75c-4164-a1ab-8207af74cbd8" providerId="ADAL" clId="{5BD6B873-AC35-404A-9972-D0187518E448}" dt="2025-12-03T10:12:29.887" v="148" actId="1076"/>
          <ac:graphicFrameMkLst>
            <pc:docMk/>
            <pc:sldMk cId="659116282" sldId="395"/>
            <ac:graphicFrameMk id="3" creationId="{6241C9C2-D945-1F0A-2F48-6BF6C49FE13F}"/>
          </ac:graphicFrameMkLst>
        </pc:graphicFrameChg>
        <pc:graphicFrameChg chg="mod">
          <ac:chgData name="ripepi antonino" userId="2d236d68-e75c-4164-a1ab-8207af74cbd8" providerId="ADAL" clId="{5BD6B873-AC35-404A-9972-D0187518E448}" dt="2025-12-03T10:12:35.015" v="149" actId="1076"/>
          <ac:graphicFrameMkLst>
            <pc:docMk/>
            <pc:sldMk cId="659116282" sldId="395"/>
            <ac:graphicFrameMk id="5" creationId="{3BCE17B7-5DF6-8CB3-6A9D-FDA58B728DC9}"/>
          </ac:graphicFrameMkLst>
        </pc:graphicFrameChg>
      </pc:sldChg>
      <pc:sldChg chg="modSp mod">
        <pc:chgData name="ripepi antonino" userId="2d236d68-e75c-4164-a1ab-8207af74cbd8" providerId="ADAL" clId="{5BD6B873-AC35-404A-9972-D0187518E448}" dt="2025-12-03T09:00:51.982" v="28" actId="12385"/>
        <pc:sldMkLst>
          <pc:docMk/>
          <pc:sldMk cId="3278502974" sldId="400"/>
        </pc:sldMkLst>
        <pc:graphicFrameChg chg="modGraphic">
          <ac:chgData name="ripepi antonino" userId="2d236d68-e75c-4164-a1ab-8207af74cbd8" providerId="ADAL" clId="{5BD6B873-AC35-404A-9972-D0187518E448}" dt="2025-12-03T09:00:51.982" v="28" actId="12385"/>
          <ac:graphicFrameMkLst>
            <pc:docMk/>
            <pc:sldMk cId="3278502974" sldId="400"/>
            <ac:graphicFrameMk id="3" creationId="{5B246B58-BD8C-074A-EFE8-3BE9B51FB4D5}"/>
          </ac:graphicFrameMkLst>
        </pc:graphicFrameChg>
      </pc:sldChg>
      <pc:sldChg chg="modSp mod">
        <pc:chgData name="ripepi antonino" userId="2d236d68-e75c-4164-a1ab-8207af74cbd8" providerId="ADAL" clId="{5BD6B873-AC35-404A-9972-D0187518E448}" dt="2025-12-03T09:02:42.821" v="29" actId="12385"/>
        <pc:sldMkLst>
          <pc:docMk/>
          <pc:sldMk cId="2388850121" sldId="401"/>
        </pc:sldMkLst>
        <pc:graphicFrameChg chg="modGraphic">
          <ac:chgData name="ripepi antonino" userId="2d236d68-e75c-4164-a1ab-8207af74cbd8" providerId="ADAL" clId="{5BD6B873-AC35-404A-9972-D0187518E448}" dt="2025-12-03T09:02:42.821" v="29" actId="12385"/>
          <ac:graphicFrameMkLst>
            <pc:docMk/>
            <pc:sldMk cId="2388850121" sldId="401"/>
            <ac:graphicFrameMk id="3" creationId="{A1EADBEB-25DA-1EE2-6E0F-0751EA239BBF}"/>
          </ac:graphicFrameMkLst>
        </pc:graphicFrameChg>
      </pc:sldChg>
      <pc:sldChg chg="modSp mod">
        <pc:chgData name="ripepi antonino" userId="2d236d68-e75c-4164-a1ab-8207af74cbd8" providerId="ADAL" clId="{5BD6B873-AC35-404A-9972-D0187518E448}" dt="2025-12-03T09:05:48.409" v="33" actId="14100"/>
        <pc:sldMkLst>
          <pc:docMk/>
          <pc:sldMk cId="196315307" sldId="402"/>
        </pc:sldMkLst>
        <pc:spChg chg="mod">
          <ac:chgData name="ripepi antonino" userId="2d236d68-e75c-4164-a1ab-8207af74cbd8" providerId="ADAL" clId="{5BD6B873-AC35-404A-9972-D0187518E448}" dt="2025-12-03T09:05:48.409" v="33" actId="14100"/>
          <ac:spMkLst>
            <pc:docMk/>
            <pc:sldMk cId="196315307" sldId="402"/>
            <ac:spMk id="5" creationId="{313A5738-4DD6-C9DE-40DA-D5A738CF7C4C}"/>
          </ac:spMkLst>
        </pc:spChg>
        <pc:graphicFrameChg chg="modGraphic">
          <ac:chgData name="ripepi antonino" userId="2d236d68-e75c-4164-a1ab-8207af74cbd8" providerId="ADAL" clId="{5BD6B873-AC35-404A-9972-D0187518E448}" dt="2025-12-03T09:05:27.520" v="32" actId="12385"/>
          <ac:graphicFrameMkLst>
            <pc:docMk/>
            <pc:sldMk cId="196315307" sldId="402"/>
            <ac:graphicFrameMk id="2" creationId="{30311339-0E35-3857-0EED-277AF4A876A3}"/>
          </ac:graphicFrameMkLst>
        </pc:graphicFrameChg>
      </pc:sldChg>
      <pc:sldChg chg="modSp mod">
        <pc:chgData name="ripepi antonino" userId="2d236d68-e75c-4164-a1ab-8207af74cbd8" providerId="ADAL" clId="{5BD6B873-AC35-404A-9972-D0187518E448}" dt="2025-12-03T09:09:52.802" v="35" actId="12385"/>
        <pc:sldMkLst>
          <pc:docMk/>
          <pc:sldMk cId="2309694923" sldId="404"/>
        </pc:sldMkLst>
        <pc:graphicFrameChg chg="modGraphic">
          <ac:chgData name="ripepi antonino" userId="2d236d68-e75c-4164-a1ab-8207af74cbd8" providerId="ADAL" clId="{5BD6B873-AC35-404A-9972-D0187518E448}" dt="2025-12-03T09:09:52.802" v="35" actId="12385"/>
          <ac:graphicFrameMkLst>
            <pc:docMk/>
            <pc:sldMk cId="2309694923" sldId="404"/>
            <ac:graphicFrameMk id="2" creationId="{81F4CA7E-7A76-6432-8A4B-04A302CCD9B3}"/>
          </ac:graphicFrameMkLst>
        </pc:graphicFrameChg>
      </pc:sldChg>
      <pc:sldChg chg="modSp mod">
        <pc:chgData name="ripepi antonino" userId="2d236d68-e75c-4164-a1ab-8207af74cbd8" providerId="ADAL" clId="{5BD6B873-AC35-404A-9972-D0187518E448}" dt="2025-12-03T09:14:58.679" v="39" actId="12385"/>
        <pc:sldMkLst>
          <pc:docMk/>
          <pc:sldMk cId="4287519588" sldId="405"/>
        </pc:sldMkLst>
        <pc:graphicFrameChg chg="modGraphic">
          <ac:chgData name="ripepi antonino" userId="2d236d68-e75c-4164-a1ab-8207af74cbd8" providerId="ADAL" clId="{5BD6B873-AC35-404A-9972-D0187518E448}" dt="2025-12-03T09:14:58.679" v="39" actId="12385"/>
          <ac:graphicFrameMkLst>
            <pc:docMk/>
            <pc:sldMk cId="4287519588" sldId="405"/>
            <ac:graphicFrameMk id="2" creationId="{8266E233-F502-77F0-6A03-757A586726D7}"/>
          </ac:graphicFrameMkLst>
        </pc:graphicFrameChg>
      </pc:sldChg>
      <pc:sldChg chg="modSp mod">
        <pc:chgData name="ripepi antonino" userId="2d236d68-e75c-4164-a1ab-8207af74cbd8" providerId="ADAL" clId="{5BD6B873-AC35-404A-9972-D0187518E448}" dt="2025-12-03T09:08:55.231" v="34" actId="12385"/>
        <pc:sldMkLst>
          <pc:docMk/>
          <pc:sldMk cId="4104931882" sldId="406"/>
        </pc:sldMkLst>
        <pc:graphicFrameChg chg="modGraphic">
          <ac:chgData name="ripepi antonino" userId="2d236d68-e75c-4164-a1ab-8207af74cbd8" providerId="ADAL" clId="{5BD6B873-AC35-404A-9972-D0187518E448}" dt="2025-12-03T09:08:55.231" v="34" actId="12385"/>
          <ac:graphicFrameMkLst>
            <pc:docMk/>
            <pc:sldMk cId="4104931882" sldId="406"/>
            <ac:graphicFrameMk id="6" creationId="{140B3883-D77E-3D60-AC7D-51D07A058199}"/>
          </ac:graphicFrameMkLst>
        </pc:graphicFrameChg>
      </pc:sldChg>
      <pc:sldChg chg="modSp mod">
        <pc:chgData name="ripepi antonino" userId="2d236d68-e75c-4164-a1ab-8207af74cbd8" providerId="ADAL" clId="{5BD6B873-AC35-404A-9972-D0187518E448}" dt="2025-12-03T09:12:50.213" v="38" actId="14100"/>
        <pc:sldMkLst>
          <pc:docMk/>
          <pc:sldMk cId="2438327507" sldId="407"/>
        </pc:sldMkLst>
        <pc:spChg chg="mod">
          <ac:chgData name="ripepi antonino" userId="2d236d68-e75c-4164-a1ab-8207af74cbd8" providerId="ADAL" clId="{5BD6B873-AC35-404A-9972-D0187518E448}" dt="2025-12-03T09:12:50.213" v="38" actId="14100"/>
          <ac:spMkLst>
            <pc:docMk/>
            <pc:sldMk cId="2438327507" sldId="407"/>
            <ac:spMk id="5" creationId="{7CEEE252-42D2-B918-C625-19C86A8BC54A}"/>
          </ac:spMkLst>
        </pc:spChg>
        <pc:graphicFrameChg chg="modGraphic">
          <ac:chgData name="ripepi antonino" userId="2d236d68-e75c-4164-a1ab-8207af74cbd8" providerId="ADAL" clId="{5BD6B873-AC35-404A-9972-D0187518E448}" dt="2025-12-03T09:11:35.098" v="36" actId="12385"/>
          <ac:graphicFrameMkLst>
            <pc:docMk/>
            <pc:sldMk cId="2438327507" sldId="407"/>
            <ac:graphicFrameMk id="6" creationId="{332A56C2-4F6A-C170-0D2B-ABBB076E5FF5}"/>
          </ac:graphicFrameMkLst>
        </pc:graphicFrameChg>
      </pc:sldChg>
      <pc:sldChg chg="modSp mod">
        <pc:chgData name="ripepi antonino" userId="2d236d68-e75c-4164-a1ab-8207af74cbd8" providerId="ADAL" clId="{5BD6B873-AC35-404A-9972-D0187518E448}" dt="2025-12-03T10:14:07.296" v="150" actId="122"/>
        <pc:sldMkLst>
          <pc:docMk/>
          <pc:sldMk cId="2706268612" sldId="409"/>
        </pc:sldMkLst>
        <pc:graphicFrameChg chg="modGraphic">
          <ac:chgData name="ripepi antonino" userId="2d236d68-e75c-4164-a1ab-8207af74cbd8" providerId="ADAL" clId="{5BD6B873-AC35-404A-9972-D0187518E448}" dt="2025-12-03T10:14:07.296" v="150" actId="122"/>
          <ac:graphicFrameMkLst>
            <pc:docMk/>
            <pc:sldMk cId="2706268612" sldId="409"/>
            <ac:graphicFrameMk id="6" creationId="{03E6651A-859B-7B57-5FF5-4534DA4B6FEE}"/>
          </ac:graphicFrameMkLst>
        </pc:graphicFrameChg>
      </pc:sldChg>
      <pc:sldChg chg="modSp mod">
        <pc:chgData name="ripepi antonino" userId="2d236d68-e75c-4164-a1ab-8207af74cbd8" providerId="ADAL" clId="{5BD6B873-AC35-404A-9972-D0187518E448}" dt="2025-12-03T10:16:03.563" v="156" actId="122"/>
        <pc:sldMkLst>
          <pc:docMk/>
          <pc:sldMk cId="725615781" sldId="410"/>
        </pc:sldMkLst>
        <pc:graphicFrameChg chg="modGraphic">
          <ac:chgData name="ripepi antonino" userId="2d236d68-e75c-4164-a1ab-8207af74cbd8" providerId="ADAL" clId="{5BD6B873-AC35-404A-9972-D0187518E448}" dt="2025-12-03T10:16:03.563" v="156" actId="122"/>
          <ac:graphicFrameMkLst>
            <pc:docMk/>
            <pc:sldMk cId="725615781" sldId="410"/>
            <ac:graphicFrameMk id="6" creationId="{8B35D02A-C00A-D91A-FEC7-B73734AD3960}"/>
          </ac:graphicFrameMkLst>
        </pc:graphicFrameChg>
      </pc:sldChg>
      <pc:sldChg chg="modSp mod">
        <pc:chgData name="ripepi antonino" userId="2d236d68-e75c-4164-a1ab-8207af74cbd8" providerId="ADAL" clId="{5BD6B873-AC35-404A-9972-D0187518E448}" dt="2025-12-03T10:06:01.654" v="123" actId="12385"/>
        <pc:sldMkLst>
          <pc:docMk/>
          <pc:sldMk cId="279579569" sldId="411"/>
        </pc:sldMkLst>
        <pc:graphicFrameChg chg="modGraphic">
          <ac:chgData name="ripepi antonino" userId="2d236d68-e75c-4164-a1ab-8207af74cbd8" providerId="ADAL" clId="{5BD6B873-AC35-404A-9972-D0187518E448}" dt="2025-12-03T10:06:01.654" v="123" actId="12385"/>
          <ac:graphicFrameMkLst>
            <pc:docMk/>
            <pc:sldMk cId="279579569" sldId="411"/>
            <ac:graphicFrameMk id="6" creationId="{40F2F856-AA02-E0BC-FF59-6F6BDE51DBF6}"/>
          </ac:graphicFrameMkLst>
        </pc:graphicFrameChg>
      </pc:sldChg>
      <pc:sldChg chg="modSp mod">
        <pc:chgData name="ripepi antonino" userId="2d236d68-e75c-4164-a1ab-8207af74cbd8" providerId="ADAL" clId="{5BD6B873-AC35-404A-9972-D0187518E448}" dt="2025-12-03T10:06:10.825" v="125" actId="12385"/>
        <pc:sldMkLst>
          <pc:docMk/>
          <pc:sldMk cId="3815722804" sldId="412"/>
        </pc:sldMkLst>
        <pc:graphicFrameChg chg="modGraphic">
          <ac:chgData name="ripepi antonino" userId="2d236d68-e75c-4164-a1ab-8207af74cbd8" providerId="ADAL" clId="{5BD6B873-AC35-404A-9972-D0187518E448}" dt="2025-12-03T10:06:10.825" v="125" actId="12385"/>
          <ac:graphicFrameMkLst>
            <pc:docMk/>
            <pc:sldMk cId="3815722804" sldId="412"/>
            <ac:graphicFrameMk id="3" creationId="{78886264-859D-CD02-64A9-DF28DC63BECE}"/>
          </ac:graphicFrameMkLst>
        </pc:graphicFrameChg>
      </pc:sldChg>
      <pc:sldChg chg="modSp mod">
        <pc:chgData name="ripepi antonino" userId="2d236d68-e75c-4164-a1ab-8207af74cbd8" providerId="ADAL" clId="{5BD6B873-AC35-404A-9972-D0187518E448}" dt="2025-12-03T09:17:07.832" v="43" actId="14100"/>
        <pc:sldMkLst>
          <pc:docMk/>
          <pc:sldMk cId="3196444143" sldId="413"/>
        </pc:sldMkLst>
        <pc:spChg chg="mod">
          <ac:chgData name="ripepi antonino" userId="2d236d68-e75c-4164-a1ab-8207af74cbd8" providerId="ADAL" clId="{5BD6B873-AC35-404A-9972-D0187518E448}" dt="2025-12-03T09:15:32.301" v="41" actId="14100"/>
          <ac:spMkLst>
            <pc:docMk/>
            <pc:sldMk cId="3196444143" sldId="413"/>
            <ac:spMk id="8" creationId="{4F58BDA5-BBA8-4985-F61D-863CFD20FFD7}"/>
          </ac:spMkLst>
        </pc:spChg>
        <pc:graphicFrameChg chg="mod modGraphic">
          <ac:chgData name="ripepi antonino" userId="2d236d68-e75c-4164-a1ab-8207af74cbd8" providerId="ADAL" clId="{5BD6B873-AC35-404A-9972-D0187518E448}" dt="2025-12-03T09:17:07.832" v="43" actId="14100"/>
          <ac:graphicFrameMkLst>
            <pc:docMk/>
            <pc:sldMk cId="3196444143" sldId="413"/>
            <ac:graphicFrameMk id="4" creationId="{2C9482A5-A0B7-9A3E-421C-114B61F66F8A}"/>
          </ac:graphicFrameMkLst>
        </pc:graphicFrameChg>
      </pc:sldChg>
      <pc:sldChg chg="modSp mod">
        <pc:chgData name="ripepi antonino" userId="2d236d68-e75c-4164-a1ab-8207af74cbd8" providerId="ADAL" clId="{5BD6B873-AC35-404A-9972-D0187518E448}" dt="2025-12-03T09:27:35.483" v="65" actId="12385"/>
        <pc:sldMkLst>
          <pc:docMk/>
          <pc:sldMk cId="3986955476" sldId="414"/>
        </pc:sldMkLst>
        <pc:graphicFrameChg chg="mod modGraphic">
          <ac:chgData name="ripepi antonino" userId="2d236d68-e75c-4164-a1ab-8207af74cbd8" providerId="ADAL" clId="{5BD6B873-AC35-404A-9972-D0187518E448}" dt="2025-12-03T09:27:35.483" v="65" actId="12385"/>
          <ac:graphicFrameMkLst>
            <pc:docMk/>
            <pc:sldMk cId="3986955476" sldId="414"/>
            <ac:graphicFrameMk id="2" creationId="{6150498F-3ECE-85DF-8FC3-844B24E7497B}"/>
          </ac:graphicFrameMkLst>
        </pc:graphicFrameChg>
        <pc:graphicFrameChg chg="mod modGraphic">
          <ac:chgData name="ripepi antonino" userId="2d236d68-e75c-4164-a1ab-8207af74cbd8" providerId="ADAL" clId="{5BD6B873-AC35-404A-9972-D0187518E448}" dt="2025-12-03T09:27:30.236" v="64" actId="12385"/>
          <ac:graphicFrameMkLst>
            <pc:docMk/>
            <pc:sldMk cId="3986955476" sldId="414"/>
            <ac:graphicFrameMk id="4" creationId="{B5146925-7DE5-D3FD-72F9-00E1B8D09DC8}"/>
          </ac:graphicFrameMkLst>
        </pc:graphicFrameChg>
      </pc:sldChg>
      <pc:sldChg chg="modSp mod">
        <pc:chgData name="ripepi antonino" userId="2d236d68-e75c-4164-a1ab-8207af74cbd8" providerId="ADAL" clId="{5BD6B873-AC35-404A-9972-D0187518E448}" dt="2025-12-03T11:44:26.839" v="291" actId="5793"/>
        <pc:sldMkLst>
          <pc:docMk/>
          <pc:sldMk cId="1655847568" sldId="417"/>
        </pc:sldMkLst>
        <pc:spChg chg="mod">
          <ac:chgData name="ripepi antonino" userId="2d236d68-e75c-4164-a1ab-8207af74cbd8" providerId="ADAL" clId="{5BD6B873-AC35-404A-9972-D0187518E448}" dt="2025-12-03T11:44:26.839" v="291" actId="5793"/>
          <ac:spMkLst>
            <pc:docMk/>
            <pc:sldMk cId="1655847568" sldId="417"/>
            <ac:spMk id="5" creationId="{5905FC6E-53D8-5378-24D2-02324FBCE4C4}"/>
          </ac:spMkLst>
        </pc:spChg>
        <pc:graphicFrameChg chg="modGraphic">
          <ac:chgData name="ripepi antonino" userId="2d236d68-e75c-4164-a1ab-8207af74cbd8" providerId="ADAL" clId="{5BD6B873-AC35-404A-9972-D0187518E448}" dt="2025-12-03T11:44:11.308" v="285" actId="12385"/>
          <ac:graphicFrameMkLst>
            <pc:docMk/>
            <pc:sldMk cId="1655847568" sldId="417"/>
            <ac:graphicFrameMk id="3" creationId="{216C9258-7CDD-AD0A-60AB-B2D0566960C9}"/>
          </ac:graphicFrameMkLst>
        </pc:graphicFrameChg>
        <pc:graphicFrameChg chg="modGraphic">
          <ac:chgData name="ripepi antonino" userId="2d236d68-e75c-4164-a1ab-8207af74cbd8" providerId="ADAL" clId="{5BD6B873-AC35-404A-9972-D0187518E448}" dt="2025-12-03T11:44:13.339" v="286" actId="12385"/>
          <ac:graphicFrameMkLst>
            <pc:docMk/>
            <pc:sldMk cId="1655847568" sldId="417"/>
            <ac:graphicFrameMk id="7" creationId="{AA60EB04-404F-629F-47F7-51982EC49C01}"/>
          </ac:graphicFrameMkLst>
        </pc:graphicFrameChg>
      </pc:sldChg>
      <pc:sldChg chg="modSp mod">
        <pc:chgData name="ripepi antonino" userId="2d236d68-e75c-4164-a1ab-8207af74cbd8" providerId="ADAL" clId="{5BD6B873-AC35-404A-9972-D0187518E448}" dt="2025-12-03T10:07:34.665" v="127" actId="12385"/>
        <pc:sldMkLst>
          <pc:docMk/>
          <pc:sldMk cId="1750467193" sldId="418"/>
        </pc:sldMkLst>
        <pc:graphicFrameChg chg="modGraphic">
          <ac:chgData name="ripepi antonino" userId="2d236d68-e75c-4164-a1ab-8207af74cbd8" providerId="ADAL" clId="{5BD6B873-AC35-404A-9972-D0187518E448}" dt="2025-12-03T10:07:34.665" v="127" actId="12385"/>
          <ac:graphicFrameMkLst>
            <pc:docMk/>
            <pc:sldMk cId="1750467193" sldId="418"/>
            <ac:graphicFrameMk id="5" creationId="{2C181CF9-7D69-AA0A-6A3A-CF732D04B5A5}"/>
          </ac:graphicFrameMkLst>
        </pc:graphicFrameChg>
      </pc:sldChg>
      <pc:sldChg chg="modSp mod">
        <pc:chgData name="ripepi antonino" userId="2d236d68-e75c-4164-a1ab-8207af74cbd8" providerId="ADAL" clId="{5BD6B873-AC35-404A-9972-D0187518E448}" dt="2025-12-03T11:13:03.722" v="161" actId="1076"/>
        <pc:sldMkLst>
          <pc:docMk/>
          <pc:sldMk cId="3580359869" sldId="419"/>
        </pc:sldMkLst>
        <pc:graphicFrameChg chg="mod modGraphic">
          <ac:chgData name="ripepi antonino" userId="2d236d68-e75c-4164-a1ab-8207af74cbd8" providerId="ADAL" clId="{5BD6B873-AC35-404A-9972-D0187518E448}" dt="2025-12-03T11:13:03.722" v="161" actId="1076"/>
          <ac:graphicFrameMkLst>
            <pc:docMk/>
            <pc:sldMk cId="3580359869" sldId="419"/>
            <ac:graphicFrameMk id="5" creationId="{175B82B6-3CA0-6131-8442-684D00E39F74}"/>
          </ac:graphicFrameMkLst>
        </pc:graphicFrameChg>
      </pc:sldChg>
      <pc:sldChg chg="modSp mod">
        <pc:chgData name="ripepi antonino" userId="2d236d68-e75c-4164-a1ab-8207af74cbd8" providerId="ADAL" clId="{5BD6B873-AC35-404A-9972-D0187518E448}" dt="2025-12-03T10:09:31.534" v="142" actId="12385"/>
        <pc:sldMkLst>
          <pc:docMk/>
          <pc:sldMk cId="632642341" sldId="420"/>
        </pc:sldMkLst>
        <pc:graphicFrameChg chg="mod modGraphic">
          <ac:chgData name="ripepi antonino" userId="2d236d68-e75c-4164-a1ab-8207af74cbd8" providerId="ADAL" clId="{5BD6B873-AC35-404A-9972-D0187518E448}" dt="2025-12-03T10:09:26.976" v="141" actId="12385"/>
          <ac:graphicFrameMkLst>
            <pc:docMk/>
            <pc:sldMk cId="632642341" sldId="420"/>
            <ac:graphicFrameMk id="4" creationId="{A02B7602-A708-BF6C-4C01-2E1B69108344}"/>
          </ac:graphicFrameMkLst>
        </pc:graphicFrameChg>
        <pc:graphicFrameChg chg="mod modGraphic">
          <ac:chgData name="ripepi antonino" userId="2d236d68-e75c-4164-a1ab-8207af74cbd8" providerId="ADAL" clId="{5BD6B873-AC35-404A-9972-D0187518E448}" dt="2025-12-03T10:09:31.534" v="142" actId="12385"/>
          <ac:graphicFrameMkLst>
            <pc:docMk/>
            <pc:sldMk cId="632642341" sldId="420"/>
            <ac:graphicFrameMk id="5" creationId="{26FD4A63-60D4-C769-0F40-BA67606B72F0}"/>
          </ac:graphicFrameMkLst>
        </pc:graphicFrameChg>
      </pc:sldChg>
      <pc:sldChg chg="modSp mod">
        <pc:chgData name="ripepi antonino" userId="2d236d68-e75c-4164-a1ab-8207af74cbd8" providerId="ADAL" clId="{5BD6B873-AC35-404A-9972-D0187518E448}" dt="2025-12-03T09:18:31.984" v="48" actId="12385"/>
        <pc:sldMkLst>
          <pc:docMk/>
          <pc:sldMk cId="1963018218" sldId="422"/>
        </pc:sldMkLst>
        <pc:graphicFrameChg chg="modGraphic">
          <ac:chgData name="ripepi antonino" userId="2d236d68-e75c-4164-a1ab-8207af74cbd8" providerId="ADAL" clId="{5BD6B873-AC35-404A-9972-D0187518E448}" dt="2025-12-03T09:18:31.984" v="48" actId="12385"/>
          <ac:graphicFrameMkLst>
            <pc:docMk/>
            <pc:sldMk cId="1963018218" sldId="422"/>
            <ac:graphicFrameMk id="4" creationId="{2ABA16EF-D968-371D-6CB0-448D442F486F}"/>
          </ac:graphicFrameMkLst>
        </pc:graphicFrameChg>
      </pc:sldChg>
      <pc:sldChg chg="modSp mod">
        <pc:chgData name="ripepi antonino" userId="2d236d68-e75c-4164-a1ab-8207af74cbd8" providerId="ADAL" clId="{5BD6B873-AC35-404A-9972-D0187518E448}" dt="2025-12-03T09:27:55.037" v="67" actId="12385"/>
        <pc:sldMkLst>
          <pc:docMk/>
          <pc:sldMk cId="2939615109" sldId="423"/>
        </pc:sldMkLst>
        <pc:graphicFrameChg chg="modGraphic">
          <ac:chgData name="ripepi antonino" userId="2d236d68-e75c-4164-a1ab-8207af74cbd8" providerId="ADAL" clId="{5BD6B873-AC35-404A-9972-D0187518E448}" dt="2025-12-03T09:27:55.037" v="67" actId="12385"/>
          <ac:graphicFrameMkLst>
            <pc:docMk/>
            <pc:sldMk cId="2939615109" sldId="423"/>
            <ac:graphicFrameMk id="5" creationId="{7B4E6989-A789-9020-71E7-4CB2570F6B6F}"/>
          </ac:graphicFrameMkLst>
        </pc:graphicFrameChg>
      </pc:sldChg>
      <pc:sldChg chg="modSp mod">
        <pc:chgData name="ripepi antonino" userId="2d236d68-e75c-4164-a1ab-8207af74cbd8" providerId="ADAL" clId="{5BD6B873-AC35-404A-9972-D0187518E448}" dt="2025-12-03T09:28:04.064" v="68" actId="12385"/>
        <pc:sldMkLst>
          <pc:docMk/>
          <pc:sldMk cId="1926429204" sldId="424"/>
        </pc:sldMkLst>
        <pc:graphicFrameChg chg="modGraphic">
          <ac:chgData name="ripepi antonino" userId="2d236d68-e75c-4164-a1ab-8207af74cbd8" providerId="ADAL" clId="{5BD6B873-AC35-404A-9972-D0187518E448}" dt="2025-12-03T09:28:04.064" v="68" actId="12385"/>
          <ac:graphicFrameMkLst>
            <pc:docMk/>
            <pc:sldMk cId="1926429204" sldId="424"/>
            <ac:graphicFrameMk id="5" creationId="{1D6531B7-41AF-D7C6-9DB6-7A0930A29079}"/>
          </ac:graphicFrameMkLst>
        </pc:graphicFrameChg>
      </pc:sldChg>
      <pc:sldChg chg="modSp mod">
        <pc:chgData name="ripepi antonino" userId="2d236d68-e75c-4164-a1ab-8207af74cbd8" providerId="ADAL" clId="{5BD6B873-AC35-404A-9972-D0187518E448}" dt="2025-12-03T09:31:05.386" v="84" actId="21"/>
        <pc:sldMkLst>
          <pc:docMk/>
          <pc:sldMk cId="2261484" sldId="425"/>
        </pc:sldMkLst>
        <pc:graphicFrameChg chg="mod modGraphic">
          <ac:chgData name="ripepi antonino" userId="2d236d68-e75c-4164-a1ab-8207af74cbd8" providerId="ADAL" clId="{5BD6B873-AC35-404A-9972-D0187518E448}" dt="2025-12-03T09:31:05.386" v="84" actId="21"/>
          <ac:graphicFrameMkLst>
            <pc:docMk/>
            <pc:sldMk cId="2261484" sldId="425"/>
            <ac:graphicFrameMk id="3" creationId="{B5320C62-1A76-A0DA-D2A6-BDEC72230F43}"/>
          </ac:graphicFrameMkLst>
        </pc:graphicFrameChg>
      </pc:sldChg>
      <pc:sldChg chg="modSp mod">
        <pc:chgData name="ripepi antonino" userId="2d236d68-e75c-4164-a1ab-8207af74cbd8" providerId="ADAL" clId="{5BD6B873-AC35-404A-9972-D0187518E448}" dt="2025-12-03T09:17:58.903" v="47" actId="12385"/>
        <pc:sldMkLst>
          <pc:docMk/>
          <pc:sldMk cId="1227692722" sldId="427"/>
        </pc:sldMkLst>
        <pc:graphicFrameChg chg="modGraphic">
          <ac:chgData name="ripepi antonino" userId="2d236d68-e75c-4164-a1ab-8207af74cbd8" providerId="ADAL" clId="{5BD6B873-AC35-404A-9972-D0187518E448}" dt="2025-12-03T09:17:54.341" v="46" actId="12385"/>
          <ac:graphicFrameMkLst>
            <pc:docMk/>
            <pc:sldMk cId="1227692722" sldId="427"/>
            <ac:graphicFrameMk id="2" creationId="{AC36CAD6-B1E7-A203-1A17-B35DF094139A}"/>
          </ac:graphicFrameMkLst>
        </pc:graphicFrameChg>
        <pc:graphicFrameChg chg="modGraphic">
          <ac:chgData name="ripepi antonino" userId="2d236d68-e75c-4164-a1ab-8207af74cbd8" providerId="ADAL" clId="{5BD6B873-AC35-404A-9972-D0187518E448}" dt="2025-12-03T09:17:58.903" v="47" actId="12385"/>
          <ac:graphicFrameMkLst>
            <pc:docMk/>
            <pc:sldMk cId="1227692722" sldId="427"/>
            <ac:graphicFrameMk id="4" creationId="{459ACD62-B379-8C16-7F2E-6360C4BD1FB4}"/>
          </ac:graphicFrameMkLst>
        </pc:graphicFrameChg>
      </pc:sldChg>
      <pc:sldChg chg="modSp mod">
        <pc:chgData name="ripepi antonino" userId="2d236d68-e75c-4164-a1ab-8207af74cbd8" providerId="ADAL" clId="{5BD6B873-AC35-404A-9972-D0187518E448}" dt="2025-12-03T09:24:34.076" v="53" actId="14734"/>
        <pc:sldMkLst>
          <pc:docMk/>
          <pc:sldMk cId="1202339397" sldId="428"/>
        </pc:sldMkLst>
        <pc:graphicFrameChg chg="modGraphic">
          <ac:chgData name="ripepi antonino" userId="2d236d68-e75c-4164-a1ab-8207af74cbd8" providerId="ADAL" clId="{5BD6B873-AC35-404A-9972-D0187518E448}" dt="2025-12-03T09:24:34.076" v="53" actId="14734"/>
          <ac:graphicFrameMkLst>
            <pc:docMk/>
            <pc:sldMk cId="1202339397" sldId="428"/>
            <ac:graphicFrameMk id="4" creationId="{273CA6D4-7672-F356-FA79-3DBBDDAA2657}"/>
          </ac:graphicFrameMkLst>
        </pc:graphicFrameChg>
      </pc:sldChg>
      <pc:sldChg chg="modSp mod">
        <pc:chgData name="ripepi antonino" userId="2d236d68-e75c-4164-a1ab-8207af74cbd8" providerId="ADAL" clId="{5BD6B873-AC35-404A-9972-D0187518E448}" dt="2025-12-03T09:26:24.739" v="56" actId="21"/>
        <pc:sldMkLst>
          <pc:docMk/>
          <pc:sldMk cId="831527831" sldId="429"/>
        </pc:sldMkLst>
        <pc:graphicFrameChg chg="mod modGraphic">
          <ac:chgData name="ripepi antonino" userId="2d236d68-e75c-4164-a1ab-8207af74cbd8" providerId="ADAL" clId="{5BD6B873-AC35-404A-9972-D0187518E448}" dt="2025-12-03T09:26:24.739" v="56" actId="21"/>
          <ac:graphicFrameMkLst>
            <pc:docMk/>
            <pc:sldMk cId="831527831" sldId="429"/>
            <ac:graphicFrameMk id="4" creationId="{EF3133D2-462C-5BC9-896C-E6F08E3F9DD0}"/>
          </ac:graphicFrameMkLst>
        </pc:graphicFrameChg>
      </pc:sldChg>
      <pc:sldChg chg="modSp mod">
        <pc:chgData name="ripepi antonino" userId="2d236d68-e75c-4164-a1ab-8207af74cbd8" providerId="ADAL" clId="{5BD6B873-AC35-404A-9972-D0187518E448}" dt="2025-12-03T11:12:57.050" v="160" actId="1076"/>
        <pc:sldMkLst>
          <pc:docMk/>
          <pc:sldMk cId="110461982" sldId="430"/>
        </pc:sldMkLst>
        <pc:graphicFrameChg chg="mod modGraphic">
          <ac:chgData name="ripepi antonino" userId="2d236d68-e75c-4164-a1ab-8207af74cbd8" providerId="ADAL" clId="{5BD6B873-AC35-404A-9972-D0187518E448}" dt="2025-12-03T11:12:57.050" v="160" actId="1076"/>
          <ac:graphicFrameMkLst>
            <pc:docMk/>
            <pc:sldMk cId="110461982" sldId="430"/>
            <ac:graphicFrameMk id="5" creationId="{CB0C6457-5D28-9127-1A1A-1B6BD56EF3BF}"/>
          </ac:graphicFrameMkLst>
        </pc:graphicFrameChg>
      </pc:sldChg>
      <pc:sldChg chg="modSp mod">
        <pc:chgData name="ripepi antonino" userId="2d236d68-e75c-4164-a1ab-8207af74cbd8" providerId="ADAL" clId="{5BD6B873-AC35-404A-9972-D0187518E448}" dt="2025-12-03T11:44:33.495" v="292" actId="1076"/>
        <pc:sldMkLst>
          <pc:docMk/>
          <pc:sldMk cId="3676184645" sldId="431"/>
        </pc:sldMkLst>
        <pc:spChg chg="mod">
          <ac:chgData name="ripepi antonino" userId="2d236d68-e75c-4164-a1ab-8207af74cbd8" providerId="ADAL" clId="{5BD6B873-AC35-404A-9972-D0187518E448}" dt="2025-12-03T11:44:33.495" v="292" actId="1076"/>
          <ac:spMkLst>
            <pc:docMk/>
            <pc:sldMk cId="3676184645" sldId="431"/>
            <ac:spMk id="5" creationId="{0944726E-D162-E651-F15F-266E180BDC9C}"/>
          </ac:spMkLst>
        </pc:spChg>
        <pc:graphicFrameChg chg="mod modGraphic">
          <ac:chgData name="ripepi antonino" userId="2d236d68-e75c-4164-a1ab-8207af74cbd8" providerId="ADAL" clId="{5BD6B873-AC35-404A-9972-D0187518E448}" dt="2025-12-03T11:43:14.689" v="284" actId="1076"/>
          <ac:graphicFrameMkLst>
            <pc:docMk/>
            <pc:sldMk cId="3676184645" sldId="431"/>
            <ac:graphicFrameMk id="4" creationId="{B70AF942-1878-0F3E-25C5-6FBE9C832FF6}"/>
          </ac:graphicFrameMkLst>
        </pc:graphicFrameChg>
      </pc:sldChg>
      <pc:sldChg chg="modSp mod">
        <pc:chgData name="ripepi antonino" userId="2d236d68-e75c-4164-a1ab-8207af74cbd8" providerId="ADAL" clId="{5BD6B873-AC35-404A-9972-D0187518E448}" dt="2025-12-03T14:51:46.714" v="1177" actId="1035"/>
        <pc:sldMkLst>
          <pc:docMk/>
          <pc:sldMk cId="3122380478" sldId="432"/>
        </pc:sldMkLst>
        <pc:spChg chg="mod">
          <ac:chgData name="ripepi antonino" userId="2d236d68-e75c-4164-a1ab-8207af74cbd8" providerId="ADAL" clId="{5BD6B873-AC35-404A-9972-D0187518E448}" dt="2025-12-03T14:30:09.924" v="910" actId="20577"/>
          <ac:spMkLst>
            <pc:docMk/>
            <pc:sldMk cId="3122380478" sldId="432"/>
            <ac:spMk id="6" creationId="{A18D39E6-5F2E-D48E-1ABA-D672A596C81E}"/>
          </ac:spMkLst>
        </pc:spChg>
        <pc:graphicFrameChg chg="mod modGraphic">
          <ac:chgData name="ripepi antonino" userId="2d236d68-e75c-4164-a1ab-8207af74cbd8" providerId="ADAL" clId="{5BD6B873-AC35-404A-9972-D0187518E448}" dt="2025-12-03T14:33:52.867" v="965" actId="1035"/>
          <ac:graphicFrameMkLst>
            <pc:docMk/>
            <pc:sldMk cId="3122380478" sldId="432"/>
            <ac:graphicFrameMk id="3" creationId="{FF9B52E5-72F1-9944-4614-CBE54DAD6B5F}"/>
          </ac:graphicFrameMkLst>
        </pc:graphicFrameChg>
        <pc:graphicFrameChg chg="mod modGraphic">
          <ac:chgData name="ripepi antonino" userId="2d236d68-e75c-4164-a1ab-8207af74cbd8" providerId="ADAL" clId="{5BD6B873-AC35-404A-9972-D0187518E448}" dt="2025-12-03T14:51:46.714" v="1177" actId="1035"/>
          <ac:graphicFrameMkLst>
            <pc:docMk/>
            <pc:sldMk cId="3122380478" sldId="432"/>
            <ac:graphicFrameMk id="4" creationId="{37C1CF6E-0C34-DB45-E597-1F52102AB06E}"/>
          </ac:graphicFrameMkLst>
        </pc:graphicFrameChg>
      </pc:sldChg>
      <pc:sldChg chg="modSp mod">
        <pc:chgData name="ripepi antonino" userId="2d236d68-e75c-4164-a1ab-8207af74cbd8" providerId="ADAL" clId="{5BD6B873-AC35-404A-9972-D0187518E448}" dt="2025-12-03T08:50:25.876" v="4" actId="14100"/>
        <pc:sldMkLst>
          <pc:docMk/>
          <pc:sldMk cId="1819187848" sldId="433"/>
        </pc:sldMkLst>
        <pc:spChg chg="mod">
          <ac:chgData name="ripepi antonino" userId="2d236d68-e75c-4164-a1ab-8207af74cbd8" providerId="ADAL" clId="{5BD6B873-AC35-404A-9972-D0187518E448}" dt="2025-12-03T08:50:25.876" v="4" actId="14100"/>
          <ac:spMkLst>
            <pc:docMk/>
            <pc:sldMk cId="1819187848" sldId="433"/>
            <ac:spMk id="4" creationId="{E4063289-E576-7366-FB7B-D8DEB71485B4}"/>
          </ac:spMkLst>
        </pc:spChg>
      </pc:sldChg>
      <pc:sldChg chg="modSp mod">
        <pc:chgData name="ripepi antonino" userId="2d236d68-e75c-4164-a1ab-8207af74cbd8" providerId="ADAL" clId="{5BD6B873-AC35-404A-9972-D0187518E448}" dt="2025-12-03T09:17:31.921" v="45" actId="12385"/>
        <pc:sldMkLst>
          <pc:docMk/>
          <pc:sldMk cId="3376647946" sldId="434"/>
        </pc:sldMkLst>
        <pc:graphicFrameChg chg="modGraphic">
          <ac:chgData name="ripepi antonino" userId="2d236d68-e75c-4164-a1ab-8207af74cbd8" providerId="ADAL" clId="{5BD6B873-AC35-404A-9972-D0187518E448}" dt="2025-12-03T09:17:25.731" v="44" actId="12385"/>
          <ac:graphicFrameMkLst>
            <pc:docMk/>
            <pc:sldMk cId="3376647946" sldId="434"/>
            <ac:graphicFrameMk id="2" creationId="{F77A6605-1A91-394B-BD29-001BAAEEEBD8}"/>
          </ac:graphicFrameMkLst>
        </pc:graphicFrameChg>
        <pc:graphicFrameChg chg="modGraphic">
          <ac:chgData name="ripepi antonino" userId="2d236d68-e75c-4164-a1ab-8207af74cbd8" providerId="ADAL" clId="{5BD6B873-AC35-404A-9972-D0187518E448}" dt="2025-12-03T09:17:31.921" v="45" actId="12385"/>
          <ac:graphicFrameMkLst>
            <pc:docMk/>
            <pc:sldMk cId="3376647946" sldId="434"/>
            <ac:graphicFrameMk id="4" creationId="{E4F5145B-F729-9498-7DD2-B5F5E3BD04FD}"/>
          </ac:graphicFrameMkLst>
        </pc:graphicFrameChg>
      </pc:sldChg>
      <pc:sldChg chg="modSp mod">
        <pc:chgData name="ripepi antonino" userId="2d236d68-e75c-4164-a1ab-8207af74cbd8" providerId="ADAL" clId="{5BD6B873-AC35-404A-9972-D0187518E448}" dt="2025-12-03T12:01:28.623" v="378" actId="1076"/>
        <pc:sldMkLst>
          <pc:docMk/>
          <pc:sldMk cId="2486599767" sldId="435"/>
        </pc:sldMkLst>
        <pc:spChg chg="mod">
          <ac:chgData name="ripepi antonino" userId="2d236d68-e75c-4164-a1ab-8207af74cbd8" providerId="ADAL" clId="{5BD6B873-AC35-404A-9972-D0187518E448}" dt="2025-12-03T11:59:43.177" v="369" actId="20577"/>
          <ac:spMkLst>
            <pc:docMk/>
            <pc:sldMk cId="2486599767" sldId="435"/>
            <ac:spMk id="5" creationId="{70C210EB-BD63-07A3-FF0B-93B983C05D89}"/>
          </ac:spMkLst>
        </pc:spChg>
        <pc:graphicFrameChg chg="mod modGraphic">
          <ac:chgData name="ripepi antonino" userId="2d236d68-e75c-4164-a1ab-8207af74cbd8" providerId="ADAL" clId="{5BD6B873-AC35-404A-9972-D0187518E448}" dt="2025-12-03T12:01:28.623" v="378" actId="1076"/>
          <ac:graphicFrameMkLst>
            <pc:docMk/>
            <pc:sldMk cId="2486599767" sldId="435"/>
            <ac:graphicFrameMk id="4" creationId="{2A0DC2DC-CBBB-73BE-C647-ADF72F6A303E}"/>
          </ac:graphicFrameMkLst>
        </pc:graphicFrameChg>
      </pc:sldChg>
      <pc:sldChg chg="modSp mod">
        <pc:chgData name="ripepi antonino" userId="2d236d68-e75c-4164-a1ab-8207af74cbd8" providerId="ADAL" clId="{5BD6B873-AC35-404A-9972-D0187518E448}" dt="2025-12-03T12:01:34.104" v="379" actId="1076"/>
        <pc:sldMkLst>
          <pc:docMk/>
          <pc:sldMk cId="4232818908" sldId="436"/>
        </pc:sldMkLst>
        <pc:spChg chg="mod">
          <ac:chgData name="ripepi antonino" userId="2d236d68-e75c-4164-a1ab-8207af74cbd8" providerId="ADAL" clId="{5BD6B873-AC35-404A-9972-D0187518E448}" dt="2025-12-03T11:55:31.877" v="352" actId="20577"/>
          <ac:spMkLst>
            <pc:docMk/>
            <pc:sldMk cId="4232818908" sldId="436"/>
            <ac:spMk id="5" creationId="{0C73DB5F-A6D1-FE40-95F3-EFB4D3A2966E}"/>
          </ac:spMkLst>
        </pc:spChg>
        <pc:graphicFrameChg chg="mod modGraphic">
          <ac:chgData name="ripepi antonino" userId="2d236d68-e75c-4164-a1ab-8207af74cbd8" providerId="ADAL" clId="{5BD6B873-AC35-404A-9972-D0187518E448}" dt="2025-12-03T12:01:34.104" v="379" actId="1076"/>
          <ac:graphicFrameMkLst>
            <pc:docMk/>
            <pc:sldMk cId="4232818908" sldId="436"/>
            <ac:graphicFrameMk id="3" creationId="{28234219-D17F-735E-49C0-DC38819542F5}"/>
          </ac:graphicFrameMkLst>
        </pc:graphicFrameChg>
      </pc:sldChg>
      <pc:sldChg chg="modSp mod">
        <pc:chgData name="ripepi antonino" userId="2d236d68-e75c-4164-a1ab-8207af74cbd8" providerId="ADAL" clId="{5BD6B873-AC35-404A-9972-D0187518E448}" dt="2025-12-03T11:55:59.727" v="355" actId="1076"/>
        <pc:sldMkLst>
          <pc:docMk/>
          <pc:sldMk cId="1319321290" sldId="437"/>
        </pc:sldMkLst>
        <pc:spChg chg="mod">
          <ac:chgData name="ripepi antonino" userId="2d236d68-e75c-4164-a1ab-8207af74cbd8" providerId="ADAL" clId="{5BD6B873-AC35-404A-9972-D0187518E448}" dt="2025-12-03T11:52:41.587" v="332" actId="20577"/>
          <ac:spMkLst>
            <pc:docMk/>
            <pc:sldMk cId="1319321290" sldId="437"/>
            <ac:spMk id="5" creationId="{2B0EC9EC-67CA-C87F-EBB2-038CA0F6902C}"/>
          </ac:spMkLst>
        </pc:spChg>
        <pc:graphicFrameChg chg="mod modGraphic">
          <ac:chgData name="ripepi antonino" userId="2d236d68-e75c-4164-a1ab-8207af74cbd8" providerId="ADAL" clId="{5BD6B873-AC35-404A-9972-D0187518E448}" dt="2025-12-03T11:55:59.727" v="355" actId="1076"/>
          <ac:graphicFrameMkLst>
            <pc:docMk/>
            <pc:sldMk cId="1319321290" sldId="437"/>
            <ac:graphicFrameMk id="3" creationId="{DCB414BB-2B7D-5F48-4E5D-A282ED7029BB}"/>
          </ac:graphicFrameMkLst>
        </pc:graphicFrameChg>
      </pc:sldChg>
      <pc:sldChg chg="modSp mod">
        <pc:chgData name="ripepi antonino" userId="2d236d68-e75c-4164-a1ab-8207af74cbd8" providerId="ADAL" clId="{5BD6B873-AC35-404A-9972-D0187518E448}" dt="2025-12-03T11:56:25.944" v="359" actId="207"/>
        <pc:sldMkLst>
          <pc:docMk/>
          <pc:sldMk cId="4275724500" sldId="438"/>
        </pc:sldMkLst>
        <pc:spChg chg="mod">
          <ac:chgData name="ripepi antonino" userId="2d236d68-e75c-4164-a1ab-8207af74cbd8" providerId="ADAL" clId="{5BD6B873-AC35-404A-9972-D0187518E448}" dt="2025-12-03T11:55:53.530" v="354" actId="1076"/>
          <ac:spMkLst>
            <pc:docMk/>
            <pc:sldMk cId="4275724500" sldId="438"/>
            <ac:spMk id="5" creationId="{D43031CD-2B2A-EBDD-9B3D-46D652A57037}"/>
          </ac:spMkLst>
        </pc:spChg>
        <pc:graphicFrameChg chg="mod modGraphic">
          <ac:chgData name="ripepi antonino" userId="2d236d68-e75c-4164-a1ab-8207af74cbd8" providerId="ADAL" clId="{5BD6B873-AC35-404A-9972-D0187518E448}" dt="2025-12-03T11:56:25.944" v="359" actId="207"/>
          <ac:graphicFrameMkLst>
            <pc:docMk/>
            <pc:sldMk cId="4275724500" sldId="438"/>
            <ac:graphicFrameMk id="3" creationId="{B89AFA66-9143-E905-3D84-BC8E94A1B624}"/>
          </ac:graphicFrameMkLst>
        </pc:graphicFrameChg>
      </pc:sldChg>
      <pc:sldChg chg="modSp mod">
        <pc:chgData name="ripepi antonino" userId="2d236d68-e75c-4164-a1ab-8207af74cbd8" providerId="ADAL" clId="{5BD6B873-AC35-404A-9972-D0187518E448}" dt="2025-12-03T11:57:26.218" v="363" actId="207"/>
        <pc:sldMkLst>
          <pc:docMk/>
          <pc:sldMk cId="2546220793" sldId="439"/>
        </pc:sldMkLst>
        <pc:spChg chg="mod">
          <ac:chgData name="ripepi antonino" userId="2d236d68-e75c-4164-a1ab-8207af74cbd8" providerId="ADAL" clId="{5BD6B873-AC35-404A-9972-D0187518E448}" dt="2025-12-03T11:55:01.798" v="348" actId="20577"/>
          <ac:spMkLst>
            <pc:docMk/>
            <pc:sldMk cId="2546220793" sldId="439"/>
            <ac:spMk id="5" creationId="{1558610F-E5DE-CA30-08FD-11CC19024D66}"/>
          </ac:spMkLst>
        </pc:spChg>
        <pc:graphicFrameChg chg="mod modGraphic">
          <ac:chgData name="ripepi antonino" userId="2d236d68-e75c-4164-a1ab-8207af74cbd8" providerId="ADAL" clId="{5BD6B873-AC35-404A-9972-D0187518E448}" dt="2025-12-03T11:57:26.218" v="363" actId="207"/>
          <ac:graphicFrameMkLst>
            <pc:docMk/>
            <pc:sldMk cId="2546220793" sldId="439"/>
            <ac:graphicFrameMk id="3" creationId="{E409BE37-FE83-FF48-BD57-4C060EE978AA}"/>
          </ac:graphicFrameMkLst>
        </pc:graphicFrameChg>
      </pc:sldChg>
      <pc:sldChg chg="modSp mod">
        <pc:chgData name="ripepi antonino" userId="2d236d68-e75c-4164-a1ab-8207af74cbd8" providerId="ADAL" clId="{5BD6B873-AC35-404A-9972-D0187518E448}" dt="2025-12-03T11:54:16.362" v="342" actId="1076"/>
        <pc:sldMkLst>
          <pc:docMk/>
          <pc:sldMk cId="3794789891" sldId="440"/>
        </pc:sldMkLst>
        <pc:spChg chg="mod">
          <ac:chgData name="ripepi antonino" userId="2d236d68-e75c-4164-a1ab-8207af74cbd8" providerId="ADAL" clId="{5BD6B873-AC35-404A-9972-D0187518E448}" dt="2025-12-03T11:54:16.362" v="342" actId="1076"/>
          <ac:spMkLst>
            <pc:docMk/>
            <pc:sldMk cId="3794789891" sldId="440"/>
            <ac:spMk id="5" creationId="{D417B9F8-8CE0-6D45-6BA3-905A84556B4C}"/>
          </ac:spMkLst>
        </pc:spChg>
        <pc:graphicFrameChg chg="mod modGraphic">
          <ac:chgData name="ripepi antonino" userId="2d236d68-e75c-4164-a1ab-8207af74cbd8" providerId="ADAL" clId="{5BD6B873-AC35-404A-9972-D0187518E448}" dt="2025-12-03T11:53:15.288" v="335" actId="122"/>
          <ac:graphicFrameMkLst>
            <pc:docMk/>
            <pc:sldMk cId="3794789891" sldId="440"/>
            <ac:graphicFrameMk id="4" creationId="{CA857509-C015-FDE5-9722-BC38010EFF44}"/>
          </ac:graphicFrameMkLst>
        </pc:graphicFrameChg>
      </pc:sldChg>
      <pc:sldChg chg="modSp mod">
        <pc:chgData name="ripepi antonino" userId="2d236d68-e75c-4164-a1ab-8207af74cbd8" providerId="ADAL" clId="{5BD6B873-AC35-404A-9972-D0187518E448}" dt="2025-12-03T11:59:25.024" v="367" actId="122"/>
        <pc:sldMkLst>
          <pc:docMk/>
          <pc:sldMk cId="1092508111" sldId="441"/>
        </pc:sldMkLst>
        <pc:spChg chg="mod">
          <ac:chgData name="ripepi antonino" userId="2d236d68-e75c-4164-a1ab-8207af74cbd8" providerId="ADAL" clId="{5BD6B873-AC35-404A-9972-D0187518E448}" dt="2025-12-03T11:54:45.491" v="346" actId="20577"/>
          <ac:spMkLst>
            <pc:docMk/>
            <pc:sldMk cId="1092508111" sldId="441"/>
            <ac:spMk id="5" creationId="{A5BD56F1-BD37-1F8B-FB27-88B10F24272E}"/>
          </ac:spMkLst>
        </pc:spChg>
        <pc:graphicFrameChg chg="modGraphic">
          <ac:chgData name="ripepi antonino" userId="2d236d68-e75c-4164-a1ab-8207af74cbd8" providerId="ADAL" clId="{5BD6B873-AC35-404A-9972-D0187518E448}" dt="2025-12-03T11:59:25.024" v="367" actId="122"/>
          <ac:graphicFrameMkLst>
            <pc:docMk/>
            <pc:sldMk cId="1092508111" sldId="441"/>
            <ac:graphicFrameMk id="4" creationId="{5BE42B4B-1EF2-B452-9D4B-65D98CB06240}"/>
          </ac:graphicFrameMkLst>
        </pc:graphicFrameChg>
      </pc:sldChg>
      <pc:sldChg chg="modSp mod">
        <pc:chgData name="ripepi antonino" userId="2d236d68-e75c-4164-a1ab-8207af74cbd8" providerId="ADAL" clId="{5BD6B873-AC35-404A-9972-D0187518E448}" dt="2025-12-03T14:34:29.750" v="1017" actId="20577"/>
        <pc:sldMkLst>
          <pc:docMk/>
          <pc:sldMk cId="1584123230" sldId="442"/>
        </pc:sldMkLst>
        <pc:spChg chg="mod">
          <ac:chgData name="ripepi antonino" userId="2d236d68-e75c-4164-a1ab-8207af74cbd8" providerId="ADAL" clId="{5BD6B873-AC35-404A-9972-D0187518E448}" dt="2025-12-03T14:34:29.750" v="1017" actId="20577"/>
          <ac:spMkLst>
            <pc:docMk/>
            <pc:sldMk cId="1584123230" sldId="442"/>
            <ac:spMk id="5" creationId="{87F879CD-C564-958E-B4C8-2EEC4CDF287A}"/>
          </ac:spMkLst>
        </pc:spChg>
        <pc:graphicFrameChg chg="mod modGraphic">
          <ac:chgData name="ripepi antonino" userId="2d236d68-e75c-4164-a1ab-8207af74cbd8" providerId="ADAL" clId="{5BD6B873-AC35-404A-9972-D0187518E448}" dt="2025-12-03T14:34:21.067" v="1014" actId="1036"/>
          <ac:graphicFrameMkLst>
            <pc:docMk/>
            <pc:sldMk cId="1584123230" sldId="442"/>
            <ac:graphicFrameMk id="4" creationId="{5354218C-D559-9167-25EB-CCCA40A3BE21}"/>
          </ac:graphicFrameMkLst>
        </pc:graphicFrameChg>
      </pc:sldChg>
      <pc:sldChg chg="modSp mod">
        <pc:chgData name="ripepi antonino" userId="2d236d68-e75c-4164-a1ab-8207af74cbd8" providerId="ADAL" clId="{5BD6B873-AC35-404A-9972-D0187518E448}" dt="2025-12-03T14:35:15.602" v="1023" actId="12385"/>
        <pc:sldMkLst>
          <pc:docMk/>
          <pc:sldMk cId="3441601598" sldId="445"/>
        </pc:sldMkLst>
        <pc:graphicFrameChg chg="mod modGraphic">
          <ac:chgData name="ripepi antonino" userId="2d236d68-e75c-4164-a1ab-8207af74cbd8" providerId="ADAL" clId="{5BD6B873-AC35-404A-9972-D0187518E448}" dt="2025-12-03T14:35:15.602" v="1023" actId="12385"/>
          <ac:graphicFrameMkLst>
            <pc:docMk/>
            <pc:sldMk cId="3441601598" sldId="445"/>
            <ac:graphicFrameMk id="3" creationId="{243DD161-9BDE-B17F-561F-B07E8467E1BE}"/>
          </ac:graphicFrameMkLst>
        </pc:graphicFrameChg>
      </pc:sldChg>
      <pc:sldChg chg="modSp mod">
        <pc:chgData name="ripepi antonino" userId="2d236d68-e75c-4164-a1ab-8207af74cbd8" providerId="ADAL" clId="{5BD6B873-AC35-404A-9972-D0187518E448}" dt="2025-12-03T09:29:45.385" v="73" actId="12385"/>
        <pc:sldMkLst>
          <pc:docMk/>
          <pc:sldMk cId="2584616765" sldId="451"/>
        </pc:sldMkLst>
        <pc:graphicFrameChg chg="modGraphic">
          <ac:chgData name="ripepi antonino" userId="2d236d68-e75c-4164-a1ab-8207af74cbd8" providerId="ADAL" clId="{5BD6B873-AC35-404A-9972-D0187518E448}" dt="2025-12-03T09:29:45.385" v="73" actId="12385"/>
          <ac:graphicFrameMkLst>
            <pc:docMk/>
            <pc:sldMk cId="2584616765" sldId="451"/>
            <ac:graphicFrameMk id="8" creationId="{56150779-BB3C-DEB8-B11A-18984D32BDD7}"/>
          </ac:graphicFrameMkLst>
        </pc:graphicFrameChg>
      </pc:sldChg>
      <pc:sldChg chg="modSp mod">
        <pc:chgData name="ripepi antonino" userId="2d236d68-e75c-4164-a1ab-8207af74cbd8" providerId="ADAL" clId="{5BD6B873-AC35-404A-9972-D0187518E448}" dt="2025-12-03T09:32:54.216" v="87" actId="14100"/>
        <pc:sldMkLst>
          <pc:docMk/>
          <pc:sldMk cId="2416949007" sldId="452"/>
        </pc:sldMkLst>
        <pc:spChg chg="mod">
          <ac:chgData name="ripepi antonino" userId="2d236d68-e75c-4164-a1ab-8207af74cbd8" providerId="ADAL" clId="{5BD6B873-AC35-404A-9972-D0187518E448}" dt="2025-12-03T09:32:54.216" v="87" actId="14100"/>
          <ac:spMkLst>
            <pc:docMk/>
            <pc:sldMk cId="2416949007" sldId="452"/>
            <ac:spMk id="6" creationId="{08151775-CC8D-E7CC-87A3-B6643B20DA34}"/>
          </ac:spMkLst>
        </pc:spChg>
        <pc:graphicFrameChg chg="modGraphic">
          <ac:chgData name="ripepi antonino" userId="2d236d68-e75c-4164-a1ab-8207af74cbd8" providerId="ADAL" clId="{5BD6B873-AC35-404A-9972-D0187518E448}" dt="2025-12-03T09:32:49.747" v="86" actId="14734"/>
          <ac:graphicFrameMkLst>
            <pc:docMk/>
            <pc:sldMk cId="2416949007" sldId="452"/>
            <ac:graphicFrameMk id="3" creationId="{FA12AA53-ECAA-31B2-3FCC-72D47AC8CAA0}"/>
          </ac:graphicFrameMkLst>
        </pc:graphicFrameChg>
      </pc:sldChg>
      <pc:sldChg chg="modSp mod">
        <pc:chgData name="ripepi antonino" userId="2d236d68-e75c-4164-a1ab-8207af74cbd8" providerId="ADAL" clId="{5BD6B873-AC35-404A-9972-D0187518E448}" dt="2025-12-03T09:29:05.215" v="72" actId="12385"/>
        <pc:sldMkLst>
          <pc:docMk/>
          <pc:sldMk cId="3108332242" sldId="453"/>
        </pc:sldMkLst>
        <pc:graphicFrameChg chg="modGraphic">
          <ac:chgData name="ripepi antonino" userId="2d236d68-e75c-4164-a1ab-8207af74cbd8" providerId="ADAL" clId="{5BD6B873-AC35-404A-9972-D0187518E448}" dt="2025-12-03T09:29:05.215" v="72" actId="12385"/>
          <ac:graphicFrameMkLst>
            <pc:docMk/>
            <pc:sldMk cId="3108332242" sldId="453"/>
            <ac:graphicFrameMk id="4" creationId="{4BB06BF9-CC92-033A-C994-78572C664100}"/>
          </ac:graphicFrameMkLst>
        </pc:graphicFrameChg>
      </pc:sldChg>
      <pc:sldChg chg="modSp mod">
        <pc:chgData name="ripepi antonino" userId="2d236d68-e75c-4164-a1ab-8207af74cbd8" providerId="ADAL" clId="{5BD6B873-AC35-404A-9972-D0187518E448}" dt="2025-12-03T09:29:58.849" v="74" actId="12385"/>
        <pc:sldMkLst>
          <pc:docMk/>
          <pc:sldMk cId="3207388267" sldId="454"/>
        </pc:sldMkLst>
        <pc:graphicFrameChg chg="modGraphic">
          <ac:chgData name="ripepi antonino" userId="2d236d68-e75c-4164-a1ab-8207af74cbd8" providerId="ADAL" clId="{5BD6B873-AC35-404A-9972-D0187518E448}" dt="2025-12-03T09:29:58.849" v="74" actId="12385"/>
          <ac:graphicFrameMkLst>
            <pc:docMk/>
            <pc:sldMk cId="3207388267" sldId="454"/>
            <ac:graphicFrameMk id="3" creationId="{46BCACE6-1071-1615-5F1D-F369D1E312A4}"/>
          </ac:graphicFrameMkLst>
        </pc:graphicFrameChg>
      </pc:sldChg>
      <pc:sldChg chg="addSp delSp modSp mod">
        <pc:chgData name="ripepi antonino" userId="2d236d68-e75c-4164-a1ab-8207af74cbd8" providerId="ADAL" clId="{5BD6B873-AC35-404A-9972-D0187518E448}" dt="2025-12-03T12:00:13.577" v="372" actId="1076"/>
        <pc:sldMkLst>
          <pc:docMk/>
          <pc:sldMk cId="189156463" sldId="455"/>
        </pc:sldMkLst>
        <pc:spChg chg="add mod">
          <ac:chgData name="ripepi antonino" userId="2d236d68-e75c-4164-a1ab-8207af74cbd8" providerId="ADAL" clId="{5BD6B873-AC35-404A-9972-D0187518E448}" dt="2025-12-03T12:00:02.180" v="370"/>
          <ac:spMkLst>
            <pc:docMk/>
            <pc:sldMk cId="189156463" sldId="455"/>
            <ac:spMk id="6" creationId="{7921E780-ADCE-3E9A-ED26-BF8A90733F8C}"/>
          </ac:spMkLst>
        </pc:spChg>
        <pc:graphicFrameChg chg="mod modGraphic">
          <ac:chgData name="ripepi antonino" userId="2d236d68-e75c-4164-a1ab-8207af74cbd8" providerId="ADAL" clId="{5BD6B873-AC35-404A-9972-D0187518E448}" dt="2025-12-03T12:00:13.577" v="372" actId="1076"/>
          <ac:graphicFrameMkLst>
            <pc:docMk/>
            <pc:sldMk cId="189156463" sldId="455"/>
            <ac:graphicFrameMk id="4" creationId="{78588F10-3587-5AAF-6A2A-CB9BD02AD29C}"/>
          </ac:graphicFrameMkLst>
        </pc:graphicFrameChg>
      </pc:sldChg>
      <pc:sldChg chg="modSp mod">
        <pc:chgData name="ripepi antonino" userId="2d236d68-e75c-4164-a1ab-8207af74cbd8" providerId="ADAL" clId="{5BD6B873-AC35-404A-9972-D0187518E448}" dt="2025-12-03T10:10:43.085" v="145" actId="12385"/>
        <pc:sldMkLst>
          <pc:docMk/>
          <pc:sldMk cId="2499596561" sldId="457"/>
        </pc:sldMkLst>
        <pc:graphicFrameChg chg="modGraphic">
          <ac:chgData name="ripepi antonino" userId="2d236d68-e75c-4164-a1ab-8207af74cbd8" providerId="ADAL" clId="{5BD6B873-AC35-404A-9972-D0187518E448}" dt="2025-12-03T10:10:43.085" v="145" actId="12385"/>
          <ac:graphicFrameMkLst>
            <pc:docMk/>
            <pc:sldMk cId="2499596561" sldId="457"/>
            <ac:graphicFrameMk id="3" creationId="{EB5A35DC-8764-C31F-2333-6070106E9C34}"/>
          </ac:graphicFrameMkLst>
        </pc:graphicFrameChg>
      </pc:sldChg>
      <pc:sldChg chg="modSp mod">
        <pc:chgData name="ripepi antonino" userId="2d236d68-e75c-4164-a1ab-8207af74cbd8" providerId="ADAL" clId="{5BD6B873-AC35-404A-9972-D0187518E448}" dt="2025-12-03T10:10:53.085" v="147" actId="12385"/>
        <pc:sldMkLst>
          <pc:docMk/>
          <pc:sldMk cId="2144474550" sldId="458"/>
        </pc:sldMkLst>
        <pc:graphicFrameChg chg="modGraphic">
          <ac:chgData name="ripepi antonino" userId="2d236d68-e75c-4164-a1ab-8207af74cbd8" providerId="ADAL" clId="{5BD6B873-AC35-404A-9972-D0187518E448}" dt="2025-12-03T10:10:53.085" v="147" actId="12385"/>
          <ac:graphicFrameMkLst>
            <pc:docMk/>
            <pc:sldMk cId="2144474550" sldId="458"/>
            <ac:graphicFrameMk id="3" creationId="{48C22225-6D15-D2FD-BEB5-B03D61D65B67}"/>
          </ac:graphicFrameMkLst>
        </pc:graphicFrameChg>
      </pc:sldChg>
      <pc:sldChg chg="addSp delSp modSp mod">
        <pc:chgData name="ripepi antonino" userId="2d236d68-e75c-4164-a1ab-8207af74cbd8" providerId="ADAL" clId="{5BD6B873-AC35-404A-9972-D0187518E448}" dt="2025-12-03T12:03:25.281" v="385" actId="1076"/>
        <pc:sldMkLst>
          <pc:docMk/>
          <pc:sldMk cId="3503888223" sldId="459"/>
        </pc:sldMkLst>
        <pc:spChg chg="add mod">
          <ac:chgData name="ripepi antonino" userId="2d236d68-e75c-4164-a1ab-8207af74cbd8" providerId="ADAL" clId="{5BD6B873-AC35-404A-9972-D0187518E448}" dt="2025-12-03T12:00:22.726" v="373"/>
          <ac:spMkLst>
            <pc:docMk/>
            <pc:sldMk cId="3503888223" sldId="459"/>
            <ac:spMk id="6" creationId="{FCE4D4FC-27EB-3D43-90F7-9B6EEBCCA507}"/>
          </ac:spMkLst>
        </pc:spChg>
        <pc:graphicFrameChg chg="mod modGraphic">
          <ac:chgData name="ripepi antonino" userId="2d236d68-e75c-4164-a1ab-8207af74cbd8" providerId="ADAL" clId="{5BD6B873-AC35-404A-9972-D0187518E448}" dt="2025-12-03T12:03:25.281" v="385" actId="1076"/>
          <ac:graphicFrameMkLst>
            <pc:docMk/>
            <pc:sldMk cId="3503888223" sldId="459"/>
            <ac:graphicFrameMk id="3" creationId="{A4DD5DCF-935C-1618-CCAB-8DF38978D5C3}"/>
          </ac:graphicFrameMkLst>
        </pc:graphicFrameChg>
      </pc:sldChg>
      <pc:sldChg chg="modSp mod">
        <pc:chgData name="ripepi antonino" userId="2d236d68-e75c-4164-a1ab-8207af74cbd8" providerId="ADAL" clId="{5BD6B873-AC35-404A-9972-D0187518E448}" dt="2025-12-03T12:07:49.049" v="414" actId="1076"/>
        <pc:sldMkLst>
          <pc:docMk/>
          <pc:sldMk cId="4022559669" sldId="460"/>
        </pc:sldMkLst>
        <pc:spChg chg="mod">
          <ac:chgData name="ripepi antonino" userId="2d236d68-e75c-4164-a1ab-8207af74cbd8" providerId="ADAL" clId="{5BD6B873-AC35-404A-9972-D0187518E448}" dt="2025-12-03T12:02:17.546" v="383" actId="20577"/>
          <ac:spMkLst>
            <pc:docMk/>
            <pc:sldMk cId="4022559669" sldId="460"/>
            <ac:spMk id="3" creationId="{59819B97-0350-8C7E-44A8-EDE30B3CD1CB}"/>
          </ac:spMkLst>
        </pc:spChg>
        <pc:spChg chg="mod">
          <ac:chgData name="ripepi antonino" userId="2d236d68-e75c-4164-a1ab-8207af74cbd8" providerId="ADAL" clId="{5BD6B873-AC35-404A-9972-D0187518E448}" dt="2025-12-03T12:07:49.049" v="414" actId="1076"/>
          <ac:spMkLst>
            <pc:docMk/>
            <pc:sldMk cId="4022559669" sldId="460"/>
            <ac:spMk id="5" creationId="{4C5D13C0-8287-3837-7AC7-065B3D682489}"/>
          </ac:spMkLst>
        </pc:spChg>
        <pc:graphicFrameChg chg="mod modGraphic">
          <ac:chgData name="ripepi antonino" userId="2d236d68-e75c-4164-a1ab-8207af74cbd8" providerId="ADAL" clId="{5BD6B873-AC35-404A-9972-D0187518E448}" dt="2025-12-03T12:07:36.681" v="413" actId="1076"/>
          <ac:graphicFrameMkLst>
            <pc:docMk/>
            <pc:sldMk cId="4022559669" sldId="460"/>
            <ac:graphicFrameMk id="4" creationId="{C0B29539-396C-4B35-F4B4-EA1388332404}"/>
          </ac:graphicFrameMkLst>
        </pc:graphicFrameChg>
      </pc:sldChg>
      <pc:sldChg chg="modSp mod">
        <pc:chgData name="ripepi antonino" userId="2d236d68-e75c-4164-a1ab-8207af74cbd8" providerId="ADAL" clId="{5BD6B873-AC35-404A-9972-D0187518E448}" dt="2025-12-03T14:45:10.571" v="1128" actId="122"/>
        <pc:sldMkLst>
          <pc:docMk/>
          <pc:sldMk cId="1974579926" sldId="461"/>
        </pc:sldMkLst>
        <pc:spChg chg="mod">
          <ac:chgData name="ripepi antonino" userId="2d236d68-e75c-4164-a1ab-8207af74cbd8" providerId="ADAL" clId="{5BD6B873-AC35-404A-9972-D0187518E448}" dt="2025-12-03T14:38:23.413" v="1044" actId="20577"/>
          <ac:spMkLst>
            <pc:docMk/>
            <pc:sldMk cId="1974579926" sldId="461"/>
            <ac:spMk id="3" creationId="{E92F859E-CF76-7305-0E1C-AFBE11221ECA}"/>
          </ac:spMkLst>
        </pc:spChg>
        <pc:graphicFrameChg chg="mod modGraphic">
          <ac:chgData name="ripepi antonino" userId="2d236d68-e75c-4164-a1ab-8207af74cbd8" providerId="ADAL" clId="{5BD6B873-AC35-404A-9972-D0187518E448}" dt="2025-12-03T14:45:10.571" v="1128" actId="122"/>
          <ac:graphicFrameMkLst>
            <pc:docMk/>
            <pc:sldMk cId="1974579926" sldId="461"/>
            <ac:graphicFrameMk id="4" creationId="{95482379-6DE5-99A1-AB17-E25034A93012}"/>
          </ac:graphicFrameMkLst>
        </pc:graphicFrameChg>
      </pc:sldChg>
      <pc:sldChg chg="modSp mod">
        <pc:chgData name="ripepi antonino" userId="2d236d68-e75c-4164-a1ab-8207af74cbd8" providerId="ADAL" clId="{5BD6B873-AC35-404A-9972-D0187518E448}" dt="2025-12-03T11:25:32.316" v="217" actId="20577"/>
        <pc:sldMkLst>
          <pc:docMk/>
          <pc:sldMk cId="2408454400" sldId="472"/>
        </pc:sldMkLst>
        <pc:spChg chg="mod">
          <ac:chgData name="ripepi antonino" userId="2d236d68-e75c-4164-a1ab-8207af74cbd8" providerId="ADAL" clId="{5BD6B873-AC35-404A-9972-D0187518E448}" dt="2025-12-03T11:25:32.316" v="217" actId="20577"/>
          <ac:spMkLst>
            <pc:docMk/>
            <pc:sldMk cId="2408454400" sldId="472"/>
            <ac:spMk id="5" creationId="{39FD648E-4FB9-F5E3-E8B3-B11CDD890111}"/>
          </ac:spMkLst>
        </pc:spChg>
        <pc:graphicFrameChg chg="mod modGraphic">
          <ac:chgData name="ripepi antonino" userId="2d236d68-e75c-4164-a1ab-8207af74cbd8" providerId="ADAL" clId="{5BD6B873-AC35-404A-9972-D0187518E448}" dt="2025-12-03T11:25:21.809" v="214" actId="1076"/>
          <ac:graphicFrameMkLst>
            <pc:docMk/>
            <pc:sldMk cId="2408454400" sldId="472"/>
            <ac:graphicFrameMk id="4" creationId="{9F28B4EC-B29F-17AB-261D-EAB4E2299C41}"/>
          </ac:graphicFrameMkLst>
        </pc:graphicFrameChg>
      </pc:sldChg>
      <pc:sldChg chg="modSp mod">
        <pc:chgData name="ripepi antonino" userId="2d236d68-e75c-4164-a1ab-8207af74cbd8" providerId="ADAL" clId="{5BD6B873-AC35-404A-9972-D0187518E448}" dt="2025-12-03T11:29:34.423" v="234" actId="1076"/>
        <pc:sldMkLst>
          <pc:docMk/>
          <pc:sldMk cId="4179387968" sldId="473"/>
        </pc:sldMkLst>
        <pc:spChg chg="mod">
          <ac:chgData name="ripepi antonino" userId="2d236d68-e75c-4164-a1ab-8207af74cbd8" providerId="ADAL" clId="{5BD6B873-AC35-404A-9972-D0187518E448}" dt="2025-12-03T11:28:22.023" v="231" actId="20577"/>
          <ac:spMkLst>
            <pc:docMk/>
            <pc:sldMk cId="4179387968" sldId="473"/>
            <ac:spMk id="4" creationId="{FC34661D-15EE-151E-AD22-8A63D69B20C6}"/>
          </ac:spMkLst>
        </pc:spChg>
        <pc:graphicFrameChg chg="mod modGraphic">
          <ac:chgData name="ripepi antonino" userId="2d236d68-e75c-4164-a1ab-8207af74cbd8" providerId="ADAL" clId="{5BD6B873-AC35-404A-9972-D0187518E448}" dt="2025-12-03T11:29:34.423" v="234" actId="1076"/>
          <ac:graphicFrameMkLst>
            <pc:docMk/>
            <pc:sldMk cId="4179387968" sldId="473"/>
            <ac:graphicFrameMk id="7" creationId="{FBC913BD-9431-3BC8-23E5-A818CE277649}"/>
          </ac:graphicFrameMkLst>
        </pc:graphicFrameChg>
      </pc:sldChg>
      <pc:sldChg chg="modSp mod">
        <pc:chgData name="ripepi antonino" userId="2d236d68-e75c-4164-a1ab-8207af74cbd8" providerId="ADAL" clId="{5BD6B873-AC35-404A-9972-D0187518E448}" dt="2025-12-03T11:28:00.603" v="223" actId="1076"/>
        <pc:sldMkLst>
          <pc:docMk/>
          <pc:sldMk cId="3406697582" sldId="474"/>
        </pc:sldMkLst>
        <pc:spChg chg="mod">
          <ac:chgData name="ripepi antonino" userId="2d236d68-e75c-4164-a1ab-8207af74cbd8" providerId="ADAL" clId="{5BD6B873-AC35-404A-9972-D0187518E448}" dt="2025-12-03T11:28:00.603" v="223" actId="1076"/>
          <ac:spMkLst>
            <pc:docMk/>
            <pc:sldMk cId="3406697582" sldId="474"/>
            <ac:spMk id="4" creationId="{1C66C17D-3D9F-0D2F-05CF-EE2DD0154A8A}"/>
          </ac:spMkLst>
        </pc:spChg>
        <pc:graphicFrameChg chg="modGraphic">
          <ac:chgData name="ripepi antonino" userId="2d236d68-e75c-4164-a1ab-8207af74cbd8" providerId="ADAL" clId="{5BD6B873-AC35-404A-9972-D0187518E448}" dt="2025-12-03T11:24:06.881" v="206" actId="12385"/>
          <ac:graphicFrameMkLst>
            <pc:docMk/>
            <pc:sldMk cId="3406697582" sldId="474"/>
            <ac:graphicFrameMk id="5" creationId="{4B3314C3-56FB-B0ED-8676-A8488C8B099A}"/>
          </ac:graphicFrameMkLst>
        </pc:graphicFrameChg>
      </pc:sldChg>
      <pc:sldChg chg="modSp mod">
        <pc:chgData name="ripepi antonino" userId="2d236d68-e75c-4164-a1ab-8207af74cbd8" providerId="ADAL" clId="{5BD6B873-AC35-404A-9972-D0187518E448}" dt="2025-12-03T14:09:01.631" v="523" actId="1037"/>
        <pc:sldMkLst>
          <pc:docMk/>
          <pc:sldMk cId="3102682959" sldId="475"/>
        </pc:sldMkLst>
        <pc:spChg chg="mod">
          <ac:chgData name="ripepi antonino" userId="2d236d68-e75c-4164-a1ab-8207af74cbd8" providerId="ADAL" clId="{5BD6B873-AC35-404A-9972-D0187518E448}" dt="2025-12-03T14:06:19.842" v="488" actId="1076"/>
          <ac:spMkLst>
            <pc:docMk/>
            <pc:sldMk cId="3102682959" sldId="475"/>
            <ac:spMk id="4" creationId="{8D432D8A-B57F-2084-B280-352609898E17}"/>
          </ac:spMkLst>
        </pc:spChg>
        <pc:graphicFrameChg chg="mod modGraphic">
          <ac:chgData name="ripepi antonino" userId="2d236d68-e75c-4164-a1ab-8207af74cbd8" providerId="ADAL" clId="{5BD6B873-AC35-404A-9972-D0187518E448}" dt="2025-12-03T14:09:01.631" v="523" actId="1037"/>
          <ac:graphicFrameMkLst>
            <pc:docMk/>
            <pc:sldMk cId="3102682959" sldId="475"/>
            <ac:graphicFrameMk id="5" creationId="{DD7A14B8-CC73-C426-9A14-6F45E300B1A6}"/>
          </ac:graphicFrameMkLst>
        </pc:graphicFrameChg>
      </pc:sldChg>
      <pc:sldChg chg="modSp mod">
        <pc:chgData name="ripepi antonino" userId="2d236d68-e75c-4164-a1ab-8207af74cbd8" providerId="ADAL" clId="{5BD6B873-AC35-404A-9972-D0187518E448}" dt="2025-12-03T14:10:26.808" v="556" actId="1035"/>
        <pc:sldMkLst>
          <pc:docMk/>
          <pc:sldMk cId="4229670187" sldId="476"/>
        </pc:sldMkLst>
        <pc:spChg chg="mod">
          <ac:chgData name="ripepi antonino" userId="2d236d68-e75c-4164-a1ab-8207af74cbd8" providerId="ADAL" clId="{5BD6B873-AC35-404A-9972-D0187518E448}" dt="2025-12-03T14:10:00.706" v="525" actId="1076"/>
          <ac:spMkLst>
            <pc:docMk/>
            <pc:sldMk cId="4229670187" sldId="476"/>
            <ac:spMk id="5" creationId="{04971225-FAA2-3CCC-639F-B4BA1B1643F6}"/>
          </ac:spMkLst>
        </pc:spChg>
        <pc:graphicFrameChg chg="mod modGraphic">
          <ac:chgData name="ripepi antonino" userId="2d236d68-e75c-4164-a1ab-8207af74cbd8" providerId="ADAL" clId="{5BD6B873-AC35-404A-9972-D0187518E448}" dt="2025-12-03T14:10:26.808" v="556" actId="1035"/>
          <ac:graphicFrameMkLst>
            <pc:docMk/>
            <pc:sldMk cId="4229670187" sldId="476"/>
            <ac:graphicFrameMk id="4" creationId="{390117EF-FD60-AC43-410E-BBD916E37FA5}"/>
          </ac:graphicFrameMkLst>
        </pc:graphicFrameChg>
      </pc:sldChg>
      <pc:sldChg chg="modSp mod">
        <pc:chgData name="ripepi antonino" userId="2d236d68-e75c-4164-a1ab-8207af74cbd8" providerId="ADAL" clId="{5BD6B873-AC35-404A-9972-D0187518E448}" dt="2025-12-03T14:11:48.521" v="596" actId="1038"/>
        <pc:sldMkLst>
          <pc:docMk/>
          <pc:sldMk cId="1414855628" sldId="477"/>
        </pc:sldMkLst>
        <pc:spChg chg="mod">
          <ac:chgData name="ripepi antonino" userId="2d236d68-e75c-4164-a1ab-8207af74cbd8" providerId="ADAL" clId="{5BD6B873-AC35-404A-9972-D0187518E448}" dt="2025-12-03T14:10:43.650" v="558" actId="1076"/>
          <ac:spMkLst>
            <pc:docMk/>
            <pc:sldMk cId="1414855628" sldId="477"/>
            <ac:spMk id="4" creationId="{30FBC6EC-D67C-3F0A-18C5-E2BBF0FE2669}"/>
          </ac:spMkLst>
        </pc:spChg>
        <pc:graphicFrameChg chg="mod modGraphic">
          <ac:chgData name="ripepi antonino" userId="2d236d68-e75c-4164-a1ab-8207af74cbd8" providerId="ADAL" clId="{5BD6B873-AC35-404A-9972-D0187518E448}" dt="2025-12-03T14:11:48.521" v="596" actId="1038"/>
          <ac:graphicFrameMkLst>
            <pc:docMk/>
            <pc:sldMk cId="1414855628" sldId="477"/>
            <ac:graphicFrameMk id="5" creationId="{4DAE6D67-5708-22E7-CC98-BD1D5669666D}"/>
          </ac:graphicFrameMkLst>
        </pc:graphicFrameChg>
      </pc:sldChg>
      <pc:sldChg chg="modSp mod">
        <pc:chgData name="ripepi antonino" userId="2d236d68-e75c-4164-a1ab-8207af74cbd8" providerId="ADAL" clId="{5BD6B873-AC35-404A-9972-D0187518E448}" dt="2025-12-03T14:51:17.415" v="1176" actId="14100"/>
        <pc:sldMkLst>
          <pc:docMk/>
          <pc:sldMk cId="544226657" sldId="478"/>
        </pc:sldMkLst>
        <pc:spChg chg="mod">
          <ac:chgData name="ripepi antonino" userId="2d236d68-e75c-4164-a1ab-8207af74cbd8" providerId="ADAL" clId="{5BD6B873-AC35-404A-9972-D0187518E448}" dt="2025-12-03T14:48:32.926" v="1163" actId="20577"/>
          <ac:spMkLst>
            <pc:docMk/>
            <pc:sldMk cId="544226657" sldId="478"/>
            <ac:spMk id="4" creationId="{651B62E1-B403-1C82-C284-A51786F1D3D3}"/>
          </ac:spMkLst>
        </pc:spChg>
        <pc:graphicFrameChg chg="modGraphic">
          <ac:chgData name="ripepi antonino" userId="2d236d68-e75c-4164-a1ab-8207af74cbd8" providerId="ADAL" clId="{5BD6B873-AC35-404A-9972-D0187518E448}" dt="2025-12-03T14:51:17.415" v="1176" actId="14100"/>
          <ac:graphicFrameMkLst>
            <pc:docMk/>
            <pc:sldMk cId="544226657" sldId="478"/>
            <ac:graphicFrameMk id="8" creationId="{C08D3EB2-086C-6ADB-FE3F-803704E6CE66}"/>
          </ac:graphicFrameMkLst>
        </pc:graphicFrameChg>
      </pc:sldChg>
      <pc:sldChg chg="modSp mod">
        <pc:chgData name="ripepi antonino" userId="2d236d68-e75c-4164-a1ab-8207af74cbd8" providerId="ADAL" clId="{5BD6B873-AC35-404A-9972-D0187518E448}" dt="2025-12-03T14:46:52.693" v="1138" actId="20577"/>
        <pc:sldMkLst>
          <pc:docMk/>
          <pc:sldMk cId="1327962942" sldId="479"/>
        </pc:sldMkLst>
        <pc:spChg chg="mod">
          <ac:chgData name="ripepi antonino" userId="2d236d68-e75c-4164-a1ab-8207af74cbd8" providerId="ADAL" clId="{5BD6B873-AC35-404A-9972-D0187518E448}" dt="2025-12-03T14:46:52.693" v="1138" actId="20577"/>
          <ac:spMkLst>
            <pc:docMk/>
            <pc:sldMk cId="1327962942" sldId="479"/>
            <ac:spMk id="4" creationId="{76209ABC-B1CF-D12F-5201-4C58AC044129}"/>
          </ac:spMkLst>
        </pc:spChg>
        <pc:graphicFrameChg chg="mod modGraphic">
          <ac:chgData name="ripepi antonino" userId="2d236d68-e75c-4164-a1ab-8207af74cbd8" providerId="ADAL" clId="{5BD6B873-AC35-404A-9972-D0187518E448}" dt="2025-12-03T14:46:32.189" v="1134" actId="255"/>
          <ac:graphicFrameMkLst>
            <pc:docMk/>
            <pc:sldMk cId="1327962942" sldId="479"/>
            <ac:graphicFrameMk id="8" creationId="{DC37121D-9B2A-3043-8A31-6FB628114175}"/>
          </ac:graphicFrameMkLst>
        </pc:graphicFrameChg>
      </pc:sldChg>
      <pc:sldChg chg="modSp mod">
        <pc:chgData name="ripepi antonino" userId="2d236d68-e75c-4164-a1ab-8207af74cbd8" providerId="ADAL" clId="{5BD6B873-AC35-404A-9972-D0187518E448}" dt="2025-12-03T08:48:44.544" v="3" actId="20577"/>
        <pc:sldMkLst>
          <pc:docMk/>
          <pc:sldMk cId="3736087448" sldId="480"/>
        </pc:sldMkLst>
      </pc:sldChg>
      <pc:sldChg chg="modSp mod">
        <pc:chgData name="ripepi antonino" userId="2d236d68-e75c-4164-a1ab-8207af74cbd8" providerId="ADAL" clId="{5BD6B873-AC35-404A-9972-D0187518E448}" dt="2025-12-03T12:18:43.999" v="481" actId="1076"/>
        <pc:sldMkLst>
          <pc:docMk/>
          <pc:sldMk cId="4049406959" sldId="481"/>
        </pc:sldMkLst>
        <pc:spChg chg="mod">
          <ac:chgData name="ripepi antonino" userId="2d236d68-e75c-4164-a1ab-8207af74cbd8" providerId="ADAL" clId="{5BD6B873-AC35-404A-9972-D0187518E448}" dt="2025-12-03T12:18:43.999" v="481" actId="1076"/>
          <ac:spMkLst>
            <pc:docMk/>
            <pc:sldMk cId="4049406959" sldId="481"/>
            <ac:spMk id="3" creationId="{B5A51154-9DD3-1247-2533-F0DE9C427322}"/>
          </ac:spMkLst>
        </pc:spChg>
        <pc:spChg chg="mod">
          <ac:chgData name="ripepi antonino" userId="2d236d68-e75c-4164-a1ab-8207af74cbd8" providerId="ADAL" clId="{5BD6B873-AC35-404A-9972-D0187518E448}" dt="2025-12-03T12:18:38.052" v="480" actId="20577"/>
          <ac:spMkLst>
            <pc:docMk/>
            <pc:sldMk cId="4049406959" sldId="481"/>
            <ac:spMk id="5" creationId="{6E7737E2-FDB7-C5B5-B896-80A47321EAE4}"/>
          </ac:spMkLst>
        </pc:spChg>
        <pc:graphicFrameChg chg="modGraphic">
          <ac:chgData name="ripepi antonino" userId="2d236d68-e75c-4164-a1ab-8207af74cbd8" providerId="ADAL" clId="{5BD6B873-AC35-404A-9972-D0187518E448}" dt="2025-12-03T12:18:28.527" v="478" actId="12385"/>
          <ac:graphicFrameMkLst>
            <pc:docMk/>
            <pc:sldMk cId="4049406959" sldId="481"/>
            <ac:graphicFrameMk id="6" creationId="{FE2B2108-1D48-DB3E-C6F7-C647AE08FDF7}"/>
          </ac:graphicFrameMkLst>
        </pc:graphicFrameChg>
      </pc:sldChg>
      <pc:sldChg chg="modSp mod">
        <pc:chgData name="ripepi antonino" userId="2d236d68-e75c-4164-a1ab-8207af74cbd8" providerId="ADAL" clId="{5BD6B873-AC35-404A-9972-D0187518E448}" dt="2025-12-03T09:30:07.575" v="75" actId="12385"/>
        <pc:sldMkLst>
          <pc:docMk/>
          <pc:sldMk cId="447861117" sldId="486"/>
        </pc:sldMkLst>
        <pc:graphicFrameChg chg="modGraphic">
          <ac:chgData name="ripepi antonino" userId="2d236d68-e75c-4164-a1ab-8207af74cbd8" providerId="ADAL" clId="{5BD6B873-AC35-404A-9972-D0187518E448}" dt="2025-12-03T09:30:07.575" v="75" actId="12385"/>
          <ac:graphicFrameMkLst>
            <pc:docMk/>
            <pc:sldMk cId="447861117" sldId="486"/>
            <ac:graphicFrameMk id="12" creationId="{0B0AB2D8-6FD8-7E4B-8FD4-4C327FEAB54D}"/>
          </ac:graphicFrameMkLst>
        </pc:graphicFrameChg>
      </pc:sldChg>
      <pc:sldChg chg="modSp mod">
        <pc:chgData name="ripepi antonino" userId="2d236d68-e75c-4164-a1ab-8207af74cbd8" providerId="ADAL" clId="{5BD6B873-AC35-404A-9972-D0187518E448}" dt="2025-12-03T12:14:08.774" v="446" actId="14734"/>
        <pc:sldMkLst>
          <pc:docMk/>
          <pc:sldMk cId="2453883116" sldId="487"/>
        </pc:sldMkLst>
        <pc:spChg chg="mod">
          <ac:chgData name="ripepi antonino" userId="2d236d68-e75c-4164-a1ab-8207af74cbd8" providerId="ADAL" clId="{5BD6B873-AC35-404A-9972-D0187518E448}" dt="2025-12-03T12:05:09.790" v="399" actId="20577"/>
          <ac:spMkLst>
            <pc:docMk/>
            <pc:sldMk cId="2453883116" sldId="487"/>
            <ac:spMk id="4" creationId="{8C9165C3-7732-E8B3-9E62-E9E46AAF7DD1}"/>
          </ac:spMkLst>
        </pc:spChg>
        <pc:graphicFrameChg chg="mod modGraphic">
          <ac:chgData name="ripepi antonino" userId="2d236d68-e75c-4164-a1ab-8207af74cbd8" providerId="ADAL" clId="{5BD6B873-AC35-404A-9972-D0187518E448}" dt="2025-12-03T12:14:08.774" v="446" actId="14734"/>
          <ac:graphicFrameMkLst>
            <pc:docMk/>
            <pc:sldMk cId="2453883116" sldId="487"/>
            <ac:graphicFrameMk id="5" creationId="{E9AFA7BF-B79A-9F10-7EDD-971C04A3D637}"/>
          </ac:graphicFrameMkLst>
        </pc:graphicFrameChg>
        <pc:graphicFrameChg chg="mod modGraphic">
          <ac:chgData name="ripepi antonino" userId="2d236d68-e75c-4164-a1ab-8207af74cbd8" providerId="ADAL" clId="{5BD6B873-AC35-404A-9972-D0187518E448}" dt="2025-12-03T12:10:15.509" v="426" actId="1076"/>
          <ac:graphicFrameMkLst>
            <pc:docMk/>
            <pc:sldMk cId="2453883116" sldId="487"/>
            <ac:graphicFrameMk id="6" creationId="{37075BB3-BD14-ED53-F27D-2D2B699743B0}"/>
          </ac:graphicFrameMkLst>
        </pc:graphicFrameChg>
      </pc:sldChg>
      <pc:sldChg chg="modSp mod">
        <pc:chgData name="ripepi antonino" userId="2d236d68-e75c-4164-a1ab-8207af74cbd8" providerId="ADAL" clId="{5BD6B873-AC35-404A-9972-D0187518E448}" dt="2025-12-03T12:13:13.336" v="444" actId="1076"/>
        <pc:sldMkLst>
          <pc:docMk/>
          <pc:sldMk cId="3734676370" sldId="488"/>
        </pc:sldMkLst>
        <pc:spChg chg="mod">
          <ac:chgData name="ripepi antonino" userId="2d236d68-e75c-4164-a1ab-8207af74cbd8" providerId="ADAL" clId="{5BD6B873-AC35-404A-9972-D0187518E448}" dt="2025-12-03T12:13:13.336" v="444" actId="1076"/>
          <ac:spMkLst>
            <pc:docMk/>
            <pc:sldMk cId="3734676370" sldId="488"/>
            <ac:spMk id="3" creationId="{B0A59732-D2BF-807B-9167-7829D07F7C94}"/>
          </ac:spMkLst>
        </pc:spChg>
        <pc:spChg chg="mod">
          <ac:chgData name="ripepi antonino" userId="2d236d68-e75c-4164-a1ab-8207af74cbd8" providerId="ADAL" clId="{5BD6B873-AC35-404A-9972-D0187518E448}" dt="2025-12-03T12:04:56.619" v="397" actId="20577"/>
          <ac:spMkLst>
            <pc:docMk/>
            <pc:sldMk cId="3734676370" sldId="488"/>
            <ac:spMk id="5" creationId="{1D34FD57-C3FD-F6F5-3DAB-EF2C14182D7B}"/>
          </ac:spMkLst>
        </pc:spChg>
        <pc:spChg chg="mod">
          <ac:chgData name="ripepi antonino" userId="2d236d68-e75c-4164-a1ab-8207af74cbd8" providerId="ADAL" clId="{5BD6B873-AC35-404A-9972-D0187518E448}" dt="2025-12-03T12:12:57.344" v="442" actId="1076"/>
          <ac:spMkLst>
            <pc:docMk/>
            <pc:sldMk cId="3734676370" sldId="488"/>
            <ac:spMk id="6" creationId="{1CCC53DE-00D7-3530-A262-60C3B4B7B857}"/>
          </ac:spMkLst>
        </pc:spChg>
        <pc:graphicFrameChg chg="mod">
          <ac:chgData name="ripepi antonino" userId="2d236d68-e75c-4164-a1ab-8207af74cbd8" providerId="ADAL" clId="{5BD6B873-AC35-404A-9972-D0187518E448}" dt="2025-12-03T12:13:07.453" v="443" actId="1076"/>
          <ac:graphicFrameMkLst>
            <pc:docMk/>
            <pc:sldMk cId="3734676370" sldId="488"/>
            <ac:graphicFrameMk id="4" creationId="{F3A36245-7910-4E3D-8EFD-47AD495F4FF5}"/>
          </ac:graphicFrameMkLst>
        </pc:graphicFrameChg>
      </pc:sldChg>
      <pc:sldChg chg="modSp mod">
        <pc:chgData name="ripepi antonino" userId="2d236d68-e75c-4164-a1ab-8207af74cbd8" providerId="ADAL" clId="{5BD6B873-AC35-404A-9972-D0187518E448}" dt="2025-12-03T09:35:49.663" v="92" actId="12385"/>
        <pc:sldMkLst>
          <pc:docMk/>
          <pc:sldMk cId="2111526542" sldId="491"/>
        </pc:sldMkLst>
        <pc:graphicFrameChg chg="modGraphic">
          <ac:chgData name="ripepi antonino" userId="2d236d68-e75c-4164-a1ab-8207af74cbd8" providerId="ADAL" clId="{5BD6B873-AC35-404A-9972-D0187518E448}" dt="2025-12-03T09:35:49.663" v="92" actId="12385"/>
          <ac:graphicFrameMkLst>
            <pc:docMk/>
            <pc:sldMk cId="2111526542" sldId="491"/>
            <ac:graphicFrameMk id="5" creationId="{DAD5C0F1-969A-4A69-44EF-7DAE087461F8}"/>
          </ac:graphicFrameMkLst>
        </pc:graphicFrameChg>
      </pc:sldChg>
      <pc:sldChg chg="modSp mod">
        <pc:chgData name="ripepi antonino" userId="2d236d68-e75c-4164-a1ab-8207af74cbd8" providerId="ADAL" clId="{5BD6B873-AC35-404A-9972-D0187518E448}" dt="2025-12-03T11:23:46.800" v="203" actId="12385"/>
        <pc:sldMkLst>
          <pc:docMk/>
          <pc:sldMk cId="2278960689" sldId="492"/>
        </pc:sldMkLst>
        <pc:graphicFrameChg chg="modGraphic">
          <ac:chgData name="ripepi antonino" userId="2d236d68-e75c-4164-a1ab-8207af74cbd8" providerId="ADAL" clId="{5BD6B873-AC35-404A-9972-D0187518E448}" dt="2025-12-03T11:23:46.800" v="203" actId="12385"/>
          <ac:graphicFrameMkLst>
            <pc:docMk/>
            <pc:sldMk cId="2278960689" sldId="492"/>
            <ac:graphicFrameMk id="5" creationId="{A74C2DB3-B8E0-7924-D5BE-1401A66277E5}"/>
          </ac:graphicFrameMkLst>
        </pc:graphicFrameChg>
      </pc:sldChg>
      <pc:sldChg chg="modSp mod">
        <pc:chgData name="ripepi antonino" userId="2d236d68-e75c-4164-a1ab-8207af74cbd8" providerId="ADAL" clId="{5BD6B873-AC35-404A-9972-D0187518E448}" dt="2025-12-03T14:44:20.218" v="1126" actId="20577"/>
        <pc:sldMkLst>
          <pc:docMk/>
          <pc:sldMk cId="4052961250" sldId="493"/>
        </pc:sldMkLst>
        <pc:spChg chg="mod">
          <ac:chgData name="ripepi antonino" userId="2d236d68-e75c-4164-a1ab-8207af74cbd8" providerId="ADAL" clId="{5BD6B873-AC35-404A-9972-D0187518E448}" dt="2025-12-03T14:44:20.218" v="1126" actId="20577"/>
          <ac:spMkLst>
            <pc:docMk/>
            <pc:sldMk cId="4052961250" sldId="493"/>
            <ac:spMk id="7" creationId="{C5DEAA80-A511-C33E-EA0C-A449E4F48E02}"/>
          </ac:spMkLst>
        </pc:spChg>
        <pc:graphicFrameChg chg="modGraphic">
          <ac:chgData name="ripepi antonino" userId="2d236d68-e75c-4164-a1ab-8207af74cbd8" providerId="ADAL" clId="{5BD6B873-AC35-404A-9972-D0187518E448}" dt="2025-12-03T14:44:08.886" v="1123" actId="12385"/>
          <ac:graphicFrameMkLst>
            <pc:docMk/>
            <pc:sldMk cId="4052961250" sldId="493"/>
            <ac:graphicFrameMk id="6" creationId="{BADDF39F-18B0-684B-2045-7E5C97EDD828}"/>
          </ac:graphicFrameMkLst>
        </pc:graphicFrameChg>
      </pc:sldChg>
      <pc:sldChg chg="modSp mod">
        <pc:chgData name="ripepi antonino" userId="2d236d68-e75c-4164-a1ab-8207af74cbd8" providerId="ADAL" clId="{5BD6B873-AC35-404A-9972-D0187518E448}" dt="2025-12-03T09:39:20.224" v="94" actId="14100"/>
        <pc:sldMkLst>
          <pc:docMk/>
          <pc:sldMk cId="2337350834" sldId="497"/>
        </pc:sldMkLst>
        <pc:spChg chg="mod">
          <ac:chgData name="ripepi antonino" userId="2d236d68-e75c-4164-a1ab-8207af74cbd8" providerId="ADAL" clId="{5BD6B873-AC35-404A-9972-D0187518E448}" dt="2025-12-03T09:39:20.224" v="94" actId="14100"/>
          <ac:spMkLst>
            <pc:docMk/>
            <pc:sldMk cId="2337350834" sldId="497"/>
            <ac:spMk id="6" creationId="{8EB62777-DB7E-20A6-45EA-34E5497D1FD0}"/>
          </ac:spMkLst>
        </pc:spChg>
        <pc:graphicFrameChg chg="modGraphic">
          <ac:chgData name="ripepi antonino" userId="2d236d68-e75c-4164-a1ab-8207af74cbd8" providerId="ADAL" clId="{5BD6B873-AC35-404A-9972-D0187518E448}" dt="2025-12-03T09:30:28.230" v="79" actId="12385"/>
          <ac:graphicFrameMkLst>
            <pc:docMk/>
            <pc:sldMk cId="2337350834" sldId="497"/>
            <ac:graphicFrameMk id="3" creationId="{CBDB460E-B347-12BE-4EAA-EA7603597A6F}"/>
          </ac:graphicFrameMkLst>
        </pc:graphicFrameChg>
        <pc:graphicFrameChg chg="modGraphic">
          <ac:chgData name="ripepi antonino" userId="2d236d68-e75c-4164-a1ab-8207af74cbd8" providerId="ADAL" clId="{5BD6B873-AC35-404A-9972-D0187518E448}" dt="2025-12-03T09:30:26.007" v="78" actId="12385"/>
          <ac:graphicFrameMkLst>
            <pc:docMk/>
            <pc:sldMk cId="2337350834" sldId="497"/>
            <ac:graphicFrameMk id="10" creationId="{3347EA5A-B943-09BD-AB68-D1D620A0048A}"/>
          </ac:graphicFrameMkLst>
        </pc:graphicFrameChg>
      </pc:sldChg>
      <pc:sldChg chg="modSp mod">
        <pc:chgData name="ripepi antonino" userId="2d236d68-e75c-4164-a1ab-8207af74cbd8" providerId="ADAL" clId="{5BD6B873-AC35-404A-9972-D0187518E448}" dt="2025-12-03T09:30:40.128" v="81" actId="12385"/>
        <pc:sldMkLst>
          <pc:docMk/>
          <pc:sldMk cId="243244818" sldId="499"/>
        </pc:sldMkLst>
        <pc:graphicFrameChg chg="modGraphic">
          <ac:chgData name="ripepi antonino" userId="2d236d68-e75c-4164-a1ab-8207af74cbd8" providerId="ADAL" clId="{5BD6B873-AC35-404A-9972-D0187518E448}" dt="2025-12-03T09:30:40.128" v="81" actId="12385"/>
          <ac:graphicFrameMkLst>
            <pc:docMk/>
            <pc:sldMk cId="243244818" sldId="499"/>
            <ac:graphicFrameMk id="3" creationId="{141306F1-9665-2CD2-8F44-B7406A419AAD}"/>
          </ac:graphicFrameMkLst>
        </pc:graphicFrameChg>
        <pc:graphicFrameChg chg="modGraphic">
          <ac:chgData name="ripepi antonino" userId="2d236d68-e75c-4164-a1ab-8207af74cbd8" providerId="ADAL" clId="{5BD6B873-AC35-404A-9972-D0187518E448}" dt="2025-12-03T09:30:37.472" v="80" actId="12385"/>
          <ac:graphicFrameMkLst>
            <pc:docMk/>
            <pc:sldMk cId="243244818" sldId="499"/>
            <ac:graphicFrameMk id="10" creationId="{5C5CA1DF-DA83-3C5F-DCF9-F7F9B119CC73}"/>
          </ac:graphicFrameMkLst>
        </pc:graphicFrameChg>
      </pc:sldChg>
      <pc:sldChg chg="modSp mod">
        <pc:chgData name="ripepi antonino" userId="2d236d68-e75c-4164-a1ab-8207af74cbd8" providerId="ADAL" clId="{5BD6B873-AC35-404A-9972-D0187518E448}" dt="2025-12-03T09:33:58.958" v="89" actId="12385"/>
        <pc:sldMkLst>
          <pc:docMk/>
          <pc:sldMk cId="149070367" sldId="501"/>
        </pc:sldMkLst>
        <pc:graphicFrameChg chg="modGraphic">
          <ac:chgData name="ripepi antonino" userId="2d236d68-e75c-4164-a1ab-8207af74cbd8" providerId="ADAL" clId="{5BD6B873-AC35-404A-9972-D0187518E448}" dt="2025-12-03T09:33:58.958" v="89" actId="12385"/>
          <ac:graphicFrameMkLst>
            <pc:docMk/>
            <pc:sldMk cId="149070367" sldId="501"/>
            <ac:graphicFrameMk id="3" creationId="{0BC550A5-8742-EEE6-F4A8-9356DAF0D8D8}"/>
          </ac:graphicFrameMkLst>
        </pc:graphicFrameChg>
        <pc:graphicFrameChg chg="modGraphic">
          <ac:chgData name="ripepi antonino" userId="2d236d68-e75c-4164-a1ab-8207af74cbd8" providerId="ADAL" clId="{5BD6B873-AC35-404A-9972-D0187518E448}" dt="2025-12-03T09:33:44.758" v="88" actId="12385"/>
          <ac:graphicFrameMkLst>
            <pc:docMk/>
            <pc:sldMk cId="149070367" sldId="501"/>
            <ac:graphicFrameMk id="10" creationId="{5426DEC8-2FA2-66C2-A142-62249CA9E0BE}"/>
          </ac:graphicFrameMkLst>
        </pc:graphicFrameChg>
      </pc:sldChg>
      <pc:sldChg chg="modSp mod">
        <pc:chgData name="ripepi antonino" userId="2d236d68-e75c-4164-a1ab-8207af74cbd8" providerId="ADAL" clId="{5BD6B873-AC35-404A-9972-D0187518E448}" dt="2025-12-03T09:35:03.529" v="91" actId="12385"/>
        <pc:sldMkLst>
          <pc:docMk/>
          <pc:sldMk cId="1493062797" sldId="504"/>
        </pc:sldMkLst>
        <pc:graphicFrameChg chg="modGraphic">
          <ac:chgData name="ripepi antonino" userId="2d236d68-e75c-4164-a1ab-8207af74cbd8" providerId="ADAL" clId="{5BD6B873-AC35-404A-9972-D0187518E448}" dt="2025-12-03T09:35:03.529" v="91" actId="12385"/>
          <ac:graphicFrameMkLst>
            <pc:docMk/>
            <pc:sldMk cId="1493062797" sldId="504"/>
            <ac:graphicFrameMk id="3" creationId="{3ECA0870-1485-E856-6D70-850EA50B7051}"/>
          </ac:graphicFrameMkLst>
        </pc:graphicFrameChg>
        <pc:graphicFrameChg chg="modGraphic">
          <ac:chgData name="ripepi antonino" userId="2d236d68-e75c-4164-a1ab-8207af74cbd8" providerId="ADAL" clId="{5BD6B873-AC35-404A-9972-D0187518E448}" dt="2025-12-03T09:35:01.013" v="90" actId="12385"/>
          <ac:graphicFrameMkLst>
            <pc:docMk/>
            <pc:sldMk cId="1493062797" sldId="504"/>
            <ac:graphicFrameMk id="10" creationId="{85E5BCE3-5FEE-5F29-49DF-7F24AFB07AF3}"/>
          </ac:graphicFrameMkLst>
        </pc:graphicFrameChg>
      </pc:sldChg>
      <pc:sldChg chg="modSp mod">
        <pc:chgData name="ripepi antonino" userId="2d236d68-e75c-4164-a1ab-8207af74cbd8" providerId="ADAL" clId="{5BD6B873-AC35-404A-9972-D0187518E448}" dt="2025-12-03T11:12:24.427" v="158" actId="12385"/>
        <pc:sldMkLst>
          <pc:docMk/>
          <pc:sldMk cId="161130124" sldId="506"/>
        </pc:sldMkLst>
        <pc:graphicFrameChg chg="modGraphic">
          <ac:chgData name="ripepi antonino" userId="2d236d68-e75c-4164-a1ab-8207af74cbd8" providerId="ADAL" clId="{5BD6B873-AC35-404A-9972-D0187518E448}" dt="2025-12-03T11:12:22.082" v="157" actId="12385"/>
          <ac:graphicFrameMkLst>
            <pc:docMk/>
            <pc:sldMk cId="161130124" sldId="506"/>
            <ac:graphicFrameMk id="5" creationId="{D822056A-404C-31C4-2606-F5F8A0D399E2}"/>
          </ac:graphicFrameMkLst>
        </pc:graphicFrameChg>
        <pc:graphicFrameChg chg="modGraphic">
          <ac:chgData name="ripepi antonino" userId="2d236d68-e75c-4164-a1ab-8207af74cbd8" providerId="ADAL" clId="{5BD6B873-AC35-404A-9972-D0187518E448}" dt="2025-12-03T11:12:24.427" v="158" actId="12385"/>
          <ac:graphicFrameMkLst>
            <pc:docMk/>
            <pc:sldMk cId="161130124" sldId="506"/>
            <ac:graphicFrameMk id="7" creationId="{8D7157C7-B375-9C0A-C78C-B08E6CE0F65D}"/>
          </ac:graphicFrameMkLst>
        </pc:graphicFrameChg>
      </pc:sldChg>
      <pc:sldChg chg="modSp mod">
        <pc:chgData name="ripepi antonino" userId="2d236d68-e75c-4164-a1ab-8207af74cbd8" providerId="ADAL" clId="{5BD6B873-AC35-404A-9972-D0187518E448}" dt="2025-12-03T11:16:00.357" v="168" actId="1076"/>
        <pc:sldMkLst>
          <pc:docMk/>
          <pc:sldMk cId="1563369683" sldId="507"/>
        </pc:sldMkLst>
        <pc:graphicFrameChg chg="modGraphic">
          <ac:chgData name="ripepi antonino" userId="2d236d68-e75c-4164-a1ab-8207af74cbd8" providerId="ADAL" clId="{5BD6B873-AC35-404A-9972-D0187518E448}" dt="2025-12-03T11:13:28.269" v="162" actId="12385"/>
          <ac:graphicFrameMkLst>
            <pc:docMk/>
            <pc:sldMk cId="1563369683" sldId="507"/>
            <ac:graphicFrameMk id="5" creationId="{1C453178-6CFA-4112-6F91-E9A57E4C35FE}"/>
          </ac:graphicFrameMkLst>
        </pc:graphicFrameChg>
        <pc:graphicFrameChg chg="modGraphic">
          <ac:chgData name="ripepi antonino" userId="2d236d68-e75c-4164-a1ab-8207af74cbd8" providerId="ADAL" clId="{5BD6B873-AC35-404A-9972-D0187518E448}" dt="2025-12-03T11:13:31.830" v="163" actId="12385"/>
          <ac:graphicFrameMkLst>
            <pc:docMk/>
            <pc:sldMk cId="1563369683" sldId="507"/>
            <ac:graphicFrameMk id="8" creationId="{7C2CA0E8-9F60-855A-9BB6-602877744E9A}"/>
          </ac:graphicFrameMkLst>
        </pc:graphicFrameChg>
      </pc:sldChg>
      <pc:sldChg chg="addSp delSp modSp mod">
        <pc:chgData name="ripepi antonino" userId="2d236d68-e75c-4164-a1ab-8207af74cbd8" providerId="ADAL" clId="{5BD6B873-AC35-404A-9972-D0187518E448}" dt="2025-12-03T11:42:55.452" v="280" actId="1076"/>
        <pc:sldMkLst>
          <pc:docMk/>
          <pc:sldMk cId="2189919799" sldId="509"/>
        </pc:sldMkLst>
        <pc:spChg chg="mod">
          <ac:chgData name="ripepi antonino" userId="2d236d68-e75c-4164-a1ab-8207af74cbd8" providerId="ADAL" clId="{5BD6B873-AC35-404A-9972-D0187518E448}" dt="2025-12-03T11:42:55.452" v="280" actId="1076"/>
          <ac:spMkLst>
            <pc:docMk/>
            <pc:sldMk cId="2189919799" sldId="509"/>
            <ac:spMk id="5" creationId="{EEBD1983-3DD4-DD04-F413-C2CBB0D4F539}"/>
          </ac:spMkLst>
        </pc:spChg>
        <pc:graphicFrameChg chg="mod">
          <ac:chgData name="ripepi antonino" userId="2d236d68-e75c-4164-a1ab-8207af74cbd8" providerId="ADAL" clId="{5BD6B873-AC35-404A-9972-D0187518E448}" dt="2025-12-03T11:39:41.916" v="264" actId="1076"/>
          <ac:graphicFrameMkLst>
            <pc:docMk/>
            <pc:sldMk cId="2189919799" sldId="509"/>
            <ac:graphicFrameMk id="3" creationId="{1312F495-0706-2661-FFEC-22F00262D391}"/>
          </ac:graphicFrameMkLst>
        </pc:graphicFrameChg>
        <pc:picChg chg="mod">
          <ac:chgData name="ripepi antonino" userId="2d236d68-e75c-4164-a1ab-8207af74cbd8" providerId="ADAL" clId="{5BD6B873-AC35-404A-9972-D0187518E448}" dt="2025-12-03T11:41:13.310" v="271" actId="1076"/>
          <ac:picMkLst>
            <pc:docMk/>
            <pc:sldMk cId="2189919799" sldId="509"/>
            <ac:picMk id="2" creationId="{7327DD20-8E77-F655-3CF1-D940F60EE119}"/>
          </ac:picMkLst>
        </pc:picChg>
        <pc:picChg chg="add mod">
          <ac:chgData name="ripepi antonino" userId="2d236d68-e75c-4164-a1ab-8207af74cbd8" providerId="ADAL" clId="{5BD6B873-AC35-404A-9972-D0187518E448}" dt="2025-12-03T11:41:08.494" v="270" actId="1076"/>
          <ac:picMkLst>
            <pc:docMk/>
            <pc:sldMk cId="2189919799" sldId="509"/>
            <ac:picMk id="6" creationId="{595D36A9-8518-5CD9-4F43-95878C8E6261}"/>
          </ac:picMkLst>
        </pc:picChg>
        <pc:picChg chg="add mod">
          <ac:chgData name="ripepi antonino" userId="2d236d68-e75c-4164-a1ab-8207af74cbd8" providerId="ADAL" clId="{5BD6B873-AC35-404A-9972-D0187518E448}" dt="2025-12-03T11:42:38.123" v="279" actId="1076"/>
          <ac:picMkLst>
            <pc:docMk/>
            <pc:sldMk cId="2189919799" sldId="509"/>
            <ac:picMk id="9" creationId="{F8ACF7D3-DE9A-1852-50C6-C8B7FCE93C85}"/>
          </ac:picMkLst>
        </pc:picChg>
      </pc:sldChg>
      <pc:sldChg chg="addSp modSp mod">
        <pc:chgData name="ripepi antonino" userId="2d236d68-e75c-4164-a1ab-8207af74cbd8" providerId="ADAL" clId="{5BD6B873-AC35-404A-9972-D0187518E448}" dt="2025-12-03T14:31:21.328" v="920" actId="1035"/>
        <pc:sldMkLst>
          <pc:docMk/>
          <pc:sldMk cId="4120088987" sldId="511"/>
        </pc:sldMkLst>
        <pc:spChg chg="mod">
          <ac:chgData name="ripepi antonino" userId="2d236d68-e75c-4164-a1ab-8207af74cbd8" providerId="ADAL" clId="{5BD6B873-AC35-404A-9972-D0187518E448}" dt="2025-12-03T14:26:37.733" v="825" actId="20577"/>
          <ac:spMkLst>
            <pc:docMk/>
            <pc:sldMk cId="4120088987" sldId="511"/>
            <ac:spMk id="5" creationId="{12AE5E65-BF54-A3E3-6F53-CF2678E81AE1}"/>
          </ac:spMkLst>
        </pc:spChg>
        <pc:graphicFrameChg chg="mod">
          <ac:chgData name="ripepi antonino" userId="2d236d68-e75c-4164-a1ab-8207af74cbd8" providerId="ADAL" clId="{5BD6B873-AC35-404A-9972-D0187518E448}" dt="2025-12-03T14:27:45.942" v="828" actId="14100"/>
          <ac:graphicFrameMkLst>
            <pc:docMk/>
            <pc:sldMk cId="4120088987" sldId="511"/>
            <ac:graphicFrameMk id="3" creationId="{A54972B6-9594-CC65-D7D8-77982155724A}"/>
          </ac:graphicFrameMkLst>
        </pc:graphicFrameChg>
        <pc:graphicFrameChg chg="add mod">
          <ac:chgData name="ripepi antonino" userId="2d236d68-e75c-4164-a1ab-8207af74cbd8" providerId="ADAL" clId="{5BD6B873-AC35-404A-9972-D0187518E448}" dt="2025-12-03T14:31:21.328" v="920" actId="1035"/>
          <ac:graphicFrameMkLst>
            <pc:docMk/>
            <pc:sldMk cId="4120088987" sldId="511"/>
            <ac:graphicFrameMk id="6" creationId="{6CF87E80-25FD-D3F4-DDD3-B065BBB33C0A}"/>
          </ac:graphicFrameMkLst>
        </pc:graphicFrameChg>
        <pc:picChg chg="add mod">
          <ac:chgData name="ripepi antonino" userId="2d236d68-e75c-4164-a1ab-8207af74cbd8" providerId="ADAL" clId="{5BD6B873-AC35-404A-9972-D0187518E448}" dt="2025-12-03T14:27:55.848" v="830" actId="1076"/>
          <ac:picMkLst>
            <pc:docMk/>
            <pc:sldMk cId="4120088987" sldId="511"/>
            <ac:picMk id="7" creationId="{BE7C431D-5A3E-9B62-FB59-5DBB49EAFB49}"/>
          </ac:picMkLst>
        </pc:picChg>
        <pc:picChg chg="add mod">
          <ac:chgData name="ripepi antonino" userId="2d236d68-e75c-4164-a1ab-8207af74cbd8" providerId="ADAL" clId="{5BD6B873-AC35-404A-9972-D0187518E448}" dt="2025-12-03T14:29:23.035" v="862" actId="1037"/>
          <ac:picMkLst>
            <pc:docMk/>
            <pc:sldMk cId="4120088987" sldId="511"/>
            <ac:picMk id="9" creationId="{7A78EE04-5916-A46E-4A24-E9C4803C2777}"/>
          </ac:picMkLst>
        </pc:picChg>
      </pc:sldChg>
      <pc:sldChg chg="modSp mod">
        <pc:chgData name="ripepi antonino" userId="2d236d68-e75c-4164-a1ab-8207af74cbd8" providerId="ADAL" clId="{5BD6B873-AC35-404A-9972-D0187518E448}" dt="2025-12-03T09:39:33.114" v="95" actId="14100"/>
        <pc:sldMkLst>
          <pc:docMk/>
          <pc:sldMk cId="873519827" sldId="513"/>
        </pc:sldMkLst>
        <pc:spChg chg="mod">
          <ac:chgData name="ripepi antonino" userId="2d236d68-e75c-4164-a1ab-8207af74cbd8" providerId="ADAL" clId="{5BD6B873-AC35-404A-9972-D0187518E448}" dt="2025-12-03T09:39:33.114" v="95" actId="14100"/>
          <ac:spMkLst>
            <pc:docMk/>
            <pc:sldMk cId="873519827" sldId="513"/>
            <ac:spMk id="6" creationId="{C67A8EC9-6FCB-7CCC-2EF5-3E0FF20C3CB3}"/>
          </ac:spMkLst>
        </pc:spChg>
        <pc:graphicFrameChg chg="modGraphic">
          <ac:chgData name="ripepi antonino" userId="2d236d68-e75c-4164-a1ab-8207af74cbd8" providerId="ADAL" clId="{5BD6B873-AC35-404A-9972-D0187518E448}" dt="2025-12-03T09:30:18.992" v="77" actId="12385"/>
          <ac:graphicFrameMkLst>
            <pc:docMk/>
            <pc:sldMk cId="873519827" sldId="513"/>
            <ac:graphicFrameMk id="3" creationId="{439A894F-9E2F-EB59-6749-B281719489C3}"/>
          </ac:graphicFrameMkLst>
        </pc:graphicFrameChg>
        <pc:graphicFrameChg chg="modGraphic">
          <ac:chgData name="ripepi antonino" userId="2d236d68-e75c-4164-a1ab-8207af74cbd8" providerId="ADAL" clId="{5BD6B873-AC35-404A-9972-D0187518E448}" dt="2025-12-03T09:30:15.552" v="76" actId="12385"/>
          <ac:graphicFrameMkLst>
            <pc:docMk/>
            <pc:sldMk cId="873519827" sldId="513"/>
            <ac:graphicFrameMk id="10" creationId="{E5140517-1723-DA91-B807-F7821B04A231}"/>
          </ac:graphicFrameMkLst>
        </pc:graphicFrameChg>
      </pc:sldChg>
      <pc:sldChg chg="modSp mod">
        <pc:chgData name="ripepi antonino" userId="2d236d68-e75c-4164-a1ab-8207af74cbd8" providerId="ADAL" clId="{5BD6B873-AC35-404A-9972-D0187518E448}" dt="2025-12-03T11:13:53.791" v="165" actId="12385"/>
        <pc:sldMkLst>
          <pc:docMk/>
          <pc:sldMk cId="2828397100" sldId="516"/>
        </pc:sldMkLst>
        <pc:graphicFrameChg chg="modGraphic">
          <ac:chgData name="ripepi antonino" userId="2d236d68-e75c-4164-a1ab-8207af74cbd8" providerId="ADAL" clId="{5BD6B873-AC35-404A-9972-D0187518E448}" dt="2025-12-03T11:13:51.663" v="164" actId="12385"/>
          <ac:graphicFrameMkLst>
            <pc:docMk/>
            <pc:sldMk cId="2828397100" sldId="516"/>
            <ac:graphicFrameMk id="4" creationId="{6256FEB8-AC8D-E7D3-4BB4-7719955EC076}"/>
          </ac:graphicFrameMkLst>
        </pc:graphicFrameChg>
        <pc:graphicFrameChg chg="modGraphic">
          <ac:chgData name="ripepi antonino" userId="2d236d68-e75c-4164-a1ab-8207af74cbd8" providerId="ADAL" clId="{5BD6B873-AC35-404A-9972-D0187518E448}" dt="2025-12-03T11:13:53.791" v="165" actId="12385"/>
          <ac:graphicFrameMkLst>
            <pc:docMk/>
            <pc:sldMk cId="2828397100" sldId="516"/>
            <ac:graphicFrameMk id="5" creationId="{90BA138D-3EAF-E9C2-FA4D-10444E169DF8}"/>
          </ac:graphicFrameMkLst>
        </pc:graphicFrameChg>
      </pc:sldChg>
      <pc:sldChg chg="modSp mod">
        <pc:chgData name="ripepi antonino" userId="2d236d68-e75c-4164-a1ab-8207af74cbd8" providerId="ADAL" clId="{5BD6B873-AC35-404A-9972-D0187518E448}" dt="2025-12-03T11:22:17.608" v="187" actId="20577"/>
        <pc:sldMkLst>
          <pc:docMk/>
          <pc:sldMk cId="3145708500" sldId="517"/>
        </pc:sldMkLst>
        <pc:spChg chg="mod">
          <ac:chgData name="ripepi antonino" userId="2d236d68-e75c-4164-a1ab-8207af74cbd8" providerId="ADAL" clId="{5BD6B873-AC35-404A-9972-D0187518E448}" dt="2025-12-03T11:22:17.608" v="187" actId="20577"/>
          <ac:spMkLst>
            <pc:docMk/>
            <pc:sldMk cId="3145708500" sldId="517"/>
            <ac:spMk id="6" creationId="{2AA403E9-670A-E324-E04A-42B9B7856800}"/>
          </ac:spMkLst>
        </pc:spChg>
        <pc:graphicFrameChg chg="modGraphic">
          <ac:chgData name="ripepi antonino" userId="2d236d68-e75c-4164-a1ab-8207af74cbd8" providerId="ADAL" clId="{5BD6B873-AC35-404A-9972-D0187518E448}" dt="2025-12-03T11:21:25.996" v="179" actId="12385"/>
          <ac:graphicFrameMkLst>
            <pc:docMk/>
            <pc:sldMk cId="3145708500" sldId="517"/>
            <ac:graphicFrameMk id="4" creationId="{74F124BD-D18A-C590-51E3-0503F90E6DFE}"/>
          </ac:graphicFrameMkLst>
        </pc:graphicFrameChg>
        <pc:graphicFrameChg chg="modGraphic">
          <ac:chgData name="ripepi antonino" userId="2d236d68-e75c-4164-a1ab-8207af74cbd8" providerId="ADAL" clId="{5BD6B873-AC35-404A-9972-D0187518E448}" dt="2025-12-03T11:21:29.280" v="180" actId="12385"/>
          <ac:graphicFrameMkLst>
            <pc:docMk/>
            <pc:sldMk cId="3145708500" sldId="517"/>
            <ac:graphicFrameMk id="5" creationId="{C89D92EF-DB3C-9A0D-AC6B-2E1EA7560569}"/>
          </ac:graphicFrameMkLst>
        </pc:graphicFrameChg>
      </pc:sldChg>
      <pc:sldChg chg="modSp mod">
        <pc:chgData name="ripepi antonino" userId="2d236d68-e75c-4164-a1ab-8207af74cbd8" providerId="ADAL" clId="{5BD6B873-AC35-404A-9972-D0187518E448}" dt="2025-12-03T11:20:55.378" v="178" actId="1076"/>
        <pc:sldMkLst>
          <pc:docMk/>
          <pc:sldMk cId="320331314" sldId="518"/>
        </pc:sldMkLst>
        <pc:spChg chg="mod">
          <ac:chgData name="ripepi antonino" userId="2d236d68-e75c-4164-a1ab-8207af74cbd8" providerId="ADAL" clId="{5BD6B873-AC35-404A-9972-D0187518E448}" dt="2025-12-03T11:20:55.378" v="178" actId="1076"/>
          <ac:spMkLst>
            <pc:docMk/>
            <pc:sldMk cId="320331314" sldId="518"/>
            <ac:spMk id="6" creationId="{C7D109F7-B3BE-563D-A1E1-36808BB52075}"/>
          </ac:spMkLst>
        </pc:spChg>
        <pc:graphicFrameChg chg="modGraphic">
          <ac:chgData name="ripepi antonino" userId="2d236d68-e75c-4164-a1ab-8207af74cbd8" providerId="ADAL" clId="{5BD6B873-AC35-404A-9972-D0187518E448}" dt="2025-12-03T11:16:28.864" v="169" actId="12385"/>
          <ac:graphicFrameMkLst>
            <pc:docMk/>
            <pc:sldMk cId="320331314" sldId="518"/>
            <ac:graphicFrameMk id="4" creationId="{0C763B17-C3DB-DFB1-6B9B-9A6B9EB544CD}"/>
          </ac:graphicFrameMkLst>
        </pc:graphicFrameChg>
        <pc:graphicFrameChg chg="modGraphic">
          <ac:chgData name="ripepi antonino" userId="2d236d68-e75c-4164-a1ab-8207af74cbd8" providerId="ADAL" clId="{5BD6B873-AC35-404A-9972-D0187518E448}" dt="2025-12-03T11:16:30.943" v="170" actId="12385"/>
          <ac:graphicFrameMkLst>
            <pc:docMk/>
            <pc:sldMk cId="320331314" sldId="518"/>
            <ac:graphicFrameMk id="5" creationId="{1CC3EF14-D746-2CCF-8788-34176DE4C3FE}"/>
          </ac:graphicFrameMkLst>
        </pc:graphicFrameChg>
      </pc:sldChg>
      <pc:sldChg chg="modSp mod">
        <pc:chgData name="ripepi antonino" userId="2d236d68-e75c-4164-a1ab-8207af74cbd8" providerId="ADAL" clId="{5BD6B873-AC35-404A-9972-D0187518E448}" dt="2025-12-03T11:20:49.961" v="177" actId="1076"/>
        <pc:sldMkLst>
          <pc:docMk/>
          <pc:sldMk cId="939207298" sldId="519"/>
        </pc:sldMkLst>
        <pc:spChg chg="mod">
          <ac:chgData name="ripepi antonino" userId="2d236d68-e75c-4164-a1ab-8207af74cbd8" providerId="ADAL" clId="{5BD6B873-AC35-404A-9972-D0187518E448}" dt="2025-12-03T11:20:49.961" v="177" actId="1076"/>
          <ac:spMkLst>
            <pc:docMk/>
            <pc:sldMk cId="939207298" sldId="519"/>
            <ac:spMk id="5" creationId="{92F61C2D-82B1-CBF7-A128-65585459AE66}"/>
          </ac:spMkLst>
        </pc:spChg>
        <pc:graphicFrameChg chg="modGraphic">
          <ac:chgData name="ripepi antonino" userId="2d236d68-e75c-4164-a1ab-8207af74cbd8" providerId="ADAL" clId="{5BD6B873-AC35-404A-9972-D0187518E448}" dt="2025-12-03T11:14:08.515" v="166" actId="12385"/>
          <ac:graphicFrameMkLst>
            <pc:docMk/>
            <pc:sldMk cId="939207298" sldId="519"/>
            <ac:graphicFrameMk id="4" creationId="{DE217ED0-223F-3054-57C8-9DCFB4341322}"/>
          </ac:graphicFrameMkLst>
        </pc:graphicFrameChg>
        <pc:graphicFrameChg chg="modGraphic">
          <ac:chgData name="ripepi antonino" userId="2d236d68-e75c-4164-a1ab-8207af74cbd8" providerId="ADAL" clId="{5BD6B873-AC35-404A-9972-D0187518E448}" dt="2025-12-03T11:14:10.306" v="167" actId="12385"/>
          <ac:graphicFrameMkLst>
            <pc:docMk/>
            <pc:sldMk cId="939207298" sldId="519"/>
            <ac:graphicFrameMk id="7" creationId="{5EE6F0B0-9EB6-6F93-852A-2FB19A4B4A83}"/>
          </ac:graphicFrameMkLst>
        </pc:graphicFrameChg>
      </pc:sldChg>
      <pc:sldChg chg="modSp mod">
        <pc:chgData name="ripepi antonino" userId="2d236d68-e75c-4164-a1ab-8207af74cbd8" providerId="ADAL" clId="{5BD6B873-AC35-404A-9972-D0187518E448}" dt="2025-12-03T11:22:36.309" v="190" actId="20577"/>
        <pc:sldMkLst>
          <pc:docMk/>
          <pc:sldMk cId="4045115176" sldId="520"/>
        </pc:sldMkLst>
        <pc:spChg chg="mod">
          <ac:chgData name="ripepi antonino" userId="2d236d68-e75c-4164-a1ab-8207af74cbd8" providerId="ADAL" clId="{5BD6B873-AC35-404A-9972-D0187518E448}" dt="2025-12-03T11:22:36.309" v="190" actId="20577"/>
          <ac:spMkLst>
            <pc:docMk/>
            <pc:sldMk cId="4045115176" sldId="520"/>
            <ac:spMk id="4" creationId="{52E332DE-0BC6-1F12-A453-42D6B0CE4673}"/>
          </ac:spMkLst>
        </pc:spChg>
        <pc:graphicFrameChg chg="modGraphic">
          <ac:chgData name="ripepi antonino" userId="2d236d68-e75c-4164-a1ab-8207af74cbd8" providerId="ADAL" clId="{5BD6B873-AC35-404A-9972-D0187518E448}" dt="2025-12-03T11:21:39.271" v="181" actId="12385"/>
          <ac:graphicFrameMkLst>
            <pc:docMk/>
            <pc:sldMk cId="4045115176" sldId="520"/>
            <ac:graphicFrameMk id="5" creationId="{3725164A-1E58-07FB-619A-2F0C00E8AE7D}"/>
          </ac:graphicFrameMkLst>
        </pc:graphicFrameChg>
        <pc:graphicFrameChg chg="modGraphic">
          <ac:chgData name="ripepi antonino" userId="2d236d68-e75c-4164-a1ab-8207af74cbd8" providerId="ADAL" clId="{5BD6B873-AC35-404A-9972-D0187518E448}" dt="2025-12-03T11:21:41.181" v="182" actId="12385"/>
          <ac:graphicFrameMkLst>
            <pc:docMk/>
            <pc:sldMk cId="4045115176" sldId="520"/>
            <ac:graphicFrameMk id="7" creationId="{40B8BE0E-E4BB-8003-DDF7-7B2E2804E02A}"/>
          </ac:graphicFrameMkLst>
        </pc:graphicFrameChg>
      </pc:sldChg>
      <pc:sldChg chg="modSp mod">
        <pc:chgData name="ripepi antonino" userId="2d236d68-e75c-4164-a1ab-8207af74cbd8" providerId="ADAL" clId="{5BD6B873-AC35-404A-9972-D0187518E448}" dt="2025-12-03T11:23:00.726" v="197" actId="20577"/>
        <pc:sldMkLst>
          <pc:docMk/>
          <pc:sldMk cId="2108011141" sldId="522"/>
        </pc:sldMkLst>
        <pc:spChg chg="mod">
          <ac:chgData name="ripepi antonino" userId="2d236d68-e75c-4164-a1ab-8207af74cbd8" providerId="ADAL" clId="{5BD6B873-AC35-404A-9972-D0187518E448}" dt="2025-12-03T11:23:00.726" v="197" actId="20577"/>
          <ac:spMkLst>
            <pc:docMk/>
            <pc:sldMk cId="2108011141" sldId="522"/>
            <ac:spMk id="5" creationId="{41038CB7-AA07-F92A-EFCD-13F9BD73D68E}"/>
          </ac:spMkLst>
        </pc:spChg>
        <pc:graphicFrameChg chg="mod modGraphic">
          <ac:chgData name="ripepi antonino" userId="2d236d68-e75c-4164-a1ab-8207af74cbd8" providerId="ADAL" clId="{5BD6B873-AC35-404A-9972-D0187518E448}" dt="2025-12-03T11:22:01.933" v="184" actId="12385"/>
          <ac:graphicFrameMkLst>
            <pc:docMk/>
            <pc:sldMk cId="2108011141" sldId="522"/>
            <ac:graphicFrameMk id="4" creationId="{0F4C06FB-9045-F994-AA68-27EFD07D2CAA}"/>
          </ac:graphicFrameMkLst>
        </pc:graphicFrameChg>
      </pc:sldChg>
      <pc:sldChg chg="modSp mod">
        <pc:chgData name="ripepi antonino" userId="2d236d68-e75c-4164-a1ab-8207af74cbd8" providerId="ADAL" clId="{5BD6B873-AC35-404A-9972-D0187518E448}" dt="2025-12-03T12:16:32.296" v="460" actId="1076"/>
        <pc:sldMkLst>
          <pc:docMk/>
          <pc:sldMk cId="3173862734" sldId="523"/>
        </pc:sldMkLst>
        <pc:spChg chg="mod">
          <ac:chgData name="ripepi antonino" userId="2d236d68-e75c-4164-a1ab-8207af74cbd8" providerId="ADAL" clId="{5BD6B873-AC35-404A-9972-D0187518E448}" dt="2025-12-03T12:16:32.296" v="460" actId="1076"/>
          <ac:spMkLst>
            <pc:docMk/>
            <pc:sldMk cId="3173862734" sldId="523"/>
            <ac:spMk id="3" creationId="{9FC829A4-7A2E-A754-BAA6-3FF43FF98B2D}"/>
          </ac:spMkLst>
        </pc:spChg>
        <pc:spChg chg="mod">
          <ac:chgData name="ripepi antonino" userId="2d236d68-e75c-4164-a1ab-8207af74cbd8" providerId="ADAL" clId="{5BD6B873-AC35-404A-9972-D0187518E448}" dt="2025-12-03T12:09:45.822" v="423" actId="20577"/>
          <ac:spMkLst>
            <pc:docMk/>
            <pc:sldMk cId="3173862734" sldId="523"/>
            <ac:spMk id="6" creationId="{B03E9F09-5482-DDEF-5DA7-F38619A0BB3A}"/>
          </ac:spMkLst>
        </pc:spChg>
        <pc:graphicFrameChg chg="modGraphic">
          <ac:chgData name="ripepi antonino" userId="2d236d68-e75c-4164-a1ab-8207af74cbd8" providerId="ADAL" clId="{5BD6B873-AC35-404A-9972-D0187518E448}" dt="2025-12-03T12:11:35.381" v="432" actId="12385"/>
          <ac:graphicFrameMkLst>
            <pc:docMk/>
            <pc:sldMk cId="3173862734" sldId="523"/>
            <ac:graphicFrameMk id="4" creationId="{8FD903A7-E05E-7CF6-32BB-D47F4DEE0E47}"/>
          </ac:graphicFrameMkLst>
        </pc:graphicFrameChg>
        <pc:graphicFrameChg chg="modGraphic">
          <ac:chgData name="ripepi antonino" userId="2d236d68-e75c-4164-a1ab-8207af74cbd8" providerId="ADAL" clId="{5BD6B873-AC35-404A-9972-D0187518E448}" dt="2025-12-03T12:11:37.726" v="433" actId="12385"/>
          <ac:graphicFrameMkLst>
            <pc:docMk/>
            <pc:sldMk cId="3173862734" sldId="523"/>
            <ac:graphicFrameMk id="5" creationId="{86EB79A7-466E-FDF6-4397-4EB8AE94E9D1}"/>
          </ac:graphicFrameMkLst>
        </pc:graphicFrameChg>
      </pc:sldChg>
      <pc:sldChg chg="modSp mod">
        <pc:chgData name="ripepi antonino" userId="2d236d68-e75c-4164-a1ab-8207af74cbd8" providerId="ADAL" clId="{5BD6B873-AC35-404A-9972-D0187518E448}" dt="2025-12-03T12:16:19.873" v="459" actId="1076"/>
        <pc:sldMkLst>
          <pc:docMk/>
          <pc:sldMk cId="2384420698" sldId="524"/>
        </pc:sldMkLst>
        <pc:spChg chg="mod">
          <ac:chgData name="ripepi antonino" userId="2d236d68-e75c-4164-a1ab-8207af74cbd8" providerId="ADAL" clId="{5BD6B873-AC35-404A-9972-D0187518E448}" dt="2025-12-03T12:16:19.873" v="459" actId="1076"/>
          <ac:spMkLst>
            <pc:docMk/>
            <pc:sldMk cId="2384420698" sldId="524"/>
            <ac:spMk id="3" creationId="{6AED6990-7F7A-615E-6B0D-4E09A965E021}"/>
          </ac:spMkLst>
        </pc:spChg>
        <pc:spChg chg="mod">
          <ac:chgData name="ripepi antonino" userId="2d236d68-e75c-4164-a1ab-8207af74cbd8" providerId="ADAL" clId="{5BD6B873-AC35-404A-9972-D0187518E448}" dt="2025-12-03T12:09:03.950" v="416" actId="20577"/>
          <ac:spMkLst>
            <pc:docMk/>
            <pc:sldMk cId="2384420698" sldId="524"/>
            <ac:spMk id="4" creationId="{883A2D07-24E6-E347-B0CD-5F7BADDD699F}"/>
          </ac:spMkLst>
        </pc:spChg>
        <pc:graphicFrameChg chg="modGraphic">
          <ac:chgData name="ripepi antonino" userId="2d236d68-e75c-4164-a1ab-8207af74cbd8" providerId="ADAL" clId="{5BD6B873-AC35-404A-9972-D0187518E448}" dt="2025-12-03T12:09:20.870" v="419" actId="12385"/>
          <ac:graphicFrameMkLst>
            <pc:docMk/>
            <pc:sldMk cId="2384420698" sldId="524"/>
            <ac:graphicFrameMk id="5" creationId="{DEEC1BD6-058F-1B5A-5DAA-B4A060BDC347}"/>
          </ac:graphicFrameMkLst>
        </pc:graphicFrameChg>
        <pc:graphicFrameChg chg="mod modGraphic">
          <ac:chgData name="ripepi antonino" userId="2d236d68-e75c-4164-a1ab-8207af74cbd8" providerId="ADAL" clId="{5BD6B873-AC35-404A-9972-D0187518E448}" dt="2025-12-03T12:09:23.279" v="420" actId="12385"/>
          <ac:graphicFrameMkLst>
            <pc:docMk/>
            <pc:sldMk cId="2384420698" sldId="524"/>
            <ac:graphicFrameMk id="6" creationId="{D87D357F-A09B-4F59-618A-68CDA961561E}"/>
          </ac:graphicFrameMkLst>
        </pc:graphicFrameChg>
      </pc:sldChg>
      <pc:sldChg chg="modSp mod">
        <pc:chgData name="ripepi antonino" userId="2d236d68-e75c-4164-a1ab-8207af74cbd8" providerId="ADAL" clId="{5BD6B873-AC35-404A-9972-D0187518E448}" dt="2025-12-03T12:16:11.389" v="458" actId="1076"/>
        <pc:sldMkLst>
          <pc:docMk/>
          <pc:sldMk cId="2021095964" sldId="525"/>
        </pc:sldMkLst>
        <pc:spChg chg="mod">
          <ac:chgData name="ripepi antonino" userId="2d236d68-e75c-4164-a1ab-8207af74cbd8" providerId="ADAL" clId="{5BD6B873-AC35-404A-9972-D0187518E448}" dt="2025-12-03T12:16:11.389" v="458" actId="1076"/>
          <ac:spMkLst>
            <pc:docMk/>
            <pc:sldMk cId="2021095964" sldId="525"/>
            <ac:spMk id="3" creationId="{673A4087-3122-EF65-B008-567F709FB279}"/>
          </ac:spMkLst>
        </pc:spChg>
        <pc:spChg chg="mod">
          <ac:chgData name="ripepi antonino" userId="2d236d68-e75c-4164-a1ab-8207af74cbd8" providerId="ADAL" clId="{5BD6B873-AC35-404A-9972-D0187518E448}" dt="2025-12-03T12:06:05.680" v="405" actId="20577"/>
          <ac:spMkLst>
            <pc:docMk/>
            <pc:sldMk cId="2021095964" sldId="525"/>
            <ac:spMk id="5" creationId="{FDE0884B-A53B-2893-BFEA-A968EB24CDC8}"/>
          </ac:spMkLst>
        </pc:spChg>
        <pc:graphicFrameChg chg="mod modGraphic">
          <ac:chgData name="ripepi antonino" userId="2d236d68-e75c-4164-a1ab-8207af74cbd8" providerId="ADAL" clId="{5BD6B873-AC35-404A-9972-D0187518E448}" dt="2025-12-03T12:10:00.295" v="424" actId="1076"/>
          <ac:graphicFrameMkLst>
            <pc:docMk/>
            <pc:sldMk cId="2021095964" sldId="525"/>
            <ac:graphicFrameMk id="4" creationId="{14EA8CE8-C53B-ED15-97E3-4919AAA9F03B}"/>
          </ac:graphicFrameMkLst>
        </pc:graphicFrameChg>
        <pc:graphicFrameChg chg="modGraphic">
          <ac:chgData name="ripepi antonino" userId="2d236d68-e75c-4164-a1ab-8207af74cbd8" providerId="ADAL" clId="{5BD6B873-AC35-404A-9972-D0187518E448}" dt="2025-12-03T12:05:57.301" v="403" actId="12385"/>
          <ac:graphicFrameMkLst>
            <pc:docMk/>
            <pc:sldMk cId="2021095964" sldId="525"/>
            <ac:graphicFrameMk id="7" creationId="{C2BB1067-7A9B-BE5D-6D19-AD3C2B85D336}"/>
          </ac:graphicFrameMkLst>
        </pc:graphicFrameChg>
      </pc:sldChg>
      <pc:sldChg chg="modSp mod">
        <pc:chgData name="ripepi antonino" userId="2d236d68-e75c-4164-a1ab-8207af74cbd8" providerId="ADAL" clId="{5BD6B873-AC35-404A-9972-D0187518E448}" dt="2025-12-03T12:05:44.789" v="401" actId="20577"/>
        <pc:sldMkLst>
          <pc:docMk/>
          <pc:sldMk cId="1190728486" sldId="526"/>
        </pc:sldMkLst>
        <pc:spChg chg="mod">
          <ac:chgData name="ripepi antonino" userId="2d236d68-e75c-4164-a1ab-8207af74cbd8" providerId="ADAL" clId="{5BD6B873-AC35-404A-9972-D0187518E448}" dt="2025-12-03T12:05:44.789" v="401" actId="20577"/>
          <ac:spMkLst>
            <pc:docMk/>
            <pc:sldMk cId="1190728486" sldId="526"/>
            <ac:spMk id="6" creationId="{439EB5B5-8985-C09D-7EB7-3CEAFCA38141}"/>
          </ac:spMkLst>
        </pc:spChg>
        <pc:graphicFrameChg chg="modGraphic">
          <ac:chgData name="ripepi antonino" userId="2d236d68-e75c-4164-a1ab-8207af74cbd8" providerId="ADAL" clId="{5BD6B873-AC35-404A-9972-D0187518E448}" dt="2025-12-03T11:52:05.369" v="328" actId="12385"/>
          <ac:graphicFrameMkLst>
            <pc:docMk/>
            <pc:sldMk cId="1190728486" sldId="526"/>
            <ac:graphicFrameMk id="4" creationId="{C524A5F2-4982-184C-BE9D-2A6317690166}"/>
          </ac:graphicFrameMkLst>
        </pc:graphicFrameChg>
        <pc:graphicFrameChg chg="modGraphic">
          <ac:chgData name="ripepi antonino" userId="2d236d68-e75c-4164-a1ab-8207af74cbd8" providerId="ADAL" clId="{5BD6B873-AC35-404A-9972-D0187518E448}" dt="2025-12-03T11:52:07.400" v="329" actId="12385"/>
          <ac:graphicFrameMkLst>
            <pc:docMk/>
            <pc:sldMk cId="1190728486" sldId="526"/>
            <ac:graphicFrameMk id="5" creationId="{C6433100-8607-3478-4E1C-72D9E4865B2C}"/>
          </ac:graphicFrameMkLst>
        </pc:graphicFrameChg>
      </pc:sldChg>
      <pc:sldChg chg="modSp mod">
        <pc:chgData name="ripepi antonino" userId="2d236d68-e75c-4164-a1ab-8207af74cbd8" providerId="ADAL" clId="{5BD6B873-AC35-404A-9972-D0187518E448}" dt="2025-12-03T12:17:40.178" v="470" actId="1076"/>
        <pc:sldMkLst>
          <pc:docMk/>
          <pc:sldMk cId="3069860976" sldId="527"/>
        </pc:sldMkLst>
        <pc:spChg chg="mod">
          <ac:chgData name="ripepi antonino" userId="2d236d68-e75c-4164-a1ab-8207af74cbd8" providerId="ADAL" clId="{5BD6B873-AC35-404A-9972-D0187518E448}" dt="2025-12-03T12:17:40.178" v="470" actId="1076"/>
          <ac:spMkLst>
            <pc:docMk/>
            <pc:sldMk cId="3069860976" sldId="527"/>
            <ac:spMk id="3" creationId="{9867A838-511D-5E2F-7214-2AF09C2B0C62}"/>
          </ac:spMkLst>
        </pc:spChg>
        <pc:spChg chg="mod">
          <ac:chgData name="ripepi antonino" userId="2d236d68-e75c-4164-a1ab-8207af74cbd8" providerId="ADAL" clId="{5BD6B873-AC35-404A-9972-D0187518E448}" dt="2025-12-03T12:17:32.179" v="469" actId="20577"/>
          <ac:spMkLst>
            <pc:docMk/>
            <pc:sldMk cId="3069860976" sldId="527"/>
            <ac:spMk id="6" creationId="{E2C1B5D8-BC63-78CC-DFF3-00CB4C4986A2}"/>
          </ac:spMkLst>
        </pc:spChg>
        <pc:graphicFrameChg chg="mod modGraphic">
          <ac:chgData name="ripepi antonino" userId="2d236d68-e75c-4164-a1ab-8207af74cbd8" providerId="ADAL" clId="{5BD6B873-AC35-404A-9972-D0187518E448}" dt="2025-12-03T12:17:15.038" v="465" actId="1076"/>
          <ac:graphicFrameMkLst>
            <pc:docMk/>
            <pc:sldMk cId="3069860976" sldId="527"/>
            <ac:graphicFrameMk id="4" creationId="{87FCE75D-F5E3-DE52-F2E4-91965BA5F758}"/>
          </ac:graphicFrameMkLst>
        </pc:graphicFrameChg>
        <pc:graphicFrameChg chg="mod modGraphic">
          <ac:chgData name="ripepi antonino" userId="2d236d68-e75c-4164-a1ab-8207af74cbd8" providerId="ADAL" clId="{5BD6B873-AC35-404A-9972-D0187518E448}" dt="2025-12-03T12:17:22.723" v="467" actId="12385"/>
          <ac:graphicFrameMkLst>
            <pc:docMk/>
            <pc:sldMk cId="3069860976" sldId="527"/>
            <ac:graphicFrameMk id="5" creationId="{F7F074E7-EDDA-5DDD-CDEF-73D84522516A}"/>
          </ac:graphicFrameMkLst>
        </pc:graphicFrameChg>
      </pc:sldChg>
      <pc:sldChg chg="modSp mod">
        <pc:chgData name="ripepi antonino" userId="2d236d68-e75c-4164-a1ab-8207af74cbd8" providerId="ADAL" clId="{5BD6B873-AC35-404A-9972-D0187518E448}" dt="2025-12-03T12:15:48.554" v="456" actId="1076"/>
        <pc:sldMkLst>
          <pc:docMk/>
          <pc:sldMk cId="3329529556" sldId="528"/>
        </pc:sldMkLst>
        <pc:spChg chg="mod">
          <ac:chgData name="ripepi antonino" userId="2d236d68-e75c-4164-a1ab-8207af74cbd8" providerId="ADAL" clId="{5BD6B873-AC35-404A-9972-D0187518E448}" dt="2025-12-03T12:15:48.554" v="456" actId="1076"/>
          <ac:spMkLst>
            <pc:docMk/>
            <pc:sldMk cId="3329529556" sldId="528"/>
            <ac:spMk id="3" creationId="{9C87F7F2-3F1F-D873-79BB-7614CBA08442}"/>
          </ac:spMkLst>
        </pc:spChg>
        <pc:spChg chg="mod">
          <ac:chgData name="ripepi antonino" userId="2d236d68-e75c-4164-a1ab-8207af74cbd8" providerId="ADAL" clId="{5BD6B873-AC35-404A-9972-D0187518E448}" dt="2025-12-03T12:15:40.475" v="455" actId="20577"/>
          <ac:spMkLst>
            <pc:docMk/>
            <pc:sldMk cId="3329529556" sldId="528"/>
            <ac:spMk id="4" creationId="{D1419589-78EE-FA93-FFC7-B32D6EBBD152}"/>
          </ac:spMkLst>
        </pc:spChg>
        <pc:graphicFrameChg chg="modGraphic">
          <ac:chgData name="ripepi antonino" userId="2d236d68-e75c-4164-a1ab-8207af74cbd8" providerId="ADAL" clId="{5BD6B873-AC35-404A-9972-D0187518E448}" dt="2025-12-03T12:15:30.414" v="452" actId="12385"/>
          <ac:graphicFrameMkLst>
            <pc:docMk/>
            <pc:sldMk cId="3329529556" sldId="528"/>
            <ac:graphicFrameMk id="5" creationId="{CDC85A5C-C8F3-3114-BB00-53583B336BEC}"/>
          </ac:graphicFrameMkLst>
        </pc:graphicFrameChg>
        <pc:graphicFrameChg chg="modGraphic">
          <ac:chgData name="ripepi antonino" userId="2d236d68-e75c-4164-a1ab-8207af74cbd8" providerId="ADAL" clId="{5BD6B873-AC35-404A-9972-D0187518E448}" dt="2025-12-03T12:15:34.414" v="453" actId="12385"/>
          <ac:graphicFrameMkLst>
            <pc:docMk/>
            <pc:sldMk cId="3329529556" sldId="528"/>
            <ac:graphicFrameMk id="7" creationId="{6FDE7E9C-D663-6354-3E6B-D16B2E7163A4}"/>
          </ac:graphicFrameMkLst>
        </pc:graphicFrameChg>
      </pc:sldChg>
      <pc:sldChg chg="modSp mod">
        <pc:chgData name="ripepi antonino" userId="2d236d68-e75c-4164-a1ab-8207af74cbd8" providerId="ADAL" clId="{5BD6B873-AC35-404A-9972-D0187518E448}" dt="2025-12-03T12:16:41.728" v="461" actId="1076"/>
        <pc:sldMkLst>
          <pc:docMk/>
          <pc:sldMk cId="1932883818" sldId="529"/>
        </pc:sldMkLst>
        <pc:spChg chg="mod">
          <ac:chgData name="ripepi antonino" userId="2d236d68-e75c-4164-a1ab-8207af74cbd8" providerId="ADAL" clId="{5BD6B873-AC35-404A-9972-D0187518E448}" dt="2025-12-03T12:16:41.728" v="461" actId="1076"/>
          <ac:spMkLst>
            <pc:docMk/>
            <pc:sldMk cId="1932883818" sldId="529"/>
            <ac:spMk id="3" creationId="{47B5D9C7-6463-E9F6-80D9-31DC67D2DAAE}"/>
          </ac:spMkLst>
        </pc:spChg>
        <pc:spChg chg="mod">
          <ac:chgData name="ripepi antonino" userId="2d236d68-e75c-4164-a1ab-8207af74cbd8" providerId="ADAL" clId="{5BD6B873-AC35-404A-9972-D0187518E448}" dt="2025-12-03T12:15:02.909" v="448" actId="20577"/>
          <ac:spMkLst>
            <pc:docMk/>
            <pc:sldMk cId="1932883818" sldId="529"/>
            <ac:spMk id="5" creationId="{62A77583-0539-8016-2885-33D7A3446320}"/>
          </ac:spMkLst>
        </pc:spChg>
        <pc:graphicFrameChg chg="modGraphic">
          <ac:chgData name="ripepi antonino" userId="2d236d68-e75c-4164-a1ab-8207af74cbd8" providerId="ADAL" clId="{5BD6B873-AC35-404A-9972-D0187518E448}" dt="2025-12-03T12:15:12.118" v="449" actId="14100"/>
          <ac:graphicFrameMkLst>
            <pc:docMk/>
            <pc:sldMk cId="1932883818" sldId="529"/>
            <ac:graphicFrameMk id="4" creationId="{02B9E503-F1A3-059B-E08F-5414ADA0A4CA}"/>
          </ac:graphicFrameMkLst>
        </pc:graphicFrameChg>
        <pc:graphicFrameChg chg="mod modGraphic">
          <ac:chgData name="ripepi antonino" userId="2d236d68-e75c-4164-a1ab-8207af74cbd8" providerId="ADAL" clId="{5BD6B873-AC35-404A-9972-D0187518E448}" dt="2025-12-03T12:15:20.916" v="451" actId="14100"/>
          <ac:graphicFrameMkLst>
            <pc:docMk/>
            <pc:sldMk cId="1932883818" sldId="529"/>
            <ac:graphicFrameMk id="6" creationId="{F7DD1070-C329-190F-A996-8A658ED9BF6E}"/>
          </ac:graphicFrameMkLst>
        </pc:graphicFrameChg>
      </pc:sldChg>
      <pc:sldChg chg="modSp mod">
        <pc:chgData name="ripepi antonino" userId="2d236d68-e75c-4164-a1ab-8207af74cbd8" providerId="ADAL" clId="{5BD6B873-AC35-404A-9972-D0187518E448}" dt="2025-12-03T12:18:20.847" v="477" actId="1076"/>
        <pc:sldMkLst>
          <pc:docMk/>
          <pc:sldMk cId="62389502" sldId="531"/>
        </pc:sldMkLst>
        <pc:spChg chg="mod">
          <ac:chgData name="ripepi antonino" userId="2d236d68-e75c-4164-a1ab-8207af74cbd8" providerId="ADAL" clId="{5BD6B873-AC35-404A-9972-D0187518E448}" dt="2025-12-03T12:18:20.847" v="477" actId="1076"/>
          <ac:spMkLst>
            <pc:docMk/>
            <pc:sldMk cId="62389502" sldId="531"/>
            <ac:spMk id="3" creationId="{049668CA-E76A-47E2-40F3-B37A720E3CFC}"/>
          </ac:spMkLst>
        </pc:spChg>
        <pc:spChg chg="mod">
          <ac:chgData name="ripepi antonino" userId="2d236d68-e75c-4164-a1ab-8207af74cbd8" providerId="ADAL" clId="{5BD6B873-AC35-404A-9972-D0187518E448}" dt="2025-12-03T12:18:16.175" v="476" actId="20577"/>
          <ac:spMkLst>
            <pc:docMk/>
            <pc:sldMk cId="62389502" sldId="531"/>
            <ac:spMk id="6" creationId="{90C86680-BAB0-3EE3-12FE-8EEBCDF35334}"/>
          </ac:spMkLst>
        </pc:spChg>
        <pc:graphicFrameChg chg="modGraphic">
          <ac:chgData name="ripepi antonino" userId="2d236d68-e75c-4164-a1ab-8207af74cbd8" providerId="ADAL" clId="{5BD6B873-AC35-404A-9972-D0187518E448}" dt="2025-12-03T12:17:45.427" v="471" actId="12385"/>
          <ac:graphicFrameMkLst>
            <pc:docMk/>
            <pc:sldMk cId="62389502" sldId="531"/>
            <ac:graphicFrameMk id="4" creationId="{91298AC5-19FE-7392-FFD9-40BA15340C17}"/>
          </ac:graphicFrameMkLst>
        </pc:graphicFrameChg>
        <pc:graphicFrameChg chg="mod modGraphic">
          <ac:chgData name="ripepi antonino" userId="2d236d68-e75c-4164-a1ab-8207af74cbd8" providerId="ADAL" clId="{5BD6B873-AC35-404A-9972-D0187518E448}" dt="2025-12-03T12:18:08.383" v="474" actId="1076"/>
          <ac:graphicFrameMkLst>
            <pc:docMk/>
            <pc:sldMk cId="62389502" sldId="531"/>
            <ac:graphicFrameMk id="5" creationId="{74DE4F7B-35AD-C365-AAA5-B6B04950C81C}"/>
          </ac:graphicFrameMkLst>
        </pc:graphicFrameChg>
      </pc:sldChg>
      <pc:sldChg chg="modSp mod">
        <pc:chgData name="ripepi antonino" userId="2d236d68-e75c-4164-a1ab-8207af74cbd8" providerId="ADAL" clId="{5BD6B873-AC35-404A-9972-D0187518E448}" dt="2025-12-03T14:48:03.993" v="1157" actId="1076"/>
        <pc:sldMkLst>
          <pc:docMk/>
          <pc:sldMk cId="1253316650" sldId="534"/>
        </pc:sldMkLst>
        <pc:spChg chg="mod">
          <ac:chgData name="ripepi antonino" userId="2d236d68-e75c-4164-a1ab-8207af74cbd8" providerId="ADAL" clId="{5BD6B873-AC35-404A-9972-D0187518E448}" dt="2025-12-03T14:43:24.909" v="1115" actId="1076"/>
          <ac:spMkLst>
            <pc:docMk/>
            <pc:sldMk cId="1253316650" sldId="534"/>
            <ac:spMk id="3" creationId="{F00BA0DA-C81D-3C47-FE0E-97C8F2AE6C94}"/>
          </ac:spMkLst>
        </pc:spChg>
        <pc:spChg chg="mod">
          <ac:chgData name="ripepi antonino" userId="2d236d68-e75c-4164-a1ab-8207af74cbd8" providerId="ADAL" clId="{5BD6B873-AC35-404A-9972-D0187518E448}" dt="2025-12-03T14:48:03.993" v="1157" actId="1076"/>
          <ac:spMkLst>
            <pc:docMk/>
            <pc:sldMk cId="1253316650" sldId="534"/>
            <ac:spMk id="4" creationId="{65276B6F-D140-828F-642E-DFC4F1713422}"/>
          </ac:spMkLst>
        </pc:spChg>
        <pc:graphicFrameChg chg="mod modGraphic">
          <ac:chgData name="ripepi antonino" userId="2d236d68-e75c-4164-a1ab-8207af74cbd8" providerId="ADAL" clId="{5BD6B873-AC35-404A-9972-D0187518E448}" dt="2025-12-03T14:43:43.427" v="1119" actId="1076"/>
          <ac:graphicFrameMkLst>
            <pc:docMk/>
            <pc:sldMk cId="1253316650" sldId="534"/>
            <ac:graphicFrameMk id="5" creationId="{B302BC62-302F-B23E-EFD8-57E90BA2625B}"/>
          </ac:graphicFrameMkLst>
        </pc:graphicFrameChg>
        <pc:graphicFrameChg chg="mod modGraphic">
          <ac:chgData name="ripepi antonino" userId="2d236d68-e75c-4164-a1ab-8207af74cbd8" providerId="ADAL" clId="{5BD6B873-AC35-404A-9972-D0187518E448}" dt="2025-12-03T14:43:49.936" v="1121" actId="14100"/>
          <ac:graphicFrameMkLst>
            <pc:docMk/>
            <pc:sldMk cId="1253316650" sldId="534"/>
            <ac:graphicFrameMk id="6" creationId="{B56F81F7-D55F-BC68-D3C3-41864F224BC7}"/>
          </ac:graphicFrameMkLst>
        </pc:graphicFrameChg>
      </pc:sldChg>
      <pc:sldChg chg="modSp mod">
        <pc:chgData name="ripepi antonino" userId="2d236d68-e75c-4164-a1ab-8207af74cbd8" providerId="ADAL" clId="{5BD6B873-AC35-404A-9972-D0187518E448}" dt="2025-12-03T14:47:52.159" v="1156" actId="14100"/>
        <pc:sldMkLst>
          <pc:docMk/>
          <pc:sldMk cId="4029799431" sldId="535"/>
        </pc:sldMkLst>
        <pc:spChg chg="mod">
          <ac:chgData name="ripepi antonino" userId="2d236d68-e75c-4164-a1ab-8207af74cbd8" providerId="ADAL" clId="{5BD6B873-AC35-404A-9972-D0187518E448}" dt="2025-12-03T14:42:45.049" v="1106" actId="1076"/>
          <ac:spMkLst>
            <pc:docMk/>
            <pc:sldMk cId="4029799431" sldId="535"/>
            <ac:spMk id="3" creationId="{9810F803-9815-2D6E-1597-91FE3755CBD8}"/>
          </ac:spMkLst>
        </pc:spChg>
        <pc:spChg chg="mod">
          <ac:chgData name="ripepi antonino" userId="2d236d68-e75c-4164-a1ab-8207af74cbd8" providerId="ADAL" clId="{5BD6B873-AC35-404A-9972-D0187518E448}" dt="2025-12-03T14:47:37.595" v="1154" actId="1076"/>
          <ac:spMkLst>
            <pc:docMk/>
            <pc:sldMk cId="4029799431" sldId="535"/>
            <ac:spMk id="4" creationId="{C5ED5808-F16B-202F-1015-AD022813F549}"/>
          </ac:spMkLst>
        </pc:spChg>
        <pc:spChg chg="mod">
          <ac:chgData name="ripepi antonino" userId="2d236d68-e75c-4164-a1ab-8207af74cbd8" providerId="ADAL" clId="{5BD6B873-AC35-404A-9972-D0187518E448}" dt="2025-12-03T14:47:11.907" v="1139" actId="14100"/>
          <ac:spMkLst>
            <pc:docMk/>
            <pc:sldMk cId="4029799431" sldId="535"/>
            <ac:spMk id="5" creationId="{FA8A379F-5460-C5AB-30D6-3192F2DFD06C}"/>
          </ac:spMkLst>
        </pc:spChg>
        <pc:graphicFrameChg chg="mod modGraphic">
          <ac:chgData name="ripepi antonino" userId="2d236d68-e75c-4164-a1ab-8207af74cbd8" providerId="ADAL" clId="{5BD6B873-AC35-404A-9972-D0187518E448}" dt="2025-12-03T14:47:16.549" v="1147" actId="1035"/>
          <ac:graphicFrameMkLst>
            <pc:docMk/>
            <pc:sldMk cId="4029799431" sldId="535"/>
            <ac:graphicFrameMk id="6" creationId="{0CF13514-D9B4-6C96-60BF-539DAD61194B}"/>
          </ac:graphicFrameMkLst>
        </pc:graphicFrameChg>
        <pc:graphicFrameChg chg="mod modGraphic">
          <ac:chgData name="ripepi antonino" userId="2d236d68-e75c-4164-a1ab-8207af74cbd8" providerId="ADAL" clId="{5BD6B873-AC35-404A-9972-D0187518E448}" dt="2025-12-03T14:47:52.159" v="1156" actId="14100"/>
          <ac:graphicFrameMkLst>
            <pc:docMk/>
            <pc:sldMk cId="4029799431" sldId="535"/>
            <ac:graphicFrameMk id="7" creationId="{C08BFA12-375A-FF7A-6928-5FEEABCE31B3}"/>
          </ac:graphicFrameMkLst>
        </pc:graphicFrameChg>
      </pc:sldChg>
      <pc:sldChg chg="modSp mod">
        <pc:chgData name="ripepi antonino" userId="2d236d68-e75c-4164-a1ab-8207af74cbd8" providerId="ADAL" clId="{5BD6B873-AC35-404A-9972-D0187518E448}" dt="2025-12-03T14:41:47.132" v="1098" actId="20577"/>
        <pc:sldMkLst>
          <pc:docMk/>
          <pc:sldMk cId="1042473140" sldId="536"/>
        </pc:sldMkLst>
        <pc:spChg chg="mod">
          <ac:chgData name="ripepi antonino" userId="2d236d68-e75c-4164-a1ab-8207af74cbd8" providerId="ADAL" clId="{5BD6B873-AC35-404A-9972-D0187518E448}" dt="2025-12-03T14:41:47.132" v="1098" actId="20577"/>
          <ac:spMkLst>
            <pc:docMk/>
            <pc:sldMk cId="1042473140" sldId="536"/>
            <ac:spMk id="5" creationId="{3EA49131-3577-B7B2-3B56-34E06DE02BB1}"/>
          </ac:spMkLst>
        </pc:spChg>
      </pc:sldChg>
      <pc:sldChg chg="modSp mod">
        <pc:chgData name="ripepi antonino" userId="2d236d68-e75c-4164-a1ab-8207af74cbd8" providerId="ADAL" clId="{5BD6B873-AC35-404A-9972-D0187518E448}" dt="2025-12-03T08:52:54.385" v="21" actId="255"/>
        <pc:sldMkLst>
          <pc:docMk/>
          <pc:sldMk cId="2394257356" sldId="537"/>
        </pc:sldMkLst>
        <pc:spChg chg="mod">
          <ac:chgData name="ripepi antonino" userId="2d236d68-e75c-4164-a1ab-8207af74cbd8" providerId="ADAL" clId="{5BD6B873-AC35-404A-9972-D0187518E448}" dt="2025-12-03T08:52:54.385" v="21" actId="255"/>
          <ac:spMkLst>
            <pc:docMk/>
            <pc:sldMk cId="2394257356" sldId="537"/>
            <ac:spMk id="4" creationId="{2C672F4A-C6C5-21EA-3101-EAC3B9948BFE}"/>
          </ac:spMkLst>
        </pc:spChg>
      </pc:sldChg>
      <pc:sldChg chg="modSp mod">
        <pc:chgData name="ripepi antonino" userId="2d236d68-e75c-4164-a1ab-8207af74cbd8" providerId="ADAL" clId="{5BD6B873-AC35-404A-9972-D0187518E448}" dt="2025-12-03T14:21:33.385" v="787" actId="1076"/>
        <pc:sldMkLst>
          <pc:docMk/>
          <pc:sldMk cId="3628787612" sldId="550"/>
        </pc:sldMkLst>
        <pc:spChg chg="mod">
          <ac:chgData name="ripepi antonino" userId="2d236d68-e75c-4164-a1ab-8207af74cbd8" providerId="ADAL" clId="{5BD6B873-AC35-404A-9972-D0187518E448}" dt="2025-12-03T14:21:33.385" v="787" actId="1076"/>
          <ac:spMkLst>
            <pc:docMk/>
            <pc:sldMk cId="3628787612" sldId="550"/>
            <ac:spMk id="3" creationId="{CD5D1481-4022-3112-D639-104B826471C7}"/>
          </ac:spMkLst>
        </pc:spChg>
      </pc:sldChg>
      <pc:sldChg chg="modSp mod">
        <pc:chgData name="ripepi antonino" userId="2d236d68-e75c-4164-a1ab-8207af74cbd8" providerId="ADAL" clId="{5BD6B873-AC35-404A-9972-D0187518E448}" dt="2025-12-03T14:42:02.163" v="1099" actId="1076"/>
        <pc:sldMkLst>
          <pc:docMk/>
          <pc:sldMk cId="4172951072" sldId="551"/>
        </pc:sldMkLst>
        <pc:spChg chg="mod">
          <ac:chgData name="ripepi antonino" userId="2d236d68-e75c-4164-a1ab-8207af74cbd8" providerId="ADAL" clId="{5BD6B873-AC35-404A-9972-D0187518E448}" dt="2025-12-03T14:39:22.750" v="1055" actId="20577"/>
          <ac:spMkLst>
            <pc:docMk/>
            <pc:sldMk cId="4172951072" sldId="551"/>
            <ac:spMk id="6" creationId="{BCA6834B-2978-4FFB-5977-DD6BBDB0490C}"/>
          </ac:spMkLst>
        </pc:spChg>
        <pc:spChg chg="mod">
          <ac:chgData name="ripepi antonino" userId="2d236d68-e75c-4164-a1ab-8207af74cbd8" providerId="ADAL" clId="{5BD6B873-AC35-404A-9972-D0187518E448}" dt="2025-12-03T14:42:02.163" v="1099" actId="1076"/>
          <ac:spMkLst>
            <pc:docMk/>
            <pc:sldMk cId="4172951072" sldId="551"/>
            <ac:spMk id="9" creationId="{959EA552-D115-2D87-5A6C-5F53FB5FCC4E}"/>
          </ac:spMkLst>
        </pc:spChg>
        <pc:spChg chg="mod">
          <ac:chgData name="ripepi antonino" userId="2d236d68-e75c-4164-a1ab-8207af74cbd8" providerId="ADAL" clId="{5BD6B873-AC35-404A-9972-D0187518E448}" dt="2025-12-03T14:40:28.476" v="1085" actId="1076"/>
          <ac:spMkLst>
            <pc:docMk/>
            <pc:sldMk cId="4172951072" sldId="551"/>
            <ac:spMk id="10" creationId="{990EEBB2-0EAD-637A-9FDF-119E5959756D}"/>
          </ac:spMkLst>
        </pc:spChg>
        <pc:graphicFrameChg chg="mod modGraphic">
          <ac:chgData name="ripepi antonino" userId="2d236d68-e75c-4164-a1ab-8207af74cbd8" providerId="ADAL" clId="{5BD6B873-AC35-404A-9972-D0187518E448}" dt="2025-12-03T14:40:13.018" v="1069" actId="1036"/>
          <ac:graphicFrameMkLst>
            <pc:docMk/>
            <pc:sldMk cId="4172951072" sldId="551"/>
            <ac:graphicFrameMk id="3" creationId="{E6868C40-A810-D445-51F7-60209F528755}"/>
          </ac:graphicFrameMkLst>
        </pc:graphicFrameChg>
        <pc:graphicFrameChg chg="mod modGraphic">
          <ac:chgData name="ripepi antonino" userId="2d236d68-e75c-4164-a1ab-8207af74cbd8" providerId="ADAL" clId="{5BD6B873-AC35-404A-9972-D0187518E448}" dt="2025-12-03T14:40:18.333" v="1083" actId="1037"/>
          <ac:graphicFrameMkLst>
            <pc:docMk/>
            <pc:sldMk cId="4172951072" sldId="551"/>
            <ac:graphicFrameMk id="5" creationId="{F0D6DE9B-86E9-BB90-4AC0-1E5BE47EF93E}"/>
          </ac:graphicFrameMkLst>
        </pc:graphicFrameChg>
        <pc:graphicFrameChg chg="modGraphic">
          <ac:chgData name="ripepi antonino" userId="2d236d68-e75c-4164-a1ab-8207af74cbd8" providerId="ADAL" clId="{5BD6B873-AC35-404A-9972-D0187518E448}" dt="2025-12-03T14:39:48.937" v="1058" actId="12385"/>
          <ac:graphicFrameMkLst>
            <pc:docMk/>
            <pc:sldMk cId="4172951072" sldId="551"/>
            <ac:graphicFrameMk id="8" creationId="{CEEC4929-D751-C050-4DB7-ECE32FC37BA5}"/>
          </ac:graphicFrameMkLst>
        </pc:graphicFrameChg>
      </pc:sldChg>
    </pc:docChg>
  </pc:docChgLst>
  <pc:docChgLst>
    <pc:chgData name="ripepi antonino" userId="S::antonino.ripepi@consrc.it::2d236d68-e75c-4164-a1ab-8207af74cbd8" providerId="AD" clId="Web-{DC4FD55F-BEEF-2714-1504-9D4C8015E874}"/>
    <pc:docChg chg="modSld">
      <pc:chgData name="ripepi antonino" userId="S::antonino.ripepi@consrc.it::2d236d68-e75c-4164-a1ab-8207af74cbd8" providerId="AD" clId="Web-{DC4FD55F-BEEF-2714-1504-9D4C8015E874}" dt="2025-12-03T15:39:06.078" v="13"/>
      <pc:docMkLst>
        <pc:docMk/>
      </pc:docMkLst>
      <pc:sldChg chg="modSp">
        <pc:chgData name="ripepi antonino" userId="S::antonino.ripepi@consrc.it::2d236d68-e75c-4164-a1ab-8207af74cbd8" providerId="AD" clId="Web-{DC4FD55F-BEEF-2714-1504-9D4C8015E874}" dt="2025-12-03T15:37:42.023" v="6"/>
        <pc:sldMkLst>
          <pc:docMk/>
          <pc:sldMk cId="2408454400" sldId="472"/>
        </pc:sldMkLst>
        <pc:graphicFrameChg chg="mod modGraphic">
          <ac:chgData name="ripepi antonino" userId="S::antonino.ripepi@consrc.it::2d236d68-e75c-4164-a1ab-8207af74cbd8" providerId="AD" clId="Web-{DC4FD55F-BEEF-2714-1504-9D4C8015E874}" dt="2025-12-03T15:37:42.023" v="6"/>
          <ac:graphicFrameMkLst>
            <pc:docMk/>
            <pc:sldMk cId="2408454400" sldId="472"/>
            <ac:graphicFrameMk id="4" creationId="{9F28B4EC-B29F-17AB-261D-EAB4E2299C41}"/>
          </ac:graphicFrameMkLst>
        </pc:graphicFrameChg>
      </pc:sldChg>
      <pc:sldChg chg="modSp">
        <pc:chgData name="ripepi antonino" userId="S::antonino.ripepi@consrc.it::2d236d68-e75c-4164-a1ab-8207af74cbd8" providerId="AD" clId="Web-{DC4FD55F-BEEF-2714-1504-9D4C8015E874}" dt="2025-12-03T15:39:06.078" v="13"/>
        <pc:sldMkLst>
          <pc:docMk/>
          <pc:sldMk cId="3406697582" sldId="474"/>
        </pc:sldMkLst>
        <pc:graphicFrameChg chg="mod modGraphic">
          <ac:chgData name="ripepi antonino" userId="S::antonino.ripepi@consrc.it::2d236d68-e75c-4164-a1ab-8207af74cbd8" providerId="AD" clId="Web-{DC4FD55F-BEEF-2714-1504-9D4C8015E874}" dt="2025-12-03T15:39:06.078" v="13"/>
          <ac:graphicFrameMkLst>
            <pc:docMk/>
            <pc:sldMk cId="3406697582" sldId="474"/>
            <ac:graphicFrameMk id="5" creationId="{4B3314C3-56FB-B0ED-8676-A8488C8B099A}"/>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oleObject" Target="Foglio%20di%20lavoro%20in%20Almanacco_legislature_dalla_VIII_alla_XI.ppt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5.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6.xlsx"/></Relationships>
</file>

<file path=ppt/charts/_rels/chart19.xml.rels><?xml version="1.0" encoding="UTF-8" standalone="yes"?>
<Relationships xmlns="http://schemas.openxmlformats.org/package/2006/relationships"><Relationship Id="rId3" Type="http://schemas.openxmlformats.org/officeDocument/2006/relationships/oleObject" Target="Foglio%20di%20lavoro%20in%20Almanacco_legislature_dalla_VIII_alla_XI.ppt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oleObject" Target="https://consregcalabria-my.sharepoint.com/personal/antonia_chiantella_consrc_it/Documents/Desktop/obiettivo%202025/GRAFICO%20VIII%20DISCUSSE.xlsx" TargetMode="External"/><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1-9BE7-429A-A3CF-5D28B036DFD3}"/>
              </c:ext>
            </c:extLst>
          </c:dPt>
          <c:dPt>
            <c:idx val="1"/>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9BE7-429A-A3CF-5D28B036DFD3}"/>
              </c:ext>
            </c:extLst>
          </c:dPt>
          <c:dPt>
            <c:idx val="2"/>
            <c:bubble3D val="0"/>
            <c:spPr>
              <a:solidFill>
                <a:schemeClr val="tx1"/>
              </a:solidFill>
              <a:ln w="25400">
                <a:solidFill>
                  <a:schemeClr val="lt1"/>
                </a:solidFill>
              </a:ln>
              <a:effectLst/>
              <a:sp3d contourW="25400">
                <a:contourClr>
                  <a:schemeClr val="lt1"/>
                </a:contourClr>
              </a:sp3d>
            </c:spPr>
            <c:extLst>
              <c:ext xmlns:c16="http://schemas.microsoft.com/office/drawing/2014/chart" uri="{C3380CC4-5D6E-409C-BE32-E72D297353CC}">
                <c16:uniqueId val="{00000005-9BE7-429A-A3CF-5D28B036DFD3}"/>
              </c:ext>
            </c:extLst>
          </c:dPt>
          <c:dPt>
            <c:idx val="3"/>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7-9BE7-429A-A3CF-5D28B036DFD3}"/>
              </c:ext>
            </c:extLst>
          </c:dPt>
          <c:dLbls>
            <c:dLbl>
              <c:idx val="0"/>
              <c:layout>
                <c:manualLayout>
                  <c:x val="-1.6848890596664435E-2"/>
                  <c:y val="-0.59073784722222222"/>
                </c:manualLayout>
              </c:layout>
              <c:tx>
                <c:rich>
                  <a:bodyPr rot="0" spcFirstLastPara="1" vertOverflow="ellipsis" vert="horz" wrap="square" lIns="38100" tIns="19050" rIns="38100" bIns="19050" anchor="ctr" anchorCtr="1">
                    <a:spAutoFit/>
                  </a:bodyPr>
                  <a:lstStyle/>
                  <a:p>
                    <a:pPr>
                      <a:defRPr sz="900" b="1" i="0" u="none" strike="noStrike" kern="1200" baseline="0">
                        <a:solidFill>
                          <a:srgbClr val="00B0F0"/>
                        </a:solidFill>
                        <a:latin typeface="+mn-lt"/>
                        <a:ea typeface="+mn-ea"/>
                        <a:cs typeface="+mn-cs"/>
                      </a:defRPr>
                    </a:pPr>
                    <a:fld id="{E77FCA37-E804-49C4-B2C3-8A96EEAE1754}" type="CATEGORYNAME">
                      <a:rPr lang="en-US" b="1">
                        <a:solidFill>
                          <a:srgbClr val="00B0F0"/>
                        </a:solidFill>
                      </a:rPr>
                      <a:pPr>
                        <a:defRPr b="1">
                          <a:solidFill>
                            <a:srgbClr val="00B0F0"/>
                          </a:solidFill>
                        </a:defRPr>
                      </a:pPr>
                      <a:t>[NOME CATEGORIA]</a:t>
                    </a:fld>
                    <a:r>
                      <a:rPr lang="en-US" b="1" baseline="0">
                        <a:solidFill>
                          <a:srgbClr val="00B0F0"/>
                        </a:solidFill>
                      </a:rPr>
                      <a:t>
78%</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B0F0"/>
                      </a:solidFill>
                      <a:latin typeface="+mn-lt"/>
                      <a:ea typeface="+mn-ea"/>
                      <a:cs typeface="+mn-cs"/>
                    </a:defRPr>
                  </a:pPr>
                  <a:endParaRPr lang="it-IT"/>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BE7-429A-A3CF-5D28B036DFD3}"/>
                </c:ext>
              </c:extLst>
            </c:dLbl>
            <c:dLbl>
              <c:idx val="1"/>
              <c:layout>
                <c:manualLayout>
                  <c:x val="-8.1833333333333327E-2"/>
                  <c:y val="6.4380285797608627E-2"/>
                </c:manualLayout>
              </c:layout>
              <c:tx>
                <c:rich>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fld id="{7C5357F8-EB92-40BC-9663-81E657CEDE0A}" type="CATEGORYNAME">
                      <a:rPr lang="en-US" b="1">
                        <a:solidFill>
                          <a:srgbClr val="FF0000"/>
                        </a:solidFill>
                      </a:rPr>
                      <a:pPr>
                        <a:defRPr b="1">
                          <a:solidFill>
                            <a:srgbClr val="FF0000"/>
                          </a:solidFill>
                        </a:defRPr>
                      </a:pPr>
                      <a:t>[NOME CATEGORIA]</a:t>
                    </a:fld>
                    <a:r>
                      <a:rPr lang="en-US" b="1" baseline="0">
                        <a:solidFill>
                          <a:srgbClr val="FF0000"/>
                        </a:solidFill>
                      </a:rPr>
                      <a:t>
22%</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it-IT"/>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BE7-429A-A3CF-5D28B036DFD3}"/>
                </c:ext>
              </c:extLst>
            </c:dLbl>
            <c:dLbl>
              <c:idx val="2"/>
              <c:layout>
                <c:manualLayout>
                  <c:x val="3.0915463692038497E-2"/>
                  <c:y val="8.4477116514422891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it-IT"/>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BE7-429A-A3CF-5D28B036DFD3}"/>
                </c:ext>
              </c:extLst>
            </c:dLbl>
            <c:dLbl>
              <c:idx val="3"/>
              <c:layout>
                <c:manualLayout>
                  <c:x val="0.1621763997448018"/>
                  <c:y val="-1.1045138888888893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B050"/>
                      </a:solidFill>
                      <a:latin typeface="+mn-lt"/>
                      <a:ea typeface="+mn-ea"/>
                      <a:cs typeface="+mn-cs"/>
                    </a:defRPr>
                  </a:pPr>
                  <a:endParaRPr lang="it-IT"/>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BE7-429A-A3CF-5D28B036DFD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1"/>
            <c:showSerName val="0"/>
            <c:showPercent val="1"/>
            <c:showBubbleSize val="0"/>
            <c:showLeaderLines val="0"/>
            <c:extLst>
              <c:ext xmlns:c15="http://schemas.microsoft.com/office/drawing/2012/chart" uri="{CE6537A1-D6FC-4f65-9D91-7224C49458BB}"/>
            </c:extLst>
          </c:dLbls>
          <c:cat>
            <c:strRef>
              <c:f>TOTALI!$E$12:$E$15</c:f>
              <c:strCache>
                <c:ptCount val="4"/>
                <c:pt idx="0">
                  <c:v>IN VIGORE</c:v>
                </c:pt>
                <c:pt idx="1">
                  <c:v>ABROGATE</c:v>
                </c:pt>
                <c:pt idx="2">
                  <c:v>INCOSTITUZ.</c:v>
                </c:pt>
                <c:pt idx="3">
                  <c:v>PARZ. INCOSTITUZ.</c:v>
                </c:pt>
              </c:strCache>
            </c:strRef>
          </c:cat>
          <c:val>
            <c:numRef>
              <c:f>TOTALI!$F$12:$F$15</c:f>
              <c:numCache>
                <c:formatCode>0%</c:formatCode>
                <c:ptCount val="4"/>
                <c:pt idx="0">
                  <c:v>0.78</c:v>
                </c:pt>
                <c:pt idx="1">
                  <c:v>0.22</c:v>
                </c:pt>
                <c:pt idx="2">
                  <c:v>0.01</c:v>
                </c:pt>
                <c:pt idx="3">
                  <c:v>0.03</c:v>
                </c:pt>
              </c:numCache>
            </c:numRef>
          </c:val>
          <c:extLst>
            <c:ext xmlns:c16="http://schemas.microsoft.com/office/drawing/2014/chart" uri="{C3380CC4-5D6E-409C-BE32-E72D297353CC}">
              <c16:uniqueId val="{00000008-9BE7-429A-A3CF-5D28B036DFD3}"/>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dLbls>
          <c:showLegendKey val="0"/>
          <c:showVal val="1"/>
          <c:showCatName val="0"/>
          <c:showSerName val="0"/>
          <c:showPercent val="0"/>
          <c:showBubbleSize val="0"/>
        </c:dLbls>
        <c:gapWidth val="79"/>
        <c:shape val="box"/>
        <c:axId val="1843784032"/>
        <c:axId val="1843773952"/>
        <c:axId val="0"/>
      </c:bar3DChart>
      <c:catAx>
        <c:axId val="1843784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cap="all" spc="120" normalizeH="0" baseline="0">
                <a:solidFill>
                  <a:schemeClr val="tx1">
                    <a:lumMod val="65000"/>
                    <a:lumOff val="35000"/>
                  </a:schemeClr>
                </a:solidFill>
                <a:latin typeface="+mn-lt"/>
                <a:ea typeface="+mn-ea"/>
                <a:cs typeface="+mn-cs"/>
              </a:defRPr>
            </a:pPr>
            <a:endParaRPr lang="it-IT"/>
          </a:p>
        </c:txPr>
        <c:crossAx val="1843773952"/>
        <c:crosses val="autoZero"/>
        <c:auto val="1"/>
        <c:lblAlgn val="ctr"/>
        <c:lblOffset val="100"/>
        <c:noMultiLvlLbl val="0"/>
      </c:catAx>
      <c:valAx>
        <c:axId val="1843773952"/>
        <c:scaling>
          <c:orientation val="minMax"/>
        </c:scaling>
        <c:delete val="1"/>
        <c:axPos val="b"/>
        <c:numFmt formatCode="General" sourceLinked="1"/>
        <c:majorTickMark val="none"/>
        <c:minorTickMark val="none"/>
        <c:tickLblPos val="nextTo"/>
        <c:crossAx val="18437840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r>
              <a:rPr lang="it-IT" noProof="0"/>
              <a:t>121 MOZIONI PRESENTATE</a:t>
            </a:r>
          </a:p>
        </c:rich>
      </c:tx>
      <c:overlay val="0"/>
      <c:spPr>
        <a:noFill/>
        <a:ln>
          <a:noFill/>
        </a:ln>
        <a:effectLst/>
      </c:spPr>
      <c:txPr>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endParaRPr lang="it-IT"/>
        </a:p>
      </c:txPr>
    </c:title>
    <c:autoTitleDeleted val="0"/>
    <c:plotArea>
      <c:layout/>
      <c:barChart>
        <c:barDir val="col"/>
        <c:grouping val="clustered"/>
        <c:varyColors val="0"/>
        <c:ser>
          <c:idx val="0"/>
          <c:order val="0"/>
          <c:tx>
            <c:strRef>
              <c:f>'LO PUOI CREARE IN EXCEL'!$B$1</c:f>
              <c:strCache>
                <c:ptCount val="1"/>
                <c:pt idx="0">
                  <c:v>Presentate</c:v>
                </c:pt>
              </c:strCache>
            </c:strRef>
          </c:tx>
          <c:spPr>
            <a:solidFill>
              <a:schemeClr val="accent1">
                <a:alpha val="70000"/>
              </a:schemeClr>
            </a:solidFill>
            <a:ln>
              <a:noFill/>
            </a:ln>
            <a:effectLst/>
          </c:spPr>
          <c:invertIfNegative val="0"/>
          <c:cat>
            <c:numRef>
              <c:f>'LO PUOI CREARE IN EXCEL'!$A$2:$A$6</c:f>
              <c:numCache>
                <c:formatCode>General</c:formatCode>
                <c:ptCount val="5"/>
                <c:pt idx="0">
                  <c:v>2010</c:v>
                </c:pt>
                <c:pt idx="1">
                  <c:v>2011</c:v>
                </c:pt>
                <c:pt idx="2">
                  <c:v>2012</c:v>
                </c:pt>
                <c:pt idx="3">
                  <c:v>2013</c:v>
                </c:pt>
                <c:pt idx="4">
                  <c:v>2014</c:v>
                </c:pt>
              </c:numCache>
            </c:numRef>
          </c:cat>
          <c:val>
            <c:numRef>
              <c:f>'LO PUOI CREARE IN EXCEL'!$B$2:$B$6</c:f>
              <c:numCache>
                <c:formatCode>General</c:formatCode>
                <c:ptCount val="5"/>
                <c:pt idx="0">
                  <c:v>26</c:v>
                </c:pt>
                <c:pt idx="1">
                  <c:v>30</c:v>
                </c:pt>
                <c:pt idx="2">
                  <c:v>26</c:v>
                </c:pt>
                <c:pt idx="3">
                  <c:v>21</c:v>
                </c:pt>
                <c:pt idx="4">
                  <c:v>18</c:v>
                </c:pt>
              </c:numCache>
            </c:numRef>
          </c:val>
          <c:extLst>
            <c:ext xmlns:c16="http://schemas.microsoft.com/office/drawing/2014/chart" uri="{C3380CC4-5D6E-409C-BE32-E72D297353CC}">
              <c16:uniqueId val="{00000000-00E1-4BBD-92B7-ABAC0E41BBC3}"/>
            </c:ext>
          </c:extLst>
        </c:ser>
        <c:ser>
          <c:idx val="1"/>
          <c:order val="1"/>
          <c:tx>
            <c:strRef>
              <c:f>'LO PUOI CREARE IN EXCEL'!$C$1</c:f>
              <c:strCache>
                <c:ptCount val="1"/>
                <c:pt idx="0">
                  <c:v>Discusse</c:v>
                </c:pt>
              </c:strCache>
            </c:strRef>
          </c:tx>
          <c:spPr>
            <a:solidFill>
              <a:schemeClr val="accent2">
                <a:alpha val="70000"/>
              </a:schemeClr>
            </a:solidFill>
            <a:ln>
              <a:noFill/>
            </a:ln>
            <a:effectLst/>
          </c:spPr>
          <c:invertIfNegative val="0"/>
          <c:cat>
            <c:numRef>
              <c:f>'LO PUOI CREARE IN EXCEL'!$A$2:$A$6</c:f>
              <c:numCache>
                <c:formatCode>General</c:formatCode>
                <c:ptCount val="5"/>
                <c:pt idx="0">
                  <c:v>2010</c:v>
                </c:pt>
                <c:pt idx="1">
                  <c:v>2011</c:v>
                </c:pt>
                <c:pt idx="2">
                  <c:v>2012</c:v>
                </c:pt>
                <c:pt idx="3">
                  <c:v>2013</c:v>
                </c:pt>
                <c:pt idx="4">
                  <c:v>2014</c:v>
                </c:pt>
              </c:numCache>
            </c:numRef>
          </c:cat>
          <c:val>
            <c:numRef>
              <c:f>'LO PUOI CREARE IN EXCEL'!$C$2:$C$6</c:f>
              <c:numCache>
                <c:formatCode>General</c:formatCode>
                <c:ptCount val="5"/>
                <c:pt idx="0">
                  <c:v>15</c:v>
                </c:pt>
                <c:pt idx="1">
                  <c:v>12</c:v>
                </c:pt>
                <c:pt idx="2">
                  <c:v>15</c:v>
                </c:pt>
                <c:pt idx="3">
                  <c:v>12</c:v>
                </c:pt>
                <c:pt idx="4">
                  <c:v>6</c:v>
                </c:pt>
              </c:numCache>
            </c:numRef>
          </c:val>
          <c:extLst>
            <c:ext xmlns:c16="http://schemas.microsoft.com/office/drawing/2014/chart" uri="{C3380CC4-5D6E-409C-BE32-E72D297353CC}">
              <c16:uniqueId val="{00000001-00E1-4BBD-92B7-ABAC0E41BBC3}"/>
            </c:ext>
          </c:extLst>
        </c:ser>
        <c:dLbls>
          <c:showLegendKey val="0"/>
          <c:showVal val="0"/>
          <c:showCatName val="0"/>
          <c:showSerName val="0"/>
          <c:showPercent val="0"/>
          <c:showBubbleSize val="0"/>
        </c:dLbls>
        <c:gapWidth val="80"/>
        <c:overlap val="25"/>
        <c:axId val="2056357008"/>
        <c:axId val="1993494000"/>
      </c:barChart>
      <c:catAx>
        <c:axId val="2056357008"/>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it-IT"/>
          </a:p>
        </c:txPr>
        <c:crossAx val="1993494000"/>
        <c:crosses val="autoZero"/>
        <c:auto val="1"/>
        <c:lblAlgn val="ctr"/>
        <c:lblOffset val="100"/>
        <c:noMultiLvlLbl val="0"/>
      </c:catAx>
      <c:valAx>
        <c:axId val="1993494000"/>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it-IT"/>
          </a:p>
        </c:txPr>
        <c:crossAx val="2056357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it-IT" noProof="0"/>
              <a:t>MOZIONI 121</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it-IT"/>
        </a:p>
      </c:txPr>
    </c:title>
    <c:autoTitleDeleted val="0"/>
    <c:plotArea>
      <c:layout/>
      <c:pieChart>
        <c:varyColors val="1"/>
        <c:ser>
          <c:idx val="0"/>
          <c:order val="0"/>
          <c:dPt>
            <c:idx val="0"/>
            <c:bubble3D val="0"/>
            <c:spPr>
              <a:gradFill rotWithShape="1">
                <a:gsLst>
                  <a:gs pos="0">
                    <a:schemeClr val="accent1">
                      <a:tint val="74000"/>
                    </a:schemeClr>
                  </a:gs>
                  <a:gs pos="49000">
                    <a:schemeClr val="accent1">
                      <a:tint val="96000"/>
                      <a:shade val="84000"/>
                      <a:satMod val="110000"/>
                    </a:schemeClr>
                  </a:gs>
                  <a:gs pos="49100">
                    <a:schemeClr val="accent1">
                      <a:shade val="55000"/>
                      <a:satMod val="150000"/>
                    </a:schemeClr>
                  </a:gs>
                  <a:gs pos="92000">
                    <a:schemeClr val="accent1">
                      <a:tint val="98000"/>
                      <a:shade val="90000"/>
                      <a:satMod val="128000"/>
                    </a:schemeClr>
                  </a:gs>
                  <a:gs pos="100000">
                    <a:schemeClr val="accent1">
                      <a:tint val="90000"/>
                      <a:shade val="97000"/>
                      <a:satMod val="128000"/>
                    </a:schemeClr>
                  </a:gs>
                </a:gsLst>
                <a:lin ang="5400000" scaled="1"/>
              </a:gradFill>
              <a:ln>
                <a:noFill/>
              </a:ln>
              <a:effectLst>
                <a:outerShdw blurRad="39000" dist="25400" dir="5400000" rotWithShape="0">
                  <a:scrgbClr r="0" g="0" b="0">
                    <a:shade val="33000"/>
                    <a:alpha val="83000"/>
                  </a:scrgbClr>
                </a:outerShdw>
              </a:effectLst>
              <a:scene3d>
                <a:camera prst="orthographicFront" fov="0">
                  <a:rot lat="0" lon="0" rev="0"/>
                </a:camera>
                <a:lightRig rig="contrasting" dir="t">
                  <a:rot lat="0" lon="0" rev="1500000"/>
                </a:lightRig>
              </a:scene3d>
              <a:sp3d extrusionH="127000" prstMaterial="powder">
                <a:bevelT w="50800" h="63500"/>
              </a:sp3d>
            </c:spPr>
            <c:extLst>
              <c:ext xmlns:c16="http://schemas.microsoft.com/office/drawing/2014/chart" uri="{C3380CC4-5D6E-409C-BE32-E72D297353CC}">
                <c16:uniqueId val="{00000001-ED43-425A-828B-168BD307C9FE}"/>
              </c:ext>
            </c:extLst>
          </c:dPt>
          <c:dPt>
            <c:idx val="1"/>
            <c:bubble3D val="0"/>
            <c:spPr>
              <a:gradFill rotWithShape="1">
                <a:gsLst>
                  <a:gs pos="0">
                    <a:schemeClr val="accent2">
                      <a:tint val="74000"/>
                    </a:schemeClr>
                  </a:gs>
                  <a:gs pos="49000">
                    <a:schemeClr val="accent2">
                      <a:tint val="96000"/>
                      <a:shade val="84000"/>
                      <a:satMod val="110000"/>
                    </a:schemeClr>
                  </a:gs>
                  <a:gs pos="49100">
                    <a:schemeClr val="accent2">
                      <a:shade val="55000"/>
                      <a:satMod val="150000"/>
                    </a:schemeClr>
                  </a:gs>
                  <a:gs pos="92000">
                    <a:schemeClr val="accent2">
                      <a:tint val="98000"/>
                      <a:shade val="90000"/>
                      <a:satMod val="128000"/>
                    </a:schemeClr>
                  </a:gs>
                  <a:gs pos="100000">
                    <a:schemeClr val="accent2">
                      <a:tint val="90000"/>
                      <a:shade val="97000"/>
                      <a:satMod val="128000"/>
                    </a:schemeClr>
                  </a:gs>
                </a:gsLst>
                <a:lin ang="5400000" scaled="1"/>
              </a:gradFill>
              <a:ln>
                <a:noFill/>
              </a:ln>
              <a:effectLst>
                <a:outerShdw blurRad="39000" dist="25400" dir="5400000" rotWithShape="0">
                  <a:scrgbClr r="0" g="0" b="0">
                    <a:shade val="33000"/>
                    <a:alpha val="83000"/>
                  </a:scrgbClr>
                </a:outerShdw>
              </a:effectLst>
              <a:scene3d>
                <a:camera prst="orthographicFront" fov="0">
                  <a:rot lat="0" lon="0" rev="0"/>
                </a:camera>
                <a:lightRig rig="contrasting" dir="t">
                  <a:rot lat="0" lon="0" rev="1500000"/>
                </a:lightRig>
              </a:scene3d>
              <a:sp3d extrusionH="127000" prstMaterial="powder">
                <a:bevelT w="50800" h="63500"/>
              </a:sp3d>
            </c:spPr>
            <c:extLst>
              <c:ext xmlns:c16="http://schemas.microsoft.com/office/drawing/2014/chart" uri="{C3380CC4-5D6E-409C-BE32-E72D297353CC}">
                <c16:uniqueId val="{00000003-ED43-425A-828B-168BD307C9F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it-IT"/>
              </a:p>
            </c:txPr>
            <c:dLblPos val="inEnd"/>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Foglio1!$A$1:$B$1</c:f>
              <c:strCache>
                <c:ptCount val="2"/>
                <c:pt idx="0">
                  <c:v>DISCUSSE</c:v>
                </c:pt>
                <c:pt idx="1">
                  <c:v>NON DISCUSSE</c:v>
                </c:pt>
              </c:strCache>
            </c:strRef>
          </c:cat>
          <c:val>
            <c:numRef>
              <c:f>Foglio1!$A$2:$B$2</c:f>
              <c:numCache>
                <c:formatCode>General</c:formatCode>
                <c:ptCount val="2"/>
                <c:pt idx="0">
                  <c:v>60</c:v>
                </c:pt>
                <c:pt idx="1">
                  <c:v>61</c:v>
                </c:pt>
              </c:numCache>
            </c:numRef>
          </c:val>
          <c:extLst>
            <c:ext xmlns:c16="http://schemas.microsoft.com/office/drawing/2014/chart" uri="{C3380CC4-5D6E-409C-BE32-E72D297353CC}">
              <c16:uniqueId val="{00000004-ED43-425A-828B-168BD307C9F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it-IT"/>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it-I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1-479B-4DF1-9883-670548E22E7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479B-4DF1-9883-670548E22E72}"/>
              </c:ext>
            </c:extLst>
          </c:dPt>
          <c:dPt>
            <c:idx val="2"/>
            <c:bubble3D val="0"/>
            <c:spPr>
              <a:solidFill>
                <a:schemeClr val="tx1"/>
              </a:solidFill>
              <a:ln w="25400">
                <a:solidFill>
                  <a:schemeClr val="lt1"/>
                </a:solidFill>
              </a:ln>
              <a:effectLst/>
              <a:sp3d contourW="25400">
                <a:contourClr>
                  <a:schemeClr val="lt1"/>
                </a:contourClr>
              </a:sp3d>
            </c:spPr>
            <c:extLst>
              <c:ext xmlns:c16="http://schemas.microsoft.com/office/drawing/2014/chart" uri="{C3380CC4-5D6E-409C-BE32-E72D297353CC}">
                <c16:uniqueId val="{00000005-479B-4DF1-9883-670548E22E72}"/>
              </c:ext>
            </c:extLst>
          </c:dPt>
          <c:dPt>
            <c:idx val="3"/>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7-479B-4DF1-9883-670548E22E72}"/>
              </c:ext>
            </c:extLst>
          </c:dPt>
          <c:dLbls>
            <c:dLbl>
              <c:idx val="0"/>
              <c:layout>
                <c:manualLayout>
                  <c:x val="0.17459688153434574"/>
                  <c:y val="-0.70485224225532106"/>
                </c:manualLayout>
              </c:layout>
              <c:tx>
                <c:rich>
                  <a:bodyPr rot="0" spcFirstLastPara="1" vertOverflow="ellipsis" vert="horz" wrap="square" lIns="38100" tIns="19050" rIns="38100" bIns="19050" anchor="ctr" anchorCtr="1">
                    <a:noAutofit/>
                  </a:bodyPr>
                  <a:lstStyle/>
                  <a:p>
                    <a:pPr>
                      <a:defRPr sz="900" b="1" i="0" u="none" strike="noStrike" kern="1200" baseline="0">
                        <a:solidFill>
                          <a:srgbClr val="0070C0"/>
                        </a:solidFill>
                        <a:latin typeface="+mn-lt"/>
                        <a:ea typeface="+mn-ea"/>
                        <a:cs typeface="+mn-cs"/>
                      </a:defRPr>
                    </a:pPr>
                    <a:fld id="{D2AF207A-7792-411B-9BCD-334026ED4FFF}" type="CATEGORYNAME">
                      <a:rPr lang="en-US" b="1">
                        <a:solidFill>
                          <a:srgbClr val="00B0F0"/>
                        </a:solidFill>
                      </a:rPr>
                      <a:pPr>
                        <a:defRPr b="1">
                          <a:solidFill>
                            <a:srgbClr val="0070C0"/>
                          </a:solidFill>
                        </a:defRPr>
                      </a:pPr>
                      <a:t>[NOME CATEGORIA]</a:t>
                    </a:fld>
                    <a:r>
                      <a:rPr lang="en-US" b="1" baseline="0">
                        <a:solidFill>
                          <a:srgbClr val="00B0F0"/>
                        </a:solidFill>
                      </a:rPr>
                      <a:t> </a:t>
                    </a:r>
                    <a:fld id="{159E7358-9A40-46A8-B9E5-5F2A728E030E}" type="VALUE">
                      <a:rPr lang="en-US" b="1" baseline="0">
                        <a:solidFill>
                          <a:srgbClr val="00B0F0"/>
                        </a:solidFill>
                      </a:rPr>
                      <a:pPr>
                        <a:defRPr b="1">
                          <a:solidFill>
                            <a:srgbClr val="0070C0"/>
                          </a:solidFill>
                        </a:defRPr>
                      </a:pPr>
                      <a:t>[VALORE]</a:t>
                    </a:fld>
                    <a:endParaRPr lang="en-US" b="1" baseline="0">
                      <a:solidFill>
                        <a:srgbClr val="00B0F0"/>
                      </a:solidFill>
                    </a:endParaRP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0070C0"/>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1703206157755763"/>
                      <c:h val="9.1525141380249156E-2"/>
                    </c:manualLayout>
                  </c15:layout>
                  <c15:dlblFieldTable/>
                  <c15:showDataLabelsRange val="0"/>
                </c:ext>
                <c:ext xmlns:c16="http://schemas.microsoft.com/office/drawing/2014/chart" uri="{C3380CC4-5D6E-409C-BE32-E72D297353CC}">
                  <c16:uniqueId val="{00000001-479B-4DF1-9883-670548E22E72}"/>
                </c:ext>
              </c:extLst>
            </c:dLbl>
            <c:dLbl>
              <c:idx val="1"/>
              <c:layout>
                <c:manualLayout>
                  <c:x val="-3.2435974465501713E-2"/>
                  <c:y val="2.5223286211137487E-2"/>
                </c:manualLayout>
              </c:layout>
              <c:tx>
                <c:rich>
                  <a:bodyPr rot="0" spcFirstLastPara="1" vertOverflow="ellipsis" vert="horz" wrap="square" lIns="38100" tIns="19050" rIns="38100" bIns="19050" anchor="ctr" anchorCtr="1">
                    <a:noAutofit/>
                  </a:bodyPr>
                  <a:lstStyle/>
                  <a:p>
                    <a:pPr>
                      <a:defRPr sz="900" b="1" i="0" u="none" strike="noStrike" kern="1200" baseline="0">
                        <a:solidFill>
                          <a:srgbClr val="FF0000"/>
                        </a:solidFill>
                        <a:latin typeface="+mn-lt"/>
                        <a:ea typeface="+mn-ea"/>
                        <a:cs typeface="+mn-cs"/>
                      </a:defRPr>
                    </a:pPr>
                    <a:fld id="{FE71212A-DDC4-4EAB-B0E9-C577018B071B}" type="CATEGORYNAME">
                      <a:rPr lang="en-US" b="1">
                        <a:solidFill>
                          <a:srgbClr val="FF0000"/>
                        </a:solidFill>
                      </a:rPr>
                      <a:pPr>
                        <a:defRPr b="1">
                          <a:solidFill>
                            <a:srgbClr val="FF0000"/>
                          </a:solidFill>
                        </a:defRPr>
                      </a:pPr>
                      <a:t>[NOME CATEGORIA]</a:t>
                    </a:fld>
                    <a:r>
                      <a:rPr lang="en-US" b="1" baseline="0">
                        <a:solidFill>
                          <a:srgbClr val="FF0000"/>
                        </a:solidFill>
                      </a:rPr>
                      <a:t> </a:t>
                    </a:r>
                    <a:fld id="{E7EB2925-1643-4029-83C1-E230DE2109A8}" type="VALUE">
                      <a:rPr lang="en-US" b="1" baseline="0">
                        <a:solidFill>
                          <a:srgbClr val="FF0000"/>
                        </a:solidFill>
                      </a:rPr>
                      <a:pPr>
                        <a:defRPr b="1">
                          <a:solidFill>
                            <a:srgbClr val="FF0000"/>
                          </a:solidFill>
                        </a:defRPr>
                      </a:pPr>
                      <a:t>[VALORE]</a:t>
                    </a:fld>
                    <a:endParaRPr lang="en-US" b="1" baseline="0">
                      <a:solidFill>
                        <a:srgbClr val="FF0000"/>
                      </a:solidFill>
                    </a:endParaRP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FF0000"/>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0590783076578913"/>
                      <c:h val="8.5209804684537746E-2"/>
                    </c:manualLayout>
                  </c15:layout>
                  <c15:dlblFieldTable/>
                  <c15:showDataLabelsRange val="0"/>
                </c:ext>
                <c:ext xmlns:c16="http://schemas.microsoft.com/office/drawing/2014/chart" uri="{C3380CC4-5D6E-409C-BE32-E72D297353CC}">
                  <c16:uniqueId val="{00000003-479B-4DF1-9883-670548E22E72}"/>
                </c:ext>
              </c:extLst>
            </c:dLbl>
            <c:dLbl>
              <c:idx val="2"/>
              <c:layout>
                <c:manualLayout>
                  <c:x val="1.4541227753002421E-2"/>
                  <c:y val="-1.2228132835896978E-2"/>
                </c:manualLayout>
              </c:layout>
              <c:tx>
                <c:rich>
                  <a:bodyPr rot="0" spcFirstLastPara="1" vertOverflow="ellipsis" vert="horz" wrap="square" lIns="38100" tIns="19050" rIns="38100" bIns="19050" anchor="ctr" anchorCtr="1">
                    <a:noAutofit/>
                  </a:bodyPr>
                  <a:lstStyle/>
                  <a:p>
                    <a:pPr>
                      <a:defRPr sz="900" b="1" i="0" u="none" strike="noStrike" kern="1200" baseline="0">
                        <a:solidFill>
                          <a:sysClr val="windowText" lastClr="000000"/>
                        </a:solidFill>
                        <a:latin typeface="+mn-lt"/>
                        <a:ea typeface="+mn-ea"/>
                        <a:cs typeface="+mn-cs"/>
                      </a:defRPr>
                    </a:pPr>
                    <a:fld id="{CDCEDF84-D869-4CA7-9EFB-A7897646D30D}" type="CATEGORYNAME">
                      <a:rPr lang="en-US" b="1">
                        <a:solidFill>
                          <a:sysClr val="windowText" lastClr="000000"/>
                        </a:solidFill>
                      </a:rPr>
                      <a:pPr>
                        <a:defRPr b="1">
                          <a:solidFill>
                            <a:sysClr val="windowText" lastClr="000000"/>
                          </a:solidFill>
                        </a:defRPr>
                      </a:pPr>
                      <a:t>[NOME CATEGORIA]</a:t>
                    </a:fld>
                    <a:r>
                      <a:rPr lang="en-US" b="1" baseline="0">
                        <a:solidFill>
                          <a:sysClr val="windowText" lastClr="000000"/>
                        </a:solidFill>
                      </a:rPr>
                      <a:t> </a:t>
                    </a:r>
                    <a:fld id="{99E6AC11-1421-43AE-B3B7-E25FD8F29260}" type="VALUE">
                      <a:rPr lang="en-US" b="1" baseline="0">
                        <a:solidFill>
                          <a:sysClr val="windowText" lastClr="000000"/>
                        </a:solidFill>
                      </a:rPr>
                      <a:pPr>
                        <a:defRPr b="1">
                          <a:solidFill>
                            <a:sysClr val="windowText" lastClr="000000"/>
                          </a:solidFill>
                        </a:defRPr>
                      </a:pPr>
                      <a:t>[VALORE]</a:t>
                    </a:fld>
                    <a:endParaRPr lang="en-US" b="1" baseline="0">
                      <a:solidFill>
                        <a:sysClr val="windowText" lastClr="000000"/>
                      </a:solidFill>
                    </a:endParaRP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1789258529064971"/>
                      <c:h val="9.1525141380249156E-2"/>
                    </c:manualLayout>
                  </c15:layout>
                  <c15:dlblFieldTable/>
                  <c15:showDataLabelsRange val="0"/>
                </c:ext>
                <c:ext xmlns:c16="http://schemas.microsoft.com/office/drawing/2014/chart" uri="{C3380CC4-5D6E-409C-BE32-E72D297353CC}">
                  <c16:uniqueId val="{00000005-479B-4DF1-9883-670548E22E72}"/>
                </c:ext>
              </c:extLst>
            </c:dLbl>
            <c:dLbl>
              <c:idx val="3"/>
              <c:layout>
                <c:manualLayout>
                  <c:x val="0.16289313995448579"/>
                  <c:y val="-1.2026738240482551E-2"/>
                </c:manualLayout>
              </c:layout>
              <c:tx>
                <c:rich>
                  <a:bodyPr rot="0" spcFirstLastPara="1" vertOverflow="ellipsis" vert="horz" wrap="square" lIns="38100" tIns="19050" rIns="38100" bIns="19050" anchor="ctr" anchorCtr="1">
                    <a:noAutofit/>
                  </a:bodyPr>
                  <a:lstStyle/>
                  <a:p>
                    <a:pPr>
                      <a:defRPr sz="900" b="1" i="0" u="none" strike="noStrike" kern="1200" baseline="0">
                        <a:solidFill>
                          <a:srgbClr val="00B050"/>
                        </a:solidFill>
                        <a:latin typeface="+mn-lt"/>
                        <a:ea typeface="+mn-ea"/>
                        <a:cs typeface="+mn-cs"/>
                      </a:defRPr>
                    </a:pPr>
                    <a:fld id="{F0C74C12-C656-4D7D-8B73-B3F11BE59F43}" type="CATEGORYNAME">
                      <a:rPr lang="en-US" b="1">
                        <a:solidFill>
                          <a:srgbClr val="00B050"/>
                        </a:solidFill>
                      </a:rPr>
                      <a:pPr>
                        <a:defRPr b="1">
                          <a:solidFill>
                            <a:srgbClr val="00B050"/>
                          </a:solidFill>
                        </a:defRPr>
                      </a:pPr>
                      <a:t>[NOME CATEGORIA]</a:t>
                    </a:fld>
                    <a:r>
                      <a:rPr lang="en-US" b="1" baseline="0">
                        <a:solidFill>
                          <a:srgbClr val="00B050"/>
                        </a:solidFill>
                      </a:rPr>
                      <a:t> </a:t>
                    </a:r>
                    <a:fld id="{540CA42A-4094-4B20-B169-02D65AC50ED4}" type="VALUE">
                      <a:rPr lang="en-US" b="1" baseline="0">
                        <a:solidFill>
                          <a:srgbClr val="00B050"/>
                        </a:solidFill>
                      </a:rPr>
                      <a:pPr>
                        <a:defRPr b="1">
                          <a:solidFill>
                            <a:srgbClr val="00B050"/>
                          </a:solidFill>
                        </a:defRPr>
                      </a:pPr>
                      <a:t>[VALORE]</a:t>
                    </a:fld>
                    <a:endParaRPr lang="en-US" b="1" baseline="0">
                      <a:solidFill>
                        <a:srgbClr val="00B050"/>
                      </a:solidFill>
                    </a:endParaRP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00B050"/>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8387248387166399"/>
                      <c:h val="9.1525141380249156E-2"/>
                    </c:manualLayout>
                  </c15:layout>
                  <c15:dlblFieldTable/>
                  <c15:showDataLabelsRange val="0"/>
                </c:ext>
                <c:ext xmlns:c16="http://schemas.microsoft.com/office/drawing/2014/chart" uri="{C3380CC4-5D6E-409C-BE32-E72D297353CC}">
                  <c16:uniqueId val="{00000007-479B-4DF1-9883-670548E22E7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showLeaderLines val="0"/>
            <c:extLst>
              <c:ext xmlns:c15="http://schemas.microsoft.com/office/drawing/2012/chart" uri="{CE6537A1-D6FC-4f65-9D91-7224C49458BB}"/>
            </c:extLst>
          </c:dLbls>
          <c:cat>
            <c:strRef>
              <c:f>totale!$E$11:$E$14</c:f>
              <c:strCache>
                <c:ptCount val="4"/>
                <c:pt idx="0">
                  <c:v>IN VIGORE</c:v>
                </c:pt>
                <c:pt idx="1">
                  <c:v>ABROGATE</c:v>
                </c:pt>
                <c:pt idx="2">
                  <c:v>INCOSTITUZ.</c:v>
                </c:pt>
                <c:pt idx="3">
                  <c:v>PARZ. INCOSTITUZ.</c:v>
                </c:pt>
              </c:strCache>
            </c:strRef>
          </c:cat>
          <c:val>
            <c:numRef>
              <c:f>totale!$F$11:$F$14</c:f>
              <c:numCache>
                <c:formatCode>0%</c:formatCode>
                <c:ptCount val="4"/>
                <c:pt idx="0">
                  <c:v>0.95</c:v>
                </c:pt>
                <c:pt idx="1">
                  <c:v>0.05</c:v>
                </c:pt>
                <c:pt idx="2">
                  <c:v>0.01</c:v>
                </c:pt>
                <c:pt idx="3">
                  <c:v>0.03</c:v>
                </c:pt>
              </c:numCache>
            </c:numRef>
          </c:val>
          <c:extLst>
            <c:ext xmlns:c16="http://schemas.microsoft.com/office/drawing/2014/chart" uri="{C3380CC4-5D6E-409C-BE32-E72D297353CC}">
              <c16:uniqueId val="{00000008-479B-4DF1-9883-670548E22E72}"/>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9492162073087204"/>
          <c:y val="6.2890310579610892E-2"/>
          <c:w val="0.49282095358808825"/>
          <c:h val="0.92634016172269029"/>
        </c:manualLayout>
      </c:layout>
      <c:barChart>
        <c:barDir val="bar"/>
        <c:grouping val="clustered"/>
        <c:varyColors val="0"/>
        <c:ser>
          <c:idx val="0"/>
          <c:order val="0"/>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sng" strike="noStrike" kern="1200" baseline="0">
                    <a:solidFill>
                      <a:sysClr val="windowText" lastClr="000000"/>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Foglio1!$A$3:$A$31</c:f>
              <c:strCache>
                <c:ptCount val="29"/>
                <c:pt idx="0">
                  <c:v>Affari istituzionali</c:v>
                </c:pt>
                <c:pt idx="1">
                  <c:v>Agricoltura e foreste</c:v>
                </c:pt>
                <c:pt idx="2">
                  <c:v>Beni e attività culturali</c:v>
                </c:pt>
                <c:pt idx="3">
                  <c:v>Bilancio</c:v>
                </c:pt>
                <c:pt idx="4">
                  <c:v>Contabilità regionale</c:v>
                </c:pt>
                <c:pt idx="5">
                  <c:v>Enti locali e decentramento</c:v>
                </c:pt>
                <c:pt idx="6">
                  <c:v>Istruzione scolastica ed universitaria</c:v>
                </c:pt>
                <c:pt idx="7">
                  <c:v>Lavoro</c:v>
                </c:pt>
                <c:pt idx="8">
                  <c:v>Miniere e risorse geotermiche</c:v>
                </c:pt>
                <c:pt idx="9">
                  <c:v>Multisettore</c:v>
                </c:pt>
                <c:pt idx="10">
                  <c:v>Ordinamento della comunicazione</c:v>
                </c:pt>
                <c:pt idx="11">
                  <c:v>Organi della Regione e Statuto</c:v>
                </c:pt>
                <c:pt idx="12">
                  <c:v>Personale e amministrazione</c:v>
                </c:pt>
                <c:pt idx="13">
                  <c:v>Professioni (incluse le nuove figure professionali: es. naturopata, etc.)</c:v>
                </c:pt>
                <c:pt idx="14">
                  <c:v>Protezione civile</c:v>
                </c:pt>
                <c:pt idx="15">
                  <c:v>Protezione della natura e dell'ambiente, tutela dagli inquinamenti e gestione dei rifiuti</c:v>
                </c:pt>
                <c:pt idx="16">
                  <c:v>Rapporti internazionali e con l'Unione Europea delle Regioni</c:v>
                </c:pt>
                <c:pt idx="17">
                  <c:v>Risorse idriche e difesa del suolo</c:v>
                </c:pt>
                <c:pt idx="18">
                  <c:v>Servizi sociali</c:v>
                </c:pt>
                <c:pt idx="19">
                  <c:v>Sostegno all'innovazione per i settori produttivi</c:v>
                </c:pt>
                <c:pt idx="20">
                  <c:v>Sport</c:v>
                </c:pt>
                <c:pt idx="21">
                  <c:v>Sviluppo economico e attività produttive</c:v>
                </c:pt>
                <c:pt idx="22">
                  <c:v>Territorio ed Urbanistica (incluso demanio, edilizia)</c:v>
                </c:pt>
                <c:pt idx="23">
                  <c:v>Trasporti</c:v>
                </c:pt>
                <c:pt idx="24">
                  <c:v>Turismo (incluso agriturismo e turismo rurale, ittiturismo)</c:v>
                </c:pt>
                <c:pt idx="25">
                  <c:v>Tutela della salute</c:v>
                </c:pt>
                <c:pt idx="26">
                  <c:v>Altro (persone giuridiche private, sistema statistico regionale, etc.)</c:v>
                </c:pt>
                <c:pt idx="27">
                  <c:v>Altro (es.: programmazione negoziata, programmi economici, supporto e assistenza allo sviluppo locale, etc.)</c:v>
                </c:pt>
                <c:pt idx="28">
                  <c:v>Altro (es.: sicurezza personale, polizia locale, tutela degli enti e consumatori, contrasto all'usura, etc.)</c:v>
                </c:pt>
              </c:strCache>
            </c:strRef>
          </c:cat>
          <c:val>
            <c:numRef>
              <c:f>Foglio1!$B$3:$B$31</c:f>
              <c:numCache>
                <c:formatCode>General</c:formatCode>
                <c:ptCount val="29"/>
                <c:pt idx="0">
                  <c:v>4</c:v>
                </c:pt>
                <c:pt idx="1">
                  <c:v>13</c:v>
                </c:pt>
                <c:pt idx="2">
                  <c:v>4</c:v>
                </c:pt>
                <c:pt idx="3">
                  <c:v>66</c:v>
                </c:pt>
                <c:pt idx="4">
                  <c:v>10</c:v>
                </c:pt>
                <c:pt idx="5">
                  <c:v>9</c:v>
                </c:pt>
                <c:pt idx="6">
                  <c:v>2</c:v>
                </c:pt>
                <c:pt idx="7">
                  <c:v>4</c:v>
                </c:pt>
                <c:pt idx="8">
                  <c:v>1</c:v>
                </c:pt>
                <c:pt idx="9">
                  <c:v>3</c:v>
                </c:pt>
                <c:pt idx="10">
                  <c:v>1</c:v>
                </c:pt>
                <c:pt idx="11">
                  <c:v>7</c:v>
                </c:pt>
                <c:pt idx="12">
                  <c:v>9</c:v>
                </c:pt>
                <c:pt idx="13">
                  <c:v>1</c:v>
                </c:pt>
                <c:pt idx="14">
                  <c:v>1</c:v>
                </c:pt>
                <c:pt idx="15">
                  <c:v>18</c:v>
                </c:pt>
                <c:pt idx="16">
                  <c:v>2</c:v>
                </c:pt>
                <c:pt idx="17">
                  <c:v>1</c:v>
                </c:pt>
                <c:pt idx="18">
                  <c:v>5</c:v>
                </c:pt>
                <c:pt idx="19">
                  <c:v>1</c:v>
                </c:pt>
                <c:pt idx="20">
                  <c:v>2</c:v>
                </c:pt>
                <c:pt idx="21">
                  <c:v>8</c:v>
                </c:pt>
                <c:pt idx="22">
                  <c:v>35</c:v>
                </c:pt>
                <c:pt idx="23">
                  <c:v>6</c:v>
                </c:pt>
                <c:pt idx="24">
                  <c:v>10</c:v>
                </c:pt>
                <c:pt idx="25">
                  <c:v>18</c:v>
                </c:pt>
                <c:pt idx="26">
                  <c:v>11</c:v>
                </c:pt>
                <c:pt idx="27">
                  <c:v>1</c:v>
                </c:pt>
                <c:pt idx="28">
                  <c:v>7</c:v>
                </c:pt>
              </c:numCache>
            </c:numRef>
          </c:val>
          <c:extLst>
            <c:ext xmlns:c16="http://schemas.microsoft.com/office/drawing/2014/chart" uri="{C3380CC4-5D6E-409C-BE32-E72D297353CC}">
              <c16:uniqueId val="{00000000-E792-4077-AB31-8A9B64235417}"/>
            </c:ext>
          </c:extLst>
        </c:ser>
        <c:dLbls>
          <c:showLegendKey val="0"/>
          <c:showVal val="0"/>
          <c:showCatName val="0"/>
          <c:showSerName val="0"/>
          <c:showPercent val="0"/>
          <c:showBubbleSize val="0"/>
        </c:dLbls>
        <c:gapWidth val="182"/>
        <c:axId val="1165417519"/>
        <c:axId val="1165430479"/>
      </c:barChart>
      <c:catAx>
        <c:axId val="116541751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1" i="0" u="sng" strike="noStrike" kern="1200" baseline="0">
                <a:solidFill>
                  <a:sysClr val="windowText" lastClr="000000"/>
                </a:solidFill>
                <a:latin typeface="+mn-lt"/>
                <a:ea typeface="+mn-ea"/>
                <a:cs typeface="+mn-cs"/>
              </a:defRPr>
            </a:pPr>
            <a:endParaRPr lang="it-IT"/>
          </a:p>
        </c:txPr>
        <c:crossAx val="1165430479"/>
        <c:crosses val="autoZero"/>
        <c:auto val="1"/>
        <c:lblAlgn val="ctr"/>
        <c:lblOffset val="100"/>
        <c:noMultiLvlLbl val="0"/>
      </c:catAx>
      <c:valAx>
        <c:axId val="116543047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sng" strike="noStrike" kern="1200" baseline="0">
                <a:solidFill>
                  <a:sysClr val="windowText" lastClr="000000"/>
                </a:solidFill>
                <a:latin typeface="+mn-lt"/>
                <a:ea typeface="+mn-ea"/>
                <a:cs typeface="+mn-cs"/>
              </a:defRPr>
            </a:pPr>
            <a:endParaRPr lang="it-IT"/>
          </a:p>
        </c:txPr>
        <c:crossAx val="1165417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u="sng">
          <a:solidFill>
            <a:sysClr val="windowText" lastClr="000000"/>
          </a:solidFill>
        </a:defRPr>
      </a:pPr>
      <a:endParaRPr lang="it-IT"/>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it-IT" noProof="0"/>
              <a:t>167 MOZIONI</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it-IT"/>
        </a:p>
      </c:txPr>
    </c:title>
    <c:autoTitleDeleted val="0"/>
    <c:plotArea>
      <c:layout/>
      <c:pieChart>
        <c:varyColors val="1"/>
        <c:ser>
          <c:idx val="0"/>
          <c:order val="0"/>
          <c:dPt>
            <c:idx val="0"/>
            <c:bubble3D val="0"/>
            <c:spPr>
              <a:gradFill rotWithShape="1">
                <a:gsLst>
                  <a:gs pos="0">
                    <a:schemeClr val="accent1">
                      <a:tint val="74000"/>
                    </a:schemeClr>
                  </a:gs>
                  <a:gs pos="49000">
                    <a:schemeClr val="accent1">
                      <a:tint val="96000"/>
                      <a:shade val="84000"/>
                      <a:satMod val="110000"/>
                    </a:schemeClr>
                  </a:gs>
                  <a:gs pos="49100">
                    <a:schemeClr val="accent1">
                      <a:shade val="55000"/>
                      <a:satMod val="150000"/>
                    </a:schemeClr>
                  </a:gs>
                  <a:gs pos="92000">
                    <a:schemeClr val="accent1">
                      <a:tint val="98000"/>
                      <a:shade val="90000"/>
                      <a:satMod val="128000"/>
                    </a:schemeClr>
                  </a:gs>
                  <a:gs pos="100000">
                    <a:schemeClr val="accent1">
                      <a:tint val="90000"/>
                      <a:shade val="97000"/>
                      <a:satMod val="128000"/>
                    </a:schemeClr>
                  </a:gs>
                </a:gsLst>
                <a:lin ang="5400000" scaled="1"/>
              </a:gradFill>
              <a:ln>
                <a:noFill/>
              </a:ln>
              <a:effectLst>
                <a:outerShdw blurRad="39000" dist="25400" dir="5400000" rotWithShape="0">
                  <a:scrgbClr r="0" g="0" b="0">
                    <a:shade val="33000"/>
                    <a:alpha val="83000"/>
                  </a:scrgbClr>
                </a:outerShdw>
              </a:effectLst>
              <a:scene3d>
                <a:camera prst="orthographicFront" fov="0">
                  <a:rot lat="0" lon="0" rev="0"/>
                </a:camera>
                <a:lightRig rig="contrasting" dir="t">
                  <a:rot lat="0" lon="0" rev="1500000"/>
                </a:lightRig>
              </a:scene3d>
              <a:sp3d extrusionH="127000" prstMaterial="powder">
                <a:bevelT w="50800" h="63500"/>
              </a:sp3d>
            </c:spPr>
            <c:extLst>
              <c:ext xmlns:c16="http://schemas.microsoft.com/office/drawing/2014/chart" uri="{C3380CC4-5D6E-409C-BE32-E72D297353CC}">
                <c16:uniqueId val="{00000001-C977-4359-B9A8-1651F27C17A6}"/>
              </c:ext>
            </c:extLst>
          </c:dPt>
          <c:dPt>
            <c:idx val="1"/>
            <c:bubble3D val="0"/>
            <c:spPr>
              <a:gradFill rotWithShape="1">
                <a:gsLst>
                  <a:gs pos="0">
                    <a:schemeClr val="accent2">
                      <a:tint val="74000"/>
                    </a:schemeClr>
                  </a:gs>
                  <a:gs pos="49000">
                    <a:schemeClr val="accent2">
                      <a:tint val="96000"/>
                      <a:shade val="84000"/>
                      <a:satMod val="110000"/>
                    </a:schemeClr>
                  </a:gs>
                  <a:gs pos="49100">
                    <a:schemeClr val="accent2">
                      <a:shade val="55000"/>
                      <a:satMod val="150000"/>
                    </a:schemeClr>
                  </a:gs>
                  <a:gs pos="92000">
                    <a:schemeClr val="accent2">
                      <a:tint val="98000"/>
                      <a:shade val="90000"/>
                      <a:satMod val="128000"/>
                    </a:schemeClr>
                  </a:gs>
                  <a:gs pos="100000">
                    <a:schemeClr val="accent2">
                      <a:tint val="90000"/>
                      <a:shade val="97000"/>
                      <a:satMod val="128000"/>
                    </a:schemeClr>
                  </a:gs>
                </a:gsLst>
                <a:lin ang="5400000" scaled="1"/>
              </a:gradFill>
              <a:ln>
                <a:noFill/>
              </a:ln>
              <a:effectLst>
                <a:outerShdw blurRad="39000" dist="25400" dir="5400000" rotWithShape="0">
                  <a:scrgbClr r="0" g="0" b="0">
                    <a:shade val="33000"/>
                    <a:alpha val="83000"/>
                  </a:scrgbClr>
                </a:outerShdw>
              </a:effectLst>
              <a:scene3d>
                <a:camera prst="orthographicFront" fov="0">
                  <a:rot lat="0" lon="0" rev="0"/>
                </a:camera>
                <a:lightRig rig="contrasting" dir="t">
                  <a:rot lat="0" lon="0" rev="1500000"/>
                </a:lightRig>
              </a:scene3d>
              <a:sp3d extrusionH="127000" prstMaterial="powder">
                <a:bevelT w="50800" h="63500"/>
              </a:sp3d>
            </c:spPr>
            <c:extLst>
              <c:ext xmlns:c16="http://schemas.microsoft.com/office/drawing/2014/chart" uri="{C3380CC4-5D6E-409C-BE32-E72D297353CC}">
                <c16:uniqueId val="{00000003-C977-4359-B9A8-1651F27C17A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it-IT"/>
              </a:p>
            </c:txPr>
            <c:dLblPos val="inEnd"/>
            <c:showLegendKey val="0"/>
            <c:showVal val="1"/>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'[Foglio di lavoro in Almanacco_legislature_dalla_VIII_alla_XI.pptx]Foglio1'!$B$1:$C$1</c:f>
              <c:strCache>
                <c:ptCount val="2"/>
                <c:pt idx="0">
                  <c:v>DISCUSSE </c:v>
                </c:pt>
                <c:pt idx="1">
                  <c:v>NON DISCUSSE</c:v>
                </c:pt>
              </c:strCache>
            </c:strRef>
          </c:cat>
          <c:val>
            <c:numRef>
              <c:f>'[Foglio di lavoro in Almanacco_legislature_dalla_VIII_alla_XI.pptx]Foglio1'!$B$2:$C$2</c:f>
              <c:numCache>
                <c:formatCode>General</c:formatCode>
                <c:ptCount val="2"/>
                <c:pt idx="0">
                  <c:v>53</c:v>
                </c:pt>
                <c:pt idx="1">
                  <c:v>114</c:v>
                </c:pt>
              </c:numCache>
            </c:numRef>
          </c:val>
          <c:extLst>
            <c:ext xmlns:c16="http://schemas.microsoft.com/office/drawing/2014/chart" uri="{C3380CC4-5D6E-409C-BE32-E72D297353CC}">
              <c16:uniqueId val="{00000004-C977-4359-B9A8-1651F27C17A6}"/>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it-IT"/>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it-IT"/>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r>
              <a:rPr lang="it-IT" noProof="0"/>
              <a:t>167 MOZIONI PRESENTATE</a:t>
            </a:r>
          </a:p>
        </c:rich>
      </c:tx>
      <c:overlay val="0"/>
      <c:spPr>
        <a:noFill/>
        <a:ln>
          <a:noFill/>
        </a:ln>
        <a:effectLst/>
      </c:spPr>
      <c:txPr>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endParaRPr lang="it-IT"/>
        </a:p>
      </c:txPr>
    </c:title>
    <c:autoTitleDeleted val="0"/>
    <c:plotArea>
      <c:layout/>
      <c:barChart>
        <c:barDir val="col"/>
        <c:grouping val="clustered"/>
        <c:varyColors val="0"/>
        <c:ser>
          <c:idx val="0"/>
          <c:order val="0"/>
          <c:tx>
            <c:strRef>
              <c:f>'LO PUOI CREARE IN EXCEL (2)'!$B$1</c:f>
              <c:strCache>
                <c:ptCount val="1"/>
                <c:pt idx="0">
                  <c:v>Presentate</c:v>
                </c:pt>
              </c:strCache>
            </c:strRef>
          </c:tx>
          <c:spPr>
            <a:solidFill>
              <a:schemeClr val="accent1">
                <a:alpha val="70000"/>
              </a:schemeClr>
            </a:solidFill>
            <a:ln>
              <a:noFill/>
            </a:ln>
            <a:effectLst/>
          </c:spPr>
          <c:invertIfNegative val="0"/>
          <c:cat>
            <c:numRef>
              <c:f>'LO PUOI CREARE IN EXCEL (2)'!$A$2:$A$6</c:f>
              <c:numCache>
                <c:formatCode>General</c:formatCode>
                <c:ptCount val="5"/>
                <c:pt idx="0">
                  <c:v>2015</c:v>
                </c:pt>
                <c:pt idx="1">
                  <c:v>2016</c:v>
                </c:pt>
                <c:pt idx="2">
                  <c:v>2017</c:v>
                </c:pt>
                <c:pt idx="3">
                  <c:v>2018</c:v>
                </c:pt>
                <c:pt idx="4">
                  <c:v>2019</c:v>
                </c:pt>
              </c:numCache>
            </c:numRef>
          </c:cat>
          <c:val>
            <c:numRef>
              <c:f>'LO PUOI CREARE IN EXCEL (2)'!$B$2:$B$6</c:f>
              <c:numCache>
                <c:formatCode>General</c:formatCode>
                <c:ptCount val="5"/>
                <c:pt idx="0">
                  <c:v>48</c:v>
                </c:pt>
                <c:pt idx="1">
                  <c:v>28</c:v>
                </c:pt>
                <c:pt idx="2">
                  <c:v>33</c:v>
                </c:pt>
                <c:pt idx="3">
                  <c:v>29</c:v>
                </c:pt>
                <c:pt idx="4">
                  <c:v>29</c:v>
                </c:pt>
              </c:numCache>
            </c:numRef>
          </c:val>
          <c:extLst>
            <c:ext xmlns:c16="http://schemas.microsoft.com/office/drawing/2014/chart" uri="{C3380CC4-5D6E-409C-BE32-E72D297353CC}">
              <c16:uniqueId val="{00000000-D499-4D5F-901A-02AD29A3B79E}"/>
            </c:ext>
          </c:extLst>
        </c:ser>
        <c:ser>
          <c:idx val="1"/>
          <c:order val="1"/>
          <c:tx>
            <c:strRef>
              <c:f>'LO PUOI CREARE IN EXCEL (2)'!$C$1</c:f>
              <c:strCache>
                <c:ptCount val="1"/>
                <c:pt idx="0">
                  <c:v>Discusse</c:v>
                </c:pt>
              </c:strCache>
            </c:strRef>
          </c:tx>
          <c:spPr>
            <a:solidFill>
              <a:schemeClr val="accent2">
                <a:alpha val="70000"/>
              </a:schemeClr>
            </a:solidFill>
            <a:ln>
              <a:noFill/>
            </a:ln>
            <a:effectLst/>
          </c:spPr>
          <c:invertIfNegative val="0"/>
          <c:cat>
            <c:numRef>
              <c:f>'LO PUOI CREARE IN EXCEL (2)'!$A$2:$A$6</c:f>
              <c:numCache>
                <c:formatCode>General</c:formatCode>
                <c:ptCount val="5"/>
                <c:pt idx="0">
                  <c:v>2015</c:v>
                </c:pt>
                <c:pt idx="1">
                  <c:v>2016</c:v>
                </c:pt>
                <c:pt idx="2">
                  <c:v>2017</c:v>
                </c:pt>
                <c:pt idx="3">
                  <c:v>2018</c:v>
                </c:pt>
                <c:pt idx="4">
                  <c:v>2019</c:v>
                </c:pt>
              </c:numCache>
            </c:numRef>
          </c:cat>
          <c:val>
            <c:numRef>
              <c:f>'LO PUOI CREARE IN EXCEL (2)'!$C$2:$C$6</c:f>
              <c:numCache>
                <c:formatCode>General</c:formatCode>
                <c:ptCount val="5"/>
                <c:pt idx="0">
                  <c:v>21</c:v>
                </c:pt>
                <c:pt idx="1">
                  <c:v>7</c:v>
                </c:pt>
                <c:pt idx="2">
                  <c:v>11</c:v>
                </c:pt>
                <c:pt idx="3">
                  <c:v>6</c:v>
                </c:pt>
                <c:pt idx="4">
                  <c:v>8</c:v>
                </c:pt>
              </c:numCache>
            </c:numRef>
          </c:val>
          <c:extLst>
            <c:ext xmlns:c16="http://schemas.microsoft.com/office/drawing/2014/chart" uri="{C3380CC4-5D6E-409C-BE32-E72D297353CC}">
              <c16:uniqueId val="{00000001-D499-4D5F-901A-02AD29A3B79E}"/>
            </c:ext>
          </c:extLst>
        </c:ser>
        <c:dLbls>
          <c:showLegendKey val="0"/>
          <c:showVal val="0"/>
          <c:showCatName val="0"/>
          <c:showSerName val="0"/>
          <c:showPercent val="0"/>
          <c:showBubbleSize val="0"/>
        </c:dLbls>
        <c:gapWidth val="80"/>
        <c:overlap val="25"/>
        <c:axId val="2005127296"/>
        <c:axId val="2005128736"/>
      </c:barChart>
      <c:catAx>
        <c:axId val="200512729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it-IT"/>
          </a:p>
        </c:txPr>
        <c:crossAx val="2005128736"/>
        <c:crosses val="autoZero"/>
        <c:auto val="1"/>
        <c:lblAlgn val="ctr"/>
        <c:lblOffset val="100"/>
        <c:noMultiLvlLbl val="0"/>
      </c:catAx>
      <c:valAx>
        <c:axId val="2005128736"/>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it-IT"/>
          </a:p>
        </c:txPr>
        <c:crossAx val="2005127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1-7C8F-4E7D-B49C-C0FA3E790394}"/>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C8F-4E7D-B49C-C0FA3E790394}"/>
              </c:ext>
            </c:extLst>
          </c:dPt>
          <c:dPt>
            <c:idx val="2"/>
            <c:bubble3D val="0"/>
            <c:spPr>
              <a:solidFill>
                <a:schemeClr val="tx1"/>
              </a:solidFill>
              <a:ln w="25400">
                <a:solidFill>
                  <a:schemeClr val="lt1"/>
                </a:solidFill>
              </a:ln>
              <a:effectLst/>
              <a:sp3d contourW="25400">
                <a:contourClr>
                  <a:schemeClr val="lt1"/>
                </a:contourClr>
              </a:sp3d>
            </c:spPr>
            <c:extLst>
              <c:ext xmlns:c16="http://schemas.microsoft.com/office/drawing/2014/chart" uri="{C3380CC4-5D6E-409C-BE32-E72D297353CC}">
                <c16:uniqueId val="{00000005-7C8F-4E7D-B49C-C0FA3E790394}"/>
              </c:ext>
            </c:extLst>
          </c:dPt>
          <c:dPt>
            <c:idx val="3"/>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7-7C8F-4E7D-B49C-C0FA3E790394}"/>
              </c:ext>
            </c:extLst>
          </c:dPt>
          <c:dLbls>
            <c:dLbl>
              <c:idx val="0"/>
              <c:layout>
                <c:manualLayout>
                  <c:x val="6.8313037915068459E-2"/>
                  <c:y val="-0.8242892235561925"/>
                </c:manualLayout>
              </c:layout>
              <c:tx>
                <c:rich>
                  <a:bodyPr rot="0" spcFirstLastPara="1" vertOverflow="ellipsis" vert="horz" wrap="square" lIns="38100" tIns="19050" rIns="38100" bIns="19050" anchor="ctr" anchorCtr="1">
                    <a:noAutofit/>
                  </a:bodyPr>
                  <a:lstStyle/>
                  <a:p>
                    <a:pPr>
                      <a:defRPr sz="900" b="1" i="0" u="none" strike="noStrike" kern="1200" baseline="0">
                        <a:solidFill>
                          <a:srgbClr val="0070C0"/>
                        </a:solidFill>
                        <a:latin typeface="+mn-lt"/>
                        <a:ea typeface="+mn-ea"/>
                        <a:cs typeface="+mn-cs"/>
                      </a:defRPr>
                    </a:pPr>
                    <a:fld id="{8945075D-2AEE-4B00-9986-DED18CC58440}" type="CATEGORYNAME">
                      <a:rPr lang="en-US" b="1">
                        <a:solidFill>
                          <a:srgbClr val="00B0F0"/>
                        </a:solidFill>
                      </a:rPr>
                      <a:pPr>
                        <a:defRPr b="1">
                          <a:solidFill>
                            <a:srgbClr val="0070C0"/>
                          </a:solidFill>
                        </a:defRPr>
                      </a:pPr>
                      <a:t>[NOME CATEGORIA]</a:t>
                    </a:fld>
                    <a:r>
                      <a:rPr lang="en-US" b="1" baseline="0">
                        <a:solidFill>
                          <a:srgbClr val="00B0F0"/>
                        </a:solidFill>
                      </a:rPr>
                      <a:t> </a:t>
                    </a:r>
                    <a:fld id="{2BDE8081-FB7B-4841-A817-0D9DE03527CD}" type="VALUE">
                      <a:rPr lang="en-US" b="1" baseline="0">
                        <a:solidFill>
                          <a:srgbClr val="00B0F0"/>
                        </a:solidFill>
                      </a:rPr>
                      <a:pPr>
                        <a:defRPr b="1">
                          <a:solidFill>
                            <a:srgbClr val="0070C0"/>
                          </a:solidFill>
                        </a:defRPr>
                      </a:pPr>
                      <a:t>[VALORE]</a:t>
                    </a:fld>
                    <a:endParaRPr lang="en-US" b="1" baseline="0">
                      <a:solidFill>
                        <a:srgbClr val="00B0F0"/>
                      </a:solidFill>
                    </a:endParaRP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0070C0"/>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0651613310045983"/>
                      <c:h val="0.10677273456369542"/>
                    </c:manualLayout>
                  </c15:layout>
                  <c15:dlblFieldTable/>
                  <c15:showDataLabelsRange val="0"/>
                </c:ext>
                <c:ext xmlns:c16="http://schemas.microsoft.com/office/drawing/2014/chart" uri="{C3380CC4-5D6E-409C-BE32-E72D297353CC}">
                  <c16:uniqueId val="{00000001-7C8F-4E7D-B49C-C0FA3E790394}"/>
                </c:ext>
              </c:extLst>
            </c:dLbl>
            <c:dLbl>
              <c:idx val="1"/>
              <c:layout>
                <c:manualLayout>
                  <c:x val="-3.5990881055694618E-2"/>
                  <c:y val="3.3716369471985759E-2"/>
                </c:manualLayout>
              </c:layout>
              <c:tx>
                <c:rich>
                  <a:bodyPr rot="0" spcFirstLastPara="1" vertOverflow="ellipsis" vert="horz" wrap="square" lIns="38100" tIns="19050" rIns="38100" bIns="19050" anchor="ctr" anchorCtr="1">
                    <a:noAutofit/>
                  </a:bodyPr>
                  <a:lstStyle/>
                  <a:p>
                    <a:pPr>
                      <a:defRPr sz="900" b="1" i="0" u="none" strike="noStrike" kern="1200" baseline="0">
                        <a:solidFill>
                          <a:srgbClr val="FF0000"/>
                        </a:solidFill>
                        <a:latin typeface="+mn-lt"/>
                        <a:ea typeface="+mn-ea"/>
                        <a:cs typeface="+mn-cs"/>
                      </a:defRPr>
                    </a:pPr>
                    <a:fld id="{5D8362CB-9EC3-4F43-818B-7958AA6425A6}" type="CATEGORYNAME">
                      <a:rPr lang="en-US" b="1"/>
                      <a:pPr>
                        <a:defRPr b="1">
                          <a:solidFill>
                            <a:srgbClr val="FF0000"/>
                          </a:solidFill>
                        </a:defRPr>
                      </a:pPr>
                      <a:t>[NOME CATEGORIA]</a:t>
                    </a:fld>
                    <a:r>
                      <a:rPr lang="en-US" b="1" baseline="0"/>
                      <a:t> </a:t>
                    </a:r>
                    <a:fld id="{ABBBEF08-E1E8-4347-A3ED-BF5F8DAAA819}" type="VALUE">
                      <a:rPr lang="en-US" b="1" baseline="0"/>
                      <a:pPr>
                        <a:defRPr b="1">
                          <a:solidFill>
                            <a:srgbClr val="FF0000"/>
                          </a:solidFill>
                        </a:defRPr>
                      </a:pPr>
                      <a:t>[VALORE]</a:t>
                    </a:fld>
                    <a:endParaRPr lang="en-US" b="1" baseline="0"/>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FF0000"/>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0185499619358274"/>
                      <c:h val="9.2037859347494477E-2"/>
                    </c:manualLayout>
                  </c15:layout>
                  <c15:dlblFieldTable/>
                  <c15:showDataLabelsRange val="0"/>
                </c:ext>
                <c:ext xmlns:c16="http://schemas.microsoft.com/office/drawing/2014/chart" uri="{C3380CC4-5D6E-409C-BE32-E72D297353CC}">
                  <c16:uniqueId val="{00000003-7C8F-4E7D-B49C-C0FA3E790394}"/>
                </c:ext>
              </c:extLst>
            </c:dLbl>
            <c:dLbl>
              <c:idx val="2"/>
              <c:layout>
                <c:manualLayout>
                  <c:x val="2.6341388885972504E-2"/>
                  <c:y val="1.5609026436056439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fld id="{516FDED8-619A-4ADA-AFE8-4C8205A1E998}" type="CATEGORYNAME">
                      <a:rPr lang="en-US"/>
                      <a:pPr>
                        <a:defRPr b="1">
                          <a:solidFill>
                            <a:schemeClr val="tx1"/>
                          </a:solidFill>
                        </a:defRPr>
                      </a:pPr>
                      <a:t>[NOME CATEGORIA]</a:t>
                    </a:fld>
                    <a:r>
                      <a:rPr lang="en-US" baseline="0"/>
                      <a:t> </a:t>
                    </a:r>
                    <a:fld id="{52147EA4-ED85-4160-8B9D-2F6014F292D7}" type="VALUE">
                      <a:rPr lang="en-US" baseline="0"/>
                      <a:pPr>
                        <a:defRPr b="1">
                          <a:solidFill>
                            <a:schemeClr val="tx1"/>
                          </a:solidFill>
                        </a:defRPr>
                      </a:pPr>
                      <a:t>[VALORE]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1361712106114634"/>
                      <c:h val="0.12150760977989633"/>
                    </c:manualLayout>
                  </c15:layout>
                  <c15:dlblFieldTable/>
                  <c15:showDataLabelsRange val="0"/>
                </c:ext>
                <c:ext xmlns:c16="http://schemas.microsoft.com/office/drawing/2014/chart" uri="{C3380CC4-5D6E-409C-BE32-E72D297353CC}">
                  <c16:uniqueId val="{00000005-7C8F-4E7D-B49C-C0FA3E790394}"/>
                </c:ext>
              </c:extLst>
            </c:dLbl>
            <c:dLbl>
              <c:idx val="3"/>
              <c:layout>
                <c:manualLayout>
                  <c:x val="0.12383894421349041"/>
                  <c:y val="1.2849507324364203E-3"/>
                </c:manualLayout>
              </c:layout>
              <c:tx>
                <c:rich>
                  <a:bodyPr rot="0" spcFirstLastPara="1" vertOverflow="ellipsis" vert="horz" wrap="square" lIns="38100" tIns="19050" rIns="38100" bIns="19050" anchor="ctr" anchorCtr="1">
                    <a:noAutofit/>
                  </a:bodyPr>
                  <a:lstStyle/>
                  <a:p>
                    <a:pPr>
                      <a:defRPr sz="900" b="1" i="0" u="none" strike="noStrike" kern="1200" baseline="0">
                        <a:solidFill>
                          <a:srgbClr val="00B050"/>
                        </a:solidFill>
                        <a:latin typeface="+mn-lt"/>
                        <a:ea typeface="+mn-ea"/>
                        <a:cs typeface="+mn-cs"/>
                      </a:defRPr>
                    </a:pPr>
                    <a:fld id="{D2AF207A-7792-411B-9BCD-334026ED4FFF}" type="CATEGORYNAME">
                      <a:rPr lang="en-US" b="1">
                        <a:solidFill>
                          <a:srgbClr val="00B050"/>
                        </a:solidFill>
                      </a:rPr>
                      <a:pPr>
                        <a:defRPr b="1">
                          <a:solidFill>
                            <a:srgbClr val="00B050"/>
                          </a:solidFill>
                        </a:defRPr>
                      </a:pPr>
                      <a:t>[NOME CATEGORIA]</a:t>
                    </a:fld>
                    <a:r>
                      <a:rPr lang="en-US" b="1" baseline="0">
                        <a:solidFill>
                          <a:srgbClr val="00B050"/>
                        </a:solidFill>
                      </a:rPr>
                      <a:t> </a:t>
                    </a:r>
                    <a:fld id="{159E7358-9A40-46A8-B9E5-5F2A728E030E}" type="VALUE">
                      <a:rPr lang="en-US" b="1" baseline="0">
                        <a:solidFill>
                          <a:srgbClr val="00B050"/>
                        </a:solidFill>
                      </a:rPr>
                      <a:pPr>
                        <a:defRPr b="1">
                          <a:solidFill>
                            <a:srgbClr val="00B050"/>
                          </a:solidFill>
                        </a:defRPr>
                      </a:pPr>
                      <a:t>[VALORE]</a:t>
                    </a:fld>
                    <a:endParaRPr lang="en-US" b="1" baseline="0">
                      <a:solidFill>
                        <a:srgbClr val="00B050"/>
                      </a:solidFill>
                    </a:endParaRP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00B050"/>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6377299039889545"/>
                      <c:h val="0.10677273456369542"/>
                    </c:manualLayout>
                  </c15:layout>
                  <c15:dlblFieldTable/>
                  <c15:showDataLabelsRange val="0"/>
                </c:ext>
                <c:ext xmlns:c16="http://schemas.microsoft.com/office/drawing/2014/chart" uri="{C3380CC4-5D6E-409C-BE32-E72D297353CC}">
                  <c16:uniqueId val="{00000007-7C8F-4E7D-B49C-C0FA3E79039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showLeaderLines val="0"/>
            <c:extLst>
              <c:ext xmlns:c15="http://schemas.microsoft.com/office/drawing/2012/chart" uri="{CE6537A1-D6FC-4f65-9D91-7224C49458BB}"/>
            </c:extLst>
          </c:dLbls>
          <c:cat>
            <c:strRef>
              <c:f>TOTALE!$E$8:$E$11</c:f>
              <c:strCache>
                <c:ptCount val="4"/>
                <c:pt idx="0">
                  <c:v>IN VIGORE</c:v>
                </c:pt>
                <c:pt idx="1">
                  <c:v>ABROGATE</c:v>
                </c:pt>
                <c:pt idx="2">
                  <c:v>INCOSTITUZ.</c:v>
                </c:pt>
                <c:pt idx="3">
                  <c:v>PARZ. INCOSTITUZ.</c:v>
                </c:pt>
              </c:strCache>
            </c:strRef>
          </c:cat>
          <c:val>
            <c:numRef>
              <c:f>TOTALE!$F$8:$F$11</c:f>
              <c:numCache>
                <c:formatCode>0%</c:formatCode>
                <c:ptCount val="4"/>
                <c:pt idx="0">
                  <c:v>0.94</c:v>
                </c:pt>
                <c:pt idx="1">
                  <c:v>0.02</c:v>
                </c:pt>
                <c:pt idx="2">
                  <c:v>0.03</c:v>
                </c:pt>
                <c:pt idx="3">
                  <c:v>0.05</c:v>
                </c:pt>
              </c:numCache>
            </c:numRef>
          </c:val>
          <c:extLst>
            <c:ext xmlns:c16="http://schemas.microsoft.com/office/drawing/2014/chart" uri="{C3380CC4-5D6E-409C-BE32-E72D297353CC}">
              <c16:uniqueId val="{00000008-7C8F-4E7D-B49C-C0FA3E790394}"/>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sng" strike="noStrike" kern="1200" baseline="0">
                    <a:solidFill>
                      <a:sysClr val="windowText" lastClr="000000"/>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Foglio2!$B$3:$B$21</c:f>
              <c:strCache>
                <c:ptCount val="19"/>
                <c:pt idx="0">
                  <c:v>Affari istituzionali</c:v>
                </c:pt>
                <c:pt idx="1">
                  <c:v>Agricoltura e foreste</c:v>
                </c:pt>
                <c:pt idx="2">
                  <c:v>Ambiente</c:v>
                </c:pt>
                <c:pt idx="3">
                  <c:v>Bilancio</c:v>
                </c:pt>
                <c:pt idx="4">
                  <c:v>Caccia, pesca e itticoltura</c:v>
                </c:pt>
                <c:pt idx="5">
                  <c:v>Contabilità regionale</c:v>
                </c:pt>
                <c:pt idx="6">
                  <c:v>Enti locali e decentramento</c:v>
                </c:pt>
                <c:pt idx="7">
                  <c:v>Multisettore</c:v>
                </c:pt>
                <c:pt idx="8">
                  <c:v>Professioni (incluse le nuove figure professionali: es. naturopata, etc.)</c:v>
                </c:pt>
                <c:pt idx="9">
                  <c:v>Ricerca, trasporto e produzione di energia</c:v>
                </c:pt>
                <c:pt idx="10">
                  <c:v>Sistema di elezione e casi di ineleggibilità e incompatibilità del Presidente e degli altri componenti della Giunta</c:v>
                </c:pt>
                <c:pt idx="11">
                  <c:v>Sociale</c:v>
                </c:pt>
                <c:pt idx="12">
                  <c:v>Sviluppo economico e attività produttive</c:v>
                </c:pt>
                <c:pt idx="13">
                  <c:v>Territorio ed Urbanistica (incluso demanio, edilizia)</c:v>
                </c:pt>
                <c:pt idx="14">
                  <c:v>Trasporti</c:v>
                </c:pt>
                <c:pt idx="15">
                  <c:v>Turismo (incluso agriturismo e turismo rurale, ittiturismo)</c:v>
                </c:pt>
                <c:pt idx="16">
                  <c:v>Tutela della salute</c:v>
                </c:pt>
                <c:pt idx="17">
                  <c:v>Altro (es.: sicurezza personale, polizia locale, tutela degli enti e consumatori, contrasto all'usura, etc.)</c:v>
                </c:pt>
                <c:pt idx="18">
                  <c:v>Altro (persone giuridiche private, sistema statistico regionale, etc.)</c:v>
                </c:pt>
              </c:strCache>
            </c:strRef>
          </c:cat>
          <c:val>
            <c:numRef>
              <c:f>Foglio2!$C$3:$C$21</c:f>
              <c:numCache>
                <c:formatCode>General</c:formatCode>
                <c:ptCount val="19"/>
                <c:pt idx="0">
                  <c:v>3</c:v>
                </c:pt>
                <c:pt idx="1">
                  <c:v>5</c:v>
                </c:pt>
                <c:pt idx="2">
                  <c:v>1</c:v>
                </c:pt>
                <c:pt idx="3">
                  <c:v>13</c:v>
                </c:pt>
                <c:pt idx="4">
                  <c:v>1</c:v>
                </c:pt>
                <c:pt idx="5">
                  <c:v>1</c:v>
                </c:pt>
                <c:pt idx="6">
                  <c:v>1</c:v>
                </c:pt>
                <c:pt idx="7">
                  <c:v>3</c:v>
                </c:pt>
                <c:pt idx="8">
                  <c:v>1</c:v>
                </c:pt>
                <c:pt idx="9">
                  <c:v>4</c:v>
                </c:pt>
                <c:pt idx="10">
                  <c:v>2</c:v>
                </c:pt>
                <c:pt idx="11">
                  <c:v>5</c:v>
                </c:pt>
                <c:pt idx="12">
                  <c:v>4</c:v>
                </c:pt>
                <c:pt idx="13">
                  <c:v>12</c:v>
                </c:pt>
                <c:pt idx="14">
                  <c:v>1</c:v>
                </c:pt>
                <c:pt idx="15">
                  <c:v>3</c:v>
                </c:pt>
                <c:pt idx="16">
                  <c:v>2</c:v>
                </c:pt>
                <c:pt idx="17">
                  <c:v>1</c:v>
                </c:pt>
                <c:pt idx="18">
                  <c:v>2</c:v>
                </c:pt>
              </c:numCache>
            </c:numRef>
          </c:val>
          <c:extLst>
            <c:ext xmlns:c16="http://schemas.microsoft.com/office/drawing/2014/chart" uri="{C3380CC4-5D6E-409C-BE32-E72D297353CC}">
              <c16:uniqueId val="{00000000-D2FE-4A65-BF36-2F2255FC8092}"/>
            </c:ext>
          </c:extLst>
        </c:ser>
        <c:dLbls>
          <c:showLegendKey val="0"/>
          <c:showVal val="0"/>
          <c:showCatName val="0"/>
          <c:showSerName val="0"/>
          <c:showPercent val="0"/>
          <c:showBubbleSize val="0"/>
        </c:dLbls>
        <c:gapWidth val="182"/>
        <c:axId val="1165417519"/>
        <c:axId val="1165430479"/>
      </c:barChart>
      <c:catAx>
        <c:axId val="116541751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sng" strike="noStrike" kern="1200" baseline="0">
                <a:solidFill>
                  <a:sysClr val="windowText" lastClr="000000"/>
                </a:solidFill>
                <a:latin typeface="+mn-lt"/>
                <a:ea typeface="+mn-ea"/>
                <a:cs typeface="+mn-cs"/>
              </a:defRPr>
            </a:pPr>
            <a:endParaRPr lang="it-IT"/>
          </a:p>
        </c:txPr>
        <c:crossAx val="1165430479"/>
        <c:crosses val="autoZero"/>
        <c:auto val="1"/>
        <c:lblAlgn val="ctr"/>
        <c:lblOffset val="100"/>
        <c:noMultiLvlLbl val="0"/>
      </c:catAx>
      <c:valAx>
        <c:axId val="116543047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sng" strike="noStrike" kern="1200" baseline="0">
                <a:solidFill>
                  <a:sysClr val="windowText" lastClr="000000"/>
                </a:solidFill>
                <a:latin typeface="+mn-lt"/>
                <a:ea typeface="+mn-ea"/>
                <a:cs typeface="+mn-cs"/>
              </a:defRPr>
            </a:pPr>
            <a:endParaRPr lang="it-IT"/>
          </a:p>
        </c:txPr>
        <c:crossAx val="1165417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u="sng">
          <a:solidFill>
            <a:sysClr val="windowText" lastClr="000000"/>
          </a:solidFill>
        </a:defRPr>
      </a:pPr>
      <a:endParaRPr lang="it-IT"/>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it-IT" noProof="0"/>
              <a:t>105 MOZIONI</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it-IT"/>
        </a:p>
      </c:txPr>
    </c:title>
    <c:autoTitleDeleted val="0"/>
    <c:plotArea>
      <c:layout/>
      <c:pieChart>
        <c:varyColors val="1"/>
        <c:ser>
          <c:idx val="0"/>
          <c:order val="0"/>
          <c:dPt>
            <c:idx val="0"/>
            <c:bubble3D val="0"/>
            <c:spPr>
              <a:gradFill rotWithShape="1">
                <a:gsLst>
                  <a:gs pos="0">
                    <a:schemeClr val="accent1">
                      <a:tint val="74000"/>
                    </a:schemeClr>
                  </a:gs>
                  <a:gs pos="49000">
                    <a:schemeClr val="accent1">
                      <a:tint val="96000"/>
                      <a:shade val="84000"/>
                      <a:satMod val="110000"/>
                    </a:schemeClr>
                  </a:gs>
                  <a:gs pos="49100">
                    <a:schemeClr val="accent1">
                      <a:shade val="55000"/>
                      <a:satMod val="150000"/>
                    </a:schemeClr>
                  </a:gs>
                  <a:gs pos="92000">
                    <a:schemeClr val="accent1">
                      <a:tint val="98000"/>
                      <a:shade val="90000"/>
                      <a:satMod val="128000"/>
                    </a:schemeClr>
                  </a:gs>
                  <a:gs pos="100000">
                    <a:schemeClr val="accent1">
                      <a:tint val="90000"/>
                      <a:shade val="97000"/>
                      <a:satMod val="128000"/>
                    </a:schemeClr>
                  </a:gs>
                </a:gsLst>
                <a:lin ang="5400000" scaled="1"/>
              </a:gradFill>
              <a:ln>
                <a:noFill/>
              </a:ln>
              <a:effectLst>
                <a:outerShdw blurRad="39000" dist="25400" dir="5400000" rotWithShape="0">
                  <a:scrgbClr r="0" g="0" b="0">
                    <a:shade val="33000"/>
                    <a:alpha val="83000"/>
                  </a:scrgbClr>
                </a:outerShdw>
              </a:effectLst>
              <a:scene3d>
                <a:camera prst="orthographicFront" fov="0">
                  <a:rot lat="0" lon="0" rev="0"/>
                </a:camera>
                <a:lightRig rig="contrasting" dir="t">
                  <a:rot lat="0" lon="0" rev="1500000"/>
                </a:lightRig>
              </a:scene3d>
              <a:sp3d extrusionH="127000" prstMaterial="powder">
                <a:bevelT w="50800" h="63500"/>
              </a:sp3d>
            </c:spPr>
            <c:extLst>
              <c:ext xmlns:c16="http://schemas.microsoft.com/office/drawing/2014/chart" uri="{C3380CC4-5D6E-409C-BE32-E72D297353CC}">
                <c16:uniqueId val="{00000001-0725-4BB0-B893-218D9FDB78C3}"/>
              </c:ext>
            </c:extLst>
          </c:dPt>
          <c:dPt>
            <c:idx val="1"/>
            <c:bubble3D val="0"/>
            <c:spPr>
              <a:gradFill rotWithShape="1">
                <a:gsLst>
                  <a:gs pos="0">
                    <a:schemeClr val="accent2">
                      <a:tint val="74000"/>
                    </a:schemeClr>
                  </a:gs>
                  <a:gs pos="49000">
                    <a:schemeClr val="accent2">
                      <a:tint val="96000"/>
                      <a:shade val="84000"/>
                      <a:satMod val="110000"/>
                    </a:schemeClr>
                  </a:gs>
                  <a:gs pos="49100">
                    <a:schemeClr val="accent2">
                      <a:shade val="55000"/>
                      <a:satMod val="150000"/>
                    </a:schemeClr>
                  </a:gs>
                  <a:gs pos="92000">
                    <a:schemeClr val="accent2">
                      <a:tint val="98000"/>
                      <a:shade val="90000"/>
                      <a:satMod val="128000"/>
                    </a:schemeClr>
                  </a:gs>
                  <a:gs pos="100000">
                    <a:schemeClr val="accent2">
                      <a:tint val="90000"/>
                      <a:shade val="97000"/>
                      <a:satMod val="128000"/>
                    </a:schemeClr>
                  </a:gs>
                </a:gsLst>
                <a:lin ang="5400000" scaled="1"/>
              </a:gradFill>
              <a:ln>
                <a:noFill/>
              </a:ln>
              <a:effectLst>
                <a:outerShdw blurRad="39000" dist="25400" dir="5400000" rotWithShape="0">
                  <a:scrgbClr r="0" g="0" b="0">
                    <a:shade val="33000"/>
                    <a:alpha val="83000"/>
                  </a:scrgbClr>
                </a:outerShdw>
              </a:effectLst>
              <a:scene3d>
                <a:camera prst="orthographicFront" fov="0">
                  <a:rot lat="0" lon="0" rev="0"/>
                </a:camera>
                <a:lightRig rig="contrasting" dir="t">
                  <a:rot lat="0" lon="0" rev="1500000"/>
                </a:lightRig>
              </a:scene3d>
              <a:sp3d extrusionH="127000" prstMaterial="powder">
                <a:bevelT w="50800" h="63500"/>
              </a:sp3d>
            </c:spPr>
            <c:extLst>
              <c:ext xmlns:c16="http://schemas.microsoft.com/office/drawing/2014/chart" uri="{C3380CC4-5D6E-409C-BE32-E72D297353CC}">
                <c16:uniqueId val="{00000003-0725-4BB0-B893-218D9FDB78C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it-IT"/>
              </a:p>
            </c:txPr>
            <c:dLblPos val="ct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'[Foglio di lavoro in Almanacco_legislature_dalla_VIII_alla_XI.pptx]Foglio1'!$C$1:$D$1</c:f>
              <c:strCache>
                <c:ptCount val="2"/>
                <c:pt idx="0">
                  <c:v>DISCUSSE </c:v>
                </c:pt>
                <c:pt idx="1">
                  <c:v>NON DISCUSSE</c:v>
                </c:pt>
              </c:strCache>
            </c:strRef>
          </c:cat>
          <c:val>
            <c:numRef>
              <c:f>'[Foglio di lavoro in Almanacco_legislature_dalla_VIII_alla_XI.pptx]Foglio1'!$C$2:$D$2</c:f>
              <c:numCache>
                <c:formatCode>General</c:formatCode>
                <c:ptCount val="2"/>
                <c:pt idx="0">
                  <c:v>39</c:v>
                </c:pt>
                <c:pt idx="1">
                  <c:v>66</c:v>
                </c:pt>
              </c:numCache>
            </c:numRef>
          </c:val>
          <c:extLst>
            <c:ext xmlns:c16="http://schemas.microsoft.com/office/drawing/2014/chart" uri="{C3380CC4-5D6E-409C-BE32-E72D297353CC}">
              <c16:uniqueId val="{00000004-0725-4BB0-B893-218D9FDB78C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it-IT"/>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sng"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 (2)'!$A$1:$A$16</c:f>
              <c:strCache>
                <c:ptCount val="16"/>
                <c:pt idx="0">
                  <c:v>Affari istituzionali</c:v>
                </c:pt>
                <c:pt idx="1">
                  <c:v>Agricoltura e foreste</c:v>
                </c:pt>
                <c:pt idx="2">
                  <c:v>Ambiente</c:v>
                </c:pt>
                <c:pt idx="3">
                  <c:v>Attività produttive</c:v>
                </c:pt>
                <c:pt idx="4">
                  <c:v>Bilancio</c:v>
                </c:pt>
                <c:pt idx="5">
                  <c:v>Caccia, pesca e itticoltura</c:v>
                </c:pt>
                <c:pt idx="6">
                  <c:v>Casse di risparmio, casse rurali, aziende di credito a carattere regionale; Enti di credito fondiario e agrario a carattere regionale</c:v>
                </c:pt>
                <c:pt idx="7">
                  <c:v>Commercio, fiere e mercati</c:v>
                </c:pt>
                <c:pt idx="8">
                  <c:v>Contabilità regionale</c:v>
                </c:pt>
                <c:pt idx="9">
                  <c:v>Enti locali e decentramento</c:v>
                </c:pt>
                <c:pt idx="10">
                  <c:v>Istruzione scolastica ed universitaria</c:v>
                </c:pt>
                <c:pt idx="11">
                  <c:v>Lavoro</c:v>
                </c:pt>
                <c:pt idx="12">
                  <c:v>Opere pubbliche (es.: edilizia scolastica, porti, aeroporti, etc.)</c:v>
                </c:pt>
                <c:pt idx="13">
                  <c:v>Ordinamento della comunicazione</c:v>
                </c:pt>
                <c:pt idx="14">
                  <c:v>Organi della Regione e Statuto</c:v>
                </c:pt>
                <c:pt idx="15">
                  <c:v>Personale e amministrazione</c:v>
                </c:pt>
              </c:strCache>
            </c:strRef>
          </c:cat>
          <c:val>
            <c:numRef>
              <c:f>'Foglio1 (2)'!$B$1:$B$16</c:f>
              <c:numCache>
                <c:formatCode>General</c:formatCode>
                <c:ptCount val="16"/>
                <c:pt idx="0">
                  <c:v>1</c:v>
                </c:pt>
                <c:pt idx="1">
                  <c:v>7</c:v>
                </c:pt>
                <c:pt idx="2">
                  <c:v>2</c:v>
                </c:pt>
                <c:pt idx="3">
                  <c:v>1</c:v>
                </c:pt>
                <c:pt idx="4">
                  <c:v>47</c:v>
                </c:pt>
                <c:pt idx="5">
                  <c:v>2</c:v>
                </c:pt>
                <c:pt idx="6">
                  <c:v>1</c:v>
                </c:pt>
                <c:pt idx="7">
                  <c:v>1</c:v>
                </c:pt>
                <c:pt idx="8">
                  <c:v>6</c:v>
                </c:pt>
                <c:pt idx="9">
                  <c:v>8</c:v>
                </c:pt>
                <c:pt idx="10">
                  <c:v>1</c:v>
                </c:pt>
                <c:pt idx="11">
                  <c:v>6</c:v>
                </c:pt>
                <c:pt idx="12">
                  <c:v>4</c:v>
                </c:pt>
                <c:pt idx="13">
                  <c:v>1</c:v>
                </c:pt>
                <c:pt idx="14">
                  <c:v>4</c:v>
                </c:pt>
                <c:pt idx="15">
                  <c:v>11</c:v>
                </c:pt>
              </c:numCache>
            </c:numRef>
          </c:val>
          <c:extLst>
            <c:ext xmlns:c16="http://schemas.microsoft.com/office/drawing/2014/chart" uri="{C3380CC4-5D6E-409C-BE32-E72D297353CC}">
              <c16:uniqueId val="{00000000-3CA7-4CAE-8036-34922C83693C}"/>
            </c:ext>
          </c:extLst>
        </c:ser>
        <c:dLbls>
          <c:showLegendKey val="0"/>
          <c:showVal val="0"/>
          <c:showCatName val="0"/>
          <c:showSerName val="0"/>
          <c:showPercent val="0"/>
          <c:showBubbleSize val="0"/>
        </c:dLbls>
        <c:gapWidth val="182"/>
        <c:axId val="1165417519"/>
        <c:axId val="1165430479"/>
      </c:barChart>
      <c:catAx>
        <c:axId val="116541751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sng" strike="noStrike" kern="1200" baseline="0">
                <a:solidFill>
                  <a:sysClr val="windowText" lastClr="000000"/>
                </a:solidFill>
                <a:latin typeface="+mn-lt"/>
                <a:ea typeface="+mn-ea"/>
                <a:cs typeface="+mn-cs"/>
              </a:defRPr>
            </a:pPr>
            <a:endParaRPr lang="it-IT"/>
          </a:p>
        </c:txPr>
        <c:crossAx val="1165430479"/>
        <c:crosses val="autoZero"/>
        <c:auto val="1"/>
        <c:lblAlgn val="ctr"/>
        <c:lblOffset val="100"/>
        <c:noMultiLvlLbl val="0"/>
      </c:catAx>
      <c:valAx>
        <c:axId val="116543047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165417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r>
              <a:rPr lang="it-IT" noProof="0"/>
              <a:t>105 MOZIONI PRESENTATE </a:t>
            </a:r>
          </a:p>
        </c:rich>
      </c:tx>
      <c:overlay val="0"/>
      <c:spPr>
        <a:noFill/>
        <a:ln>
          <a:noFill/>
        </a:ln>
        <a:effectLst/>
      </c:spPr>
      <c:txPr>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endParaRPr lang="it-IT"/>
        </a:p>
      </c:txPr>
    </c:title>
    <c:autoTitleDeleted val="0"/>
    <c:plotArea>
      <c:layout/>
      <c:barChart>
        <c:barDir val="col"/>
        <c:grouping val="clustered"/>
        <c:varyColors val="0"/>
        <c:ser>
          <c:idx val="0"/>
          <c:order val="0"/>
          <c:tx>
            <c:strRef>
              <c:f>'PUOI FARE IL GRAFICO IN EXC (2)'!$B$1</c:f>
              <c:strCache>
                <c:ptCount val="1"/>
                <c:pt idx="0">
                  <c:v>Presentate</c:v>
                </c:pt>
              </c:strCache>
            </c:strRef>
          </c:tx>
          <c:spPr>
            <a:solidFill>
              <a:schemeClr val="accent1">
                <a:alpha val="70000"/>
              </a:schemeClr>
            </a:solidFill>
            <a:ln>
              <a:noFill/>
            </a:ln>
            <a:effectLst/>
          </c:spPr>
          <c:invertIfNegative val="0"/>
          <c:cat>
            <c:numRef>
              <c:f>'PUOI FARE IL GRAFICO IN EXC (2)'!$A$2:$A$3</c:f>
              <c:numCache>
                <c:formatCode>General</c:formatCode>
                <c:ptCount val="2"/>
                <c:pt idx="0">
                  <c:v>2020</c:v>
                </c:pt>
                <c:pt idx="1">
                  <c:v>2021</c:v>
                </c:pt>
              </c:numCache>
            </c:numRef>
          </c:cat>
          <c:val>
            <c:numRef>
              <c:f>'PUOI FARE IL GRAFICO IN EXC (2)'!$B$2:$B$3</c:f>
              <c:numCache>
                <c:formatCode>General</c:formatCode>
                <c:ptCount val="2"/>
                <c:pt idx="0">
                  <c:v>57</c:v>
                </c:pt>
                <c:pt idx="1">
                  <c:v>48</c:v>
                </c:pt>
              </c:numCache>
            </c:numRef>
          </c:val>
          <c:extLst>
            <c:ext xmlns:c16="http://schemas.microsoft.com/office/drawing/2014/chart" uri="{C3380CC4-5D6E-409C-BE32-E72D297353CC}">
              <c16:uniqueId val="{00000000-0683-4DD0-BFF6-7901DF69AF7D}"/>
            </c:ext>
          </c:extLst>
        </c:ser>
        <c:ser>
          <c:idx val="1"/>
          <c:order val="1"/>
          <c:tx>
            <c:strRef>
              <c:f>'PUOI FARE IL GRAFICO IN EXC (2)'!$C$1</c:f>
              <c:strCache>
                <c:ptCount val="1"/>
                <c:pt idx="0">
                  <c:v>Discusse</c:v>
                </c:pt>
              </c:strCache>
            </c:strRef>
          </c:tx>
          <c:spPr>
            <a:solidFill>
              <a:schemeClr val="accent2">
                <a:alpha val="70000"/>
              </a:schemeClr>
            </a:solidFill>
            <a:ln>
              <a:noFill/>
            </a:ln>
            <a:effectLst/>
          </c:spPr>
          <c:invertIfNegative val="0"/>
          <c:cat>
            <c:numRef>
              <c:f>'PUOI FARE IL GRAFICO IN EXC (2)'!$A$2:$A$3</c:f>
              <c:numCache>
                <c:formatCode>General</c:formatCode>
                <c:ptCount val="2"/>
                <c:pt idx="0">
                  <c:v>2020</c:v>
                </c:pt>
                <c:pt idx="1">
                  <c:v>2021</c:v>
                </c:pt>
              </c:numCache>
            </c:numRef>
          </c:cat>
          <c:val>
            <c:numRef>
              <c:f>'PUOI FARE IL GRAFICO IN EXC (2)'!$C$2:$C$3</c:f>
              <c:numCache>
                <c:formatCode>General</c:formatCode>
                <c:ptCount val="2"/>
                <c:pt idx="0">
                  <c:v>18</c:v>
                </c:pt>
                <c:pt idx="1">
                  <c:v>21</c:v>
                </c:pt>
              </c:numCache>
            </c:numRef>
          </c:val>
          <c:extLst>
            <c:ext xmlns:c16="http://schemas.microsoft.com/office/drawing/2014/chart" uri="{C3380CC4-5D6E-409C-BE32-E72D297353CC}">
              <c16:uniqueId val="{00000001-0683-4DD0-BFF6-7901DF69AF7D}"/>
            </c:ext>
          </c:extLst>
        </c:ser>
        <c:dLbls>
          <c:showLegendKey val="0"/>
          <c:showVal val="0"/>
          <c:showCatName val="0"/>
          <c:showSerName val="0"/>
          <c:showPercent val="0"/>
          <c:showBubbleSize val="0"/>
        </c:dLbls>
        <c:gapWidth val="80"/>
        <c:overlap val="25"/>
        <c:axId val="2057330048"/>
        <c:axId val="2057331968"/>
      </c:barChart>
      <c:catAx>
        <c:axId val="2057330048"/>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it-IT"/>
          </a:p>
        </c:txPr>
        <c:crossAx val="2057331968"/>
        <c:crosses val="autoZero"/>
        <c:auto val="1"/>
        <c:lblAlgn val="ctr"/>
        <c:lblOffset val="100"/>
        <c:noMultiLvlLbl val="0"/>
      </c:catAx>
      <c:valAx>
        <c:axId val="2057331968"/>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it-IT"/>
          </a:p>
        </c:txPr>
        <c:crossAx val="2057330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sng" strike="noStrike" kern="1200" baseline="0">
                    <a:solidFill>
                      <a:sysClr val="windowText" lastClr="000000"/>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 (2)'!$A$19:$A$35</c:f>
              <c:strCache>
                <c:ptCount val="17"/>
                <c:pt idx="0">
                  <c:v>Protezione della natura e dell'ambiente, tutela dagli inquinamenti e gestione dei rifiuti</c:v>
                </c:pt>
                <c:pt idx="1">
                  <c:v>Rapporti internazionali e con l'Unione Europea delle Regioni</c:v>
                </c:pt>
                <c:pt idx="2">
                  <c:v>Ricerca scientifica e tecnologica</c:v>
                </c:pt>
                <c:pt idx="3">
                  <c:v>Ricerca, trasporto e produzione di energia</c:v>
                </c:pt>
                <c:pt idx="4">
                  <c:v>Risorse idriche e difesa del suolo</c:v>
                </c:pt>
                <c:pt idx="5">
                  <c:v>Servizi sociali</c:v>
                </c:pt>
                <c:pt idx="6">
                  <c:v>Sistema di elezione e casi di ineleggibilità e incompatibilità del Presidente e degli altri componenti della Giunta</c:v>
                </c:pt>
                <c:pt idx="7">
                  <c:v>Sviluppo economico e attività produttive</c:v>
                </c:pt>
                <c:pt idx="8">
                  <c:v>Territorio ed Urbanistica (incluso demanio, edilizia)</c:v>
                </c:pt>
                <c:pt idx="9">
                  <c:v>Trasporti</c:v>
                </c:pt>
                <c:pt idx="10">
                  <c:v>Turismo (incluso agriturismo e turismo rurale, ittiturismo)</c:v>
                </c:pt>
                <c:pt idx="11">
                  <c:v>Tutela della salute</c:v>
                </c:pt>
                <c:pt idx="12">
                  <c:v>Tributi </c:v>
                </c:pt>
                <c:pt idx="13">
                  <c:v>Altro (persone giuridiche private, sistema statistico regionale, etc.)</c:v>
                </c:pt>
                <c:pt idx="14">
                  <c:v>Altro (es.: programmazione negoziata, programmi economici, supporto e assistenza allo sviluppo locale, etc.)</c:v>
                </c:pt>
                <c:pt idx="15">
                  <c:v>Altro (es.: sicurezza personale, polizia locale, tutela degli enti e consumatori, contrasto all'usura, etc.)</c:v>
                </c:pt>
                <c:pt idx="16">
                  <c:v>Altro (usi civici, etc.)</c:v>
                </c:pt>
              </c:strCache>
            </c:strRef>
          </c:cat>
          <c:val>
            <c:numRef>
              <c:f>'Foglio1 (2)'!$B$19:$B$35</c:f>
              <c:numCache>
                <c:formatCode>General</c:formatCode>
                <c:ptCount val="17"/>
                <c:pt idx="0">
                  <c:v>13</c:v>
                </c:pt>
                <c:pt idx="1">
                  <c:v>4</c:v>
                </c:pt>
                <c:pt idx="2">
                  <c:v>1</c:v>
                </c:pt>
                <c:pt idx="3">
                  <c:v>1</c:v>
                </c:pt>
                <c:pt idx="4">
                  <c:v>1</c:v>
                </c:pt>
                <c:pt idx="5">
                  <c:v>8</c:v>
                </c:pt>
                <c:pt idx="6">
                  <c:v>6</c:v>
                </c:pt>
                <c:pt idx="7">
                  <c:v>1</c:v>
                </c:pt>
                <c:pt idx="8">
                  <c:v>9</c:v>
                </c:pt>
                <c:pt idx="9">
                  <c:v>3</c:v>
                </c:pt>
                <c:pt idx="10">
                  <c:v>3</c:v>
                </c:pt>
                <c:pt idx="11">
                  <c:v>10</c:v>
                </c:pt>
                <c:pt idx="12">
                  <c:v>1</c:v>
                </c:pt>
                <c:pt idx="13">
                  <c:v>5</c:v>
                </c:pt>
                <c:pt idx="14">
                  <c:v>3</c:v>
                </c:pt>
                <c:pt idx="15">
                  <c:v>4</c:v>
                </c:pt>
                <c:pt idx="16">
                  <c:v>5</c:v>
                </c:pt>
              </c:numCache>
            </c:numRef>
          </c:val>
          <c:extLst>
            <c:ext xmlns:c16="http://schemas.microsoft.com/office/drawing/2014/chart" uri="{C3380CC4-5D6E-409C-BE32-E72D297353CC}">
              <c16:uniqueId val="{00000000-E5BA-40BE-82EE-09DBF7714D96}"/>
            </c:ext>
          </c:extLst>
        </c:ser>
        <c:dLbls>
          <c:showLegendKey val="0"/>
          <c:showVal val="0"/>
          <c:showCatName val="0"/>
          <c:showSerName val="0"/>
          <c:showPercent val="0"/>
          <c:showBubbleSize val="0"/>
        </c:dLbls>
        <c:gapWidth val="182"/>
        <c:axId val="1165417519"/>
        <c:axId val="1165430479"/>
      </c:barChart>
      <c:catAx>
        <c:axId val="116541751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sng" strike="noStrike" kern="1200" baseline="0">
                <a:solidFill>
                  <a:sysClr val="windowText" lastClr="000000"/>
                </a:solidFill>
                <a:latin typeface="+mn-lt"/>
                <a:ea typeface="+mn-ea"/>
                <a:cs typeface="+mn-cs"/>
              </a:defRPr>
            </a:pPr>
            <a:endParaRPr lang="it-IT"/>
          </a:p>
        </c:txPr>
        <c:crossAx val="1165430479"/>
        <c:crosses val="autoZero"/>
        <c:auto val="1"/>
        <c:lblAlgn val="ctr"/>
        <c:lblOffset val="100"/>
        <c:noMultiLvlLbl val="0"/>
      </c:catAx>
      <c:valAx>
        <c:axId val="116543047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sng" strike="noStrike" kern="1200" baseline="0">
                <a:solidFill>
                  <a:sysClr val="windowText" lastClr="000000"/>
                </a:solidFill>
                <a:latin typeface="+mn-lt"/>
                <a:ea typeface="+mn-ea"/>
                <a:cs typeface="+mn-cs"/>
              </a:defRPr>
            </a:pPr>
            <a:endParaRPr lang="it-IT"/>
          </a:p>
        </c:txPr>
        <c:crossAx val="1165417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u="sng">
          <a:solidFill>
            <a:sysClr val="windowText" lastClr="000000"/>
          </a:solidFill>
        </a:defRPr>
      </a:pPr>
      <a:endParaRPr lang="it-IT"/>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r>
              <a:rPr lang="it-IT" noProof="0"/>
              <a:t>69 MOZIONI PRESENTATE </a:t>
            </a:r>
          </a:p>
        </c:rich>
      </c:tx>
      <c:overlay val="0"/>
      <c:spPr>
        <a:noFill/>
        <a:ln>
          <a:noFill/>
        </a:ln>
        <a:effectLst/>
      </c:spPr>
      <c:txPr>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endParaRPr lang="it-IT"/>
        </a:p>
      </c:txPr>
    </c:title>
    <c:autoTitleDeleted val="0"/>
    <c:plotArea>
      <c:layout/>
      <c:barChart>
        <c:barDir val="col"/>
        <c:grouping val="clustered"/>
        <c:varyColors val="0"/>
        <c:ser>
          <c:idx val="0"/>
          <c:order val="0"/>
          <c:tx>
            <c:strRef>
              <c:f>'PUOI FARE IL GRAFICO IN EXCEL'!$B$1</c:f>
              <c:strCache>
                <c:ptCount val="1"/>
                <c:pt idx="0">
                  <c:v>Presentate</c:v>
                </c:pt>
              </c:strCache>
            </c:strRef>
          </c:tx>
          <c:spPr>
            <a:solidFill>
              <a:schemeClr val="accent1">
                <a:alpha val="70000"/>
              </a:schemeClr>
            </a:solidFill>
            <a:ln>
              <a:noFill/>
            </a:ln>
            <a:effectLst/>
          </c:spPr>
          <c:invertIfNegative val="0"/>
          <c:cat>
            <c:numRef>
              <c:f>'PUOI FARE IL GRAFICO IN EXCEL'!$A$2:$A$7</c:f>
              <c:numCache>
                <c:formatCode>General</c:formatCode>
                <c:ptCount val="6"/>
                <c:pt idx="0">
                  <c:v>2005</c:v>
                </c:pt>
                <c:pt idx="1">
                  <c:v>2006</c:v>
                </c:pt>
                <c:pt idx="2">
                  <c:v>2007</c:v>
                </c:pt>
                <c:pt idx="3">
                  <c:v>2008</c:v>
                </c:pt>
                <c:pt idx="4">
                  <c:v>2009</c:v>
                </c:pt>
                <c:pt idx="5">
                  <c:v>2010</c:v>
                </c:pt>
              </c:numCache>
            </c:numRef>
          </c:cat>
          <c:val>
            <c:numRef>
              <c:f>'PUOI FARE IL GRAFICO IN EXCEL'!$B$2:$B$7</c:f>
              <c:numCache>
                <c:formatCode>General</c:formatCode>
                <c:ptCount val="6"/>
                <c:pt idx="0">
                  <c:v>17</c:v>
                </c:pt>
                <c:pt idx="1">
                  <c:v>12</c:v>
                </c:pt>
                <c:pt idx="2">
                  <c:v>19</c:v>
                </c:pt>
                <c:pt idx="3">
                  <c:v>7</c:v>
                </c:pt>
                <c:pt idx="4">
                  <c:v>10</c:v>
                </c:pt>
                <c:pt idx="5">
                  <c:v>4</c:v>
                </c:pt>
              </c:numCache>
            </c:numRef>
          </c:val>
          <c:extLst>
            <c:ext xmlns:c16="http://schemas.microsoft.com/office/drawing/2014/chart" uri="{C3380CC4-5D6E-409C-BE32-E72D297353CC}">
              <c16:uniqueId val="{00000000-7352-4D05-9A99-1A48E25A88E5}"/>
            </c:ext>
          </c:extLst>
        </c:ser>
        <c:ser>
          <c:idx val="1"/>
          <c:order val="1"/>
          <c:tx>
            <c:strRef>
              <c:f>'PUOI FARE IL GRAFICO IN EXCEL'!$C$1</c:f>
              <c:strCache>
                <c:ptCount val="1"/>
                <c:pt idx="0">
                  <c:v>Discusse</c:v>
                </c:pt>
              </c:strCache>
            </c:strRef>
          </c:tx>
          <c:spPr>
            <a:solidFill>
              <a:schemeClr val="accent2">
                <a:alpha val="70000"/>
              </a:schemeClr>
            </a:solidFill>
            <a:ln>
              <a:noFill/>
            </a:ln>
            <a:effectLst/>
          </c:spPr>
          <c:invertIfNegative val="0"/>
          <c:cat>
            <c:numRef>
              <c:f>'PUOI FARE IL GRAFICO IN EXCEL'!$A$2:$A$7</c:f>
              <c:numCache>
                <c:formatCode>General</c:formatCode>
                <c:ptCount val="6"/>
                <c:pt idx="0">
                  <c:v>2005</c:v>
                </c:pt>
                <c:pt idx="1">
                  <c:v>2006</c:v>
                </c:pt>
                <c:pt idx="2">
                  <c:v>2007</c:v>
                </c:pt>
                <c:pt idx="3">
                  <c:v>2008</c:v>
                </c:pt>
                <c:pt idx="4">
                  <c:v>2009</c:v>
                </c:pt>
                <c:pt idx="5">
                  <c:v>2010</c:v>
                </c:pt>
              </c:numCache>
            </c:numRef>
          </c:cat>
          <c:val>
            <c:numRef>
              <c:f>'PUOI FARE IL GRAFICO IN EXCEL'!$C$2:$C$7</c:f>
              <c:numCache>
                <c:formatCode>General</c:formatCode>
                <c:ptCount val="6"/>
                <c:pt idx="0">
                  <c:v>4</c:v>
                </c:pt>
                <c:pt idx="1">
                  <c:v>1</c:v>
                </c:pt>
                <c:pt idx="2">
                  <c:v>4</c:v>
                </c:pt>
                <c:pt idx="3">
                  <c:v>2</c:v>
                </c:pt>
                <c:pt idx="4">
                  <c:v>2</c:v>
                </c:pt>
                <c:pt idx="5">
                  <c:v>2</c:v>
                </c:pt>
              </c:numCache>
            </c:numRef>
          </c:val>
          <c:extLst>
            <c:ext xmlns:c16="http://schemas.microsoft.com/office/drawing/2014/chart" uri="{C3380CC4-5D6E-409C-BE32-E72D297353CC}">
              <c16:uniqueId val="{00000001-7352-4D05-9A99-1A48E25A88E5}"/>
            </c:ext>
          </c:extLst>
        </c:ser>
        <c:dLbls>
          <c:showLegendKey val="0"/>
          <c:showVal val="0"/>
          <c:showCatName val="0"/>
          <c:showSerName val="0"/>
          <c:showPercent val="0"/>
          <c:showBubbleSize val="0"/>
        </c:dLbls>
        <c:gapWidth val="80"/>
        <c:overlap val="25"/>
        <c:axId val="2057330048"/>
        <c:axId val="2057331968"/>
      </c:barChart>
      <c:catAx>
        <c:axId val="2057330048"/>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it-IT"/>
          </a:p>
        </c:txPr>
        <c:crossAx val="2057331968"/>
        <c:crosses val="autoZero"/>
        <c:auto val="1"/>
        <c:lblAlgn val="ctr"/>
        <c:lblOffset val="100"/>
        <c:noMultiLvlLbl val="0"/>
      </c:catAx>
      <c:valAx>
        <c:axId val="2057331968"/>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it-IT"/>
          </a:p>
        </c:txPr>
        <c:crossAx val="2057330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solidFill>
        <a:srgbClr val="002060"/>
      </a:solidFill>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it-IT" noProof="0"/>
              <a:t>MOZIONI 69</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it-IT"/>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contrasting" dir="t">
                  <a:rot lat="0" lon="0" rev="1500000"/>
                </a:lightRig>
              </a:scene3d>
              <a:sp3d extrusionH="127000" prstMaterial="powder">
                <a:bevelT w="50800" h="63500"/>
              </a:sp3d>
            </c:spPr>
            <c:extLst>
              <c:ext xmlns:c16="http://schemas.microsoft.com/office/drawing/2014/chart" uri="{C3380CC4-5D6E-409C-BE32-E72D297353CC}">
                <c16:uniqueId val="{00000001-1A8C-4D92-BCD7-1D158B142F95}"/>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contrasting" dir="t">
                  <a:rot lat="0" lon="0" rev="1500000"/>
                </a:lightRig>
              </a:scene3d>
              <a:sp3d extrusionH="127000" prstMaterial="powder">
                <a:bevelT w="50800" h="63500"/>
              </a:sp3d>
            </c:spPr>
            <c:extLst>
              <c:ext xmlns:c16="http://schemas.microsoft.com/office/drawing/2014/chart" uri="{C3380CC4-5D6E-409C-BE32-E72D297353CC}">
                <c16:uniqueId val="{00000003-1A8C-4D92-BCD7-1D158B142F9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it-IT"/>
              </a:p>
            </c:txPr>
            <c:dLblPos val="inEnd"/>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'Foglio1 (2)'!$A$1:$B$1</c:f>
              <c:strCache>
                <c:ptCount val="2"/>
                <c:pt idx="0">
                  <c:v>DISCUSSE</c:v>
                </c:pt>
                <c:pt idx="1">
                  <c:v>NON DISCUSSE</c:v>
                </c:pt>
              </c:strCache>
            </c:strRef>
          </c:cat>
          <c:val>
            <c:numRef>
              <c:f>'Foglio1 (2)'!$A$2:$B$2</c:f>
              <c:numCache>
                <c:formatCode>General</c:formatCode>
                <c:ptCount val="2"/>
                <c:pt idx="0">
                  <c:v>15</c:v>
                </c:pt>
                <c:pt idx="1">
                  <c:v>54</c:v>
                </c:pt>
              </c:numCache>
            </c:numRef>
          </c:val>
          <c:extLst>
            <c:ext xmlns:c16="http://schemas.microsoft.com/office/drawing/2014/chart" uri="{C3380CC4-5D6E-409C-BE32-E72D297353CC}">
              <c16:uniqueId val="{00000004-1A8C-4D92-BCD7-1D158B142F95}"/>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it-IT"/>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1-0CBB-4494-AB13-EC38FB5CBDED}"/>
              </c:ext>
            </c:extLst>
          </c:dPt>
          <c:dPt>
            <c:idx val="1"/>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0CBB-4494-AB13-EC38FB5CBDED}"/>
              </c:ext>
            </c:extLst>
          </c:dPt>
          <c:dPt>
            <c:idx val="2"/>
            <c:bubble3D val="0"/>
            <c:spPr>
              <a:solidFill>
                <a:schemeClr val="tx1"/>
              </a:solidFill>
              <a:ln w="25400">
                <a:solidFill>
                  <a:schemeClr val="lt1"/>
                </a:solidFill>
              </a:ln>
              <a:effectLst/>
              <a:sp3d contourW="25400">
                <a:contourClr>
                  <a:schemeClr val="lt1"/>
                </a:contourClr>
              </a:sp3d>
            </c:spPr>
            <c:extLst>
              <c:ext xmlns:c16="http://schemas.microsoft.com/office/drawing/2014/chart" uri="{C3380CC4-5D6E-409C-BE32-E72D297353CC}">
                <c16:uniqueId val="{00000005-0CBB-4494-AB13-EC38FB5CBDED}"/>
              </c:ext>
            </c:extLst>
          </c:dPt>
          <c:dPt>
            <c:idx val="3"/>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7-0CBB-4494-AB13-EC38FB5CBDED}"/>
              </c:ext>
            </c:extLst>
          </c:dPt>
          <c:dLbls>
            <c:dLbl>
              <c:idx val="0"/>
              <c:layout>
                <c:manualLayout>
                  <c:x val="0.15089548561636512"/>
                  <c:y val="-0.70982731157282253"/>
                </c:manualLayout>
              </c:layout>
              <c:tx>
                <c:rich>
                  <a:bodyPr rot="0" spcFirstLastPara="1" vertOverflow="ellipsis" vert="horz" wrap="square" lIns="38100" tIns="19050" rIns="38100" bIns="19050" anchor="ctr" anchorCtr="1">
                    <a:noAutofit/>
                  </a:bodyPr>
                  <a:lstStyle/>
                  <a:p>
                    <a:pPr>
                      <a:defRPr sz="900" b="1" i="0" u="none" strike="noStrike" kern="1200" baseline="0">
                        <a:solidFill>
                          <a:srgbClr val="0070C0"/>
                        </a:solidFill>
                        <a:latin typeface="+mn-lt"/>
                        <a:ea typeface="+mn-ea"/>
                        <a:cs typeface="+mn-cs"/>
                      </a:defRPr>
                    </a:pPr>
                    <a:fld id="{01D1BFFE-E96C-4EB8-9F11-27B02DDFE37D}" type="CATEGORYNAME">
                      <a:rPr lang="en-US" b="1">
                        <a:solidFill>
                          <a:srgbClr val="00B0F0"/>
                        </a:solidFill>
                      </a:rPr>
                      <a:pPr>
                        <a:defRPr b="1">
                          <a:solidFill>
                            <a:srgbClr val="0070C0"/>
                          </a:solidFill>
                        </a:defRPr>
                      </a:pPr>
                      <a:t>[NOME CATEGORIA]</a:t>
                    </a:fld>
                    <a:r>
                      <a:rPr lang="en-US" b="1" baseline="0">
                        <a:solidFill>
                          <a:srgbClr val="00B0F0"/>
                        </a:solidFill>
                      </a:rPr>
                      <a:t> </a:t>
                    </a:r>
                    <a:fld id="{F50EA51E-DE2E-47DA-A644-AD273FD42A4F}" type="VALUE">
                      <a:rPr lang="en-US" b="1" baseline="0">
                        <a:solidFill>
                          <a:srgbClr val="00B0F0"/>
                        </a:solidFill>
                      </a:rPr>
                      <a:pPr>
                        <a:defRPr b="1">
                          <a:solidFill>
                            <a:srgbClr val="0070C0"/>
                          </a:solidFill>
                        </a:defRPr>
                      </a:pPr>
                      <a:t>[VALORE]</a:t>
                    </a:fld>
                    <a:endParaRPr lang="en-US" b="1" baseline="0">
                      <a:solidFill>
                        <a:srgbClr val="00B0F0"/>
                      </a:solidFill>
                    </a:endParaRP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0070C0"/>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9.9796155994802668E-2"/>
                      <c:h val="0.10249155463018983"/>
                    </c:manualLayout>
                  </c15:layout>
                  <c15:dlblFieldTable/>
                  <c15:showDataLabelsRange val="0"/>
                </c:ext>
                <c:ext xmlns:c16="http://schemas.microsoft.com/office/drawing/2014/chart" uri="{C3380CC4-5D6E-409C-BE32-E72D297353CC}">
                  <c16:uniqueId val="{00000001-0CBB-4494-AB13-EC38FB5CBDED}"/>
                </c:ext>
              </c:extLst>
            </c:dLbl>
            <c:dLbl>
              <c:idx val="1"/>
              <c:layout>
                <c:manualLayout>
                  <c:x val="-3.7094430460791056E-2"/>
                  <c:y val="1.8100641689402498E-2"/>
                </c:manualLayout>
              </c:layout>
              <c:tx>
                <c:rich>
                  <a:bodyPr rot="0" spcFirstLastPara="1" vertOverflow="ellipsis" vert="horz" wrap="square" lIns="38100" tIns="19050" rIns="38100" bIns="19050" anchor="ctr" anchorCtr="1">
                    <a:noAutofit/>
                  </a:bodyPr>
                  <a:lstStyle/>
                  <a:p>
                    <a:pPr>
                      <a:defRPr sz="900" b="1" i="0" u="none" strike="noStrike" kern="1200" baseline="0">
                        <a:solidFill>
                          <a:srgbClr val="FF0000"/>
                        </a:solidFill>
                        <a:latin typeface="+mn-lt"/>
                        <a:ea typeface="+mn-ea"/>
                        <a:cs typeface="+mn-cs"/>
                      </a:defRPr>
                    </a:pPr>
                    <a:fld id="{95C58876-AE11-4C99-9B17-CF9436E55FD8}" type="CATEGORYNAME">
                      <a:rPr lang="en-US" b="1">
                        <a:solidFill>
                          <a:srgbClr val="FF0000"/>
                        </a:solidFill>
                      </a:rPr>
                      <a:pPr>
                        <a:defRPr b="1">
                          <a:solidFill>
                            <a:srgbClr val="FF0000"/>
                          </a:solidFill>
                        </a:defRPr>
                      </a:pPr>
                      <a:t>[NOME CATEGORIA]</a:t>
                    </a:fld>
                    <a:r>
                      <a:rPr lang="en-US" b="1" baseline="0">
                        <a:solidFill>
                          <a:srgbClr val="FF0000"/>
                        </a:solidFill>
                      </a:rPr>
                      <a:t> </a:t>
                    </a:r>
                    <a:fld id="{862C3317-5EC3-4A31-B452-5496FB882C9B}" type="VALUE">
                      <a:rPr lang="en-US" b="1" baseline="0">
                        <a:solidFill>
                          <a:srgbClr val="FF0000"/>
                        </a:solidFill>
                      </a:rPr>
                      <a:pPr>
                        <a:defRPr b="1">
                          <a:solidFill>
                            <a:srgbClr val="FF0000"/>
                          </a:solidFill>
                        </a:defRPr>
                      </a:pPr>
                      <a:t>[VALORE]</a:t>
                    </a:fld>
                    <a:endParaRPr lang="en-US" b="1" baseline="0">
                      <a:solidFill>
                        <a:srgbClr val="FF0000"/>
                      </a:solidFill>
                    </a:endParaRP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FF0000"/>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9.5341874172227004E-2"/>
                      <c:h val="0.10602757034235034"/>
                    </c:manualLayout>
                  </c15:layout>
                  <c15:dlblFieldTable/>
                  <c15:showDataLabelsRange val="0"/>
                </c:ext>
                <c:ext xmlns:c16="http://schemas.microsoft.com/office/drawing/2014/chart" uri="{C3380CC4-5D6E-409C-BE32-E72D297353CC}">
                  <c16:uniqueId val="{00000003-0CBB-4494-AB13-EC38FB5CBDED}"/>
                </c:ext>
              </c:extLst>
            </c:dLbl>
            <c:dLbl>
              <c:idx val="2"/>
              <c:layout>
                <c:manualLayout>
                  <c:x val="1.0688369540882831E-2"/>
                  <c:y val="1.3739310462376747E-2"/>
                </c:manualLayout>
              </c:layout>
              <c:tx>
                <c:rich>
                  <a:bodyPr rot="0" spcFirstLastPara="1" vertOverflow="ellipsis" vert="horz" wrap="square" lIns="38100" tIns="19050" rIns="38100" bIns="19050" anchor="ctr" anchorCtr="1">
                    <a:noAutofit/>
                  </a:bodyPr>
                  <a:lstStyle/>
                  <a:p>
                    <a:pPr>
                      <a:defRPr sz="900" b="1" i="0" u="none" strike="noStrike" kern="1200" baseline="0">
                        <a:solidFill>
                          <a:sysClr val="windowText" lastClr="000000"/>
                        </a:solidFill>
                        <a:latin typeface="+mn-lt"/>
                        <a:ea typeface="+mn-ea"/>
                        <a:cs typeface="+mn-cs"/>
                      </a:defRPr>
                    </a:pPr>
                    <a:fld id="{8E08C43C-D151-483E-B267-EBFE0F8CD376}" type="CATEGORYNAME">
                      <a:rPr lang="en-US" b="1">
                        <a:solidFill>
                          <a:sysClr val="windowText" lastClr="000000"/>
                        </a:solidFill>
                      </a:rPr>
                      <a:pPr>
                        <a:defRPr b="1">
                          <a:solidFill>
                            <a:sysClr val="windowText" lastClr="000000"/>
                          </a:solidFill>
                        </a:defRPr>
                      </a:pPr>
                      <a:t>[NOME CATEGORIA]</a:t>
                    </a:fld>
                    <a:r>
                      <a:rPr lang="en-US" b="1" baseline="0">
                        <a:solidFill>
                          <a:sysClr val="windowText" lastClr="000000"/>
                        </a:solidFill>
                      </a:rPr>
                      <a:t> </a:t>
                    </a:r>
                    <a:fld id="{6BF8D927-44D7-45D0-9A73-57781229DCA0}" type="VALUE">
                      <a:rPr lang="en-US" b="1" baseline="0">
                        <a:solidFill>
                          <a:sysClr val="windowText" lastClr="000000"/>
                        </a:solidFill>
                      </a:rPr>
                      <a:pPr>
                        <a:defRPr b="1">
                          <a:solidFill>
                            <a:sysClr val="windowText" lastClr="000000"/>
                          </a:solidFill>
                        </a:defRPr>
                      </a:pPr>
                      <a:t>[VALORE]</a:t>
                    </a:fld>
                    <a:endParaRPr lang="en-US" b="1" baseline="0">
                      <a:solidFill>
                        <a:sysClr val="windowText" lastClr="000000"/>
                      </a:solidFill>
                    </a:endParaRP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1256080796921783"/>
                      <c:h val="9.5419523205868786E-2"/>
                    </c:manualLayout>
                  </c15:layout>
                  <c15:dlblFieldTable/>
                  <c15:showDataLabelsRange val="0"/>
                </c:ext>
                <c:ext xmlns:c16="http://schemas.microsoft.com/office/drawing/2014/chart" uri="{C3380CC4-5D6E-409C-BE32-E72D297353CC}">
                  <c16:uniqueId val="{00000005-0CBB-4494-AB13-EC38FB5CBDED}"/>
                </c:ext>
              </c:extLst>
            </c:dLbl>
            <c:dLbl>
              <c:idx val="3"/>
              <c:layout>
                <c:manualLayout>
                  <c:x val="0.12004057390848974"/>
                  <c:y val="-1.0623396386095361E-2"/>
                </c:manualLayout>
              </c:layout>
              <c:tx>
                <c:rich>
                  <a:bodyPr rot="0" spcFirstLastPara="1" vertOverflow="ellipsis" vert="horz" wrap="square" lIns="38100" tIns="19050" rIns="38100" bIns="19050" anchor="ctr" anchorCtr="1">
                    <a:noAutofit/>
                  </a:bodyPr>
                  <a:lstStyle/>
                  <a:p>
                    <a:pPr>
                      <a:defRPr sz="900" b="1" i="0" u="none" strike="noStrike" kern="1200" baseline="0">
                        <a:solidFill>
                          <a:srgbClr val="00B050"/>
                        </a:solidFill>
                        <a:latin typeface="+mn-lt"/>
                        <a:ea typeface="+mn-ea"/>
                        <a:cs typeface="+mn-cs"/>
                      </a:defRPr>
                    </a:pPr>
                    <a:fld id="{1B579041-5160-4FA3-8F85-431206C4469E}" type="CATEGORYNAME">
                      <a:rPr lang="en-US"/>
                      <a:pPr>
                        <a:defRPr b="1">
                          <a:solidFill>
                            <a:srgbClr val="00B050"/>
                          </a:solidFill>
                        </a:defRPr>
                      </a:pPr>
                      <a:t>[NOME CATEGORIA]</a:t>
                    </a:fld>
                    <a:r>
                      <a:rPr lang="en-US" baseline="0"/>
                      <a:t> </a:t>
                    </a:r>
                    <a:fld id="{F79A2D8A-2EA1-404A-AE4C-6C7B77540B1C}" type="VALUE">
                      <a:rPr lang="en-US" baseline="0"/>
                      <a:pPr>
                        <a:defRPr b="1">
                          <a:solidFill>
                            <a:srgbClr val="00B050"/>
                          </a:solidFill>
                        </a:defRPr>
                      </a:pPr>
                      <a:t>[VALORE]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00B050"/>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7529077978570487"/>
                      <c:h val="0.100855242477405"/>
                    </c:manualLayout>
                  </c15:layout>
                  <c15:dlblFieldTable/>
                  <c15:showDataLabelsRange val="0"/>
                </c:ext>
                <c:ext xmlns:c16="http://schemas.microsoft.com/office/drawing/2014/chart" uri="{C3380CC4-5D6E-409C-BE32-E72D297353CC}">
                  <c16:uniqueId val="{00000007-0CBB-4494-AB13-EC38FB5CBDE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showLeaderLines val="0"/>
            <c:extLst>
              <c:ext xmlns:c15="http://schemas.microsoft.com/office/drawing/2012/chart" uri="{CE6537A1-D6FC-4f65-9D91-7224C49458BB}"/>
            </c:extLst>
          </c:dLbls>
          <c:cat>
            <c:strRef>
              <c:f>TOTALI!$E$11:$E$14</c:f>
              <c:strCache>
                <c:ptCount val="4"/>
                <c:pt idx="0">
                  <c:v>IN VIGORE</c:v>
                </c:pt>
                <c:pt idx="1">
                  <c:v>ABROGATE</c:v>
                </c:pt>
                <c:pt idx="2">
                  <c:v>INCOSTITUZ.</c:v>
                </c:pt>
                <c:pt idx="3">
                  <c:v>PARZ. INCOSTITUZ.</c:v>
                </c:pt>
              </c:strCache>
            </c:strRef>
          </c:cat>
          <c:val>
            <c:numRef>
              <c:f>TOTALI!$F$11:$F$14</c:f>
              <c:numCache>
                <c:formatCode>0%</c:formatCode>
                <c:ptCount val="4"/>
                <c:pt idx="0">
                  <c:v>0.92</c:v>
                </c:pt>
                <c:pt idx="1">
                  <c:v>0.06</c:v>
                </c:pt>
                <c:pt idx="2">
                  <c:v>0.03</c:v>
                </c:pt>
                <c:pt idx="3">
                  <c:v>0.03</c:v>
                </c:pt>
              </c:numCache>
            </c:numRef>
          </c:val>
          <c:extLst>
            <c:ext xmlns:c16="http://schemas.microsoft.com/office/drawing/2014/chart" uri="{C3380CC4-5D6E-409C-BE32-E72D297353CC}">
              <c16:uniqueId val="{00000008-0CBB-4494-AB13-EC38FB5CBDED}"/>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sng" strike="noStrike" kern="1200" baseline="0">
                    <a:solidFill>
                      <a:sysClr val="windowText" lastClr="000000"/>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'ix legislatura'!$A$1:$A$18</c:f>
              <c:strCache>
                <c:ptCount val="18"/>
                <c:pt idx="0">
                  <c:v>Affari istituzionali</c:v>
                </c:pt>
                <c:pt idx="1">
                  <c:v>Agricoltura e foreste</c:v>
                </c:pt>
                <c:pt idx="2">
                  <c:v>Ambiente</c:v>
                </c:pt>
                <c:pt idx="3">
                  <c:v>Beni e attività culturali</c:v>
                </c:pt>
                <c:pt idx="4">
                  <c:v>Bilancio</c:v>
                </c:pt>
                <c:pt idx="5">
                  <c:v>Caccia, pesca e itticoltura</c:v>
                </c:pt>
                <c:pt idx="6">
                  <c:v>Commercio, fiere e mercati</c:v>
                </c:pt>
                <c:pt idx="7">
                  <c:v>Contabilità regionale</c:v>
                </c:pt>
                <c:pt idx="8">
                  <c:v>Enti locali e decentramento</c:v>
                </c:pt>
                <c:pt idx="9">
                  <c:v>Finanza regionale</c:v>
                </c:pt>
                <c:pt idx="10">
                  <c:v>Formazione professionale</c:v>
                </c:pt>
                <c:pt idx="11">
                  <c:v>Industria</c:v>
                </c:pt>
                <c:pt idx="12">
                  <c:v>Lavoro</c:v>
                </c:pt>
                <c:pt idx="13">
                  <c:v>Manutenzione normativa</c:v>
                </c:pt>
                <c:pt idx="14">
                  <c:v>Miniere e risorse geotermiche</c:v>
                </c:pt>
                <c:pt idx="15">
                  <c:v>Multisettore</c:v>
                </c:pt>
                <c:pt idx="16">
                  <c:v>Opere pubbliche (es.: edilizia scolastica, porti, aeroporti, etc.)</c:v>
                </c:pt>
                <c:pt idx="17">
                  <c:v>Organi della Regione e Statuto</c:v>
                </c:pt>
              </c:strCache>
            </c:strRef>
          </c:cat>
          <c:val>
            <c:numRef>
              <c:f>'ix legislatura'!$B$1:$B$18</c:f>
              <c:numCache>
                <c:formatCode>General</c:formatCode>
                <c:ptCount val="18"/>
                <c:pt idx="0">
                  <c:v>16</c:v>
                </c:pt>
                <c:pt idx="1">
                  <c:v>15</c:v>
                </c:pt>
                <c:pt idx="2">
                  <c:v>10</c:v>
                </c:pt>
                <c:pt idx="3">
                  <c:v>9</c:v>
                </c:pt>
                <c:pt idx="4">
                  <c:v>26</c:v>
                </c:pt>
                <c:pt idx="5">
                  <c:v>1</c:v>
                </c:pt>
                <c:pt idx="6">
                  <c:v>2</c:v>
                </c:pt>
                <c:pt idx="7">
                  <c:v>13</c:v>
                </c:pt>
                <c:pt idx="8">
                  <c:v>3</c:v>
                </c:pt>
                <c:pt idx="9">
                  <c:v>1</c:v>
                </c:pt>
                <c:pt idx="10">
                  <c:v>3</c:v>
                </c:pt>
                <c:pt idx="11">
                  <c:v>1</c:v>
                </c:pt>
                <c:pt idx="12">
                  <c:v>9</c:v>
                </c:pt>
                <c:pt idx="13">
                  <c:v>1</c:v>
                </c:pt>
                <c:pt idx="14">
                  <c:v>2</c:v>
                </c:pt>
                <c:pt idx="15">
                  <c:v>3</c:v>
                </c:pt>
                <c:pt idx="16">
                  <c:v>2</c:v>
                </c:pt>
                <c:pt idx="17">
                  <c:v>6</c:v>
                </c:pt>
              </c:numCache>
            </c:numRef>
          </c:val>
          <c:extLst>
            <c:ext xmlns:c16="http://schemas.microsoft.com/office/drawing/2014/chart" uri="{C3380CC4-5D6E-409C-BE32-E72D297353CC}">
              <c16:uniqueId val="{00000000-E0C8-4955-8754-3D6CEB1FEDE5}"/>
            </c:ext>
          </c:extLst>
        </c:ser>
        <c:dLbls>
          <c:showLegendKey val="0"/>
          <c:showVal val="0"/>
          <c:showCatName val="0"/>
          <c:showSerName val="0"/>
          <c:showPercent val="0"/>
          <c:showBubbleSize val="0"/>
        </c:dLbls>
        <c:gapWidth val="182"/>
        <c:axId val="1165417519"/>
        <c:axId val="1165430479"/>
      </c:barChart>
      <c:catAx>
        <c:axId val="116541751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sng" strike="noStrike" kern="1200" baseline="0">
                <a:solidFill>
                  <a:sysClr val="windowText" lastClr="000000"/>
                </a:solidFill>
                <a:latin typeface="+mn-lt"/>
                <a:ea typeface="+mn-ea"/>
                <a:cs typeface="+mn-cs"/>
              </a:defRPr>
            </a:pPr>
            <a:endParaRPr lang="it-IT"/>
          </a:p>
        </c:txPr>
        <c:crossAx val="1165430479"/>
        <c:crosses val="autoZero"/>
        <c:auto val="1"/>
        <c:lblAlgn val="ctr"/>
        <c:lblOffset val="100"/>
        <c:noMultiLvlLbl val="0"/>
      </c:catAx>
      <c:valAx>
        <c:axId val="116543047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sng" strike="noStrike" kern="1200" baseline="0">
                <a:solidFill>
                  <a:sysClr val="windowText" lastClr="000000"/>
                </a:solidFill>
                <a:latin typeface="+mn-lt"/>
                <a:ea typeface="+mn-ea"/>
                <a:cs typeface="+mn-cs"/>
              </a:defRPr>
            </a:pPr>
            <a:endParaRPr lang="it-IT"/>
          </a:p>
        </c:txPr>
        <c:crossAx val="1165417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u="sng">
          <a:solidFill>
            <a:sysClr val="windowText" lastClr="000000"/>
          </a:solidFill>
        </a:defRPr>
      </a:pPr>
      <a:endParaRPr lang="it-IT"/>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sng" strike="noStrike" kern="1200" baseline="0">
                    <a:solidFill>
                      <a:sysClr val="windowText" lastClr="000000"/>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'ix legislatura'!$A$20:$A$37</c:f>
              <c:strCache>
                <c:ptCount val="18"/>
                <c:pt idx="0">
                  <c:v>Personale e amministrazione</c:v>
                </c:pt>
                <c:pt idx="1">
                  <c:v>Protezione civile</c:v>
                </c:pt>
                <c:pt idx="2">
                  <c:v>Protezione della natura e dell'ambiente, tutela dagli inquinamenti e gestione dei rifiuti</c:v>
                </c:pt>
                <c:pt idx="3">
                  <c:v>Rapporti internazionali e con l'Unione Europea delle Regioni</c:v>
                </c:pt>
                <c:pt idx="4">
                  <c:v>Servizi sociali</c:v>
                </c:pt>
                <c:pt idx="5">
                  <c:v>Sociale</c:v>
                </c:pt>
                <c:pt idx="6">
                  <c:v>Sport</c:v>
                </c:pt>
                <c:pt idx="7">
                  <c:v>Sviluppo economico e attività produttive</c:v>
                </c:pt>
                <c:pt idx="8">
                  <c:v>Territorio ed Urbanistica (incluso demanio, edilizia)</c:v>
                </c:pt>
                <c:pt idx="9">
                  <c:v>Trasporti</c:v>
                </c:pt>
                <c:pt idx="10">
                  <c:v>Tutela della salute</c:v>
                </c:pt>
                <c:pt idx="11">
                  <c:v>Tributi</c:v>
                </c:pt>
                <c:pt idx="12">
                  <c:v>Turismo (incluso agriturismo e turismo rurale, ittiturismo)</c:v>
                </c:pt>
                <c:pt idx="13">
                  <c:v>Tutela della salute</c:v>
                </c:pt>
                <c:pt idx="14">
                  <c:v>Altro (persone giuridiche private, sistema statistico regionale, etc.)</c:v>
                </c:pt>
                <c:pt idx="15">
                  <c:v>Altro (es.: programmazione negoziata, programmi economici, supporto e assistenza allo sviluppo locale, etc.)</c:v>
                </c:pt>
                <c:pt idx="16">
                  <c:v>Altro (es.: sicurezza personale, polizia locale, tutela degli enti e consumatori, contrasto all'usura, etc.)</c:v>
                </c:pt>
                <c:pt idx="17">
                  <c:v>Altro (usi civici, etc.)</c:v>
                </c:pt>
              </c:strCache>
            </c:strRef>
          </c:cat>
          <c:val>
            <c:numRef>
              <c:f>'ix legislatura'!$B$20:$B$37</c:f>
              <c:numCache>
                <c:formatCode>General</c:formatCode>
                <c:ptCount val="18"/>
                <c:pt idx="0">
                  <c:v>14</c:v>
                </c:pt>
                <c:pt idx="1">
                  <c:v>2</c:v>
                </c:pt>
                <c:pt idx="2">
                  <c:v>1</c:v>
                </c:pt>
                <c:pt idx="3">
                  <c:v>3</c:v>
                </c:pt>
                <c:pt idx="4">
                  <c:v>3</c:v>
                </c:pt>
                <c:pt idx="5">
                  <c:v>6</c:v>
                </c:pt>
                <c:pt idx="6">
                  <c:v>2</c:v>
                </c:pt>
                <c:pt idx="7">
                  <c:v>4</c:v>
                </c:pt>
                <c:pt idx="8">
                  <c:v>21</c:v>
                </c:pt>
                <c:pt idx="9">
                  <c:v>8</c:v>
                </c:pt>
                <c:pt idx="10">
                  <c:v>16</c:v>
                </c:pt>
                <c:pt idx="11">
                  <c:v>1</c:v>
                </c:pt>
                <c:pt idx="12">
                  <c:v>2</c:v>
                </c:pt>
                <c:pt idx="13">
                  <c:v>6</c:v>
                </c:pt>
                <c:pt idx="14">
                  <c:v>10</c:v>
                </c:pt>
                <c:pt idx="15">
                  <c:v>1</c:v>
                </c:pt>
                <c:pt idx="16">
                  <c:v>7</c:v>
                </c:pt>
                <c:pt idx="17">
                  <c:v>3</c:v>
                </c:pt>
              </c:numCache>
            </c:numRef>
          </c:val>
          <c:extLst>
            <c:ext xmlns:c16="http://schemas.microsoft.com/office/drawing/2014/chart" uri="{C3380CC4-5D6E-409C-BE32-E72D297353CC}">
              <c16:uniqueId val="{00000000-2088-4017-A83B-9DCEE52AAE7A}"/>
            </c:ext>
          </c:extLst>
        </c:ser>
        <c:dLbls>
          <c:showLegendKey val="0"/>
          <c:showVal val="0"/>
          <c:showCatName val="0"/>
          <c:showSerName val="0"/>
          <c:showPercent val="0"/>
          <c:showBubbleSize val="0"/>
        </c:dLbls>
        <c:gapWidth val="182"/>
        <c:axId val="1165417519"/>
        <c:axId val="1165430479"/>
      </c:barChart>
      <c:catAx>
        <c:axId val="116541751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sng" strike="noStrike" kern="1200" baseline="0">
                <a:solidFill>
                  <a:sysClr val="windowText" lastClr="000000"/>
                </a:solidFill>
                <a:latin typeface="+mn-lt"/>
                <a:ea typeface="+mn-ea"/>
                <a:cs typeface="+mn-cs"/>
              </a:defRPr>
            </a:pPr>
            <a:endParaRPr lang="it-IT"/>
          </a:p>
        </c:txPr>
        <c:crossAx val="1165430479"/>
        <c:crosses val="autoZero"/>
        <c:auto val="1"/>
        <c:lblAlgn val="ctr"/>
        <c:lblOffset val="100"/>
        <c:noMultiLvlLbl val="0"/>
      </c:catAx>
      <c:valAx>
        <c:axId val="116543047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sng" strike="noStrike" kern="1200" baseline="0">
                <a:solidFill>
                  <a:sysClr val="windowText" lastClr="000000"/>
                </a:solidFill>
                <a:latin typeface="+mn-lt"/>
                <a:ea typeface="+mn-ea"/>
                <a:cs typeface="+mn-cs"/>
              </a:defRPr>
            </a:pPr>
            <a:endParaRPr lang="it-IT"/>
          </a:p>
        </c:txPr>
        <c:crossAx val="1165417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u="sng">
          <a:solidFill>
            <a:sysClr val="windowText" lastClr="000000"/>
          </a:solidFill>
        </a:defRPr>
      </a:pPr>
      <a:endParaRPr lang="it-IT"/>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634559252772913E-2"/>
          <c:y val="0.12843193201160896"/>
          <c:w val="0.97146870853029654"/>
          <c:h val="0.82669107039586154"/>
        </c:manualLayout>
      </c:layout>
      <c:pie3DChart>
        <c:varyColors val="1"/>
        <c:dLbls>
          <c:dLblPos val="outEnd"/>
          <c:showLegendKey val="0"/>
          <c:showVal val="0"/>
          <c:showCatName val="0"/>
          <c:showSerName val="0"/>
          <c:showPercent val="1"/>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7">
  <a:schemeClr val="accent4"/>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00"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C6697C-3A0E-4338-9378-F8CD512CF2F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E3CD1F4-B974-46A7-89AD-C892ACB298E0}">
      <dgm:prSet custT="1"/>
      <dgm:spPr>
        <a:solidFill>
          <a:srgbClr val="0070C0"/>
        </a:solidFill>
      </dgm:spPr>
      <dgm:t>
        <a:bodyPr/>
        <a:lstStyle/>
        <a:p>
          <a:r>
            <a:rPr lang="it-IT" sz="1000" noProof="0"/>
            <a:t>VIII Legislatura (2005-2010)</a:t>
          </a:r>
        </a:p>
      </dgm:t>
      <dgm:extLst>
        <a:ext uri="{E40237B7-FDA0-4F09-8148-C483321AD2D9}">
          <dgm14:cNvPr xmlns:dgm14="http://schemas.microsoft.com/office/drawing/2010/diagram" id="0" name="" descr="TAB. Presidenti Cr e Giunta"/>
        </a:ext>
      </dgm:extLst>
    </dgm:pt>
    <dgm:pt modelId="{2E13ACE8-4151-4B43-BE36-C60BA33EFB9A}" type="parTrans" cxnId="{F26F2975-964F-4D37-B0C4-1BCC01AB355E}">
      <dgm:prSet/>
      <dgm:spPr/>
      <dgm:t>
        <a:bodyPr/>
        <a:lstStyle/>
        <a:p>
          <a:endParaRPr lang="en-US"/>
        </a:p>
      </dgm:t>
    </dgm:pt>
    <dgm:pt modelId="{074ABFFD-11E7-4F17-A14F-C09B90560657}" type="sibTrans" cxnId="{F26F2975-964F-4D37-B0C4-1BCC01AB355E}">
      <dgm:prSet/>
      <dgm:spPr/>
      <dgm:t>
        <a:bodyPr/>
        <a:lstStyle/>
        <a:p>
          <a:endParaRPr lang="en-US"/>
        </a:p>
      </dgm:t>
    </dgm:pt>
    <dgm:pt modelId="{27DA4209-AD43-4175-9EAE-9B5ED599A5B8}">
      <dgm:prSet custT="1"/>
      <dgm:spPr>
        <a:solidFill>
          <a:srgbClr val="00B0F0"/>
        </a:solidFill>
      </dgm:spPr>
      <dgm:t>
        <a:bodyPr/>
        <a:lstStyle/>
        <a:p>
          <a:r>
            <a:rPr lang="it-IT" sz="1000" noProof="0"/>
            <a:t>Presidente della Giunta regionale </a:t>
          </a:r>
        </a:p>
        <a:p>
          <a:r>
            <a:rPr lang="it-IT" sz="1000" b="1" noProof="0"/>
            <a:t>Agazio Loiero</a:t>
          </a:r>
        </a:p>
      </dgm:t>
    </dgm:pt>
    <dgm:pt modelId="{777A5D21-0760-4550-9D1A-6D300036DF6D}" type="parTrans" cxnId="{2233FE65-00C5-44FD-85E5-3ED551534FF4}">
      <dgm:prSet/>
      <dgm:spPr/>
      <dgm:t>
        <a:bodyPr/>
        <a:lstStyle/>
        <a:p>
          <a:endParaRPr lang="en-US"/>
        </a:p>
      </dgm:t>
    </dgm:pt>
    <dgm:pt modelId="{F3619B40-8413-4679-ACFF-378CF7EF6428}" type="sibTrans" cxnId="{2233FE65-00C5-44FD-85E5-3ED551534FF4}">
      <dgm:prSet/>
      <dgm:spPr/>
      <dgm:t>
        <a:bodyPr/>
        <a:lstStyle/>
        <a:p>
          <a:endParaRPr lang="en-US"/>
        </a:p>
      </dgm:t>
    </dgm:pt>
    <dgm:pt modelId="{2A2B2A38-AA1F-46D3-A73C-0B73B1BC6682}">
      <dgm:prSet custT="1"/>
      <dgm:spPr>
        <a:solidFill>
          <a:schemeClr val="tx2">
            <a:lumMod val="25000"/>
            <a:lumOff val="75000"/>
          </a:schemeClr>
        </a:solidFill>
      </dgm:spPr>
      <dgm:t>
        <a:bodyPr/>
        <a:lstStyle/>
        <a:p>
          <a:r>
            <a:rPr lang="it-IT" sz="1000" noProof="0">
              <a:solidFill>
                <a:schemeClr val="tx1"/>
              </a:solidFill>
            </a:rPr>
            <a:t>Presidente del Consiglio regionale </a:t>
          </a:r>
        </a:p>
        <a:p>
          <a:r>
            <a:rPr lang="it-IT" sz="1000" b="1" noProof="0">
              <a:solidFill>
                <a:schemeClr val="tx1"/>
              </a:solidFill>
            </a:rPr>
            <a:t>Giuseppe Bova</a:t>
          </a:r>
        </a:p>
      </dgm:t>
    </dgm:pt>
    <dgm:pt modelId="{0384E7C6-186E-4695-B996-10074A49E425}" type="parTrans" cxnId="{488BEC50-242D-4DD6-88DB-965366CEB670}">
      <dgm:prSet/>
      <dgm:spPr/>
      <dgm:t>
        <a:bodyPr/>
        <a:lstStyle/>
        <a:p>
          <a:endParaRPr lang="en-US"/>
        </a:p>
      </dgm:t>
    </dgm:pt>
    <dgm:pt modelId="{D3F24108-F038-4CCE-9383-4026372388A6}" type="sibTrans" cxnId="{488BEC50-242D-4DD6-88DB-965366CEB670}">
      <dgm:prSet/>
      <dgm:spPr/>
      <dgm:t>
        <a:bodyPr/>
        <a:lstStyle/>
        <a:p>
          <a:endParaRPr lang="en-US"/>
        </a:p>
      </dgm:t>
    </dgm:pt>
    <dgm:pt modelId="{87AAC85F-5038-4AF1-9C65-77376C51371D}">
      <dgm:prSet custT="1"/>
      <dgm:spPr>
        <a:solidFill>
          <a:srgbClr val="0070C0"/>
        </a:solidFill>
      </dgm:spPr>
      <dgm:t>
        <a:bodyPr/>
        <a:lstStyle/>
        <a:p>
          <a:r>
            <a:rPr lang="it-IT" sz="1000" noProof="0"/>
            <a:t>IX Legislatura (2010-2014)</a:t>
          </a:r>
        </a:p>
      </dgm:t>
    </dgm:pt>
    <dgm:pt modelId="{7F9B5DC3-E7EA-41A0-B191-0A420621611F}" type="parTrans" cxnId="{9ABB6490-52A3-4F68-859C-7469C488819B}">
      <dgm:prSet/>
      <dgm:spPr/>
      <dgm:t>
        <a:bodyPr/>
        <a:lstStyle/>
        <a:p>
          <a:endParaRPr lang="en-US"/>
        </a:p>
      </dgm:t>
    </dgm:pt>
    <dgm:pt modelId="{030D988C-8F8B-4AA3-8734-BF95580154F4}" type="sibTrans" cxnId="{9ABB6490-52A3-4F68-859C-7469C488819B}">
      <dgm:prSet/>
      <dgm:spPr/>
      <dgm:t>
        <a:bodyPr/>
        <a:lstStyle/>
        <a:p>
          <a:endParaRPr lang="en-US"/>
        </a:p>
      </dgm:t>
    </dgm:pt>
    <dgm:pt modelId="{7E67997F-7CF2-470B-97AF-BE47D431BEA2}">
      <dgm:prSet custT="1"/>
      <dgm:spPr>
        <a:solidFill>
          <a:srgbClr val="00B0F0"/>
        </a:solidFill>
      </dgm:spPr>
      <dgm:t>
        <a:bodyPr/>
        <a:lstStyle/>
        <a:p>
          <a:pPr>
            <a:lnSpc>
              <a:spcPct val="100000"/>
            </a:lnSpc>
            <a:spcAft>
              <a:spcPts val="0"/>
            </a:spcAft>
          </a:pPr>
          <a:r>
            <a:rPr lang="it-IT" sz="1000" noProof="0">
              <a:solidFill>
                <a:schemeClr val="bg1"/>
              </a:solidFill>
            </a:rPr>
            <a:t>Presidente della Giunta regionale </a:t>
          </a:r>
        </a:p>
        <a:p>
          <a:pPr>
            <a:lnSpc>
              <a:spcPct val="100000"/>
            </a:lnSpc>
            <a:spcAft>
              <a:spcPts val="0"/>
            </a:spcAft>
          </a:pPr>
          <a:r>
            <a:rPr lang="it-IT" sz="1000" b="1" noProof="0">
              <a:solidFill>
                <a:schemeClr val="bg1"/>
              </a:solidFill>
            </a:rPr>
            <a:t>Giuseppe Scopelliti </a:t>
          </a:r>
        </a:p>
        <a:p>
          <a:pPr>
            <a:lnSpc>
              <a:spcPct val="100000"/>
            </a:lnSpc>
            <a:spcAft>
              <a:spcPts val="0"/>
            </a:spcAft>
          </a:pPr>
          <a:r>
            <a:rPr lang="it-IT" sz="1000" noProof="0">
              <a:solidFill>
                <a:schemeClr val="bg1"/>
              </a:solidFill>
              <a:latin typeface="+mn-lt"/>
              <a:ea typeface="+mj-ea"/>
              <a:cs typeface="+mj-cs"/>
            </a:rPr>
            <a:t>(dal 16.04.2010 al 29.04.2014)</a:t>
          </a:r>
          <a:endParaRPr lang="it-IT" sz="1000" noProof="0">
            <a:solidFill>
              <a:schemeClr val="bg1"/>
            </a:solidFill>
          </a:endParaRPr>
        </a:p>
        <a:p>
          <a:pPr>
            <a:lnSpc>
              <a:spcPct val="100000"/>
            </a:lnSpc>
            <a:spcAft>
              <a:spcPts val="0"/>
            </a:spcAft>
          </a:pPr>
          <a:endParaRPr lang="it-IT" sz="1000" noProof="0">
            <a:solidFill>
              <a:schemeClr val="bg1"/>
            </a:solidFill>
          </a:endParaRPr>
        </a:p>
        <a:p>
          <a:pPr>
            <a:lnSpc>
              <a:spcPct val="100000"/>
            </a:lnSpc>
            <a:spcAft>
              <a:spcPts val="0"/>
            </a:spcAft>
          </a:pPr>
          <a:endParaRPr lang="it-IT" sz="1000" noProof="0">
            <a:solidFill>
              <a:schemeClr val="bg1"/>
            </a:solidFill>
          </a:endParaRPr>
        </a:p>
        <a:p>
          <a:pPr>
            <a:lnSpc>
              <a:spcPct val="100000"/>
            </a:lnSpc>
            <a:spcAft>
              <a:spcPts val="0"/>
            </a:spcAft>
          </a:pPr>
          <a:r>
            <a:rPr lang="it-IT" sz="1000" noProof="0">
              <a:solidFill>
                <a:schemeClr val="bg1"/>
              </a:solidFill>
            </a:rPr>
            <a:t>Presidente della Giunta regionale f.f.</a:t>
          </a:r>
        </a:p>
        <a:p>
          <a:pPr>
            <a:lnSpc>
              <a:spcPct val="100000"/>
            </a:lnSpc>
            <a:spcAft>
              <a:spcPts val="0"/>
            </a:spcAft>
          </a:pPr>
          <a:r>
            <a:rPr lang="it-IT" sz="1000" b="1" noProof="0">
              <a:solidFill>
                <a:schemeClr val="bg1"/>
              </a:solidFill>
            </a:rPr>
            <a:t>Antonella Stasi </a:t>
          </a:r>
        </a:p>
        <a:p>
          <a:pPr>
            <a:lnSpc>
              <a:spcPct val="100000"/>
            </a:lnSpc>
            <a:spcAft>
              <a:spcPts val="0"/>
            </a:spcAft>
          </a:pPr>
          <a:r>
            <a:rPr lang="it-IT" sz="1000" noProof="0">
              <a:solidFill>
                <a:schemeClr val="bg1"/>
              </a:solidFill>
              <a:latin typeface="+mn-lt"/>
              <a:ea typeface="+mj-ea"/>
              <a:cs typeface="+mj-cs"/>
            </a:rPr>
            <a:t>(dal 30.04.2014 al 08.12.2014)</a:t>
          </a:r>
          <a:endParaRPr lang="it-IT" sz="1000" noProof="0">
            <a:solidFill>
              <a:schemeClr val="bg1"/>
            </a:solidFill>
          </a:endParaRPr>
        </a:p>
      </dgm:t>
    </dgm:pt>
    <dgm:pt modelId="{860185B6-EBC5-40E9-91AF-15432FAB82AF}" type="parTrans" cxnId="{0484A89A-75C4-4E62-94ED-50E00B9AD4E8}">
      <dgm:prSet/>
      <dgm:spPr/>
      <dgm:t>
        <a:bodyPr/>
        <a:lstStyle/>
        <a:p>
          <a:endParaRPr lang="en-US"/>
        </a:p>
      </dgm:t>
    </dgm:pt>
    <dgm:pt modelId="{2693C88F-F9A2-4CA8-B39B-150FF83E0D4A}" type="sibTrans" cxnId="{0484A89A-75C4-4E62-94ED-50E00B9AD4E8}">
      <dgm:prSet/>
      <dgm:spPr/>
      <dgm:t>
        <a:bodyPr/>
        <a:lstStyle/>
        <a:p>
          <a:endParaRPr lang="en-US"/>
        </a:p>
      </dgm:t>
    </dgm:pt>
    <dgm:pt modelId="{7D5E429D-3605-4970-88AD-AEC59CF5FA61}">
      <dgm:prSet custT="1"/>
      <dgm:spPr>
        <a:solidFill>
          <a:schemeClr val="tx2">
            <a:lumMod val="25000"/>
            <a:lumOff val="75000"/>
          </a:schemeClr>
        </a:solidFill>
      </dgm:spPr>
      <dgm:t>
        <a:bodyPr/>
        <a:lstStyle/>
        <a:p>
          <a:r>
            <a:rPr lang="it-IT" sz="1000" noProof="0">
              <a:solidFill>
                <a:schemeClr val="tx1"/>
              </a:solidFill>
            </a:rPr>
            <a:t>Presidente del Consiglio regionale </a:t>
          </a:r>
          <a:r>
            <a:rPr lang="it-IT" sz="1000" b="1" noProof="0">
              <a:solidFill>
                <a:schemeClr val="tx1"/>
              </a:solidFill>
            </a:rPr>
            <a:t>Francesco Talarico</a:t>
          </a:r>
        </a:p>
      </dgm:t>
    </dgm:pt>
    <dgm:pt modelId="{35C74F59-381D-49E0-A871-4E3F855946C8}" type="parTrans" cxnId="{160EB02D-6D45-4E79-A4DF-C0E85200E99F}">
      <dgm:prSet/>
      <dgm:spPr/>
      <dgm:t>
        <a:bodyPr/>
        <a:lstStyle/>
        <a:p>
          <a:endParaRPr lang="en-US"/>
        </a:p>
      </dgm:t>
    </dgm:pt>
    <dgm:pt modelId="{E0FAE16A-E0AD-4D4B-9780-8AFB164E151F}" type="sibTrans" cxnId="{160EB02D-6D45-4E79-A4DF-C0E85200E99F}">
      <dgm:prSet/>
      <dgm:spPr/>
      <dgm:t>
        <a:bodyPr/>
        <a:lstStyle/>
        <a:p>
          <a:endParaRPr lang="en-US"/>
        </a:p>
      </dgm:t>
    </dgm:pt>
    <dgm:pt modelId="{BD0C93FC-AAE1-4272-AD0C-B4AF005AF147}">
      <dgm:prSet custT="1"/>
      <dgm:spPr>
        <a:solidFill>
          <a:srgbClr val="0070C0"/>
        </a:solidFill>
      </dgm:spPr>
      <dgm:t>
        <a:bodyPr/>
        <a:lstStyle/>
        <a:p>
          <a:r>
            <a:rPr lang="it-IT" sz="1000" noProof="0"/>
            <a:t>X Legislatura (2014-2019)</a:t>
          </a:r>
        </a:p>
      </dgm:t>
    </dgm:pt>
    <dgm:pt modelId="{3B5E3718-62FA-4AAA-A762-8C98B8D6C85C}" type="parTrans" cxnId="{67747281-CF51-4CD8-8058-00885C9370E3}">
      <dgm:prSet/>
      <dgm:spPr/>
      <dgm:t>
        <a:bodyPr/>
        <a:lstStyle/>
        <a:p>
          <a:endParaRPr lang="en-US"/>
        </a:p>
      </dgm:t>
    </dgm:pt>
    <dgm:pt modelId="{54233772-8306-4366-91C4-895A1BEC40E2}" type="sibTrans" cxnId="{67747281-CF51-4CD8-8058-00885C9370E3}">
      <dgm:prSet/>
      <dgm:spPr/>
      <dgm:t>
        <a:bodyPr/>
        <a:lstStyle/>
        <a:p>
          <a:endParaRPr lang="en-US"/>
        </a:p>
      </dgm:t>
    </dgm:pt>
    <dgm:pt modelId="{F72E6143-21DE-4343-8C37-517F5EC4707E}">
      <dgm:prSet custT="1"/>
      <dgm:spPr>
        <a:solidFill>
          <a:srgbClr val="00B0F0"/>
        </a:solidFill>
      </dgm:spPr>
      <dgm:t>
        <a:bodyPr/>
        <a:lstStyle/>
        <a:p>
          <a:pPr>
            <a:lnSpc>
              <a:spcPct val="100000"/>
            </a:lnSpc>
            <a:spcAft>
              <a:spcPts val="0"/>
            </a:spcAft>
          </a:pPr>
          <a:r>
            <a:rPr lang="it-IT" sz="1000" noProof="0"/>
            <a:t>Presidente della Giunta regionale</a:t>
          </a:r>
        </a:p>
        <a:p>
          <a:pPr>
            <a:lnSpc>
              <a:spcPct val="100000"/>
            </a:lnSpc>
            <a:spcAft>
              <a:spcPts val="0"/>
            </a:spcAft>
          </a:pPr>
          <a:r>
            <a:rPr lang="it-IT" sz="1000" noProof="0"/>
            <a:t> </a:t>
          </a:r>
          <a:r>
            <a:rPr lang="it-IT" sz="1000" b="1" noProof="0"/>
            <a:t>Mario Oliverio</a:t>
          </a:r>
        </a:p>
      </dgm:t>
    </dgm:pt>
    <dgm:pt modelId="{A09669CE-F9D3-4C25-8F3F-02E78109AC63}" type="parTrans" cxnId="{04187C28-2C7D-4C55-9275-3D824F349F6C}">
      <dgm:prSet/>
      <dgm:spPr/>
      <dgm:t>
        <a:bodyPr/>
        <a:lstStyle/>
        <a:p>
          <a:endParaRPr lang="en-US"/>
        </a:p>
      </dgm:t>
    </dgm:pt>
    <dgm:pt modelId="{76DA9F51-1079-4238-94A7-A8FD4519ABF8}" type="sibTrans" cxnId="{04187C28-2C7D-4C55-9275-3D824F349F6C}">
      <dgm:prSet/>
      <dgm:spPr/>
      <dgm:t>
        <a:bodyPr/>
        <a:lstStyle/>
        <a:p>
          <a:endParaRPr lang="en-US"/>
        </a:p>
      </dgm:t>
    </dgm:pt>
    <dgm:pt modelId="{55105EC4-60B6-4FDD-AF3F-4EE0A6458C0D}">
      <dgm:prSet custT="1"/>
      <dgm:spPr>
        <a:solidFill>
          <a:schemeClr val="tx2">
            <a:lumMod val="25000"/>
            <a:lumOff val="75000"/>
          </a:schemeClr>
        </a:solidFill>
      </dgm:spPr>
      <dgm:t>
        <a:bodyPr/>
        <a:lstStyle/>
        <a:p>
          <a:pPr>
            <a:lnSpc>
              <a:spcPct val="100000"/>
            </a:lnSpc>
            <a:spcAft>
              <a:spcPts val="0"/>
            </a:spcAft>
          </a:pPr>
          <a:r>
            <a:rPr lang="it-IT" sz="1000" noProof="0">
              <a:solidFill>
                <a:schemeClr val="tx1"/>
              </a:solidFill>
            </a:rPr>
            <a:t>Presidente del Consiglio regionale</a:t>
          </a:r>
        </a:p>
        <a:p>
          <a:pPr>
            <a:lnSpc>
              <a:spcPct val="100000"/>
            </a:lnSpc>
            <a:spcAft>
              <a:spcPts val="0"/>
            </a:spcAft>
          </a:pPr>
          <a:r>
            <a:rPr lang="it-IT" sz="1000" b="1" noProof="0">
              <a:solidFill>
                <a:schemeClr val="tx1"/>
              </a:solidFill>
            </a:rPr>
            <a:t>Antonio Scalzo </a:t>
          </a:r>
        </a:p>
        <a:p>
          <a:pPr>
            <a:lnSpc>
              <a:spcPct val="100000"/>
            </a:lnSpc>
            <a:spcAft>
              <a:spcPts val="0"/>
            </a:spcAft>
          </a:pPr>
          <a:r>
            <a:rPr lang="it-IT" sz="1000" noProof="0">
              <a:solidFill>
                <a:schemeClr val="tx1"/>
              </a:solidFill>
              <a:latin typeface="+mn-lt"/>
            </a:rPr>
            <a:t>(dal 07.01.2015 al 27.07.2015)</a:t>
          </a:r>
          <a:r>
            <a:rPr lang="it-IT" sz="1000" noProof="0">
              <a:solidFill>
                <a:schemeClr val="tx1"/>
              </a:solidFill>
            </a:rPr>
            <a:t> </a:t>
          </a:r>
        </a:p>
        <a:p>
          <a:pPr>
            <a:lnSpc>
              <a:spcPct val="100000"/>
            </a:lnSpc>
            <a:spcAft>
              <a:spcPts val="0"/>
            </a:spcAft>
          </a:pPr>
          <a:endParaRPr lang="it-IT" sz="1000" noProof="0">
            <a:solidFill>
              <a:schemeClr val="tx1"/>
            </a:solidFill>
          </a:endParaRPr>
        </a:p>
        <a:p>
          <a:pPr>
            <a:lnSpc>
              <a:spcPct val="100000"/>
            </a:lnSpc>
            <a:spcAft>
              <a:spcPts val="0"/>
            </a:spcAft>
          </a:pPr>
          <a:r>
            <a:rPr lang="it-IT" sz="1000" noProof="0">
              <a:solidFill>
                <a:schemeClr val="tx1"/>
              </a:solidFill>
            </a:rPr>
            <a:t> </a:t>
          </a:r>
        </a:p>
        <a:p>
          <a:pPr>
            <a:lnSpc>
              <a:spcPct val="100000"/>
            </a:lnSpc>
            <a:spcAft>
              <a:spcPts val="0"/>
            </a:spcAft>
          </a:pPr>
          <a:r>
            <a:rPr lang="it-IT" sz="1000" noProof="0">
              <a:solidFill>
                <a:schemeClr val="tx1"/>
              </a:solidFill>
            </a:rPr>
            <a:t>Presidente del Consiglio regionale</a:t>
          </a:r>
        </a:p>
        <a:p>
          <a:pPr>
            <a:lnSpc>
              <a:spcPct val="100000"/>
            </a:lnSpc>
            <a:spcAft>
              <a:spcPts val="0"/>
            </a:spcAft>
          </a:pPr>
          <a:r>
            <a:rPr lang="it-IT" sz="1000" b="1" noProof="0">
              <a:solidFill>
                <a:schemeClr val="tx1"/>
              </a:solidFill>
            </a:rPr>
            <a:t>Nicola Irto </a:t>
          </a:r>
        </a:p>
        <a:p>
          <a:pPr>
            <a:lnSpc>
              <a:spcPct val="100000"/>
            </a:lnSpc>
            <a:spcAft>
              <a:spcPts val="0"/>
            </a:spcAft>
          </a:pPr>
          <a:r>
            <a:rPr lang="it-IT" sz="1000" i="0" noProof="0">
              <a:solidFill>
                <a:schemeClr val="tx1"/>
              </a:solidFill>
              <a:effectLst/>
              <a:latin typeface="+mn-lt"/>
            </a:rPr>
            <a:t>(dal 28.07.2015 al 25.03.2020)</a:t>
          </a:r>
          <a:endParaRPr lang="it-IT" sz="1000" noProof="0">
            <a:solidFill>
              <a:schemeClr val="tx1"/>
            </a:solidFill>
          </a:endParaRPr>
        </a:p>
      </dgm:t>
    </dgm:pt>
    <dgm:pt modelId="{B7BE1BBF-38A5-4140-A648-1241FC7396BC}" type="parTrans" cxnId="{0C63D39D-2A9C-4353-B00D-49E3676B733D}">
      <dgm:prSet/>
      <dgm:spPr/>
      <dgm:t>
        <a:bodyPr/>
        <a:lstStyle/>
        <a:p>
          <a:endParaRPr lang="en-US"/>
        </a:p>
      </dgm:t>
    </dgm:pt>
    <dgm:pt modelId="{625E2F4C-AF3B-487C-B021-61B3D81015DC}" type="sibTrans" cxnId="{0C63D39D-2A9C-4353-B00D-49E3676B733D}">
      <dgm:prSet/>
      <dgm:spPr/>
      <dgm:t>
        <a:bodyPr/>
        <a:lstStyle/>
        <a:p>
          <a:endParaRPr lang="en-US"/>
        </a:p>
      </dgm:t>
    </dgm:pt>
    <dgm:pt modelId="{36276785-7E35-4B97-8602-79573D17A49A}">
      <dgm:prSet custT="1"/>
      <dgm:spPr>
        <a:solidFill>
          <a:srgbClr val="0070C0"/>
        </a:solidFill>
      </dgm:spPr>
      <dgm:t>
        <a:bodyPr/>
        <a:lstStyle/>
        <a:p>
          <a:r>
            <a:rPr lang="it-IT" sz="1000" noProof="0"/>
            <a:t>XI Legislatura (2020-2021)</a:t>
          </a:r>
        </a:p>
      </dgm:t>
    </dgm:pt>
    <dgm:pt modelId="{04B22032-6DF4-4B72-B46E-E2195CA28040}" type="parTrans" cxnId="{A2E84B92-E2E9-4536-8CFE-C2D3F8B8357E}">
      <dgm:prSet/>
      <dgm:spPr/>
      <dgm:t>
        <a:bodyPr/>
        <a:lstStyle/>
        <a:p>
          <a:endParaRPr lang="en-US"/>
        </a:p>
      </dgm:t>
    </dgm:pt>
    <dgm:pt modelId="{BFFEF252-DF6B-4702-8AAB-3F19435D19CE}" type="sibTrans" cxnId="{A2E84B92-E2E9-4536-8CFE-C2D3F8B8357E}">
      <dgm:prSet/>
      <dgm:spPr/>
      <dgm:t>
        <a:bodyPr/>
        <a:lstStyle/>
        <a:p>
          <a:endParaRPr lang="en-US"/>
        </a:p>
      </dgm:t>
    </dgm:pt>
    <dgm:pt modelId="{B7BD3E98-ECE4-409F-A19C-3754863AA315}">
      <dgm:prSet custT="1"/>
      <dgm:spPr>
        <a:solidFill>
          <a:srgbClr val="00B0F0"/>
        </a:solidFill>
      </dgm:spPr>
      <dgm:t>
        <a:bodyPr/>
        <a:lstStyle/>
        <a:p>
          <a:pPr>
            <a:lnSpc>
              <a:spcPct val="100000"/>
            </a:lnSpc>
            <a:spcAft>
              <a:spcPts val="0"/>
            </a:spcAft>
          </a:pPr>
          <a:r>
            <a:rPr lang="it-IT" sz="1000" kern="1200" noProof="0">
              <a:solidFill>
                <a:schemeClr val="bg1"/>
              </a:solidFill>
            </a:rPr>
            <a:t>Presidente della Giunta regionale </a:t>
          </a:r>
        </a:p>
        <a:p>
          <a:pPr>
            <a:lnSpc>
              <a:spcPct val="100000"/>
            </a:lnSpc>
            <a:spcAft>
              <a:spcPts val="0"/>
            </a:spcAft>
          </a:pPr>
          <a:r>
            <a:rPr lang="it-IT" sz="1000" b="1" kern="1200" noProof="0">
              <a:solidFill>
                <a:schemeClr val="bg1"/>
              </a:solidFill>
            </a:rPr>
            <a:t>Jole Santelli </a:t>
          </a:r>
        </a:p>
        <a:p>
          <a:pPr>
            <a:lnSpc>
              <a:spcPct val="100000"/>
            </a:lnSpc>
            <a:spcAft>
              <a:spcPts val="0"/>
            </a:spcAft>
          </a:pPr>
          <a:r>
            <a:rPr lang="it-IT" sz="1000" kern="1200" noProof="0">
              <a:solidFill>
                <a:schemeClr val="bg1"/>
              </a:solidFill>
              <a:latin typeface="+mn-lt"/>
              <a:ea typeface="+mj-ea"/>
              <a:cs typeface="+mj-cs"/>
            </a:rPr>
            <a:t>(dal 15.02.2020 al 14.10.2020)</a:t>
          </a:r>
          <a:br>
            <a:rPr lang="it-IT" sz="1000" kern="1200" noProof="0">
              <a:solidFill>
                <a:schemeClr val="bg1"/>
              </a:solidFill>
              <a:latin typeface="+mn-lt"/>
              <a:ea typeface="+mj-ea"/>
              <a:cs typeface="+mj-cs"/>
            </a:rPr>
          </a:br>
          <a:endParaRPr lang="it-IT" sz="1000" kern="1200" noProof="0">
            <a:solidFill>
              <a:schemeClr val="bg1"/>
            </a:solidFill>
            <a:latin typeface="+mn-lt"/>
            <a:ea typeface="+mj-ea"/>
            <a:cs typeface="+mj-cs"/>
          </a:endParaRPr>
        </a:p>
        <a:p>
          <a:pPr>
            <a:lnSpc>
              <a:spcPct val="100000"/>
            </a:lnSpc>
            <a:spcAft>
              <a:spcPts val="0"/>
            </a:spcAft>
          </a:pPr>
          <a:endParaRPr lang="it-IT" sz="1000" kern="1200" noProof="0">
            <a:solidFill>
              <a:schemeClr val="bg1"/>
            </a:solidFill>
          </a:endParaRPr>
        </a:p>
        <a:p>
          <a:pPr>
            <a:lnSpc>
              <a:spcPct val="100000"/>
            </a:lnSpc>
            <a:spcAft>
              <a:spcPts val="0"/>
            </a:spcAft>
          </a:pPr>
          <a:r>
            <a:rPr lang="it-IT" sz="1000" kern="1200" noProof="0">
              <a:solidFill>
                <a:schemeClr val="bg1"/>
              </a:solidFill>
            </a:rPr>
            <a:t>Presidente della Giunta regionale f.f.</a:t>
          </a:r>
        </a:p>
        <a:p>
          <a:pPr>
            <a:lnSpc>
              <a:spcPct val="100000"/>
            </a:lnSpc>
            <a:spcAft>
              <a:spcPts val="0"/>
            </a:spcAft>
          </a:pPr>
          <a:r>
            <a:rPr lang="it-IT" sz="1000" b="1" kern="1200" noProof="0">
              <a:solidFill>
                <a:schemeClr val="bg1"/>
              </a:solidFill>
            </a:rPr>
            <a:t>Antonino Spirlì </a:t>
          </a:r>
        </a:p>
        <a:p>
          <a:pPr>
            <a:lnSpc>
              <a:spcPct val="100000"/>
            </a:lnSpc>
            <a:spcAft>
              <a:spcPts val="0"/>
            </a:spcAft>
          </a:pPr>
          <a:r>
            <a:rPr lang="it-IT" sz="1000" kern="1200" noProof="0">
              <a:solidFill>
                <a:schemeClr val="bg1"/>
              </a:solidFill>
              <a:latin typeface="+mn-lt"/>
              <a:ea typeface="+mj-ea"/>
              <a:cs typeface="+mj-cs"/>
            </a:rPr>
            <a:t>(dal 15.10.2020 al 28.10.2021)</a:t>
          </a:r>
          <a:endParaRPr lang="it-IT" sz="1000" kern="1200" noProof="0">
            <a:solidFill>
              <a:schemeClr val="bg1"/>
            </a:solidFill>
            <a:latin typeface="Aptos" panose="02110004020202020204"/>
            <a:ea typeface="+mn-ea"/>
            <a:cs typeface="+mn-cs"/>
          </a:endParaRPr>
        </a:p>
      </dgm:t>
    </dgm:pt>
    <dgm:pt modelId="{8AB4BD29-9C6F-4444-8906-97733725A8BF}" type="parTrans" cxnId="{682AE37A-A24E-4DFA-81C0-EE214117F2E7}">
      <dgm:prSet/>
      <dgm:spPr/>
      <dgm:t>
        <a:bodyPr/>
        <a:lstStyle/>
        <a:p>
          <a:endParaRPr lang="en-US"/>
        </a:p>
      </dgm:t>
    </dgm:pt>
    <dgm:pt modelId="{78C7E49D-097B-472D-8FB0-353181A2ECAB}" type="sibTrans" cxnId="{682AE37A-A24E-4DFA-81C0-EE214117F2E7}">
      <dgm:prSet/>
      <dgm:spPr/>
      <dgm:t>
        <a:bodyPr/>
        <a:lstStyle/>
        <a:p>
          <a:endParaRPr lang="en-US"/>
        </a:p>
      </dgm:t>
    </dgm:pt>
    <dgm:pt modelId="{A869B3E3-DBB0-4B83-BF35-DE307E190715}">
      <dgm:prSet custT="1"/>
      <dgm:spPr>
        <a:solidFill>
          <a:schemeClr val="tx2">
            <a:lumMod val="25000"/>
            <a:lumOff val="75000"/>
          </a:schemeClr>
        </a:solidFill>
      </dgm:spPr>
      <dgm:t>
        <a:bodyPr/>
        <a:lstStyle/>
        <a:p>
          <a:pPr>
            <a:lnSpc>
              <a:spcPct val="100000"/>
            </a:lnSpc>
            <a:spcAft>
              <a:spcPts val="0"/>
            </a:spcAft>
          </a:pPr>
          <a:r>
            <a:rPr lang="it-IT" sz="1000" kern="1200" noProof="0">
              <a:solidFill>
                <a:schemeClr val="tx1"/>
              </a:solidFill>
            </a:rPr>
            <a:t>Presidente del Consiglio regionale</a:t>
          </a:r>
        </a:p>
        <a:p>
          <a:pPr>
            <a:lnSpc>
              <a:spcPct val="100000"/>
            </a:lnSpc>
            <a:spcAft>
              <a:spcPts val="0"/>
            </a:spcAft>
          </a:pPr>
          <a:r>
            <a:rPr lang="it-IT" sz="1000" b="1" kern="1200" noProof="0">
              <a:solidFill>
                <a:schemeClr val="tx1"/>
              </a:solidFill>
            </a:rPr>
            <a:t>Domenico Tallini </a:t>
          </a:r>
        </a:p>
        <a:p>
          <a:pPr>
            <a:lnSpc>
              <a:spcPct val="100000"/>
            </a:lnSpc>
            <a:spcAft>
              <a:spcPts val="0"/>
            </a:spcAft>
          </a:pPr>
          <a:r>
            <a:rPr lang="it-IT" sz="1000" kern="1200" noProof="0">
              <a:solidFill>
                <a:schemeClr val="tx1"/>
              </a:solidFill>
              <a:latin typeface="+mn-lt"/>
            </a:rPr>
            <a:t>(dal </a:t>
          </a:r>
          <a:r>
            <a:rPr lang="it-IT" sz="1000" i="0" kern="1200" noProof="0">
              <a:solidFill>
                <a:schemeClr val="tx1"/>
              </a:solidFill>
              <a:effectLst/>
              <a:latin typeface="+mn-lt"/>
            </a:rPr>
            <a:t>26.03.2020 al 16.11.2020)</a:t>
          </a:r>
          <a:r>
            <a:rPr lang="it-IT" sz="1000" kern="1200" noProof="0">
              <a:solidFill>
                <a:schemeClr val="tx1"/>
              </a:solidFill>
            </a:rPr>
            <a:t> </a:t>
          </a:r>
        </a:p>
        <a:p>
          <a:pPr>
            <a:lnSpc>
              <a:spcPct val="100000"/>
            </a:lnSpc>
            <a:spcAft>
              <a:spcPts val="0"/>
            </a:spcAft>
          </a:pPr>
          <a:endParaRPr lang="it-IT" sz="1000" kern="1200" noProof="0">
            <a:solidFill>
              <a:schemeClr val="tx1"/>
            </a:solidFill>
          </a:endParaRPr>
        </a:p>
        <a:p>
          <a:pPr>
            <a:lnSpc>
              <a:spcPct val="100000"/>
            </a:lnSpc>
            <a:spcAft>
              <a:spcPts val="0"/>
            </a:spcAft>
          </a:pPr>
          <a:endParaRPr lang="it-IT" sz="1000" kern="1200" noProof="0">
            <a:solidFill>
              <a:schemeClr val="tx1"/>
            </a:solidFill>
          </a:endParaRPr>
        </a:p>
        <a:p>
          <a:pPr>
            <a:lnSpc>
              <a:spcPct val="100000"/>
            </a:lnSpc>
            <a:spcAft>
              <a:spcPts val="0"/>
            </a:spcAft>
          </a:pPr>
          <a:r>
            <a:rPr lang="it-IT" sz="1000" kern="1200" noProof="0">
              <a:solidFill>
                <a:schemeClr val="tx1"/>
              </a:solidFill>
            </a:rPr>
            <a:t>Presidente del Consiglio regionale</a:t>
          </a:r>
        </a:p>
        <a:p>
          <a:pPr>
            <a:lnSpc>
              <a:spcPct val="100000"/>
            </a:lnSpc>
            <a:spcAft>
              <a:spcPts val="0"/>
            </a:spcAft>
          </a:pPr>
          <a:r>
            <a:rPr lang="it-IT" sz="1000" b="1" kern="1200" noProof="0">
              <a:solidFill>
                <a:schemeClr val="tx1"/>
              </a:solidFill>
            </a:rPr>
            <a:t>Giovanni Arruzzolo </a:t>
          </a:r>
        </a:p>
        <a:p>
          <a:pPr>
            <a:lnSpc>
              <a:spcPct val="100000"/>
            </a:lnSpc>
            <a:spcAft>
              <a:spcPts val="0"/>
            </a:spcAft>
          </a:pPr>
          <a:r>
            <a:rPr lang="it-IT" sz="1000" kern="1200" noProof="0">
              <a:solidFill>
                <a:schemeClr val="tx1"/>
              </a:solidFill>
              <a:latin typeface="+mn-lt"/>
            </a:rPr>
            <a:t>(dal </a:t>
          </a:r>
          <a:r>
            <a:rPr lang="it-IT" sz="1000" i="0" kern="1200" noProof="0">
              <a:solidFill>
                <a:schemeClr val="tx1"/>
              </a:solidFill>
              <a:effectLst/>
              <a:latin typeface="+mn-lt"/>
            </a:rPr>
            <a:t>28.11.2020 al 14.11.2021)</a:t>
          </a:r>
          <a:endParaRPr lang="it-IT" sz="1000" kern="1200" noProof="0">
            <a:solidFill>
              <a:schemeClr val="tx1"/>
            </a:solidFill>
          </a:endParaRPr>
        </a:p>
      </dgm:t>
    </dgm:pt>
    <dgm:pt modelId="{ACEB5C77-251F-4B53-97D0-7F021110A554}" type="parTrans" cxnId="{9AD85A75-0F10-40BA-B1F7-72476A8B770B}">
      <dgm:prSet/>
      <dgm:spPr/>
      <dgm:t>
        <a:bodyPr/>
        <a:lstStyle/>
        <a:p>
          <a:endParaRPr lang="en-US"/>
        </a:p>
      </dgm:t>
    </dgm:pt>
    <dgm:pt modelId="{5BD80AD8-BD06-432A-8799-EC76B5D25B6B}" type="sibTrans" cxnId="{9AD85A75-0F10-40BA-B1F7-72476A8B770B}">
      <dgm:prSet/>
      <dgm:spPr/>
      <dgm:t>
        <a:bodyPr/>
        <a:lstStyle/>
        <a:p>
          <a:endParaRPr lang="en-US"/>
        </a:p>
      </dgm:t>
    </dgm:pt>
    <dgm:pt modelId="{88D0F48A-0C86-422D-88D5-5BAF12207196}" type="pres">
      <dgm:prSet presAssocID="{43C6697C-3A0E-4338-9378-F8CD512CF2F6}" presName="diagram" presStyleCnt="0">
        <dgm:presLayoutVars>
          <dgm:dir/>
          <dgm:resizeHandles val="exact"/>
        </dgm:presLayoutVars>
      </dgm:prSet>
      <dgm:spPr/>
    </dgm:pt>
    <dgm:pt modelId="{94A029C3-93D3-45CA-ACF9-31D63A831E07}" type="pres">
      <dgm:prSet presAssocID="{DE3CD1F4-B974-46A7-89AD-C892ACB298E0}" presName="node" presStyleLbl="node1" presStyleIdx="0" presStyleCnt="12" custScaleX="112358" custScaleY="91743" custLinFactNeighborX="-38" custLinFactNeighborY="-12859">
        <dgm:presLayoutVars>
          <dgm:bulletEnabled val="1"/>
        </dgm:presLayoutVars>
      </dgm:prSet>
      <dgm:spPr/>
    </dgm:pt>
    <dgm:pt modelId="{804B7D2B-3D44-45AB-82E7-4D216F48985A}" type="pres">
      <dgm:prSet presAssocID="{074ABFFD-11E7-4F17-A14F-C09B90560657}" presName="sibTrans" presStyleCnt="0"/>
      <dgm:spPr/>
    </dgm:pt>
    <dgm:pt modelId="{72432280-EA12-417E-A590-EF2D183FF6A0}" type="pres">
      <dgm:prSet presAssocID="{27DA4209-AD43-4175-9EAE-9B5ED599A5B8}" presName="node" presStyleLbl="node1" presStyleIdx="1" presStyleCnt="12" custScaleX="103853" custScaleY="87568" custLinFactX="7530" custLinFactNeighborX="100000" custLinFactNeighborY="-11821">
        <dgm:presLayoutVars>
          <dgm:bulletEnabled val="1"/>
        </dgm:presLayoutVars>
      </dgm:prSet>
      <dgm:spPr/>
    </dgm:pt>
    <dgm:pt modelId="{977F27B2-2328-49DF-BC92-0A23E667337F}" type="pres">
      <dgm:prSet presAssocID="{F3619B40-8413-4679-ACFF-378CF7EF6428}" presName="sibTrans" presStyleCnt="0"/>
      <dgm:spPr/>
    </dgm:pt>
    <dgm:pt modelId="{DBB80304-31AE-440F-8972-F80AB9AA1D79}" type="pres">
      <dgm:prSet presAssocID="{2A2B2A38-AA1F-46D3-A73C-0B73B1BC6682}" presName="node" presStyleLbl="node1" presStyleIdx="2" presStyleCnt="12" custScaleX="105617" custScaleY="88920" custLinFactX="-19822" custLinFactNeighborX="-100000" custLinFactNeighborY="-11447">
        <dgm:presLayoutVars>
          <dgm:bulletEnabled val="1"/>
        </dgm:presLayoutVars>
      </dgm:prSet>
      <dgm:spPr/>
    </dgm:pt>
    <dgm:pt modelId="{7427F0F7-F627-49B5-ABA5-C115D026FDF3}" type="pres">
      <dgm:prSet presAssocID="{D3F24108-F038-4CCE-9383-4026372388A6}" presName="sibTrans" presStyleCnt="0"/>
      <dgm:spPr/>
    </dgm:pt>
    <dgm:pt modelId="{8C640CBD-C8DD-4E3B-AC69-5D498785886F}" type="pres">
      <dgm:prSet presAssocID="{87AAC85F-5038-4AF1-9C65-77376C51371D}" presName="node" presStyleLbl="node1" presStyleIdx="3" presStyleCnt="12" custScaleX="106704" custScaleY="89844" custLinFactNeighborX="-2767" custLinFactNeighborY="-6708">
        <dgm:presLayoutVars>
          <dgm:bulletEnabled val="1"/>
        </dgm:presLayoutVars>
      </dgm:prSet>
      <dgm:spPr/>
    </dgm:pt>
    <dgm:pt modelId="{D3101B53-1332-42F0-8068-9A1823ACE8F6}" type="pres">
      <dgm:prSet presAssocID="{030D988C-8F8B-4AA3-8734-BF95580154F4}" presName="sibTrans" presStyleCnt="0"/>
      <dgm:spPr/>
    </dgm:pt>
    <dgm:pt modelId="{42F1D2C3-10C5-4E84-A4FA-6C7B0D81AF90}" type="pres">
      <dgm:prSet presAssocID="{7E67997F-7CF2-470B-97AF-BE47D431BEA2}" presName="node" presStyleLbl="node1" presStyleIdx="4" presStyleCnt="12" custScaleX="103853" custScaleY="86544" custLinFactX="11319" custLinFactNeighborX="100000" custLinFactNeighborY="-6793">
        <dgm:presLayoutVars>
          <dgm:bulletEnabled val="1"/>
        </dgm:presLayoutVars>
      </dgm:prSet>
      <dgm:spPr/>
    </dgm:pt>
    <dgm:pt modelId="{48ACDEF8-BA66-431B-AB31-E0C3432AB057}" type="pres">
      <dgm:prSet presAssocID="{2693C88F-F9A2-4CA8-B39B-150FF83E0D4A}" presName="sibTrans" presStyleCnt="0"/>
      <dgm:spPr/>
    </dgm:pt>
    <dgm:pt modelId="{4E5DF88C-3E0A-48FF-BF93-7F52DB10AAC4}" type="pres">
      <dgm:prSet presAssocID="{7D5E429D-3605-4970-88AD-AEC59CF5FA61}" presName="node" presStyleLbl="node1" presStyleIdx="5" presStyleCnt="12" custScaleX="105081" custScaleY="88014" custLinFactX="-15856" custLinFactNeighborX="-100000" custLinFactNeighborY="-7230">
        <dgm:presLayoutVars>
          <dgm:bulletEnabled val="1"/>
        </dgm:presLayoutVars>
      </dgm:prSet>
      <dgm:spPr/>
    </dgm:pt>
    <dgm:pt modelId="{1811329E-F624-4FE2-8884-11A7171EAFFA}" type="pres">
      <dgm:prSet presAssocID="{E0FAE16A-E0AD-4D4B-9780-8AFB164E151F}" presName="sibTrans" presStyleCnt="0"/>
      <dgm:spPr/>
    </dgm:pt>
    <dgm:pt modelId="{6086C6ED-FB40-412F-B3D1-3B03D40940DF}" type="pres">
      <dgm:prSet presAssocID="{BD0C93FC-AAE1-4272-AD0C-B4AF005AF147}" presName="node" presStyleLbl="node1" presStyleIdx="6" presStyleCnt="12" custScaleX="107813" custScaleY="89844" custLinFactNeighborX="-9780" custLinFactNeighborY="195">
        <dgm:presLayoutVars>
          <dgm:bulletEnabled val="1"/>
        </dgm:presLayoutVars>
      </dgm:prSet>
      <dgm:spPr/>
    </dgm:pt>
    <dgm:pt modelId="{28C8A3E8-48C1-4F5F-B9FE-E45B55FA0E0B}" type="pres">
      <dgm:prSet presAssocID="{54233772-8306-4366-91C4-895A1BEC40E2}" presName="sibTrans" presStyleCnt="0"/>
      <dgm:spPr/>
    </dgm:pt>
    <dgm:pt modelId="{C9A96053-93B7-4FEB-BE58-7041C7CC4A20}" type="pres">
      <dgm:prSet presAssocID="{F72E6143-21DE-4343-8C37-517F5EC4707E}" presName="node" presStyleLbl="node1" presStyleIdx="7" presStyleCnt="12" custScaleX="105081" custScaleY="87568" custLinFactX="13711" custLinFactNeighborX="100000" custLinFactNeighborY="-8">
        <dgm:presLayoutVars>
          <dgm:bulletEnabled val="1"/>
        </dgm:presLayoutVars>
      </dgm:prSet>
      <dgm:spPr/>
    </dgm:pt>
    <dgm:pt modelId="{FC5A8EB2-AB00-4A98-8E14-1CFC4B901757}" type="pres">
      <dgm:prSet presAssocID="{76DA9F51-1079-4238-94A7-A8FD4519ABF8}" presName="sibTrans" presStyleCnt="0"/>
      <dgm:spPr/>
    </dgm:pt>
    <dgm:pt modelId="{440A694C-3670-44E3-A01E-CF681C7B70FA}" type="pres">
      <dgm:prSet presAssocID="{55105EC4-60B6-4FDD-AF3F-4EE0A6458C0D}" presName="node" presStyleLbl="node1" presStyleIdx="8" presStyleCnt="12" custScaleX="105081" custScaleY="87568" custLinFactX="-14210" custLinFactNeighborX="-100000" custLinFactNeighborY="1301">
        <dgm:presLayoutVars>
          <dgm:bulletEnabled val="1"/>
        </dgm:presLayoutVars>
      </dgm:prSet>
      <dgm:spPr/>
    </dgm:pt>
    <dgm:pt modelId="{294334D5-2828-4571-881C-5C0D40B0D61D}" type="pres">
      <dgm:prSet presAssocID="{625E2F4C-AF3B-487C-B021-61B3D81015DC}" presName="sibTrans" presStyleCnt="0"/>
      <dgm:spPr/>
    </dgm:pt>
    <dgm:pt modelId="{73AC993D-D691-40F8-B84B-4613527E1CE5}" type="pres">
      <dgm:prSet presAssocID="{36276785-7E35-4B97-8602-79573D17A49A}" presName="node" presStyleLbl="node1" presStyleIdx="9" presStyleCnt="12" custScaleX="107813" custScaleY="89844" custLinFactNeighborX="-11410">
        <dgm:presLayoutVars>
          <dgm:bulletEnabled val="1"/>
        </dgm:presLayoutVars>
      </dgm:prSet>
      <dgm:spPr/>
    </dgm:pt>
    <dgm:pt modelId="{01FD0860-A8BF-419B-895A-A710CF565BA5}" type="pres">
      <dgm:prSet presAssocID="{BFFEF252-DF6B-4702-8AAB-3F19435D19CE}" presName="sibTrans" presStyleCnt="0"/>
      <dgm:spPr/>
    </dgm:pt>
    <dgm:pt modelId="{16A8A9FF-6614-4715-9B5C-506DA0978097}" type="pres">
      <dgm:prSet presAssocID="{B7BD3E98-ECE4-409F-A19C-3754863AA315}" presName="node" presStyleLbl="node1" presStyleIdx="10" presStyleCnt="12" custScaleX="105081" custScaleY="87568" custLinFactX="13992" custLinFactNeighborX="100000" custLinFactNeighborY="-1986">
        <dgm:presLayoutVars>
          <dgm:bulletEnabled val="1"/>
        </dgm:presLayoutVars>
      </dgm:prSet>
      <dgm:spPr/>
    </dgm:pt>
    <dgm:pt modelId="{71E272A7-F278-4FAA-B6EA-41DD2C23BB39}" type="pres">
      <dgm:prSet presAssocID="{78C7E49D-097B-472D-8FB0-353181A2ECAB}" presName="sibTrans" presStyleCnt="0"/>
      <dgm:spPr/>
    </dgm:pt>
    <dgm:pt modelId="{2E15B1A4-6168-4245-A84E-947316155919}" type="pres">
      <dgm:prSet presAssocID="{A869B3E3-DBB0-4B83-BF35-DE307E190715}" presName="node" presStyleLbl="node1" presStyleIdx="11" presStyleCnt="12" custScaleX="105081" custScaleY="87568" custLinFactX="-14357" custLinFactNeighborX="-100000" custLinFactNeighborY="-1029">
        <dgm:presLayoutVars>
          <dgm:bulletEnabled val="1"/>
        </dgm:presLayoutVars>
      </dgm:prSet>
      <dgm:spPr/>
    </dgm:pt>
  </dgm:ptLst>
  <dgm:cxnLst>
    <dgm:cxn modelId="{263BB103-8BF9-44C6-8586-AC10DE7A4FC0}" type="presOf" srcId="{DE3CD1F4-B974-46A7-89AD-C892ACB298E0}" destId="{94A029C3-93D3-45CA-ACF9-31D63A831E07}" srcOrd="0" destOrd="0" presId="urn:microsoft.com/office/officeart/2005/8/layout/default"/>
    <dgm:cxn modelId="{B4C4A822-2EA0-4A49-9863-A3146F76EF6F}" type="presOf" srcId="{B7BD3E98-ECE4-409F-A19C-3754863AA315}" destId="{16A8A9FF-6614-4715-9B5C-506DA0978097}" srcOrd="0" destOrd="0" presId="urn:microsoft.com/office/officeart/2005/8/layout/default"/>
    <dgm:cxn modelId="{A1AF0227-C33D-438A-9002-21163AD5DB2E}" type="presOf" srcId="{A869B3E3-DBB0-4B83-BF35-DE307E190715}" destId="{2E15B1A4-6168-4245-A84E-947316155919}" srcOrd="0" destOrd="0" presId="urn:microsoft.com/office/officeart/2005/8/layout/default"/>
    <dgm:cxn modelId="{04187C28-2C7D-4C55-9275-3D824F349F6C}" srcId="{43C6697C-3A0E-4338-9378-F8CD512CF2F6}" destId="{F72E6143-21DE-4343-8C37-517F5EC4707E}" srcOrd="7" destOrd="0" parTransId="{A09669CE-F9D3-4C25-8F3F-02E78109AC63}" sibTransId="{76DA9F51-1079-4238-94A7-A8FD4519ABF8}"/>
    <dgm:cxn modelId="{160EB02D-6D45-4E79-A4DF-C0E85200E99F}" srcId="{43C6697C-3A0E-4338-9378-F8CD512CF2F6}" destId="{7D5E429D-3605-4970-88AD-AEC59CF5FA61}" srcOrd="5" destOrd="0" parTransId="{35C74F59-381D-49E0-A871-4E3F855946C8}" sibTransId="{E0FAE16A-E0AD-4D4B-9780-8AFB164E151F}"/>
    <dgm:cxn modelId="{C5E29B32-76DE-42F0-832E-A1798397E88E}" type="presOf" srcId="{55105EC4-60B6-4FDD-AF3F-4EE0A6458C0D}" destId="{440A694C-3670-44E3-A01E-CF681C7B70FA}" srcOrd="0" destOrd="0" presId="urn:microsoft.com/office/officeart/2005/8/layout/default"/>
    <dgm:cxn modelId="{2233FE65-00C5-44FD-85E5-3ED551534FF4}" srcId="{43C6697C-3A0E-4338-9378-F8CD512CF2F6}" destId="{27DA4209-AD43-4175-9EAE-9B5ED599A5B8}" srcOrd="1" destOrd="0" parTransId="{777A5D21-0760-4550-9D1A-6D300036DF6D}" sibTransId="{F3619B40-8413-4679-ACFF-378CF7EF6428}"/>
    <dgm:cxn modelId="{FBA30C4F-20A0-41B4-ABF1-23423CFFF610}" type="presOf" srcId="{F72E6143-21DE-4343-8C37-517F5EC4707E}" destId="{C9A96053-93B7-4FEB-BE58-7041C7CC4A20}" srcOrd="0" destOrd="0" presId="urn:microsoft.com/office/officeart/2005/8/layout/default"/>
    <dgm:cxn modelId="{488BEC50-242D-4DD6-88DB-965366CEB670}" srcId="{43C6697C-3A0E-4338-9378-F8CD512CF2F6}" destId="{2A2B2A38-AA1F-46D3-A73C-0B73B1BC6682}" srcOrd="2" destOrd="0" parTransId="{0384E7C6-186E-4695-B996-10074A49E425}" sibTransId="{D3F24108-F038-4CCE-9383-4026372388A6}"/>
    <dgm:cxn modelId="{F26F2975-964F-4D37-B0C4-1BCC01AB355E}" srcId="{43C6697C-3A0E-4338-9378-F8CD512CF2F6}" destId="{DE3CD1F4-B974-46A7-89AD-C892ACB298E0}" srcOrd="0" destOrd="0" parTransId="{2E13ACE8-4151-4B43-BE36-C60BA33EFB9A}" sibTransId="{074ABFFD-11E7-4F17-A14F-C09B90560657}"/>
    <dgm:cxn modelId="{9AD85A75-0F10-40BA-B1F7-72476A8B770B}" srcId="{43C6697C-3A0E-4338-9378-F8CD512CF2F6}" destId="{A869B3E3-DBB0-4B83-BF35-DE307E190715}" srcOrd="11" destOrd="0" parTransId="{ACEB5C77-251F-4B53-97D0-7F021110A554}" sibTransId="{5BD80AD8-BD06-432A-8799-EC76B5D25B6B}"/>
    <dgm:cxn modelId="{3E922076-5FC6-469A-A406-779A7479ED30}" type="presOf" srcId="{43C6697C-3A0E-4338-9378-F8CD512CF2F6}" destId="{88D0F48A-0C86-422D-88D5-5BAF12207196}" srcOrd="0" destOrd="0" presId="urn:microsoft.com/office/officeart/2005/8/layout/default"/>
    <dgm:cxn modelId="{8D832376-1754-49EA-8199-09F5637D4751}" type="presOf" srcId="{BD0C93FC-AAE1-4272-AD0C-B4AF005AF147}" destId="{6086C6ED-FB40-412F-B3D1-3B03D40940DF}" srcOrd="0" destOrd="0" presId="urn:microsoft.com/office/officeart/2005/8/layout/default"/>
    <dgm:cxn modelId="{682AE37A-A24E-4DFA-81C0-EE214117F2E7}" srcId="{43C6697C-3A0E-4338-9378-F8CD512CF2F6}" destId="{B7BD3E98-ECE4-409F-A19C-3754863AA315}" srcOrd="10" destOrd="0" parTransId="{8AB4BD29-9C6F-4444-8906-97733725A8BF}" sibTransId="{78C7E49D-097B-472D-8FB0-353181A2ECAB}"/>
    <dgm:cxn modelId="{67747281-CF51-4CD8-8058-00885C9370E3}" srcId="{43C6697C-3A0E-4338-9378-F8CD512CF2F6}" destId="{BD0C93FC-AAE1-4272-AD0C-B4AF005AF147}" srcOrd="6" destOrd="0" parTransId="{3B5E3718-62FA-4AAA-A762-8C98B8D6C85C}" sibTransId="{54233772-8306-4366-91C4-895A1BEC40E2}"/>
    <dgm:cxn modelId="{9ABB6490-52A3-4F68-859C-7469C488819B}" srcId="{43C6697C-3A0E-4338-9378-F8CD512CF2F6}" destId="{87AAC85F-5038-4AF1-9C65-77376C51371D}" srcOrd="3" destOrd="0" parTransId="{7F9B5DC3-E7EA-41A0-B191-0A420621611F}" sibTransId="{030D988C-8F8B-4AA3-8734-BF95580154F4}"/>
    <dgm:cxn modelId="{A2E84B92-E2E9-4536-8CFE-C2D3F8B8357E}" srcId="{43C6697C-3A0E-4338-9378-F8CD512CF2F6}" destId="{36276785-7E35-4B97-8602-79573D17A49A}" srcOrd="9" destOrd="0" parTransId="{04B22032-6DF4-4B72-B46E-E2195CA28040}" sibTransId="{BFFEF252-DF6B-4702-8AAB-3F19435D19CE}"/>
    <dgm:cxn modelId="{294C8D99-865D-44C1-8DFD-1CE674244996}" type="presOf" srcId="{36276785-7E35-4B97-8602-79573D17A49A}" destId="{73AC993D-D691-40F8-B84B-4613527E1CE5}" srcOrd="0" destOrd="0" presId="urn:microsoft.com/office/officeart/2005/8/layout/default"/>
    <dgm:cxn modelId="{0484A89A-75C4-4E62-94ED-50E00B9AD4E8}" srcId="{43C6697C-3A0E-4338-9378-F8CD512CF2F6}" destId="{7E67997F-7CF2-470B-97AF-BE47D431BEA2}" srcOrd="4" destOrd="0" parTransId="{860185B6-EBC5-40E9-91AF-15432FAB82AF}" sibTransId="{2693C88F-F9A2-4CA8-B39B-150FF83E0D4A}"/>
    <dgm:cxn modelId="{0C63D39D-2A9C-4353-B00D-49E3676B733D}" srcId="{43C6697C-3A0E-4338-9378-F8CD512CF2F6}" destId="{55105EC4-60B6-4FDD-AF3F-4EE0A6458C0D}" srcOrd="8" destOrd="0" parTransId="{B7BE1BBF-38A5-4140-A648-1241FC7396BC}" sibTransId="{625E2F4C-AF3B-487C-B021-61B3D81015DC}"/>
    <dgm:cxn modelId="{06F811B7-9992-48E3-BEF8-DCC081630676}" type="presOf" srcId="{87AAC85F-5038-4AF1-9C65-77376C51371D}" destId="{8C640CBD-C8DD-4E3B-AC69-5D498785886F}" srcOrd="0" destOrd="0" presId="urn:microsoft.com/office/officeart/2005/8/layout/default"/>
    <dgm:cxn modelId="{CA65CBBF-E7B7-4D7A-A41C-4343EF39F001}" type="presOf" srcId="{27DA4209-AD43-4175-9EAE-9B5ED599A5B8}" destId="{72432280-EA12-417E-A590-EF2D183FF6A0}" srcOrd="0" destOrd="0" presId="urn:microsoft.com/office/officeart/2005/8/layout/default"/>
    <dgm:cxn modelId="{3CC027C9-E5D0-4469-8CCB-13E7973EAF4A}" type="presOf" srcId="{2A2B2A38-AA1F-46D3-A73C-0B73B1BC6682}" destId="{DBB80304-31AE-440F-8972-F80AB9AA1D79}" srcOrd="0" destOrd="0" presId="urn:microsoft.com/office/officeart/2005/8/layout/default"/>
    <dgm:cxn modelId="{BB8657E5-7330-4312-9521-4961E1938601}" type="presOf" srcId="{7E67997F-7CF2-470B-97AF-BE47D431BEA2}" destId="{42F1D2C3-10C5-4E84-A4FA-6C7B0D81AF90}" srcOrd="0" destOrd="0" presId="urn:microsoft.com/office/officeart/2005/8/layout/default"/>
    <dgm:cxn modelId="{C743AAF7-D085-472D-B6F6-C1E3E3406136}" type="presOf" srcId="{7D5E429D-3605-4970-88AD-AEC59CF5FA61}" destId="{4E5DF88C-3E0A-48FF-BF93-7F52DB10AAC4}" srcOrd="0" destOrd="0" presId="urn:microsoft.com/office/officeart/2005/8/layout/default"/>
    <dgm:cxn modelId="{4D748170-9F61-4360-96BE-41EC4129D102}" type="presParOf" srcId="{88D0F48A-0C86-422D-88D5-5BAF12207196}" destId="{94A029C3-93D3-45CA-ACF9-31D63A831E07}" srcOrd="0" destOrd="0" presId="urn:microsoft.com/office/officeart/2005/8/layout/default"/>
    <dgm:cxn modelId="{F501A8F6-CBF7-420B-A93E-46C57DA9075D}" type="presParOf" srcId="{88D0F48A-0C86-422D-88D5-5BAF12207196}" destId="{804B7D2B-3D44-45AB-82E7-4D216F48985A}" srcOrd="1" destOrd="0" presId="urn:microsoft.com/office/officeart/2005/8/layout/default"/>
    <dgm:cxn modelId="{38FFC645-D5D9-4C42-98AD-AF8B1F47BC91}" type="presParOf" srcId="{88D0F48A-0C86-422D-88D5-5BAF12207196}" destId="{72432280-EA12-417E-A590-EF2D183FF6A0}" srcOrd="2" destOrd="0" presId="urn:microsoft.com/office/officeart/2005/8/layout/default"/>
    <dgm:cxn modelId="{2F00555A-C37B-406F-B869-8D65A39C07EF}" type="presParOf" srcId="{88D0F48A-0C86-422D-88D5-5BAF12207196}" destId="{977F27B2-2328-49DF-BC92-0A23E667337F}" srcOrd="3" destOrd="0" presId="urn:microsoft.com/office/officeart/2005/8/layout/default"/>
    <dgm:cxn modelId="{9A428811-B497-42F1-9AB5-00074397EC2B}" type="presParOf" srcId="{88D0F48A-0C86-422D-88D5-5BAF12207196}" destId="{DBB80304-31AE-440F-8972-F80AB9AA1D79}" srcOrd="4" destOrd="0" presId="urn:microsoft.com/office/officeart/2005/8/layout/default"/>
    <dgm:cxn modelId="{F1BD7615-9FF5-45E7-BC8E-3A10B1DFA51F}" type="presParOf" srcId="{88D0F48A-0C86-422D-88D5-5BAF12207196}" destId="{7427F0F7-F627-49B5-ABA5-C115D026FDF3}" srcOrd="5" destOrd="0" presId="urn:microsoft.com/office/officeart/2005/8/layout/default"/>
    <dgm:cxn modelId="{91571719-E98E-4308-954B-CCD9AF7DAB71}" type="presParOf" srcId="{88D0F48A-0C86-422D-88D5-5BAF12207196}" destId="{8C640CBD-C8DD-4E3B-AC69-5D498785886F}" srcOrd="6" destOrd="0" presId="urn:microsoft.com/office/officeart/2005/8/layout/default"/>
    <dgm:cxn modelId="{40971187-407C-44AF-BD8A-39A4A6F57640}" type="presParOf" srcId="{88D0F48A-0C86-422D-88D5-5BAF12207196}" destId="{D3101B53-1332-42F0-8068-9A1823ACE8F6}" srcOrd="7" destOrd="0" presId="urn:microsoft.com/office/officeart/2005/8/layout/default"/>
    <dgm:cxn modelId="{2B4B1397-8D8D-4500-A78E-6A27A1425A3B}" type="presParOf" srcId="{88D0F48A-0C86-422D-88D5-5BAF12207196}" destId="{42F1D2C3-10C5-4E84-A4FA-6C7B0D81AF90}" srcOrd="8" destOrd="0" presId="urn:microsoft.com/office/officeart/2005/8/layout/default"/>
    <dgm:cxn modelId="{FF364379-55BD-4D1C-B4C7-FAA766F1BD23}" type="presParOf" srcId="{88D0F48A-0C86-422D-88D5-5BAF12207196}" destId="{48ACDEF8-BA66-431B-AB31-E0C3432AB057}" srcOrd="9" destOrd="0" presId="urn:microsoft.com/office/officeart/2005/8/layout/default"/>
    <dgm:cxn modelId="{614F2963-5DAC-4C0E-A1C2-44A57F08018B}" type="presParOf" srcId="{88D0F48A-0C86-422D-88D5-5BAF12207196}" destId="{4E5DF88C-3E0A-48FF-BF93-7F52DB10AAC4}" srcOrd="10" destOrd="0" presId="urn:microsoft.com/office/officeart/2005/8/layout/default"/>
    <dgm:cxn modelId="{27C01864-B3A7-44EA-A693-33C83B04D112}" type="presParOf" srcId="{88D0F48A-0C86-422D-88D5-5BAF12207196}" destId="{1811329E-F624-4FE2-8884-11A7171EAFFA}" srcOrd="11" destOrd="0" presId="urn:microsoft.com/office/officeart/2005/8/layout/default"/>
    <dgm:cxn modelId="{35F24080-2974-45CD-BF38-C4558185E49F}" type="presParOf" srcId="{88D0F48A-0C86-422D-88D5-5BAF12207196}" destId="{6086C6ED-FB40-412F-B3D1-3B03D40940DF}" srcOrd="12" destOrd="0" presId="urn:microsoft.com/office/officeart/2005/8/layout/default"/>
    <dgm:cxn modelId="{8D350ADB-8B35-4E23-A011-6B1C785ABAF7}" type="presParOf" srcId="{88D0F48A-0C86-422D-88D5-5BAF12207196}" destId="{28C8A3E8-48C1-4F5F-B9FE-E45B55FA0E0B}" srcOrd="13" destOrd="0" presId="urn:microsoft.com/office/officeart/2005/8/layout/default"/>
    <dgm:cxn modelId="{69682822-1A23-4471-9FC1-34641CAF04A5}" type="presParOf" srcId="{88D0F48A-0C86-422D-88D5-5BAF12207196}" destId="{C9A96053-93B7-4FEB-BE58-7041C7CC4A20}" srcOrd="14" destOrd="0" presId="urn:microsoft.com/office/officeart/2005/8/layout/default"/>
    <dgm:cxn modelId="{AAD203F2-08D7-416D-B21A-866D4FD1D541}" type="presParOf" srcId="{88D0F48A-0C86-422D-88D5-5BAF12207196}" destId="{FC5A8EB2-AB00-4A98-8E14-1CFC4B901757}" srcOrd="15" destOrd="0" presId="urn:microsoft.com/office/officeart/2005/8/layout/default"/>
    <dgm:cxn modelId="{0A865D0B-F581-4F55-9D29-AFC7A92A995C}" type="presParOf" srcId="{88D0F48A-0C86-422D-88D5-5BAF12207196}" destId="{440A694C-3670-44E3-A01E-CF681C7B70FA}" srcOrd="16" destOrd="0" presId="urn:microsoft.com/office/officeart/2005/8/layout/default"/>
    <dgm:cxn modelId="{A6D60544-1DC6-435D-94BB-9B8BE8FCA152}" type="presParOf" srcId="{88D0F48A-0C86-422D-88D5-5BAF12207196}" destId="{294334D5-2828-4571-881C-5C0D40B0D61D}" srcOrd="17" destOrd="0" presId="urn:microsoft.com/office/officeart/2005/8/layout/default"/>
    <dgm:cxn modelId="{B461AA5B-A5EA-42F6-B326-5C001947CD7C}" type="presParOf" srcId="{88D0F48A-0C86-422D-88D5-5BAF12207196}" destId="{73AC993D-D691-40F8-B84B-4613527E1CE5}" srcOrd="18" destOrd="0" presId="urn:microsoft.com/office/officeart/2005/8/layout/default"/>
    <dgm:cxn modelId="{75D8717A-3DC2-4ED2-85E4-1C588F99F68B}" type="presParOf" srcId="{88D0F48A-0C86-422D-88D5-5BAF12207196}" destId="{01FD0860-A8BF-419B-895A-A710CF565BA5}" srcOrd="19" destOrd="0" presId="urn:microsoft.com/office/officeart/2005/8/layout/default"/>
    <dgm:cxn modelId="{B7CB1684-84A7-44B7-8CAC-ECA178139CB5}" type="presParOf" srcId="{88D0F48A-0C86-422D-88D5-5BAF12207196}" destId="{16A8A9FF-6614-4715-9B5C-506DA0978097}" srcOrd="20" destOrd="0" presId="urn:microsoft.com/office/officeart/2005/8/layout/default"/>
    <dgm:cxn modelId="{A931A3C6-3A61-46EB-9531-1585B1E0B647}" type="presParOf" srcId="{88D0F48A-0C86-422D-88D5-5BAF12207196}" destId="{71E272A7-F278-4FAA-B6EA-41DD2C23BB39}" srcOrd="21" destOrd="0" presId="urn:microsoft.com/office/officeart/2005/8/layout/default"/>
    <dgm:cxn modelId="{503B9998-4236-448E-B099-152174CBCDB0}" type="presParOf" srcId="{88D0F48A-0C86-422D-88D5-5BAF12207196}" destId="{2E15B1A4-6168-4245-A84E-947316155919}"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58C50D-7BC3-4300-A8F1-68E087D723FA}" type="doc">
      <dgm:prSet loTypeId="urn:microsoft.com/office/officeart/2005/8/layout/cycle3" loCatId="cycle" qsTypeId="urn:microsoft.com/office/officeart/2005/8/quickstyle/3d3" qsCatId="3D" csTypeId="urn:microsoft.com/office/officeart/2005/8/colors/accent4_2" csCatId="accent4" phldr="1"/>
      <dgm:spPr/>
      <dgm:t>
        <a:bodyPr/>
        <a:lstStyle/>
        <a:p>
          <a:endParaRPr lang="en-US"/>
        </a:p>
      </dgm:t>
    </dgm:pt>
    <dgm:pt modelId="{7F8D5CCD-109D-4651-9BB9-00AF10EF6950}">
      <dgm:prSet/>
      <dgm:spPr/>
      <dgm:t>
        <a:bodyPr/>
        <a:lstStyle/>
        <a:p>
          <a:r>
            <a:rPr lang="it-IT" noProof="0"/>
            <a:t>Partito Democratico                           (17 componenti)</a:t>
          </a:r>
        </a:p>
      </dgm:t>
    </dgm:pt>
    <dgm:pt modelId="{EBE1B99C-99B5-4421-A033-A00C113B2BA7}" type="parTrans" cxnId="{42C2528B-D8DD-4C42-B703-14C19F9F6A8D}">
      <dgm:prSet/>
      <dgm:spPr/>
      <dgm:t>
        <a:bodyPr/>
        <a:lstStyle/>
        <a:p>
          <a:endParaRPr lang="it-IT" noProof="0"/>
        </a:p>
      </dgm:t>
    </dgm:pt>
    <dgm:pt modelId="{3A208126-F9D5-4008-AA45-65F61A511732}" type="sibTrans" cxnId="{42C2528B-D8DD-4C42-B703-14C19F9F6A8D}">
      <dgm:prSet/>
      <dgm:spPr/>
      <dgm:t>
        <a:bodyPr/>
        <a:lstStyle/>
        <a:p>
          <a:endParaRPr lang="it-IT" noProof="0"/>
        </a:p>
      </dgm:t>
    </dgm:pt>
    <dgm:pt modelId="{628E3DF7-D8B4-4AD3-B82E-CF96B0515493}">
      <dgm:prSet/>
      <dgm:spPr/>
      <dgm:t>
        <a:bodyPr/>
        <a:lstStyle/>
        <a:p>
          <a:r>
            <a:rPr lang="it-IT" noProof="0"/>
            <a:t>Forza Italia</a:t>
          </a:r>
        </a:p>
        <a:p>
          <a:r>
            <a:rPr lang="it-IT" noProof="0"/>
            <a:t>(5 componenti)</a:t>
          </a:r>
        </a:p>
      </dgm:t>
    </dgm:pt>
    <dgm:pt modelId="{47AA7FD2-95B6-4F1A-BD2F-A15D4C0C8E23}" type="parTrans" cxnId="{DA616AF6-C299-438D-923C-258A0EEADF66}">
      <dgm:prSet/>
      <dgm:spPr/>
      <dgm:t>
        <a:bodyPr/>
        <a:lstStyle/>
        <a:p>
          <a:endParaRPr lang="it-IT" noProof="0"/>
        </a:p>
      </dgm:t>
    </dgm:pt>
    <dgm:pt modelId="{A20FE326-83F9-4C76-94AF-3409A77F3A7A}" type="sibTrans" cxnId="{DA616AF6-C299-438D-923C-258A0EEADF66}">
      <dgm:prSet/>
      <dgm:spPr/>
      <dgm:t>
        <a:bodyPr/>
        <a:lstStyle/>
        <a:p>
          <a:endParaRPr lang="it-IT" noProof="0"/>
        </a:p>
      </dgm:t>
    </dgm:pt>
    <dgm:pt modelId="{BCB68E44-E63F-414B-9B85-80721E57F1C7}">
      <dgm:prSet/>
      <dgm:spPr/>
      <dgm:t>
        <a:bodyPr/>
        <a:lstStyle/>
        <a:p>
          <a:r>
            <a:rPr lang="it-IT" noProof="0"/>
            <a:t>Alleanza Nazionale</a:t>
          </a:r>
        </a:p>
        <a:p>
          <a:r>
            <a:rPr lang="it-IT" noProof="0"/>
            <a:t>(2 componenti)</a:t>
          </a:r>
        </a:p>
      </dgm:t>
    </dgm:pt>
    <dgm:pt modelId="{44CE4DAF-07A6-4280-A244-604096375E92}" type="parTrans" cxnId="{0726BEBC-6339-4A06-95BE-DC8D4C14EA8D}">
      <dgm:prSet/>
      <dgm:spPr/>
      <dgm:t>
        <a:bodyPr/>
        <a:lstStyle/>
        <a:p>
          <a:endParaRPr lang="it-IT" noProof="0"/>
        </a:p>
      </dgm:t>
    </dgm:pt>
    <dgm:pt modelId="{E2A525BC-7850-4475-8072-BB81315E4AAA}" type="sibTrans" cxnId="{0726BEBC-6339-4A06-95BE-DC8D4C14EA8D}">
      <dgm:prSet/>
      <dgm:spPr/>
      <dgm:t>
        <a:bodyPr/>
        <a:lstStyle/>
        <a:p>
          <a:endParaRPr lang="it-IT" noProof="0"/>
        </a:p>
      </dgm:t>
    </dgm:pt>
    <dgm:pt modelId="{0C6C7DB2-DFBA-48D0-B55C-1CB1F17B517C}">
      <dgm:prSet/>
      <dgm:spPr/>
      <dgm:t>
        <a:bodyPr/>
        <a:lstStyle/>
        <a:p>
          <a:r>
            <a:rPr lang="it-IT" noProof="0"/>
            <a:t>U.D.C.</a:t>
          </a:r>
        </a:p>
        <a:p>
          <a:r>
            <a:rPr lang="it-IT" noProof="0"/>
            <a:t>(3 componenti)</a:t>
          </a:r>
        </a:p>
      </dgm:t>
    </dgm:pt>
    <dgm:pt modelId="{7C1EA909-AAD7-44A7-A37A-1DED27B6FEC1}" type="parTrans" cxnId="{5F94FE25-25AB-43EC-A422-AE932A4F8CA2}">
      <dgm:prSet/>
      <dgm:spPr/>
      <dgm:t>
        <a:bodyPr/>
        <a:lstStyle/>
        <a:p>
          <a:endParaRPr lang="it-IT" noProof="0"/>
        </a:p>
      </dgm:t>
    </dgm:pt>
    <dgm:pt modelId="{6442F8FB-64CF-45C1-BECB-D450EA9819B9}" type="sibTrans" cxnId="{5F94FE25-25AB-43EC-A422-AE932A4F8CA2}">
      <dgm:prSet/>
      <dgm:spPr/>
      <dgm:t>
        <a:bodyPr/>
        <a:lstStyle/>
        <a:p>
          <a:endParaRPr lang="it-IT" noProof="0"/>
        </a:p>
      </dgm:t>
    </dgm:pt>
    <dgm:pt modelId="{36354A24-534B-40F3-8EDE-87C6DBA91BC8}">
      <dgm:prSet/>
      <dgm:spPr/>
      <dgm:t>
        <a:bodyPr/>
        <a:lstStyle/>
        <a:p>
          <a:r>
            <a:rPr lang="it-IT" noProof="0"/>
            <a:t>Nuovo PSI </a:t>
          </a:r>
        </a:p>
        <a:p>
          <a:r>
            <a:rPr lang="it-IT" noProof="0"/>
            <a:t>(1 componenti)</a:t>
          </a:r>
        </a:p>
      </dgm:t>
    </dgm:pt>
    <dgm:pt modelId="{F05C8F12-AA98-4418-B178-9D0967BDB204}" type="parTrans" cxnId="{C44E5F6A-31BB-484F-B2A4-7FEA84B53757}">
      <dgm:prSet/>
      <dgm:spPr/>
      <dgm:t>
        <a:bodyPr/>
        <a:lstStyle/>
        <a:p>
          <a:endParaRPr lang="it-IT" noProof="0"/>
        </a:p>
      </dgm:t>
    </dgm:pt>
    <dgm:pt modelId="{07DEC1BA-29B7-4857-AF57-864F3E016ED2}" type="sibTrans" cxnId="{C44E5F6A-31BB-484F-B2A4-7FEA84B53757}">
      <dgm:prSet/>
      <dgm:spPr/>
      <dgm:t>
        <a:bodyPr/>
        <a:lstStyle/>
        <a:p>
          <a:endParaRPr lang="it-IT" noProof="0"/>
        </a:p>
      </dgm:t>
    </dgm:pt>
    <dgm:pt modelId="{0C5AFF53-E030-4899-BA8D-10AEC2FA3968}">
      <dgm:prSet/>
      <dgm:spPr/>
      <dgm:t>
        <a:bodyPr/>
        <a:lstStyle/>
        <a:p>
          <a:r>
            <a:rPr lang="it-IT" noProof="0"/>
            <a:t>Misto </a:t>
          </a:r>
        </a:p>
        <a:p>
          <a:r>
            <a:rPr lang="it-IT" noProof="0"/>
            <a:t>(8 componenti)</a:t>
          </a:r>
        </a:p>
      </dgm:t>
    </dgm:pt>
    <dgm:pt modelId="{5857F4D8-0666-45C4-8F62-4FFFFD3EA2C0}" type="parTrans" cxnId="{77438B72-5932-468E-9B4A-11948887D64C}">
      <dgm:prSet/>
      <dgm:spPr/>
      <dgm:t>
        <a:bodyPr/>
        <a:lstStyle/>
        <a:p>
          <a:endParaRPr lang="it-IT" noProof="0"/>
        </a:p>
      </dgm:t>
    </dgm:pt>
    <dgm:pt modelId="{B652FFD5-765A-4C15-BD54-B63728FF938A}" type="sibTrans" cxnId="{77438B72-5932-468E-9B4A-11948887D64C}">
      <dgm:prSet/>
      <dgm:spPr/>
      <dgm:t>
        <a:bodyPr/>
        <a:lstStyle/>
        <a:p>
          <a:endParaRPr lang="it-IT" noProof="0"/>
        </a:p>
      </dgm:t>
    </dgm:pt>
    <dgm:pt modelId="{29F9D1AE-9FEC-414D-A64A-160A7F3DA272}">
      <dgm:prSet/>
      <dgm:spPr/>
      <dgm:t>
        <a:bodyPr/>
        <a:lstStyle/>
        <a:p>
          <a:r>
            <a:rPr lang="it-IT" noProof="0"/>
            <a:t>Rifondazione Comunista</a:t>
          </a:r>
        </a:p>
        <a:p>
          <a:r>
            <a:rPr lang="it-IT" noProof="0"/>
            <a:t>(2 componenti)</a:t>
          </a:r>
        </a:p>
      </dgm:t>
    </dgm:pt>
    <dgm:pt modelId="{96949A3F-B695-41F7-A0F4-1F9572A614F8}" type="sibTrans" cxnId="{71A3FE61-BB29-48A8-BED5-C5701A719DB9}">
      <dgm:prSet/>
      <dgm:spPr/>
      <dgm:t>
        <a:bodyPr/>
        <a:lstStyle/>
        <a:p>
          <a:endParaRPr lang="it-IT" noProof="0"/>
        </a:p>
      </dgm:t>
    </dgm:pt>
    <dgm:pt modelId="{762333C5-DC78-40B3-8254-10CE00CBAEA1}" type="parTrans" cxnId="{71A3FE61-BB29-48A8-BED5-C5701A719DB9}">
      <dgm:prSet/>
      <dgm:spPr/>
      <dgm:t>
        <a:bodyPr/>
        <a:lstStyle/>
        <a:p>
          <a:endParaRPr lang="it-IT" noProof="0"/>
        </a:p>
      </dgm:t>
    </dgm:pt>
    <dgm:pt modelId="{C98200A4-612A-4D0D-91E2-7746D4B05166}">
      <dgm:prSet/>
      <dgm:spPr/>
      <dgm:t>
        <a:bodyPr/>
        <a:lstStyle/>
        <a:p>
          <a:r>
            <a:rPr lang="it-IT" noProof="0"/>
            <a:t>Popolari UDEUR                         (1 componente)</a:t>
          </a:r>
        </a:p>
      </dgm:t>
    </dgm:pt>
    <dgm:pt modelId="{81606C28-FDA1-45F7-82E4-6ACD7D40D7BE}" type="parTrans" cxnId="{EE76AB1A-BBEC-4D8D-97E4-038C6A8D27B7}">
      <dgm:prSet/>
      <dgm:spPr/>
      <dgm:t>
        <a:bodyPr/>
        <a:lstStyle/>
        <a:p>
          <a:endParaRPr lang="it-IT" noProof="0"/>
        </a:p>
      </dgm:t>
    </dgm:pt>
    <dgm:pt modelId="{C7D96D9E-1E44-46B8-A49C-B89784592CEC}" type="sibTrans" cxnId="{EE76AB1A-BBEC-4D8D-97E4-038C6A8D27B7}">
      <dgm:prSet/>
      <dgm:spPr/>
      <dgm:t>
        <a:bodyPr/>
        <a:lstStyle/>
        <a:p>
          <a:endParaRPr lang="it-IT" noProof="0"/>
        </a:p>
      </dgm:t>
    </dgm:pt>
    <dgm:pt modelId="{494FF478-39A4-45E7-BBC8-769F02CD7471}">
      <dgm:prSet/>
      <dgm:spPr/>
      <dgm:t>
        <a:bodyPr/>
        <a:lstStyle/>
        <a:p>
          <a:r>
            <a:rPr lang="it-IT" noProof="0"/>
            <a:t>Partito Socialista (P.S.E.)</a:t>
          </a:r>
        </a:p>
        <a:p>
          <a:r>
            <a:rPr lang="it-IT" noProof="0"/>
            <a:t>(2 componenti)</a:t>
          </a:r>
        </a:p>
      </dgm:t>
      <dgm:extLst>
        <a:ext uri="{E40237B7-FDA0-4F09-8148-C483321AD2D9}">
          <dgm14:cNvPr xmlns:dgm14="http://schemas.microsoft.com/office/drawing/2010/diagram" id="0" name="" descr="VIII legislatura - Gruppi consiliari fine legislatura"/>
        </a:ext>
      </dgm:extLst>
    </dgm:pt>
    <dgm:pt modelId="{6524C10C-B632-4453-8777-38A58F641198}" type="sibTrans" cxnId="{203B0E8A-76A9-40A1-AF77-A4EBA6243288}">
      <dgm:prSet/>
      <dgm:spPr/>
      <dgm:t>
        <a:bodyPr/>
        <a:lstStyle/>
        <a:p>
          <a:endParaRPr lang="it-IT" noProof="0"/>
        </a:p>
      </dgm:t>
    </dgm:pt>
    <dgm:pt modelId="{F1B5650F-5B94-4E7D-B4AF-AC992702F093}" type="parTrans" cxnId="{203B0E8A-76A9-40A1-AF77-A4EBA6243288}">
      <dgm:prSet/>
      <dgm:spPr/>
      <dgm:t>
        <a:bodyPr/>
        <a:lstStyle/>
        <a:p>
          <a:endParaRPr lang="it-IT" noProof="0"/>
        </a:p>
      </dgm:t>
    </dgm:pt>
    <dgm:pt modelId="{749213D1-7C1D-4CAB-AACF-A2AAB0637A7F}">
      <dgm:prSet/>
      <dgm:spPr/>
      <dgm:t>
        <a:bodyPr/>
        <a:lstStyle/>
        <a:p>
          <a:r>
            <a:rPr lang="it-IT" noProof="0"/>
            <a:t>Italia dei Valori </a:t>
          </a:r>
        </a:p>
        <a:p>
          <a:r>
            <a:rPr lang="it-IT" noProof="0"/>
            <a:t>(2 componenti)</a:t>
          </a:r>
        </a:p>
      </dgm:t>
    </dgm:pt>
    <dgm:pt modelId="{45E94C2F-78F5-48D4-9D12-1C086911824D}" type="parTrans" cxnId="{82D6AA86-4220-457D-9957-376FEC2E7719}">
      <dgm:prSet/>
      <dgm:spPr/>
      <dgm:t>
        <a:bodyPr/>
        <a:lstStyle/>
        <a:p>
          <a:endParaRPr lang="it-IT"/>
        </a:p>
      </dgm:t>
    </dgm:pt>
    <dgm:pt modelId="{AA5FE0B6-C257-40E7-936D-381EBC38AE9D}" type="sibTrans" cxnId="{82D6AA86-4220-457D-9957-376FEC2E7719}">
      <dgm:prSet/>
      <dgm:spPr/>
      <dgm:t>
        <a:bodyPr/>
        <a:lstStyle/>
        <a:p>
          <a:endParaRPr lang="it-IT"/>
        </a:p>
      </dgm:t>
    </dgm:pt>
    <dgm:pt modelId="{DEE09B0F-C0EF-4D1D-8008-8230B9FE4AE2}">
      <dgm:prSet/>
      <dgm:spPr/>
      <dgm:t>
        <a:bodyPr/>
        <a:lstStyle/>
        <a:p>
          <a:r>
            <a:rPr lang="it-IT" noProof="0"/>
            <a:t>Popolari Europei verso il PDL</a:t>
          </a:r>
        </a:p>
        <a:p>
          <a:r>
            <a:rPr lang="it-IT" noProof="0"/>
            <a:t>(3 componenti)</a:t>
          </a:r>
        </a:p>
      </dgm:t>
    </dgm:pt>
    <dgm:pt modelId="{0BD04096-59A2-4385-AAF4-E9CB3B1A1C41}" type="parTrans" cxnId="{8050B5CE-8ACA-4AD0-8B91-DF1393D80156}">
      <dgm:prSet/>
      <dgm:spPr/>
      <dgm:t>
        <a:bodyPr/>
        <a:lstStyle/>
        <a:p>
          <a:endParaRPr lang="it-IT"/>
        </a:p>
      </dgm:t>
    </dgm:pt>
    <dgm:pt modelId="{A82B08FE-084C-45E1-942A-DE47529AD171}" type="sibTrans" cxnId="{8050B5CE-8ACA-4AD0-8B91-DF1393D80156}">
      <dgm:prSet/>
      <dgm:spPr/>
      <dgm:t>
        <a:bodyPr/>
        <a:lstStyle/>
        <a:p>
          <a:endParaRPr lang="it-IT"/>
        </a:p>
      </dgm:t>
    </dgm:pt>
    <dgm:pt modelId="{11FBB691-EB49-41E1-BEFC-1949485EA94E}">
      <dgm:prSet/>
      <dgm:spPr/>
      <dgm:t>
        <a:bodyPr/>
        <a:lstStyle/>
        <a:p>
          <a:r>
            <a:rPr lang="it-IT" noProof="0"/>
            <a:t>Calabria Popolare Democratica</a:t>
          </a:r>
        </a:p>
        <a:p>
          <a:r>
            <a:rPr lang="it-IT" noProof="0"/>
            <a:t>(3 componenti)</a:t>
          </a:r>
        </a:p>
      </dgm:t>
    </dgm:pt>
    <dgm:pt modelId="{520AC7D0-CCE3-4F7A-989A-24F334A5D552}" type="parTrans" cxnId="{CB350627-B745-4814-9782-A1DD1A8B29CE}">
      <dgm:prSet/>
      <dgm:spPr/>
      <dgm:t>
        <a:bodyPr/>
        <a:lstStyle/>
        <a:p>
          <a:endParaRPr lang="it-IT"/>
        </a:p>
      </dgm:t>
    </dgm:pt>
    <dgm:pt modelId="{8D54F451-94A6-4FFB-B294-C8FCD2B8F52E}" type="sibTrans" cxnId="{CB350627-B745-4814-9782-A1DD1A8B29CE}">
      <dgm:prSet/>
      <dgm:spPr/>
      <dgm:t>
        <a:bodyPr/>
        <a:lstStyle/>
        <a:p>
          <a:endParaRPr lang="it-IT"/>
        </a:p>
      </dgm:t>
    </dgm:pt>
    <dgm:pt modelId="{C201BD08-7D00-429F-9608-9BBA217B893C}">
      <dgm:prSet/>
      <dgm:spPr/>
      <dgm:t>
        <a:bodyPr/>
        <a:lstStyle/>
        <a:p>
          <a:r>
            <a:rPr lang="it-IT" noProof="0"/>
            <a:t>UDC SVP e Autonomie</a:t>
          </a:r>
        </a:p>
        <a:p>
          <a:r>
            <a:rPr lang="it-IT" noProof="0"/>
            <a:t>(1 componente)</a:t>
          </a:r>
        </a:p>
      </dgm:t>
    </dgm:pt>
    <dgm:pt modelId="{64F68D49-8CA3-4AC5-B75C-D7046085F64B}" type="parTrans" cxnId="{BD4A687C-A4A2-44E6-8FC2-17D11136705C}">
      <dgm:prSet/>
      <dgm:spPr/>
      <dgm:t>
        <a:bodyPr/>
        <a:lstStyle/>
        <a:p>
          <a:endParaRPr lang="it-IT"/>
        </a:p>
      </dgm:t>
    </dgm:pt>
    <dgm:pt modelId="{06B09D86-9A16-4123-8D99-2EC5E61F5B2E}" type="sibTrans" cxnId="{BD4A687C-A4A2-44E6-8FC2-17D11136705C}">
      <dgm:prSet/>
      <dgm:spPr/>
      <dgm:t>
        <a:bodyPr/>
        <a:lstStyle/>
        <a:p>
          <a:endParaRPr lang="it-IT"/>
        </a:p>
      </dgm:t>
    </dgm:pt>
    <dgm:pt modelId="{88183A28-2E93-4FB4-A1EC-FB311B5147F8}" type="pres">
      <dgm:prSet presAssocID="{8858C50D-7BC3-4300-A8F1-68E087D723FA}" presName="Name0" presStyleCnt="0">
        <dgm:presLayoutVars>
          <dgm:dir/>
          <dgm:resizeHandles val="exact"/>
        </dgm:presLayoutVars>
      </dgm:prSet>
      <dgm:spPr/>
    </dgm:pt>
    <dgm:pt modelId="{25BE9100-EEE0-439B-96AB-28E569ED5885}" type="pres">
      <dgm:prSet presAssocID="{8858C50D-7BC3-4300-A8F1-68E087D723FA}" presName="cycle" presStyleCnt="0"/>
      <dgm:spPr/>
    </dgm:pt>
    <dgm:pt modelId="{51FE914E-F16C-4A33-A27A-D4875C50AA74}" type="pres">
      <dgm:prSet presAssocID="{7F8D5CCD-109D-4651-9BB9-00AF10EF6950}" presName="nodeFirstNode" presStyleLbl="node1" presStyleIdx="0" presStyleCnt="13" custRadScaleRad="101957" custRadScaleInc="76868">
        <dgm:presLayoutVars>
          <dgm:bulletEnabled val="1"/>
        </dgm:presLayoutVars>
      </dgm:prSet>
      <dgm:spPr/>
    </dgm:pt>
    <dgm:pt modelId="{EB4DCE74-F619-4F63-A45B-1179659C9CE8}" type="pres">
      <dgm:prSet presAssocID="{3A208126-F9D5-4008-AA45-65F61A511732}" presName="sibTransFirstNode" presStyleLbl="bgShp" presStyleIdx="0" presStyleCnt="1" custLinFactNeighborX="-15106" custLinFactNeighborY="-553"/>
      <dgm:spPr/>
    </dgm:pt>
    <dgm:pt modelId="{96040DBD-1CF9-4E60-9CAB-067D9C83A48A}" type="pres">
      <dgm:prSet presAssocID="{C201BD08-7D00-429F-9608-9BBA217B893C}" presName="nodeFollowingNodes" presStyleLbl="node1" presStyleIdx="1" presStyleCnt="13" custRadScaleRad="105878" custRadScaleInc="-217035">
        <dgm:presLayoutVars>
          <dgm:bulletEnabled val="1"/>
        </dgm:presLayoutVars>
      </dgm:prSet>
      <dgm:spPr/>
    </dgm:pt>
    <dgm:pt modelId="{A52BD7DD-AA7B-4C38-8094-519C84645769}" type="pres">
      <dgm:prSet presAssocID="{DEE09B0F-C0EF-4D1D-8008-8230B9FE4AE2}" presName="nodeFollowingNodes" presStyleLbl="node1" presStyleIdx="2" presStyleCnt="13" custRadScaleRad="108743" custRadScaleInc="-424734">
        <dgm:presLayoutVars>
          <dgm:bulletEnabled val="1"/>
        </dgm:presLayoutVars>
      </dgm:prSet>
      <dgm:spPr/>
    </dgm:pt>
    <dgm:pt modelId="{E9453838-2EA4-46F4-A2C2-B7CA167695EA}" type="pres">
      <dgm:prSet presAssocID="{C98200A4-612A-4D0D-91E2-7746D4B05166}" presName="nodeFollowingNodes" presStyleLbl="node1" presStyleIdx="3" presStyleCnt="13" custRadScaleRad="103764" custRadScaleInc="-133108">
        <dgm:presLayoutVars>
          <dgm:bulletEnabled val="1"/>
        </dgm:presLayoutVars>
      </dgm:prSet>
      <dgm:spPr/>
    </dgm:pt>
    <dgm:pt modelId="{8F2A79FC-017A-428F-8DD4-5C4FF1778374}" type="pres">
      <dgm:prSet presAssocID="{29F9D1AE-9FEC-414D-A64A-160A7F3DA272}" presName="nodeFollowingNodes" presStyleLbl="node1" presStyleIdx="4" presStyleCnt="13" custRadScaleRad="106617" custRadScaleInc="-62254">
        <dgm:presLayoutVars>
          <dgm:bulletEnabled val="1"/>
        </dgm:presLayoutVars>
      </dgm:prSet>
      <dgm:spPr/>
    </dgm:pt>
    <dgm:pt modelId="{7B731688-A617-4D7D-A0A8-CEDCF0FE94BF}" type="pres">
      <dgm:prSet presAssocID="{494FF478-39A4-45E7-BBC8-769F02CD7471}" presName="nodeFollowingNodes" presStyleLbl="node1" presStyleIdx="5" presStyleCnt="13" custRadScaleRad="109342" custRadScaleInc="-255611">
        <dgm:presLayoutVars>
          <dgm:bulletEnabled val="1"/>
        </dgm:presLayoutVars>
      </dgm:prSet>
      <dgm:spPr/>
    </dgm:pt>
    <dgm:pt modelId="{232C2E64-293F-42E4-A535-D0EC8A117D6D}" type="pres">
      <dgm:prSet presAssocID="{628E3DF7-D8B4-4AD3-B82E-CF96B0515493}" presName="nodeFollowingNodes" presStyleLbl="node1" presStyleIdx="6" presStyleCnt="13" custRadScaleRad="104043" custRadScaleInc="-194900">
        <dgm:presLayoutVars>
          <dgm:bulletEnabled val="1"/>
        </dgm:presLayoutVars>
      </dgm:prSet>
      <dgm:spPr/>
    </dgm:pt>
    <dgm:pt modelId="{AF8EE127-E935-48DA-A75A-E87FFE70E038}" type="pres">
      <dgm:prSet presAssocID="{BCB68E44-E63F-414B-9B85-80721E57F1C7}" presName="nodeFollowingNodes" presStyleLbl="node1" presStyleIdx="7" presStyleCnt="13" custRadScaleRad="104893" custRadScaleInc="-192781">
        <dgm:presLayoutVars>
          <dgm:bulletEnabled val="1"/>
        </dgm:presLayoutVars>
      </dgm:prSet>
      <dgm:spPr/>
    </dgm:pt>
    <dgm:pt modelId="{CCBF9E19-42BE-49B4-B1B1-9F43BA0BDBCB}" type="pres">
      <dgm:prSet presAssocID="{0C6C7DB2-DFBA-48D0-B55C-1CB1F17B517C}" presName="nodeFollowingNodes" presStyleLbl="node1" presStyleIdx="8" presStyleCnt="13" custRadScaleRad="106115" custRadScaleInc="-164189">
        <dgm:presLayoutVars>
          <dgm:bulletEnabled val="1"/>
        </dgm:presLayoutVars>
      </dgm:prSet>
      <dgm:spPr/>
    </dgm:pt>
    <dgm:pt modelId="{16B9CF90-4250-42CC-A8B9-75266FA5B60B}" type="pres">
      <dgm:prSet presAssocID="{36354A24-534B-40F3-8EDE-87C6DBA91BC8}" presName="nodeFollowingNodes" presStyleLbl="node1" presStyleIdx="9" presStyleCnt="13" custRadScaleRad="108543" custRadScaleInc="-140530">
        <dgm:presLayoutVars>
          <dgm:bulletEnabled val="1"/>
        </dgm:presLayoutVars>
      </dgm:prSet>
      <dgm:spPr/>
    </dgm:pt>
    <dgm:pt modelId="{DAE669FE-6355-4C6F-966E-C798FEAD5CB5}" type="pres">
      <dgm:prSet presAssocID="{0C5AFF53-E030-4899-BA8D-10AEC2FA3968}" presName="nodeFollowingNodes" presStyleLbl="node1" presStyleIdx="10" presStyleCnt="13" custRadScaleRad="109683" custRadScaleInc="-58000">
        <dgm:presLayoutVars>
          <dgm:bulletEnabled val="1"/>
        </dgm:presLayoutVars>
      </dgm:prSet>
      <dgm:spPr/>
    </dgm:pt>
    <dgm:pt modelId="{579CDF34-2014-4DD1-BEAF-524679B99666}" type="pres">
      <dgm:prSet presAssocID="{749213D1-7C1D-4CAB-AACF-A2AAB0637A7F}" presName="nodeFollowingNodes" presStyleLbl="node1" presStyleIdx="11" presStyleCnt="13" custRadScaleRad="106284" custRadScaleInc="-262462">
        <dgm:presLayoutVars>
          <dgm:bulletEnabled val="1"/>
        </dgm:presLayoutVars>
      </dgm:prSet>
      <dgm:spPr/>
    </dgm:pt>
    <dgm:pt modelId="{2A0065AC-FEF6-4909-A46F-F87B22B2EE04}" type="pres">
      <dgm:prSet presAssocID="{11FBB691-EB49-41E1-BEFC-1949485EA94E}" presName="nodeFollowingNodes" presStyleLbl="node1" presStyleIdx="12" presStyleCnt="13" custRadScaleRad="107470" custRadScaleInc="-183041">
        <dgm:presLayoutVars>
          <dgm:bulletEnabled val="1"/>
        </dgm:presLayoutVars>
      </dgm:prSet>
      <dgm:spPr/>
    </dgm:pt>
  </dgm:ptLst>
  <dgm:cxnLst>
    <dgm:cxn modelId="{48D93209-AC5F-4DFC-A7F1-A20526EE7BA9}" type="presOf" srcId="{494FF478-39A4-45E7-BBC8-769F02CD7471}" destId="{7B731688-A617-4D7D-A0A8-CEDCF0FE94BF}" srcOrd="0" destOrd="0" presId="urn:microsoft.com/office/officeart/2005/8/layout/cycle3"/>
    <dgm:cxn modelId="{ED866615-4933-4F60-A7DB-2A6797E53A3F}" type="presOf" srcId="{749213D1-7C1D-4CAB-AACF-A2AAB0637A7F}" destId="{579CDF34-2014-4DD1-BEAF-524679B99666}" srcOrd="0" destOrd="0" presId="urn:microsoft.com/office/officeart/2005/8/layout/cycle3"/>
    <dgm:cxn modelId="{EE76AB1A-BBEC-4D8D-97E4-038C6A8D27B7}" srcId="{8858C50D-7BC3-4300-A8F1-68E087D723FA}" destId="{C98200A4-612A-4D0D-91E2-7746D4B05166}" srcOrd="3" destOrd="0" parTransId="{81606C28-FDA1-45F7-82E4-6ACD7D40D7BE}" sibTransId="{C7D96D9E-1E44-46B8-A49C-B89784592CEC}"/>
    <dgm:cxn modelId="{2F5E0E1B-893C-4A99-8C2D-C284B32F22C4}" type="presOf" srcId="{628E3DF7-D8B4-4AD3-B82E-CF96B0515493}" destId="{232C2E64-293F-42E4-A535-D0EC8A117D6D}" srcOrd="0" destOrd="0" presId="urn:microsoft.com/office/officeart/2005/8/layout/cycle3"/>
    <dgm:cxn modelId="{5F6A361B-2801-4DD8-9F4D-27A586B1FDEB}" type="presOf" srcId="{BCB68E44-E63F-414B-9B85-80721E57F1C7}" destId="{AF8EE127-E935-48DA-A75A-E87FFE70E038}" srcOrd="0" destOrd="0" presId="urn:microsoft.com/office/officeart/2005/8/layout/cycle3"/>
    <dgm:cxn modelId="{3A2E8120-C012-42C0-B43E-6D9C38E994BC}" type="presOf" srcId="{7F8D5CCD-109D-4651-9BB9-00AF10EF6950}" destId="{51FE914E-F16C-4A33-A27A-D4875C50AA74}" srcOrd="0" destOrd="0" presId="urn:microsoft.com/office/officeart/2005/8/layout/cycle3"/>
    <dgm:cxn modelId="{5F94FE25-25AB-43EC-A422-AE932A4F8CA2}" srcId="{8858C50D-7BC3-4300-A8F1-68E087D723FA}" destId="{0C6C7DB2-DFBA-48D0-B55C-1CB1F17B517C}" srcOrd="8" destOrd="0" parTransId="{7C1EA909-AAD7-44A7-A37A-1DED27B6FEC1}" sibTransId="{6442F8FB-64CF-45C1-BECB-D450EA9819B9}"/>
    <dgm:cxn modelId="{CB350627-B745-4814-9782-A1DD1A8B29CE}" srcId="{8858C50D-7BC3-4300-A8F1-68E087D723FA}" destId="{11FBB691-EB49-41E1-BEFC-1949485EA94E}" srcOrd="12" destOrd="0" parTransId="{520AC7D0-CCE3-4F7A-989A-24F334A5D552}" sibTransId="{8D54F451-94A6-4FFB-B294-C8FCD2B8F52E}"/>
    <dgm:cxn modelId="{9E124A2F-E5E5-4783-8507-307A069DF03A}" type="presOf" srcId="{0C5AFF53-E030-4899-BA8D-10AEC2FA3968}" destId="{DAE669FE-6355-4C6F-966E-C798FEAD5CB5}" srcOrd="0" destOrd="0" presId="urn:microsoft.com/office/officeart/2005/8/layout/cycle3"/>
    <dgm:cxn modelId="{305DE360-ADF5-47A4-84F0-96896A848066}" type="presOf" srcId="{36354A24-534B-40F3-8EDE-87C6DBA91BC8}" destId="{16B9CF90-4250-42CC-A8B9-75266FA5B60B}" srcOrd="0" destOrd="0" presId="urn:microsoft.com/office/officeart/2005/8/layout/cycle3"/>
    <dgm:cxn modelId="{71A3FE61-BB29-48A8-BED5-C5701A719DB9}" srcId="{8858C50D-7BC3-4300-A8F1-68E087D723FA}" destId="{29F9D1AE-9FEC-414D-A64A-160A7F3DA272}" srcOrd="4" destOrd="0" parTransId="{762333C5-DC78-40B3-8254-10CE00CBAEA1}" sibTransId="{96949A3F-B695-41F7-A0F4-1F9572A614F8}"/>
    <dgm:cxn modelId="{2CDE8D43-C1CD-4B8B-A5F7-ACFFBDB4D959}" type="presOf" srcId="{C98200A4-612A-4D0D-91E2-7746D4B05166}" destId="{E9453838-2EA4-46F4-A2C2-B7CA167695EA}" srcOrd="0" destOrd="0" presId="urn:microsoft.com/office/officeart/2005/8/layout/cycle3"/>
    <dgm:cxn modelId="{7EF5E565-EF29-47EF-8806-8547568E8CC9}" type="presOf" srcId="{0C6C7DB2-DFBA-48D0-B55C-1CB1F17B517C}" destId="{CCBF9E19-42BE-49B4-B1B1-9F43BA0BDBCB}" srcOrd="0" destOrd="0" presId="urn:microsoft.com/office/officeart/2005/8/layout/cycle3"/>
    <dgm:cxn modelId="{C44E5F6A-31BB-484F-B2A4-7FEA84B53757}" srcId="{8858C50D-7BC3-4300-A8F1-68E087D723FA}" destId="{36354A24-534B-40F3-8EDE-87C6DBA91BC8}" srcOrd="9" destOrd="0" parTransId="{F05C8F12-AA98-4418-B178-9D0967BDB204}" sibTransId="{07DEC1BA-29B7-4857-AF57-864F3E016ED2}"/>
    <dgm:cxn modelId="{6F5BF96B-F578-4282-916F-9025D61D1AC0}" type="presOf" srcId="{3A208126-F9D5-4008-AA45-65F61A511732}" destId="{EB4DCE74-F619-4F63-A45B-1179659C9CE8}" srcOrd="0" destOrd="0" presId="urn:microsoft.com/office/officeart/2005/8/layout/cycle3"/>
    <dgm:cxn modelId="{98F30C6C-544A-4455-9C39-29241DC555E2}" type="presOf" srcId="{11FBB691-EB49-41E1-BEFC-1949485EA94E}" destId="{2A0065AC-FEF6-4909-A46F-F87B22B2EE04}" srcOrd="0" destOrd="0" presId="urn:microsoft.com/office/officeart/2005/8/layout/cycle3"/>
    <dgm:cxn modelId="{F36B574C-E8A7-4F98-AD26-50B1992E7CDE}" type="presOf" srcId="{DEE09B0F-C0EF-4D1D-8008-8230B9FE4AE2}" destId="{A52BD7DD-AA7B-4C38-8094-519C84645769}" srcOrd="0" destOrd="0" presId="urn:microsoft.com/office/officeart/2005/8/layout/cycle3"/>
    <dgm:cxn modelId="{77438B72-5932-468E-9B4A-11948887D64C}" srcId="{8858C50D-7BC3-4300-A8F1-68E087D723FA}" destId="{0C5AFF53-E030-4899-BA8D-10AEC2FA3968}" srcOrd="10" destOrd="0" parTransId="{5857F4D8-0666-45C4-8F62-4FFFFD3EA2C0}" sibTransId="{B652FFD5-765A-4C15-BD54-B63728FF938A}"/>
    <dgm:cxn modelId="{14E60A58-D02E-4CF5-8733-0CBA1764712C}" type="presOf" srcId="{C201BD08-7D00-429F-9608-9BBA217B893C}" destId="{96040DBD-1CF9-4E60-9CAB-067D9C83A48A}" srcOrd="0" destOrd="0" presId="urn:microsoft.com/office/officeart/2005/8/layout/cycle3"/>
    <dgm:cxn modelId="{BD4A687C-A4A2-44E6-8FC2-17D11136705C}" srcId="{8858C50D-7BC3-4300-A8F1-68E087D723FA}" destId="{C201BD08-7D00-429F-9608-9BBA217B893C}" srcOrd="1" destOrd="0" parTransId="{64F68D49-8CA3-4AC5-B75C-D7046085F64B}" sibTransId="{06B09D86-9A16-4123-8D99-2EC5E61F5B2E}"/>
    <dgm:cxn modelId="{82D6AA86-4220-457D-9957-376FEC2E7719}" srcId="{8858C50D-7BC3-4300-A8F1-68E087D723FA}" destId="{749213D1-7C1D-4CAB-AACF-A2AAB0637A7F}" srcOrd="11" destOrd="0" parTransId="{45E94C2F-78F5-48D4-9D12-1C086911824D}" sibTransId="{AA5FE0B6-C257-40E7-936D-381EBC38AE9D}"/>
    <dgm:cxn modelId="{203B0E8A-76A9-40A1-AF77-A4EBA6243288}" srcId="{8858C50D-7BC3-4300-A8F1-68E087D723FA}" destId="{494FF478-39A4-45E7-BBC8-769F02CD7471}" srcOrd="5" destOrd="0" parTransId="{F1B5650F-5B94-4E7D-B4AF-AC992702F093}" sibTransId="{6524C10C-B632-4453-8777-38A58F641198}"/>
    <dgm:cxn modelId="{42C2528B-D8DD-4C42-B703-14C19F9F6A8D}" srcId="{8858C50D-7BC3-4300-A8F1-68E087D723FA}" destId="{7F8D5CCD-109D-4651-9BB9-00AF10EF6950}" srcOrd="0" destOrd="0" parTransId="{EBE1B99C-99B5-4421-A033-A00C113B2BA7}" sibTransId="{3A208126-F9D5-4008-AA45-65F61A511732}"/>
    <dgm:cxn modelId="{0726BEBC-6339-4A06-95BE-DC8D4C14EA8D}" srcId="{8858C50D-7BC3-4300-A8F1-68E087D723FA}" destId="{BCB68E44-E63F-414B-9B85-80721E57F1C7}" srcOrd="7" destOrd="0" parTransId="{44CE4DAF-07A6-4280-A244-604096375E92}" sibTransId="{E2A525BC-7850-4475-8072-BB81315E4AAA}"/>
    <dgm:cxn modelId="{8050B5CE-8ACA-4AD0-8B91-DF1393D80156}" srcId="{8858C50D-7BC3-4300-A8F1-68E087D723FA}" destId="{DEE09B0F-C0EF-4D1D-8008-8230B9FE4AE2}" srcOrd="2" destOrd="0" parTransId="{0BD04096-59A2-4385-AAF4-E9CB3B1A1C41}" sibTransId="{A82B08FE-084C-45E1-942A-DE47529AD171}"/>
    <dgm:cxn modelId="{0532DFE7-7A6E-4ED0-A4D3-B650AC68D547}" type="presOf" srcId="{8858C50D-7BC3-4300-A8F1-68E087D723FA}" destId="{88183A28-2E93-4FB4-A1EC-FB311B5147F8}" srcOrd="0" destOrd="0" presId="urn:microsoft.com/office/officeart/2005/8/layout/cycle3"/>
    <dgm:cxn modelId="{DA616AF6-C299-438D-923C-258A0EEADF66}" srcId="{8858C50D-7BC3-4300-A8F1-68E087D723FA}" destId="{628E3DF7-D8B4-4AD3-B82E-CF96B0515493}" srcOrd="6" destOrd="0" parTransId="{47AA7FD2-95B6-4F1A-BD2F-A15D4C0C8E23}" sibTransId="{A20FE326-83F9-4C76-94AF-3409A77F3A7A}"/>
    <dgm:cxn modelId="{964D2AFE-6243-4ED9-AB8E-557DFA3728F9}" type="presOf" srcId="{29F9D1AE-9FEC-414D-A64A-160A7F3DA272}" destId="{8F2A79FC-017A-428F-8DD4-5C4FF1778374}" srcOrd="0" destOrd="0" presId="urn:microsoft.com/office/officeart/2005/8/layout/cycle3"/>
    <dgm:cxn modelId="{421E9228-019F-4321-9D51-A672A3D6AA4A}" type="presParOf" srcId="{88183A28-2E93-4FB4-A1EC-FB311B5147F8}" destId="{25BE9100-EEE0-439B-96AB-28E569ED5885}" srcOrd="0" destOrd="0" presId="urn:microsoft.com/office/officeart/2005/8/layout/cycle3"/>
    <dgm:cxn modelId="{6266760F-8276-4177-AAF7-B3574D8CE385}" type="presParOf" srcId="{25BE9100-EEE0-439B-96AB-28E569ED5885}" destId="{51FE914E-F16C-4A33-A27A-D4875C50AA74}" srcOrd="0" destOrd="0" presId="urn:microsoft.com/office/officeart/2005/8/layout/cycle3"/>
    <dgm:cxn modelId="{184E8A65-5F18-4B2A-B8E3-204225DE4432}" type="presParOf" srcId="{25BE9100-EEE0-439B-96AB-28E569ED5885}" destId="{EB4DCE74-F619-4F63-A45B-1179659C9CE8}" srcOrd="1" destOrd="0" presId="urn:microsoft.com/office/officeart/2005/8/layout/cycle3"/>
    <dgm:cxn modelId="{F226060E-FFD4-407B-BF0D-09E41559D1D0}" type="presParOf" srcId="{25BE9100-EEE0-439B-96AB-28E569ED5885}" destId="{96040DBD-1CF9-4E60-9CAB-067D9C83A48A}" srcOrd="2" destOrd="0" presId="urn:microsoft.com/office/officeart/2005/8/layout/cycle3"/>
    <dgm:cxn modelId="{2CCD896A-D0AF-4740-8D59-39C887767F8B}" type="presParOf" srcId="{25BE9100-EEE0-439B-96AB-28E569ED5885}" destId="{A52BD7DD-AA7B-4C38-8094-519C84645769}" srcOrd="3" destOrd="0" presId="urn:microsoft.com/office/officeart/2005/8/layout/cycle3"/>
    <dgm:cxn modelId="{9756EA06-25FD-4725-98D0-F1D2D82656C7}" type="presParOf" srcId="{25BE9100-EEE0-439B-96AB-28E569ED5885}" destId="{E9453838-2EA4-46F4-A2C2-B7CA167695EA}" srcOrd="4" destOrd="0" presId="urn:microsoft.com/office/officeart/2005/8/layout/cycle3"/>
    <dgm:cxn modelId="{6A5CA8EB-CED8-47E8-9204-F9528DAB7BA6}" type="presParOf" srcId="{25BE9100-EEE0-439B-96AB-28E569ED5885}" destId="{8F2A79FC-017A-428F-8DD4-5C4FF1778374}" srcOrd="5" destOrd="0" presId="urn:microsoft.com/office/officeart/2005/8/layout/cycle3"/>
    <dgm:cxn modelId="{8B25445E-E228-4CED-AB35-750BAD1C728A}" type="presParOf" srcId="{25BE9100-EEE0-439B-96AB-28E569ED5885}" destId="{7B731688-A617-4D7D-A0A8-CEDCF0FE94BF}" srcOrd="6" destOrd="0" presId="urn:microsoft.com/office/officeart/2005/8/layout/cycle3"/>
    <dgm:cxn modelId="{9C61771E-FE5E-4CF1-93FD-EBB21E2CFBE1}" type="presParOf" srcId="{25BE9100-EEE0-439B-96AB-28E569ED5885}" destId="{232C2E64-293F-42E4-A535-D0EC8A117D6D}" srcOrd="7" destOrd="0" presId="urn:microsoft.com/office/officeart/2005/8/layout/cycle3"/>
    <dgm:cxn modelId="{CEEFDAB5-A4E0-41D5-9134-F7DB8C0D0FDC}" type="presParOf" srcId="{25BE9100-EEE0-439B-96AB-28E569ED5885}" destId="{AF8EE127-E935-48DA-A75A-E87FFE70E038}" srcOrd="8" destOrd="0" presId="urn:microsoft.com/office/officeart/2005/8/layout/cycle3"/>
    <dgm:cxn modelId="{38166658-4A51-4947-B997-520C448B4A0C}" type="presParOf" srcId="{25BE9100-EEE0-439B-96AB-28E569ED5885}" destId="{CCBF9E19-42BE-49B4-B1B1-9F43BA0BDBCB}" srcOrd="9" destOrd="0" presId="urn:microsoft.com/office/officeart/2005/8/layout/cycle3"/>
    <dgm:cxn modelId="{3C3992F7-4EA2-455D-B9BA-ADF3337D96D1}" type="presParOf" srcId="{25BE9100-EEE0-439B-96AB-28E569ED5885}" destId="{16B9CF90-4250-42CC-A8B9-75266FA5B60B}" srcOrd="10" destOrd="0" presId="urn:microsoft.com/office/officeart/2005/8/layout/cycle3"/>
    <dgm:cxn modelId="{C9683FA7-4C0D-42CC-AB86-B24222BAEBFE}" type="presParOf" srcId="{25BE9100-EEE0-439B-96AB-28E569ED5885}" destId="{DAE669FE-6355-4C6F-966E-C798FEAD5CB5}" srcOrd="11" destOrd="0" presId="urn:microsoft.com/office/officeart/2005/8/layout/cycle3"/>
    <dgm:cxn modelId="{F06A37E3-EDA7-48E8-BAD1-745DDC633918}" type="presParOf" srcId="{25BE9100-EEE0-439B-96AB-28E569ED5885}" destId="{579CDF34-2014-4DD1-BEAF-524679B99666}" srcOrd="12" destOrd="0" presId="urn:microsoft.com/office/officeart/2005/8/layout/cycle3"/>
    <dgm:cxn modelId="{4D2F9784-94D4-47E3-8B4A-F0F9C013A834}" type="presParOf" srcId="{25BE9100-EEE0-439B-96AB-28E569ED5885}" destId="{2A0065AC-FEF6-4909-A46F-F87B22B2EE04}" srcOrd="13"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58C50D-7BC3-4300-A8F1-68E087D723FA}" type="doc">
      <dgm:prSet loTypeId="urn:microsoft.com/office/officeart/2005/8/layout/cycle3" loCatId="cycle" qsTypeId="urn:microsoft.com/office/officeart/2005/8/quickstyle/3d3" qsCatId="3D" csTypeId="urn:microsoft.com/office/officeart/2005/8/colors/accent4_2" csCatId="accent4" phldr="1"/>
      <dgm:spPr/>
      <dgm:t>
        <a:bodyPr/>
        <a:lstStyle/>
        <a:p>
          <a:endParaRPr lang="en-US"/>
        </a:p>
      </dgm:t>
    </dgm:pt>
    <dgm:pt modelId="{7F8D5CCD-109D-4651-9BB9-00AF10EF6950}">
      <dgm:prSet/>
      <dgm:spPr/>
      <dgm:t>
        <a:bodyPr/>
        <a:lstStyle/>
        <a:p>
          <a:r>
            <a:rPr lang="it-IT" noProof="0"/>
            <a:t>Popolo della Libertà                           (16 componenti)</a:t>
          </a:r>
        </a:p>
      </dgm:t>
    </dgm:pt>
    <dgm:pt modelId="{EBE1B99C-99B5-4421-A033-A00C113B2BA7}" type="parTrans" cxnId="{42C2528B-D8DD-4C42-B703-14C19F9F6A8D}">
      <dgm:prSet/>
      <dgm:spPr/>
      <dgm:t>
        <a:bodyPr/>
        <a:lstStyle/>
        <a:p>
          <a:endParaRPr lang="it-IT" noProof="0"/>
        </a:p>
      </dgm:t>
    </dgm:pt>
    <dgm:pt modelId="{3A208126-F9D5-4008-AA45-65F61A511732}" type="sibTrans" cxnId="{42C2528B-D8DD-4C42-B703-14C19F9F6A8D}">
      <dgm:prSet/>
      <dgm:spPr/>
      <dgm:t>
        <a:bodyPr/>
        <a:lstStyle/>
        <a:p>
          <a:endParaRPr lang="it-IT" noProof="0"/>
        </a:p>
      </dgm:t>
    </dgm:pt>
    <dgm:pt modelId="{628E3DF7-D8B4-4AD3-B82E-CF96B0515493}">
      <dgm:prSet/>
      <dgm:spPr/>
      <dgm:t>
        <a:bodyPr/>
        <a:lstStyle/>
        <a:p>
          <a:r>
            <a:rPr lang="it-IT" noProof="0"/>
            <a:t>Partito Democratico</a:t>
          </a:r>
        </a:p>
        <a:p>
          <a:r>
            <a:rPr lang="it-IT" noProof="0"/>
            <a:t>(9 componenti)</a:t>
          </a:r>
        </a:p>
      </dgm:t>
    </dgm:pt>
    <dgm:pt modelId="{47AA7FD2-95B6-4F1A-BD2F-A15D4C0C8E23}" type="parTrans" cxnId="{DA616AF6-C299-438D-923C-258A0EEADF66}">
      <dgm:prSet/>
      <dgm:spPr/>
      <dgm:t>
        <a:bodyPr/>
        <a:lstStyle/>
        <a:p>
          <a:endParaRPr lang="it-IT" noProof="0"/>
        </a:p>
      </dgm:t>
    </dgm:pt>
    <dgm:pt modelId="{A20FE326-83F9-4C76-94AF-3409A77F3A7A}" type="sibTrans" cxnId="{DA616AF6-C299-438D-923C-258A0EEADF66}">
      <dgm:prSet/>
      <dgm:spPr/>
      <dgm:t>
        <a:bodyPr/>
        <a:lstStyle/>
        <a:p>
          <a:endParaRPr lang="it-IT" noProof="0"/>
        </a:p>
      </dgm:t>
    </dgm:pt>
    <dgm:pt modelId="{BCB68E44-E63F-414B-9B85-80721E57F1C7}">
      <dgm:prSet/>
      <dgm:spPr/>
      <dgm:t>
        <a:bodyPr/>
        <a:lstStyle/>
        <a:p>
          <a:r>
            <a:rPr lang="it-IT" noProof="0"/>
            <a:t>Federazione della Sinistra</a:t>
          </a:r>
        </a:p>
        <a:p>
          <a:r>
            <a:rPr lang="it-IT" noProof="0"/>
            <a:t>(2 componenti)</a:t>
          </a:r>
        </a:p>
      </dgm:t>
    </dgm:pt>
    <dgm:pt modelId="{44CE4DAF-07A6-4280-A244-604096375E92}" type="parTrans" cxnId="{0726BEBC-6339-4A06-95BE-DC8D4C14EA8D}">
      <dgm:prSet/>
      <dgm:spPr/>
      <dgm:t>
        <a:bodyPr/>
        <a:lstStyle/>
        <a:p>
          <a:endParaRPr lang="it-IT" noProof="0"/>
        </a:p>
      </dgm:t>
    </dgm:pt>
    <dgm:pt modelId="{E2A525BC-7850-4475-8072-BB81315E4AAA}" type="sibTrans" cxnId="{0726BEBC-6339-4A06-95BE-DC8D4C14EA8D}">
      <dgm:prSet/>
      <dgm:spPr/>
      <dgm:t>
        <a:bodyPr/>
        <a:lstStyle/>
        <a:p>
          <a:endParaRPr lang="it-IT" noProof="0"/>
        </a:p>
      </dgm:t>
    </dgm:pt>
    <dgm:pt modelId="{0C6C7DB2-DFBA-48D0-B55C-1CB1F17B517C}">
      <dgm:prSet/>
      <dgm:spPr/>
      <dgm:t>
        <a:bodyPr/>
        <a:lstStyle/>
        <a:p>
          <a:r>
            <a:rPr lang="it-IT" noProof="0"/>
            <a:t>Autonomia e Diritti</a:t>
          </a:r>
        </a:p>
        <a:p>
          <a:r>
            <a:rPr lang="it-IT" noProof="0"/>
            <a:t>(4 componenti)</a:t>
          </a:r>
        </a:p>
      </dgm:t>
    </dgm:pt>
    <dgm:pt modelId="{7C1EA909-AAD7-44A7-A37A-1DED27B6FEC1}" type="parTrans" cxnId="{5F94FE25-25AB-43EC-A422-AE932A4F8CA2}">
      <dgm:prSet/>
      <dgm:spPr/>
      <dgm:t>
        <a:bodyPr/>
        <a:lstStyle/>
        <a:p>
          <a:endParaRPr lang="it-IT" noProof="0"/>
        </a:p>
      </dgm:t>
    </dgm:pt>
    <dgm:pt modelId="{6442F8FB-64CF-45C1-BECB-D450EA9819B9}" type="sibTrans" cxnId="{5F94FE25-25AB-43EC-A422-AE932A4F8CA2}">
      <dgm:prSet/>
      <dgm:spPr/>
      <dgm:t>
        <a:bodyPr/>
        <a:lstStyle/>
        <a:p>
          <a:endParaRPr lang="it-IT" noProof="0"/>
        </a:p>
      </dgm:t>
    </dgm:pt>
    <dgm:pt modelId="{36354A24-534B-40F3-8EDE-87C6DBA91BC8}">
      <dgm:prSet/>
      <dgm:spPr/>
      <dgm:t>
        <a:bodyPr/>
        <a:lstStyle/>
        <a:p>
          <a:r>
            <a:rPr lang="it-IT" noProof="0"/>
            <a:t>Italia dei Valori </a:t>
          </a:r>
        </a:p>
        <a:p>
          <a:r>
            <a:rPr lang="it-IT" noProof="0"/>
            <a:t>(3 componenti)</a:t>
          </a:r>
        </a:p>
      </dgm:t>
    </dgm:pt>
    <dgm:pt modelId="{F05C8F12-AA98-4418-B178-9D0967BDB204}" type="parTrans" cxnId="{C44E5F6A-31BB-484F-B2A4-7FEA84B53757}">
      <dgm:prSet/>
      <dgm:spPr/>
      <dgm:t>
        <a:bodyPr/>
        <a:lstStyle/>
        <a:p>
          <a:endParaRPr lang="it-IT" noProof="0"/>
        </a:p>
      </dgm:t>
    </dgm:pt>
    <dgm:pt modelId="{07DEC1BA-29B7-4857-AF57-864F3E016ED2}" type="sibTrans" cxnId="{C44E5F6A-31BB-484F-B2A4-7FEA84B53757}">
      <dgm:prSet/>
      <dgm:spPr/>
      <dgm:t>
        <a:bodyPr/>
        <a:lstStyle/>
        <a:p>
          <a:endParaRPr lang="it-IT" noProof="0"/>
        </a:p>
      </dgm:t>
    </dgm:pt>
    <dgm:pt modelId="{0C5AFF53-E030-4899-BA8D-10AEC2FA3968}">
      <dgm:prSet/>
      <dgm:spPr/>
      <dgm:t>
        <a:bodyPr/>
        <a:lstStyle/>
        <a:p>
          <a:r>
            <a:rPr lang="it-IT" noProof="0"/>
            <a:t>Misto </a:t>
          </a:r>
        </a:p>
        <a:p>
          <a:r>
            <a:rPr lang="it-IT" noProof="0"/>
            <a:t>(2 componenti)</a:t>
          </a:r>
        </a:p>
      </dgm:t>
    </dgm:pt>
    <dgm:pt modelId="{5857F4D8-0666-45C4-8F62-4FFFFD3EA2C0}" type="parTrans" cxnId="{77438B72-5932-468E-9B4A-11948887D64C}">
      <dgm:prSet/>
      <dgm:spPr/>
      <dgm:t>
        <a:bodyPr/>
        <a:lstStyle/>
        <a:p>
          <a:endParaRPr lang="it-IT" noProof="0"/>
        </a:p>
      </dgm:t>
    </dgm:pt>
    <dgm:pt modelId="{B652FFD5-765A-4C15-BD54-B63728FF938A}" type="sibTrans" cxnId="{77438B72-5932-468E-9B4A-11948887D64C}">
      <dgm:prSet/>
      <dgm:spPr/>
      <dgm:t>
        <a:bodyPr/>
        <a:lstStyle/>
        <a:p>
          <a:endParaRPr lang="it-IT" noProof="0"/>
        </a:p>
      </dgm:t>
    </dgm:pt>
    <dgm:pt modelId="{29F9D1AE-9FEC-414D-A64A-160A7F3DA272}">
      <dgm:prSet/>
      <dgm:spPr/>
      <dgm:t>
        <a:bodyPr/>
        <a:lstStyle/>
        <a:p>
          <a:r>
            <a:rPr lang="it-IT" noProof="0"/>
            <a:t>U.D.C. Unione di Centro</a:t>
          </a:r>
        </a:p>
        <a:p>
          <a:r>
            <a:rPr lang="it-IT" noProof="0"/>
            <a:t>(6 componenti)</a:t>
          </a:r>
        </a:p>
      </dgm:t>
    </dgm:pt>
    <dgm:pt modelId="{96949A3F-B695-41F7-A0F4-1F9572A614F8}" type="sibTrans" cxnId="{71A3FE61-BB29-48A8-BED5-C5701A719DB9}">
      <dgm:prSet/>
      <dgm:spPr/>
      <dgm:t>
        <a:bodyPr/>
        <a:lstStyle/>
        <a:p>
          <a:endParaRPr lang="it-IT" noProof="0"/>
        </a:p>
      </dgm:t>
    </dgm:pt>
    <dgm:pt modelId="{762333C5-DC78-40B3-8254-10CE00CBAEA1}" type="parTrans" cxnId="{71A3FE61-BB29-48A8-BED5-C5701A719DB9}">
      <dgm:prSet/>
      <dgm:spPr/>
      <dgm:t>
        <a:bodyPr/>
        <a:lstStyle/>
        <a:p>
          <a:endParaRPr lang="it-IT" noProof="0"/>
        </a:p>
      </dgm:t>
    </dgm:pt>
    <dgm:pt modelId="{C98200A4-612A-4D0D-91E2-7746D4B05166}">
      <dgm:prSet/>
      <dgm:spPr/>
      <dgm:t>
        <a:bodyPr/>
        <a:lstStyle/>
        <a:p>
          <a:r>
            <a:rPr lang="it-IT" noProof="0"/>
            <a:t>Scopelliti Presidente                         (6 componenti)</a:t>
          </a:r>
        </a:p>
      </dgm:t>
    </dgm:pt>
    <dgm:pt modelId="{81606C28-FDA1-45F7-82E4-6ACD7D40D7BE}" type="parTrans" cxnId="{EE76AB1A-BBEC-4D8D-97E4-038C6A8D27B7}">
      <dgm:prSet/>
      <dgm:spPr/>
      <dgm:t>
        <a:bodyPr/>
        <a:lstStyle/>
        <a:p>
          <a:endParaRPr lang="it-IT" noProof="0"/>
        </a:p>
      </dgm:t>
    </dgm:pt>
    <dgm:pt modelId="{C7D96D9E-1E44-46B8-A49C-B89784592CEC}" type="sibTrans" cxnId="{EE76AB1A-BBEC-4D8D-97E4-038C6A8D27B7}">
      <dgm:prSet/>
      <dgm:spPr/>
      <dgm:t>
        <a:bodyPr/>
        <a:lstStyle/>
        <a:p>
          <a:endParaRPr lang="it-IT" noProof="0"/>
        </a:p>
      </dgm:t>
    </dgm:pt>
    <dgm:pt modelId="{494FF478-39A4-45E7-BBC8-769F02CD7471}">
      <dgm:prSet/>
      <dgm:spPr/>
      <dgm:t>
        <a:bodyPr/>
        <a:lstStyle/>
        <a:p>
          <a:r>
            <a:rPr lang="it-IT" noProof="0"/>
            <a:t>Insieme per la Calabria – Scopelliti Presidente</a:t>
          </a:r>
        </a:p>
        <a:p>
          <a:r>
            <a:rPr lang="it-IT" noProof="0"/>
            <a:t>(2 componenti)</a:t>
          </a:r>
        </a:p>
      </dgm:t>
    </dgm:pt>
    <dgm:pt modelId="{6524C10C-B632-4453-8777-38A58F641198}" type="sibTrans" cxnId="{203B0E8A-76A9-40A1-AF77-A4EBA6243288}">
      <dgm:prSet/>
      <dgm:spPr/>
      <dgm:t>
        <a:bodyPr/>
        <a:lstStyle/>
        <a:p>
          <a:endParaRPr lang="it-IT" noProof="0"/>
        </a:p>
      </dgm:t>
    </dgm:pt>
    <dgm:pt modelId="{F1B5650F-5B94-4E7D-B4AF-AC992702F093}" type="parTrans" cxnId="{203B0E8A-76A9-40A1-AF77-A4EBA6243288}">
      <dgm:prSet/>
      <dgm:spPr/>
      <dgm:t>
        <a:bodyPr/>
        <a:lstStyle/>
        <a:p>
          <a:endParaRPr lang="it-IT" noProof="0"/>
        </a:p>
      </dgm:t>
    </dgm:pt>
    <dgm:pt modelId="{88183A28-2E93-4FB4-A1EC-FB311B5147F8}" type="pres">
      <dgm:prSet presAssocID="{8858C50D-7BC3-4300-A8F1-68E087D723FA}" presName="Name0" presStyleCnt="0">
        <dgm:presLayoutVars>
          <dgm:dir/>
          <dgm:resizeHandles val="exact"/>
        </dgm:presLayoutVars>
      </dgm:prSet>
      <dgm:spPr/>
    </dgm:pt>
    <dgm:pt modelId="{25BE9100-EEE0-439B-96AB-28E569ED5885}" type="pres">
      <dgm:prSet presAssocID="{8858C50D-7BC3-4300-A8F1-68E087D723FA}" presName="cycle" presStyleCnt="0"/>
      <dgm:spPr/>
    </dgm:pt>
    <dgm:pt modelId="{51FE914E-F16C-4A33-A27A-D4875C50AA74}" type="pres">
      <dgm:prSet presAssocID="{7F8D5CCD-109D-4651-9BB9-00AF10EF6950}" presName="nodeFirstNode" presStyleLbl="node1" presStyleIdx="0" presStyleCnt="9" custRadScaleRad="104497" custRadScaleInc="12559">
        <dgm:presLayoutVars>
          <dgm:bulletEnabled val="1"/>
        </dgm:presLayoutVars>
      </dgm:prSet>
      <dgm:spPr/>
    </dgm:pt>
    <dgm:pt modelId="{EB4DCE74-F619-4F63-A45B-1179659C9CE8}" type="pres">
      <dgm:prSet presAssocID="{3A208126-F9D5-4008-AA45-65F61A511732}" presName="sibTransFirstNode" presStyleLbl="bgShp" presStyleIdx="0" presStyleCnt="1"/>
      <dgm:spPr/>
    </dgm:pt>
    <dgm:pt modelId="{E9453838-2EA4-46F4-A2C2-B7CA167695EA}" type="pres">
      <dgm:prSet presAssocID="{C98200A4-612A-4D0D-91E2-7746D4B05166}" presName="nodeFollowingNodes" presStyleLbl="node1" presStyleIdx="1" presStyleCnt="9" custRadScaleRad="109290" custRadScaleInc="27953">
        <dgm:presLayoutVars>
          <dgm:bulletEnabled val="1"/>
        </dgm:presLayoutVars>
      </dgm:prSet>
      <dgm:spPr/>
    </dgm:pt>
    <dgm:pt modelId="{8F2A79FC-017A-428F-8DD4-5C4FF1778374}" type="pres">
      <dgm:prSet presAssocID="{29F9D1AE-9FEC-414D-A64A-160A7F3DA272}" presName="nodeFollowingNodes" presStyleLbl="node1" presStyleIdx="2" presStyleCnt="9" custRadScaleRad="106995" custRadScaleInc="82955">
        <dgm:presLayoutVars>
          <dgm:bulletEnabled val="1"/>
        </dgm:presLayoutVars>
      </dgm:prSet>
      <dgm:spPr/>
    </dgm:pt>
    <dgm:pt modelId="{7B731688-A617-4D7D-A0A8-CEDCF0FE94BF}" type="pres">
      <dgm:prSet presAssocID="{494FF478-39A4-45E7-BBC8-769F02CD7471}" presName="nodeFollowingNodes" presStyleLbl="node1" presStyleIdx="3" presStyleCnt="9" custRadScaleRad="107461" custRadScaleInc="-103596">
        <dgm:presLayoutVars>
          <dgm:bulletEnabled val="1"/>
        </dgm:presLayoutVars>
      </dgm:prSet>
      <dgm:spPr/>
    </dgm:pt>
    <dgm:pt modelId="{232C2E64-293F-42E4-A535-D0EC8A117D6D}" type="pres">
      <dgm:prSet presAssocID="{628E3DF7-D8B4-4AD3-B82E-CF96B0515493}" presName="nodeFollowingNodes" presStyleLbl="node1" presStyleIdx="4" presStyleCnt="9" custRadScaleRad="101674" custRadScaleInc="-29555">
        <dgm:presLayoutVars>
          <dgm:bulletEnabled val="1"/>
        </dgm:presLayoutVars>
      </dgm:prSet>
      <dgm:spPr/>
    </dgm:pt>
    <dgm:pt modelId="{AF8EE127-E935-48DA-A75A-E87FFE70E038}" type="pres">
      <dgm:prSet presAssocID="{BCB68E44-E63F-414B-9B85-80721E57F1C7}" presName="nodeFollowingNodes" presStyleLbl="node1" presStyleIdx="5" presStyleCnt="9" custRadScaleRad="94465" custRadScaleInc="4583">
        <dgm:presLayoutVars>
          <dgm:bulletEnabled val="1"/>
        </dgm:presLayoutVars>
      </dgm:prSet>
      <dgm:spPr/>
    </dgm:pt>
    <dgm:pt modelId="{CCBF9E19-42BE-49B4-B1B1-9F43BA0BDBCB}" type="pres">
      <dgm:prSet presAssocID="{0C6C7DB2-DFBA-48D0-B55C-1CB1F17B517C}" presName="nodeFollowingNodes" presStyleLbl="node1" presStyleIdx="6" presStyleCnt="9" custRadScaleRad="95726" custRadScaleInc="24224">
        <dgm:presLayoutVars>
          <dgm:bulletEnabled val="1"/>
        </dgm:presLayoutVars>
      </dgm:prSet>
      <dgm:spPr/>
    </dgm:pt>
    <dgm:pt modelId="{16B9CF90-4250-42CC-A8B9-75266FA5B60B}" type="pres">
      <dgm:prSet presAssocID="{36354A24-534B-40F3-8EDE-87C6DBA91BC8}" presName="nodeFollowingNodes" presStyleLbl="node1" presStyleIdx="7" presStyleCnt="9">
        <dgm:presLayoutVars>
          <dgm:bulletEnabled val="1"/>
        </dgm:presLayoutVars>
      </dgm:prSet>
      <dgm:spPr/>
    </dgm:pt>
    <dgm:pt modelId="{DAE669FE-6355-4C6F-966E-C798FEAD5CB5}" type="pres">
      <dgm:prSet presAssocID="{0C5AFF53-E030-4899-BA8D-10AEC2FA3968}" presName="nodeFollowingNodes" presStyleLbl="node1" presStyleIdx="8" presStyleCnt="9" custRadScaleRad="99876" custRadScaleInc="-14272">
        <dgm:presLayoutVars>
          <dgm:bulletEnabled val="1"/>
        </dgm:presLayoutVars>
      </dgm:prSet>
      <dgm:spPr/>
    </dgm:pt>
  </dgm:ptLst>
  <dgm:cxnLst>
    <dgm:cxn modelId="{48D93209-AC5F-4DFC-A7F1-A20526EE7BA9}" type="presOf" srcId="{494FF478-39A4-45E7-BBC8-769F02CD7471}" destId="{7B731688-A617-4D7D-A0A8-CEDCF0FE94BF}" srcOrd="0" destOrd="0" presId="urn:microsoft.com/office/officeart/2005/8/layout/cycle3"/>
    <dgm:cxn modelId="{EE76AB1A-BBEC-4D8D-97E4-038C6A8D27B7}" srcId="{8858C50D-7BC3-4300-A8F1-68E087D723FA}" destId="{C98200A4-612A-4D0D-91E2-7746D4B05166}" srcOrd="1" destOrd="0" parTransId="{81606C28-FDA1-45F7-82E4-6ACD7D40D7BE}" sibTransId="{C7D96D9E-1E44-46B8-A49C-B89784592CEC}"/>
    <dgm:cxn modelId="{2F5E0E1B-893C-4A99-8C2D-C284B32F22C4}" type="presOf" srcId="{628E3DF7-D8B4-4AD3-B82E-CF96B0515493}" destId="{232C2E64-293F-42E4-A535-D0EC8A117D6D}" srcOrd="0" destOrd="0" presId="urn:microsoft.com/office/officeart/2005/8/layout/cycle3"/>
    <dgm:cxn modelId="{5F6A361B-2801-4DD8-9F4D-27A586B1FDEB}" type="presOf" srcId="{BCB68E44-E63F-414B-9B85-80721E57F1C7}" destId="{AF8EE127-E935-48DA-A75A-E87FFE70E038}" srcOrd="0" destOrd="0" presId="urn:microsoft.com/office/officeart/2005/8/layout/cycle3"/>
    <dgm:cxn modelId="{3A2E8120-C012-42C0-B43E-6D9C38E994BC}" type="presOf" srcId="{7F8D5CCD-109D-4651-9BB9-00AF10EF6950}" destId="{51FE914E-F16C-4A33-A27A-D4875C50AA74}" srcOrd="0" destOrd="0" presId="urn:microsoft.com/office/officeart/2005/8/layout/cycle3"/>
    <dgm:cxn modelId="{5F94FE25-25AB-43EC-A422-AE932A4F8CA2}" srcId="{8858C50D-7BC3-4300-A8F1-68E087D723FA}" destId="{0C6C7DB2-DFBA-48D0-B55C-1CB1F17B517C}" srcOrd="6" destOrd="0" parTransId="{7C1EA909-AAD7-44A7-A37A-1DED27B6FEC1}" sibTransId="{6442F8FB-64CF-45C1-BECB-D450EA9819B9}"/>
    <dgm:cxn modelId="{9E124A2F-E5E5-4783-8507-307A069DF03A}" type="presOf" srcId="{0C5AFF53-E030-4899-BA8D-10AEC2FA3968}" destId="{DAE669FE-6355-4C6F-966E-C798FEAD5CB5}" srcOrd="0" destOrd="0" presId="urn:microsoft.com/office/officeart/2005/8/layout/cycle3"/>
    <dgm:cxn modelId="{305DE360-ADF5-47A4-84F0-96896A848066}" type="presOf" srcId="{36354A24-534B-40F3-8EDE-87C6DBA91BC8}" destId="{16B9CF90-4250-42CC-A8B9-75266FA5B60B}" srcOrd="0" destOrd="0" presId="urn:microsoft.com/office/officeart/2005/8/layout/cycle3"/>
    <dgm:cxn modelId="{71A3FE61-BB29-48A8-BED5-C5701A719DB9}" srcId="{8858C50D-7BC3-4300-A8F1-68E087D723FA}" destId="{29F9D1AE-9FEC-414D-A64A-160A7F3DA272}" srcOrd="2" destOrd="0" parTransId="{762333C5-DC78-40B3-8254-10CE00CBAEA1}" sibTransId="{96949A3F-B695-41F7-A0F4-1F9572A614F8}"/>
    <dgm:cxn modelId="{2CDE8D43-C1CD-4B8B-A5F7-ACFFBDB4D959}" type="presOf" srcId="{C98200A4-612A-4D0D-91E2-7746D4B05166}" destId="{E9453838-2EA4-46F4-A2C2-B7CA167695EA}" srcOrd="0" destOrd="0" presId="urn:microsoft.com/office/officeart/2005/8/layout/cycle3"/>
    <dgm:cxn modelId="{7EF5E565-EF29-47EF-8806-8547568E8CC9}" type="presOf" srcId="{0C6C7DB2-DFBA-48D0-B55C-1CB1F17B517C}" destId="{CCBF9E19-42BE-49B4-B1B1-9F43BA0BDBCB}" srcOrd="0" destOrd="0" presId="urn:microsoft.com/office/officeart/2005/8/layout/cycle3"/>
    <dgm:cxn modelId="{C44E5F6A-31BB-484F-B2A4-7FEA84B53757}" srcId="{8858C50D-7BC3-4300-A8F1-68E087D723FA}" destId="{36354A24-534B-40F3-8EDE-87C6DBA91BC8}" srcOrd="7" destOrd="0" parTransId="{F05C8F12-AA98-4418-B178-9D0967BDB204}" sibTransId="{07DEC1BA-29B7-4857-AF57-864F3E016ED2}"/>
    <dgm:cxn modelId="{6F5BF96B-F578-4282-916F-9025D61D1AC0}" type="presOf" srcId="{3A208126-F9D5-4008-AA45-65F61A511732}" destId="{EB4DCE74-F619-4F63-A45B-1179659C9CE8}" srcOrd="0" destOrd="0" presId="urn:microsoft.com/office/officeart/2005/8/layout/cycle3"/>
    <dgm:cxn modelId="{77438B72-5932-468E-9B4A-11948887D64C}" srcId="{8858C50D-7BC3-4300-A8F1-68E087D723FA}" destId="{0C5AFF53-E030-4899-BA8D-10AEC2FA3968}" srcOrd="8" destOrd="0" parTransId="{5857F4D8-0666-45C4-8F62-4FFFFD3EA2C0}" sibTransId="{B652FFD5-765A-4C15-BD54-B63728FF938A}"/>
    <dgm:cxn modelId="{203B0E8A-76A9-40A1-AF77-A4EBA6243288}" srcId="{8858C50D-7BC3-4300-A8F1-68E087D723FA}" destId="{494FF478-39A4-45E7-BBC8-769F02CD7471}" srcOrd="3" destOrd="0" parTransId="{F1B5650F-5B94-4E7D-B4AF-AC992702F093}" sibTransId="{6524C10C-B632-4453-8777-38A58F641198}"/>
    <dgm:cxn modelId="{42C2528B-D8DD-4C42-B703-14C19F9F6A8D}" srcId="{8858C50D-7BC3-4300-A8F1-68E087D723FA}" destId="{7F8D5CCD-109D-4651-9BB9-00AF10EF6950}" srcOrd="0" destOrd="0" parTransId="{EBE1B99C-99B5-4421-A033-A00C113B2BA7}" sibTransId="{3A208126-F9D5-4008-AA45-65F61A511732}"/>
    <dgm:cxn modelId="{0726BEBC-6339-4A06-95BE-DC8D4C14EA8D}" srcId="{8858C50D-7BC3-4300-A8F1-68E087D723FA}" destId="{BCB68E44-E63F-414B-9B85-80721E57F1C7}" srcOrd="5" destOrd="0" parTransId="{44CE4DAF-07A6-4280-A244-604096375E92}" sibTransId="{E2A525BC-7850-4475-8072-BB81315E4AAA}"/>
    <dgm:cxn modelId="{0532DFE7-7A6E-4ED0-A4D3-B650AC68D547}" type="presOf" srcId="{8858C50D-7BC3-4300-A8F1-68E087D723FA}" destId="{88183A28-2E93-4FB4-A1EC-FB311B5147F8}" srcOrd="0" destOrd="0" presId="urn:microsoft.com/office/officeart/2005/8/layout/cycle3"/>
    <dgm:cxn modelId="{DA616AF6-C299-438D-923C-258A0EEADF66}" srcId="{8858C50D-7BC3-4300-A8F1-68E087D723FA}" destId="{628E3DF7-D8B4-4AD3-B82E-CF96B0515493}" srcOrd="4" destOrd="0" parTransId="{47AA7FD2-95B6-4F1A-BD2F-A15D4C0C8E23}" sibTransId="{A20FE326-83F9-4C76-94AF-3409A77F3A7A}"/>
    <dgm:cxn modelId="{964D2AFE-6243-4ED9-AB8E-557DFA3728F9}" type="presOf" srcId="{29F9D1AE-9FEC-414D-A64A-160A7F3DA272}" destId="{8F2A79FC-017A-428F-8DD4-5C4FF1778374}" srcOrd="0" destOrd="0" presId="urn:microsoft.com/office/officeart/2005/8/layout/cycle3"/>
    <dgm:cxn modelId="{421E9228-019F-4321-9D51-A672A3D6AA4A}" type="presParOf" srcId="{88183A28-2E93-4FB4-A1EC-FB311B5147F8}" destId="{25BE9100-EEE0-439B-96AB-28E569ED5885}" srcOrd="0" destOrd="0" presId="urn:microsoft.com/office/officeart/2005/8/layout/cycle3"/>
    <dgm:cxn modelId="{6266760F-8276-4177-AAF7-B3574D8CE385}" type="presParOf" srcId="{25BE9100-EEE0-439B-96AB-28E569ED5885}" destId="{51FE914E-F16C-4A33-A27A-D4875C50AA74}" srcOrd="0" destOrd="0" presId="urn:microsoft.com/office/officeart/2005/8/layout/cycle3"/>
    <dgm:cxn modelId="{184E8A65-5F18-4B2A-B8E3-204225DE4432}" type="presParOf" srcId="{25BE9100-EEE0-439B-96AB-28E569ED5885}" destId="{EB4DCE74-F619-4F63-A45B-1179659C9CE8}" srcOrd="1" destOrd="0" presId="urn:microsoft.com/office/officeart/2005/8/layout/cycle3"/>
    <dgm:cxn modelId="{9756EA06-25FD-4725-98D0-F1D2D82656C7}" type="presParOf" srcId="{25BE9100-EEE0-439B-96AB-28E569ED5885}" destId="{E9453838-2EA4-46F4-A2C2-B7CA167695EA}" srcOrd="2" destOrd="0" presId="urn:microsoft.com/office/officeart/2005/8/layout/cycle3"/>
    <dgm:cxn modelId="{6A5CA8EB-CED8-47E8-9204-F9528DAB7BA6}" type="presParOf" srcId="{25BE9100-EEE0-439B-96AB-28E569ED5885}" destId="{8F2A79FC-017A-428F-8DD4-5C4FF1778374}" srcOrd="3" destOrd="0" presId="urn:microsoft.com/office/officeart/2005/8/layout/cycle3"/>
    <dgm:cxn modelId="{8B25445E-E228-4CED-AB35-750BAD1C728A}" type="presParOf" srcId="{25BE9100-EEE0-439B-96AB-28E569ED5885}" destId="{7B731688-A617-4D7D-A0A8-CEDCF0FE94BF}" srcOrd="4" destOrd="0" presId="urn:microsoft.com/office/officeart/2005/8/layout/cycle3"/>
    <dgm:cxn modelId="{9C61771E-FE5E-4CF1-93FD-EBB21E2CFBE1}" type="presParOf" srcId="{25BE9100-EEE0-439B-96AB-28E569ED5885}" destId="{232C2E64-293F-42E4-A535-D0EC8A117D6D}" srcOrd="5" destOrd="0" presId="urn:microsoft.com/office/officeart/2005/8/layout/cycle3"/>
    <dgm:cxn modelId="{CEEFDAB5-A4E0-41D5-9134-F7DB8C0D0FDC}" type="presParOf" srcId="{25BE9100-EEE0-439B-96AB-28E569ED5885}" destId="{AF8EE127-E935-48DA-A75A-E87FFE70E038}" srcOrd="6" destOrd="0" presId="urn:microsoft.com/office/officeart/2005/8/layout/cycle3"/>
    <dgm:cxn modelId="{38166658-4A51-4947-B997-520C448B4A0C}" type="presParOf" srcId="{25BE9100-EEE0-439B-96AB-28E569ED5885}" destId="{CCBF9E19-42BE-49B4-B1B1-9F43BA0BDBCB}" srcOrd="7" destOrd="0" presId="urn:microsoft.com/office/officeart/2005/8/layout/cycle3"/>
    <dgm:cxn modelId="{3C3992F7-4EA2-455D-B9BA-ADF3337D96D1}" type="presParOf" srcId="{25BE9100-EEE0-439B-96AB-28E569ED5885}" destId="{16B9CF90-4250-42CC-A8B9-75266FA5B60B}" srcOrd="8" destOrd="0" presId="urn:microsoft.com/office/officeart/2005/8/layout/cycle3"/>
    <dgm:cxn modelId="{C9683FA7-4C0D-42CC-AB86-B24222BAEBFE}" type="presParOf" srcId="{25BE9100-EEE0-439B-96AB-28E569ED5885}" destId="{DAE669FE-6355-4C6F-966E-C798FEAD5CB5}"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58C50D-7BC3-4300-A8F1-68E087D723FA}" type="doc">
      <dgm:prSet loTypeId="urn:microsoft.com/office/officeart/2005/8/layout/cycle3" loCatId="cycle" qsTypeId="urn:microsoft.com/office/officeart/2005/8/quickstyle/3d3" qsCatId="3D" csTypeId="urn:microsoft.com/office/officeart/2005/8/colors/accent4_2" csCatId="accent4" phldr="1"/>
      <dgm:spPr/>
      <dgm:t>
        <a:bodyPr/>
        <a:lstStyle/>
        <a:p>
          <a:endParaRPr lang="en-US"/>
        </a:p>
      </dgm:t>
    </dgm:pt>
    <dgm:pt modelId="{7F8D5CCD-109D-4651-9BB9-00AF10EF6950}">
      <dgm:prSet custT="1"/>
      <dgm:spPr/>
      <dgm:t>
        <a:bodyPr spcFirstLastPara="0" vert="horz" wrap="square" lIns="41910" tIns="41910" rIns="41910" bIns="41910" numCol="1" spcCol="1270" anchor="ctr" anchorCtr="0"/>
        <a:lstStyle/>
        <a:p>
          <a:pPr marL="0" lvl="0" indent="0" algn="ctr" defTabSz="488950">
            <a:lnSpc>
              <a:spcPct val="90000"/>
            </a:lnSpc>
            <a:spcBef>
              <a:spcPct val="0"/>
            </a:spcBef>
            <a:spcAft>
              <a:spcPct val="35000"/>
            </a:spcAft>
            <a:buNone/>
          </a:pPr>
          <a:r>
            <a:rPr lang="it-IT" sz="700" kern="1200" noProof="0">
              <a:latin typeface="Aptos" panose="02110004020202020204"/>
              <a:ea typeface="+mn-ea"/>
              <a:cs typeface="+mn-cs"/>
            </a:rPr>
            <a:t>Nuovo Centro Destra                         (7 componenti)</a:t>
          </a:r>
        </a:p>
      </dgm:t>
    </dgm:pt>
    <dgm:pt modelId="{EBE1B99C-99B5-4421-A033-A00C113B2BA7}" type="parTrans" cxnId="{42C2528B-D8DD-4C42-B703-14C19F9F6A8D}">
      <dgm:prSet/>
      <dgm:spPr/>
      <dgm:t>
        <a:bodyPr/>
        <a:lstStyle/>
        <a:p>
          <a:endParaRPr lang="it-IT" sz="700" noProof="0"/>
        </a:p>
      </dgm:t>
    </dgm:pt>
    <dgm:pt modelId="{3A208126-F9D5-4008-AA45-65F61A511732}" type="sibTrans" cxnId="{42C2528B-D8DD-4C42-B703-14C19F9F6A8D}">
      <dgm:prSet/>
      <dgm:spPr/>
      <dgm:t>
        <a:bodyPr/>
        <a:lstStyle/>
        <a:p>
          <a:endParaRPr lang="it-IT" sz="700" noProof="0"/>
        </a:p>
      </dgm:t>
    </dgm:pt>
    <dgm:pt modelId="{628E3DF7-D8B4-4AD3-B82E-CF96B0515493}">
      <dgm:prSet custT="1"/>
      <dgm:spPr/>
      <dgm:t>
        <a:bodyPr spcFirstLastPara="0" vert="horz" wrap="square" lIns="41910" tIns="41910" rIns="41910" bIns="41910" numCol="1" spcCol="1270" anchor="ctr" anchorCtr="0"/>
        <a:lstStyle/>
        <a:p>
          <a:r>
            <a:rPr lang="it-IT" sz="700" kern="1200" noProof="0"/>
            <a:t>Partito </a:t>
          </a:r>
          <a:r>
            <a:rPr lang="it-IT" sz="700" kern="1200" noProof="0">
              <a:latin typeface="Aptos" panose="02110004020202020204"/>
              <a:ea typeface="+mn-ea"/>
              <a:cs typeface="+mn-cs"/>
            </a:rPr>
            <a:t>Democratico</a:t>
          </a:r>
        </a:p>
        <a:p>
          <a:r>
            <a:rPr lang="it-IT" sz="700" kern="1200" noProof="0"/>
            <a:t>(13 componenti)</a:t>
          </a:r>
        </a:p>
      </dgm:t>
    </dgm:pt>
    <dgm:pt modelId="{47AA7FD2-95B6-4F1A-BD2F-A15D4C0C8E23}" type="parTrans" cxnId="{DA616AF6-C299-438D-923C-258A0EEADF66}">
      <dgm:prSet/>
      <dgm:spPr/>
      <dgm:t>
        <a:bodyPr/>
        <a:lstStyle/>
        <a:p>
          <a:endParaRPr lang="it-IT" sz="700" noProof="0"/>
        </a:p>
      </dgm:t>
    </dgm:pt>
    <dgm:pt modelId="{A20FE326-83F9-4C76-94AF-3409A77F3A7A}" type="sibTrans" cxnId="{DA616AF6-C299-438D-923C-258A0EEADF66}">
      <dgm:prSet/>
      <dgm:spPr/>
      <dgm:t>
        <a:bodyPr/>
        <a:lstStyle/>
        <a:p>
          <a:endParaRPr lang="it-IT" sz="700" noProof="0"/>
        </a:p>
      </dgm:t>
    </dgm:pt>
    <dgm:pt modelId="{0C6C7DB2-DFBA-48D0-B55C-1CB1F17B517C}">
      <dgm:prSet custT="1"/>
      <dgm:spPr/>
      <dgm:t>
        <a:bodyPr spcFirstLastPara="0" vert="horz" wrap="square" lIns="41910" tIns="41910" rIns="41910" bIns="41910" numCol="1" spcCol="1270" anchor="ctr" anchorCtr="0"/>
        <a:lstStyle/>
        <a:p>
          <a:r>
            <a:rPr lang="it-IT" sz="700" kern="1200" noProof="0"/>
            <a:t>Autonomia e </a:t>
          </a:r>
          <a:r>
            <a:rPr lang="it-IT" sz="700" kern="1200" noProof="0">
              <a:latin typeface="Aptos" panose="02110004020202020204"/>
              <a:ea typeface="+mn-ea"/>
              <a:cs typeface="+mn-cs"/>
            </a:rPr>
            <a:t>Diritti</a:t>
          </a:r>
        </a:p>
        <a:p>
          <a:r>
            <a:rPr lang="it-IT" sz="700" kern="1200" noProof="0"/>
            <a:t>(1 componente)</a:t>
          </a:r>
        </a:p>
      </dgm:t>
    </dgm:pt>
    <dgm:pt modelId="{7C1EA909-AAD7-44A7-A37A-1DED27B6FEC1}" type="parTrans" cxnId="{5F94FE25-25AB-43EC-A422-AE932A4F8CA2}">
      <dgm:prSet/>
      <dgm:spPr/>
      <dgm:t>
        <a:bodyPr/>
        <a:lstStyle/>
        <a:p>
          <a:endParaRPr lang="it-IT" sz="700" noProof="0"/>
        </a:p>
      </dgm:t>
    </dgm:pt>
    <dgm:pt modelId="{6442F8FB-64CF-45C1-BECB-D450EA9819B9}" type="sibTrans" cxnId="{5F94FE25-25AB-43EC-A422-AE932A4F8CA2}">
      <dgm:prSet/>
      <dgm:spPr/>
      <dgm:t>
        <a:bodyPr/>
        <a:lstStyle/>
        <a:p>
          <a:endParaRPr lang="it-IT" sz="700" noProof="0"/>
        </a:p>
      </dgm:t>
    </dgm:pt>
    <dgm:pt modelId="{36354A24-534B-40F3-8EDE-87C6DBA91BC8}">
      <dgm:prSet custT="1"/>
      <dgm:spPr/>
      <dgm:t>
        <a:bodyPr spcFirstLastPara="0" vert="horz" wrap="square" lIns="41910" tIns="41910" rIns="41910" bIns="41910" numCol="1" spcCol="1270" anchor="ctr" anchorCtr="0"/>
        <a:lstStyle/>
        <a:p>
          <a:pPr marL="0" lvl="0" algn="ctr" defTabSz="488950">
            <a:lnSpc>
              <a:spcPct val="90000"/>
            </a:lnSpc>
            <a:spcBef>
              <a:spcPct val="0"/>
            </a:spcBef>
            <a:spcAft>
              <a:spcPct val="35000"/>
            </a:spcAft>
            <a:buNone/>
          </a:pPr>
          <a:r>
            <a:rPr lang="it-IT" sz="700" kern="1200" noProof="0">
              <a:latin typeface="Aptos" panose="02110004020202020204"/>
              <a:ea typeface="+mn-ea"/>
              <a:cs typeface="+mn-cs"/>
            </a:rPr>
            <a:t>Italia dei Valori </a:t>
          </a:r>
        </a:p>
        <a:p>
          <a:pPr marL="0" lvl="0" algn="ctr" defTabSz="488950">
            <a:lnSpc>
              <a:spcPct val="90000"/>
            </a:lnSpc>
            <a:spcBef>
              <a:spcPct val="0"/>
            </a:spcBef>
            <a:spcAft>
              <a:spcPct val="35000"/>
            </a:spcAft>
            <a:buNone/>
          </a:pPr>
          <a:r>
            <a:rPr lang="it-IT" sz="700" kern="1200" noProof="0">
              <a:latin typeface="Aptos" panose="02110004020202020204"/>
              <a:ea typeface="+mn-ea"/>
              <a:cs typeface="+mn-cs"/>
            </a:rPr>
            <a:t>(2 componenti)</a:t>
          </a:r>
        </a:p>
      </dgm:t>
    </dgm:pt>
    <dgm:pt modelId="{F05C8F12-AA98-4418-B178-9D0967BDB204}" type="parTrans" cxnId="{C44E5F6A-31BB-484F-B2A4-7FEA84B53757}">
      <dgm:prSet/>
      <dgm:spPr/>
      <dgm:t>
        <a:bodyPr/>
        <a:lstStyle/>
        <a:p>
          <a:endParaRPr lang="it-IT" sz="700" noProof="0"/>
        </a:p>
      </dgm:t>
    </dgm:pt>
    <dgm:pt modelId="{07DEC1BA-29B7-4857-AF57-864F3E016ED2}" type="sibTrans" cxnId="{C44E5F6A-31BB-484F-B2A4-7FEA84B53757}">
      <dgm:prSet/>
      <dgm:spPr/>
      <dgm:t>
        <a:bodyPr/>
        <a:lstStyle/>
        <a:p>
          <a:endParaRPr lang="it-IT" sz="700" noProof="0"/>
        </a:p>
      </dgm:t>
    </dgm:pt>
    <dgm:pt modelId="{0C5AFF53-E030-4899-BA8D-10AEC2FA3968}">
      <dgm:prSet custT="1"/>
      <dgm:spPr/>
      <dgm:t>
        <a:bodyPr spcFirstLastPara="0" vert="horz" wrap="square" lIns="41910" tIns="41910" rIns="41910" bIns="41910" numCol="1" spcCol="1270" anchor="ctr" anchorCtr="0"/>
        <a:lstStyle/>
        <a:p>
          <a:r>
            <a:rPr lang="it-IT" sz="700" noProof="0"/>
            <a:t>Federazione della Sinistra </a:t>
          </a:r>
        </a:p>
        <a:p>
          <a:r>
            <a:rPr lang="it-IT" sz="700" noProof="0"/>
            <a:t>(1 componente)</a:t>
          </a:r>
        </a:p>
      </dgm:t>
    </dgm:pt>
    <dgm:pt modelId="{5857F4D8-0666-45C4-8F62-4FFFFD3EA2C0}" type="parTrans" cxnId="{77438B72-5932-468E-9B4A-11948887D64C}">
      <dgm:prSet/>
      <dgm:spPr/>
      <dgm:t>
        <a:bodyPr/>
        <a:lstStyle/>
        <a:p>
          <a:endParaRPr lang="it-IT" sz="700" noProof="0"/>
        </a:p>
      </dgm:t>
    </dgm:pt>
    <dgm:pt modelId="{B652FFD5-765A-4C15-BD54-B63728FF938A}" type="sibTrans" cxnId="{77438B72-5932-468E-9B4A-11948887D64C}">
      <dgm:prSet/>
      <dgm:spPr/>
      <dgm:t>
        <a:bodyPr/>
        <a:lstStyle/>
        <a:p>
          <a:endParaRPr lang="it-IT" sz="700" noProof="0"/>
        </a:p>
      </dgm:t>
    </dgm:pt>
    <dgm:pt modelId="{29F9D1AE-9FEC-414D-A64A-160A7F3DA272}">
      <dgm:prSet custT="1"/>
      <dgm:spPr/>
      <dgm:t>
        <a:bodyPr spcFirstLastPara="0" vert="horz" wrap="square" lIns="41910" tIns="41910" rIns="41910" bIns="41910" numCol="1" spcCol="1270" anchor="ctr" anchorCtr="0"/>
        <a:lstStyle/>
        <a:p>
          <a:r>
            <a:rPr lang="it-IT" sz="700" kern="1200" noProof="0"/>
            <a:t>Insieme per la Calabria - Scopelliti Presidente</a:t>
          </a:r>
        </a:p>
        <a:p>
          <a:r>
            <a:rPr lang="it-IT" sz="700" kern="1200" noProof="0"/>
            <a:t>(2 componenti)</a:t>
          </a:r>
        </a:p>
      </dgm:t>
    </dgm:pt>
    <dgm:pt modelId="{96949A3F-B695-41F7-A0F4-1F9572A614F8}" type="sibTrans" cxnId="{71A3FE61-BB29-48A8-BED5-C5701A719DB9}">
      <dgm:prSet/>
      <dgm:spPr/>
      <dgm:t>
        <a:bodyPr/>
        <a:lstStyle/>
        <a:p>
          <a:endParaRPr lang="it-IT" sz="700" noProof="0"/>
        </a:p>
      </dgm:t>
    </dgm:pt>
    <dgm:pt modelId="{762333C5-DC78-40B3-8254-10CE00CBAEA1}" type="parTrans" cxnId="{71A3FE61-BB29-48A8-BED5-C5701A719DB9}">
      <dgm:prSet/>
      <dgm:spPr/>
      <dgm:t>
        <a:bodyPr/>
        <a:lstStyle/>
        <a:p>
          <a:endParaRPr lang="it-IT" sz="700" noProof="0"/>
        </a:p>
      </dgm:t>
    </dgm:pt>
    <dgm:pt modelId="{C98200A4-612A-4D0D-91E2-7746D4B05166}">
      <dgm:prSet custT="1"/>
      <dgm:spPr/>
      <dgm:t>
        <a:bodyPr/>
        <a:lstStyle/>
        <a:p>
          <a:pPr marL="0" lvl="0" indent="0" algn="ctr" defTabSz="488950">
            <a:lnSpc>
              <a:spcPct val="90000"/>
            </a:lnSpc>
            <a:spcBef>
              <a:spcPct val="0"/>
            </a:spcBef>
            <a:spcAft>
              <a:spcPct val="35000"/>
            </a:spcAft>
          </a:pPr>
          <a:r>
            <a:rPr lang="it-IT" sz="700" kern="1200" noProof="0"/>
            <a:t>Scopelliti Presidente</a:t>
          </a:r>
        </a:p>
        <a:p>
          <a:pPr marL="0" lvl="0" indent="0" algn="ctr" defTabSz="488950">
            <a:lnSpc>
              <a:spcPct val="90000"/>
            </a:lnSpc>
            <a:spcBef>
              <a:spcPct val="0"/>
            </a:spcBef>
            <a:spcAft>
              <a:spcPct val="35000"/>
            </a:spcAft>
          </a:pPr>
          <a:r>
            <a:rPr lang="it-IT" sz="700" kern="1200" noProof="0"/>
            <a:t>(6 componenti)</a:t>
          </a:r>
          <a:endParaRPr lang="it-IT" sz="700" kern="1200" noProof="0">
            <a:latin typeface="Aptos" panose="02110004020202020204"/>
            <a:ea typeface="+mn-ea"/>
            <a:cs typeface="+mn-cs"/>
          </a:endParaRPr>
        </a:p>
      </dgm:t>
    </dgm:pt>
    <dgm:pt modelId="{81606C28-FDA1-45F7-82E4-6ACD7D40D7BE}" type="parTrans" cxnId="{EE76AB1A-BBEC-4D8D-97E4-038C6A8D27B7}">
      <dgm:prSet/>
      <dgm:spPr/>
      <dgm:t>
        <a:bodyPr/>
        <a:lstStyle/>
        <a:p>
          <a:endParaRPr lang="it-IT" sz="700" noProof="0"/>
        </a:p>
      </dgm:t>
    </dgm:pt>
    <dgm:pt modelId="{C7D96D9E-1E44-46B8-A49C-B89784592CEC}" type="sibTrans" cxnId="{EE76AB1A-BBEC-4D8D-97E4-038C6A8D27B7}">
      <dgm:prSet/>
      <dgm:spPr/>
      <dgm:t>
        <a:bodyPr/>
        <a:lstStyle/>
        <a:p>
          <a:endParaRPr lang="it-IT" sz="700" noProof="0"/>
        </a:p>
      </dgm:t>
    </dgm:pt>
    <dgm:pt modelId="{494FF478-39A4-45E7-BBC8-769F02CD7471}">
      <dgm:prSet custT="1"/>
      <dgm:spPr/>
      <dgm:t>
        <a:bodyPr spcFirstLastPara="0" vert="horz" wrap="square" lIns="41910" tIns="41910" rIns="41910" bIns="41910" numCol="1" spcCol="1270" anchor="ctr" anchorCtr="0"/>
        <a:lstStyle/>
        <a:p>
          <a:pPr marL="0" lvl="0" algn="ctr" defTabSz="488950">
            <a:lnSpc>
              <a:spcPct val="90000"/>
            </a:lnSpc>
            <a:spcBef>
              <a:spcPct val="0"/>
            </a:spcBef>
            <a:spcAft>
              <a:spcPct val="35000"/>
            </a:spcAft>
            <a:buNone/>
          </a:pPr>
          <a:r>
            <a:rPr lang="it-IT" sz="700" kern="1200" noProof="0"/>
            <a:t>U.D.C. Unione di Centro</a:t>
          </a:r>
        </a:p>
        <a:p>
          <a:pPr marL="0" lvl="0" algn="ctr" defTabSz="488950">
            <a:lnSpc>
              <a:spcPct val="90000"/>
            </a:lnSpc>
            <a:spcBef>
              <a:spcPct val="0"/>
            </a:spcBef>
            <a:spcAft>
              <a:spcPct val="35000"/>
            </a:spcAft>
          </a:pPr>
          <a:r>
            <a:rPr lang="it-IT" sz="700" kern="1200" noProof="0"/>
            <a:t>(5 componenti)</a:t>
          </a:r>
          <a:endParaRPr lang="it-IT" sz="700" kern="1200" noProof="0">
            <a:latin typeface="Aptos" panose="02110004020202020204"/>
            <a:ea typeface="+mn-ea"/>
            <a:cs typeface="+mn-cs"/>
          </a:endParaRPr>
        </a:p>
      </dgm:t>
    </dgm:pt>
    <dgm:pt modelId="{6524C10C-B632-4453-8777-38A58F641198}" type="sibTrans" cxnId="{203B0E8A-76A9-40A1-AF77-A4EBA6243288}">
      <dgm:prSet/>
      <dgm:spPr/>
      <dgm:t>
        <a:bodyPr/>
        <a:lstStyle/>
        <a:p>
          <a:endParaRPr lang="it-IT" sz="700" noProof="0"/>
        </a:p>
      </dgm:t>
    </dgm:pt>
    <dgm:pt modelId="{F1B5650F-5B94-4E7D-B4AF-AC992702F093}" type="parTrans" cxnId="{203B0E8A-76A9-40A1-AF77-A4EBA6243288}">
      <dgm:prSet/>
      <dgm:spPr/>
      <dgm:t>
        <a:bodyPr/>
        <a:lstStyle/>
        <a:p>
          <a:endParaRPr lang="it-IT" sz="700" noProof="0"/>
        </a:p>
      </dgm:t>
    </dgm:pt>
    <dgm:pt modelId="{CD2967AF-47BC-402E-83CF-4871EBE1E042}">
      <dgm:prSet custT="1"/>
      <dgm:spPr/>
      <dgm:t>
        <a:bodyPr spcFirstLastPara="0" vert="horz" wrap="square" lIns="41910" tIns="41910" rIns="41910" bIns="41910" numCol="1" spcCol="1270" anchor="ctr" anchorCtr="0"/>
        <a:lstStyle/>
        <a:p>
          <a:r>
            <a:rPr lang="it-IT" sz="700" kern="1200" noProof="0"/>
            <a:t>Misto </a:t>
          </a:r>
        </a:p>
        <a:p>
          <a:r>
            <a:rPr lang="it-IT" sz="700" kern="1200" noProof="0"/>
            <a:t>(3 componenti)</a:t>
          </a:r>
        </a:p>
      </dgm:t>
    </dgm:pt>
    <dgm:pt modelId="{FBD0F5F3-5D26-41C1-AABA-0D1F1DE6909C}" type="parTrans" cxnId="{E4889C41-FCEF-4782-975C-448F8D2E507F}">
      <dgm:prSet/>
      <dgm:spPr/>
      <dgm:t>
        <a:bodyPr/>
        <a:lstStyle/>
        <a:p>
          <a:endParaRPr lang="it-IT" sz="700"/>
        </a:p>
      </dgm:t>
    </dgm:pt>
    <dgm:pt modelId="{0BDDD36D-28B6-4156-B8E6-8EB78BA1A33F}" type="sibTrans" cxnId="{E4889C41-FCEF-4782-975C-448F8D2E507F}">
      <dgm:prSet/>
      <dgm:spPr/>
      <dgm:t>
        <a:bodyPr/>
        <a:lstStyle/>
        <a:p>
          <a:endParaRPr lang="it-IT" sz="700"/>
        </a:p>
      </dgm:t>
    </dgm:pt>
    <dgm:pt modelId="{A63837EB-A425-45BC-972F-C5D2FCF7C7F3}">
      <dgm:prSet custT="1"/>
      <dgm:spPr/>
      <dgm:t>
        <a:bodyPr spcFirstLastPara="0" vert="horz" wrap="square" lIns="41910" tIns="41910" rIns="41910" bIns="41910" numCol="1" spcCol="1270" anchor="ctr" anchorCtr="0"/>
        <a:lstStyle/>
        <a:p>
          <a:pPr marL="0" lvl="0" indent="0" algn="ctr" defTabSz="488950">
            <a:lnSpc>
              <a:spcPct val="90000"/>
            </a:lnSpc>
            <a:spcBef>
              <a:spcPct val="0"/>
            </a:spcBef>
            <a:spcAft>
              <a:spcPct val="35000"/>
            </a:spcAft>
            <a:buNone/>
          </a:pPr>
          <a:r>
            <a:rPr lang="it-IT" sz="700" kern="1200" noProof="0"/>
            <a:t>Forza Italia                          </a:t>
          </a:r>
        </a:p>
        <a:p>
          <a:pPr marL="0" lvl="0" indent="0" algn="ctr" defTabSz="488950">
            <a:lnSpc>
              <a:spcPct val="90000"/>
            </a:lnSpc>
            <a:spcBef>
              <a:spcPct val="0"/>
            </a:spcBef>
            <a:spcAft>
              <a:spcPct val="35000"/>
            </a:spcAft>
            <a:buNone/>
          </a:pPr>
          <a:r>
            <a:rPr lang="it-IT" sz="700" kern="1200" noProof="0"/>
            <a:t> (9 componenti</a:t>
          </a:r>
          <a:endParaRPr lang="it-IT" sz="700" kern="1200" noProof="0">
            <a:latin typeface="Aptos" panose="02110004020202020204"/>
            <a:ea typeface="+mn-ea"/>
            <a:cs typeface="+mn-cs"/>
          </a:endParaRPr>
        </a:p>
      </dgm:t>
    </dgm:pt>
    <dgm:pt modelId="{0DAF8E15-436D-4464-BECD-E29144EEB1FE}" type="parTrans" cxnId="{6EF042BB-15B1-4B64-A16A-A0D79D077483}">
      <dgm:prSet/>
      <dgm:spPr/>
      <dgm:t>
        <a:bodyPr/>
        <a:lstStyle/>
        <a:p>
          <a:endParaRPr lang="it-IT" sz="700"/>
        </a:p>
      </dgm:t>
    </dgm:pt>
    <dgm:pt modelId="{2E39382F-A5A8-421C-859F-DD0405CC1E4D}" type="sibTrans" cxnId="{6EF042BB-15B1-4B64-A16A-A0D79D077483}">
      <dgm:prSet/>
      <dgm:spPr/>
      <dgm:t>
        <a:bodyPr/>
        <a:lstStyle/>
        <a:p>
          <a:endParaRPr lang="it-IT" sz="700"/>
        </a:p>
      </dgm:t>
    </dgm:pt>
    <dgm:pt modelId="{88183A28-2E93-4FB4-A1EC-FB311B5147F8}" type="pres">
      <dgm:prSet presAssocID="{8858C50D-7BC3-4300-A8F1-68E087D723FA}" presName="Name0" presStyleCnt="0">
        <dgm:presLayoutVars>
          <dgm:dir/>
          <dgm:resizeHandles val="exact"/>
        </dgm:presLayoutVars>
      </dgm:prSet>
      <dgm:spPr/>
    </dgm:pt>
    <dgm:pt modelId="{25BE9100-EEE0-439B-96AB-28E569ED5885}" type="pres">
      <dgm:prSet presAssocID="{8858C50D-7BC3-4300-A8F1-68E087D723FA}" presName="cycle" presStyleCnt="0"/>
      <dgm:spPr/>
    </dgm:pt>
    <dgm:pt modelId="{51FE914E-F16C-4A33-A27A-D4875C50AA74}" type="pres">
      <dgm:prSet presAssocID="{7F8D5CCD-109D-4651-9BB9-00AF10EF6950}" presName="nodeFirstNode" presStyleLbl="node1" presStyleIdx="0" presStyleCnt="10">
        <dgm:presLayoutVars>
          <dgm:bulletEnabled val="1"/>
        </dgm:presLayoutVars>
      </dgm:prSet>
      <dgm:spPr>
        <a:xfrm>
          <a:off x="3287272" y="2622"/>
          <a:ext cx="1430608" cy="715304"/>
        </a:xfrm>
        <a:prstGeom prst="roundRect">
          <a:avLst/>
        </a:prstGeom>
      </dgm:spPr>
    </dgm:pt>
    <dgm:pt modelId="{EB4DCE74-F619-4F63-A45B-1179659C9CE8}" type="pres">
      <dgm:prSet presAssocID="{3A208126-F9D5-4008-AA45-65F61A511732}" presName="sibTransFirstNode" presStyleLbl="bgShp" presStyleIdx="0" presStyleCnt="1"/>
      <dgm:spPr/>
    </dgm:pt>
    <dgm:pt modelId="{0C63C8F7-2AA2-4C97-A3D0-C0C20C6C8B92}" type="pres">
      <dgm:prSet presAssocID="{A63837EB-A425-45BC-972F-C5D2FCF7C7F3}" presName="nodeFollowingNodes" presStyleLbl="node1" presStyleIdx="1" presStyleCnt="10">
        <dgm:presLayoutVars>
          <dgm:bulletEnabled val="1"/>
        </dgm:presLayoutVars>
      </dgm:prSet>
      <dgm:spPr>
        <a:xfrm>
          <a:off x="4810650" y="497597"/>
          <a:ext cx="1430608" cy="715304"/>
        </a:xfrm>
        <a:prstGeom prst="roundRect">
          <a:avLst/>
        </a:prstGeom>
      </dgm:spPr>
    </dgm:pt>
    <dgm:pt modelId="{E9453838-2EA4-46F4-A2C2-B7CA167695EA}" type="pres">
      <dgm:prSet presAssocID="{C98200A4-612A-4D0D-91E2-7746D4B05166}" presName="nodeFollowingNodes" presStyleLbl="node1" presStyleIdx="2" presStyleCnt="10">
        <dgm:presLayoutVars>
          <dgm:bulletEnabled val="1"/>
        </dgm:presLayoutVars>
      </dgm:prSet>
      <dgm:spPr>
        <a:xfrm>
          <a:off x="5752149" y="1793460"/>
          <a:ext cx="1430608" cy="715304"/>
        </a:xfrm>
        <a:prstGeom prst="roundRect">
          <a:avLst/>
        </a:prstGeom>
      </dgm:spPr>
    </dgm:pt>
    <dgm:pt modelId="{8F2A79FC-017A-428F-8DD4-5C4FF1778374}" type="pres">
      <dgm:prSet presAssocID="{29F9D1AE-9FEC-414D-A64A-160A7F3DA272}" presName="nodeFollowingNodes" presStyleLbl="node1" presStyleIdx="3" presStyleCnt="10">
        <dgm:presLayoutVars>
          <dgm:bulletEnabled val="1"/>
        </dgm:presLayoutVars>
      </dgm:prSet>
      <dgm:spPr>
        <a:xfrm>
          <a:off x="5752149" y="3395235"/>
          <a:ext cx="1430608" cy="715304"/>
        </a:xfrm>
        <a:prstGeom prst="roundRect">
          <a:avLst/>
        </a:prstGeom>
      </dgm:spPr>
    </dgm:pt>
    <dgm:pt modelId="{7B731688-A617-4D7D-A0A8-CEDCF0FE94BF}" type="pres">
      <dgm:prSet presAssocID="{494FF478-39A4-45E7-BBC8-769F02CD7471}" presName="nodeFollowingNodes" presStyleLbl="node1" presStyleIdx="4" presStyleCnt="10">
        <dgm:presLayoutVars>
          <dgm:bulletEnabled val="1"/>
        </dgm:presLayoutVars>
      </dgm:prSet>
      <dgm:spPr>
        <a:xfrm>
          <a:off x="4810650" y="4691097"/>
          <a:ext cx="1430608" cy="715304"/>
        </a:xfrm>
        <a:prstGeom prst="roundRect">
          <a:avLst/>
        </a:prstGeom>
      </dgm:spPr>
    </dgm:pt>
    <dgm:pt modelId="{232C2E64-293F-42E4-A535-D0EC8A117D6D}" type="pres">
      <dgm:prSet presAssocID="{628E3DF7-D8B4-4AD3-B82E-CF96B0515493}" presName="nodeFollowingNodes" presStyleLbl="node1" presStyleIdx="5" presStyleCnt="10">
        <dgm:presLayoutVars>
          <dgm:bulletEnabled val="1"/>
        </dgm:presLayoutVars>
      </dgm:prSet>
      <dgm:spPr>
        <a:xfrm>
          <a:off x="3287272" y="5186073"/>
          <a:ext cx="1430608" cy="715304"/>
        </a:xfrm>
        <a:prstGeom prst="roundRect">
          <a:avLst/>
        </a:prstGeom>
      </dgm:spPr>
    </dgm:pt>
    <dgm:pt modelId="{CCBF9E19-42BE-49B4-B1B1-9F43BA0BDBCB}" type="pres">
      <dgm:prSet presAssocID="{0C6C7DB2-DFBA-48D0-B55C-1CB1F17B517C}" presName="nodeFollowingNodes" presStyleLbl="node1" presStyleIdx="6" presStyleCnt="10">
        <dgm:presLayoutVars>
          <dgm:bulletEnabled val="1"/>
        </dgm:presLayoutVars>
      </dgm:prSet>
      <dgm:spPr>
        <a:xfrm>
          <a:off x="1763894" y="4691097"/>
          <a:ext cx="1430608" cy="715304"/>
        </a:xfrm>
        <a:prstGeom prst="roundRect">
          <a:avLst/>
        </a:prstGeom>
      </dgm:spPr>
    </dgm:pt>
    <dgm:pt modelId="{16B9CF90-4250-42CC-A8B9-75266FA5B60B}" type="pres">
      <dgm:prSet presAssocID="{36354A24-534B-40F3-8EDE-87C6DBA91BC8}" presName="nodeFollowingNodes" presStyleLbl="node1" presStyleIdx="7" presStyleCnt="10">
        <dgm:presLayoutVars>
          <dgm:bulletEnabled val="1"/>
        </dgm:presLayoutVars>
      </dgm:prSet>
      <dgm:spPr>
        <a:xfrm>
          <a:off x="822394" y="3395235"/>
          <a:ext cx="1430608" cy="715304"/>
        </a:xfrm>
        <a:prstGeom prst="roundRect">
          <a:avLst/>
        </a:prstGeom>
      </dgm:spPr>
    </dgm:pt>
    <dgm:pt modelId="{DAE669FE-6355-4C6F-966E-C798FEAD5CB5}" type="pres">
      <dgm:prSet presAssocID="{0C5AFF53-E030-4899-BA8D-10AEC2FA3968}" presName="nodeFollowingNodes" presStyleLbl="node1" presStyleIdx="8" presStyleCnt="10">
        <dgm:presLayoutVars>
          <dgm:bulletEnabled val="1"/>
        </dgm:presLayoutVars>
      </dgm:prSet>
      <dgm:spPr>
        <a:xfrm>
          <a:off x="822394" y="1793460"/>
          <a:ext cx="1430608" cy="715304"/>
        </a:xfrm>
        <a:prstGeom prst="roundRect">
          <a:avLst/>
        </a:prstGeom>
      </dgm:spPr>
    </dgm:pt>
    <dgm:pt modelId="{C83733B8-1C78-4C55-95C8-B35531AEB45B}" type="pres">
      <dgm:prSet presAssocID="{CD2967AF-47BC-402E-83CF-4871EBE1E042}" presName="nodeFollowingNodes" presStyleLbl="node1" presStyleIdx="9" presStyleCnt="10">
        <dgm:presLayoutVars>
          <dgm:bulletEnabled val="1"/>
        </dgm:presLayoutVars>
      </dgm:prSet>
      <dgm:spPr>
        <a:xfrm>
          <a:off x="1763894" y="497597"/>
          <a:ext cx="1430608" cy="715304"/>
        </a:xfrm>
        <a:prstGeom prst="roundRect">
          <a:avLst/>
        </a:prstGeom>
      </dgm:spPr>
    </dgm:pt>
  </dgm:ptLst>
  <dgm:cxnLst>
    <dgm:cxn modelId="{48D93209-AC5F-4DFC-A7F1-A20526EE7BA9}" type="presOf" srcId="{494FF478-39A4-45E7-BBC8-769F02CD7471}" destId="{7B731688-A617-4D7D-A0A8-CEDCF0FE94BF}" srcOrd="0" destOrd="0" presId="urn:microsoft.com/office/officeart/2005/8/layout/cycle3"/>
    <dgm:cxn modelId="{1EACE018-1646-49CC-995D-A3D42AF0C1E6}" type="presOf" srcId="{A63837EB-A425-45BC-972F-C5D2FCF7C7F3}" destId="{0C63C8F7-2AA2-4C97-A3D0-C0C20C6C8B92}" srcOrd="0" destOrd="0" presId="urn:microsoft.com/office/officeart/2005/8/layout/cycle3"/>
    <dgm:cxn modelId="{EE76AB1A-BBEC-4D8D-97E4-038C6A8D27B7}" srcId="{8858C50D-7BC3-4300-A8F1-68E087D723FA}" destId="{C98200A4-612A-4D0D-91E2-7746D4B05166}" srcOrd="2" destOrd="0" parTransId="{81606C28-FDA1-45F7-82E4-6ACD7D40D7BE}" sibTransId="{C7D96D9E-1E44-46B8-A49C-B89784592CEC}"/>
    <dgm:cxn modelId="{2F5E0E1B-893C-4A99-8C2D-C284B32F22C4}" type="presOf" srcId="{628E3DF7-D8B4-4AD3-B82E-CF96B0515493}" destId="{232C2E64-293F-42E4-A535-D0EC8A117D6D}" srcOrd="0" destOrd="0" presId="urn:microsoft.com/office/officeart/2005/8/layout/cycle3"/>
    <dgm:cxn modelId="{3A2E8120-C012-42C0-B43E-6D9C38E994BC}" type="presOf" srcId="{7F8D5CCD-109D-4651-9BB9-00AF10EF6950}" destId="{51FE914E-F16C-4A33-A27A-D4875C50AA74}" srcOrd="0" destOrd="0" presId="urn:microsoft.com/office/officeart/2005/8/layout/cycle3"/>
    <dgm:cxn modelId="{5F94FE25-25AB-43EC-A422-AE932A4F8CA2}" srcId="{8858C50D-7BC3-4300-A8F1-68E087D723FA}" destId="{0C6C7DB2-DFBA-48D0-B55C-1CB1F17B517C}" srcOrd="6" destOrd="0" parTransId="{7C1EA909-AAD7-44A7-A37A-1DED27B6FEC1}" sibTransId="{6442F8FB-64CF-45C1-BECB-D450EA9819B9}"/>
    <dgm:cxn modelId="{9E124A2F-E5E5-4783-8507-307A069DF03A}" type="presOf" srcId="{0C5AFF53-E030-4899-BA8D-10AEC2FA3968}" destId="{DAE669FE-6355-4C6F-966E-C798FEAD5CB5}" srcOrd="0" destOrd="0" presId="urn:microsoft.com/office/officeart/2005/8/layout/cycle3"/>
    <dgm:cxn modelId="{305DE360-ADF5-47A4-84F0-96896A848066}" type="presOf" srcId="{36354A24-534B-40F3-8EDE-87C6DBA91BC8}" destId="{16B9CF90-4250-42CC-A8B9-75266FA5B60B}" srcOrd="0" destOrd="0" presId="urn:microsoft.com/office/officeart/2005/8/layout/cycle3"/>
    <dgm:cxn modelId="{E4889C41-FCEF-4782-975C-448F8D2E507F}" srcId="{8858C50D-7BC3-4300-A8F1-68E087D723FA}" destId="{CD2967AF-47BC-402E-83CF-4871EBE1E042}" srcOrd="9" destOrd="0" parTransId="{FBD0F5F3-5D26-41C1-AABA-0D1F1DE6909C}" sibTransId="{0BDDD36D-28B6-4156-B8E6-8EB78BA1A33F}"/>
    <dgm:cxn modelId="{71A3FE61-BB29-48A8-BED5-C5701A719DB9}" srcId="{8858C50D-7BC3-4300-A8F1-68E087D723FA}" destId="{29F9D1AE-9FEC-414D-A64A-160A7F3DA272}" srcOrd="3" destOrd="0" parTransId="{762333C5-DC78-40B3-8254-10CE00CBAEA1}" sibTransId="{96949A3F-B695-41F7-A0F4-1F9572A614F8}"/>
    <dgm:cxn modelId="{2CDE8D43-C1CD-4B8B-A5F7-ACFFBDB4D959}" type="presOf" srcId="{C98200A4-612A-4D0D-91E2-7746D4B05166}" destId="{E9453838-2EA4-46F4-A2C2-B7CA167695EA}" srcOrd="0" destOrd="0" presId="urn:microsoft.com/office/officeart/2005/8/layout/cycle3"/>
    <dgm:cxn modelId="{7EF5E565-EF29-47EF-8806-8547568E8CC9}" type="presOf" srcId="{0C6C7DB2-DFBA-48D0-B55C-1CB1F17B517C}" destId="{CCBF9E19-42BE-49B4-B1B1-9F43BA0BDBCB}" srcOrd="0" destOrd="0" presId="urn:microsoft.com/office/officeart/2005/8/layout/cycle3"/>
    <dgm:cxn modelId="{C44E5F6A-31BB-484F-B2A4-7FEA84B53757}" srcId="{8858C50D-7BC3-4300-A8F1-68E087D723FA}" destId="{36354A24-534B-40F3-8EDE-87C6DBA91BC8}" srcOrd="7" destOrd="0" parTransId="{F05C8F12-AA98-4418-B178-9D0967BDB204}" sibTransId="{07DEC1BA-29B7-4857-AF57-864F3E016ED2}"/>
    <dgm:cxn modelId="{6F5BF96B-F578-4282-916F-9025D61D1AC0}" type="presOf" srcId="{3A208126-F9D5-4008-AA45-65F61A511732}" destId="{EB4DCE74-F619-4F63-A45B-1179659C9CE8}" srcOrd="0" destOrd="0" presId="urn:microsoft.com/office/officeart/2005/8/layout/cycle3"/>
    <dgm:cxn modelId="{77438B72-5932-468E-9B4A-11948887D64C}" srcId="{8858C50D-7BC3-4300-A8F1-68E087D723FA}" destId="{0C5AFF53-E030-4899-BA8D-10AEC2FA3968}" srcOrd="8" destOrd="0" parTransId="{5857F4D8-0666-45C4-8F62-4FFFFD3EA2C0}" sibTransId="{B652FFD5-765A-4C15-BD54-B63728FF938A}"/>
    <dgm:cxn modelId="{203B0E8A-76A9-40A1-AF77-A4EBA6243288}" srcId="{8858C50D-7BC3-4300-A8F1-68E087D723FA}" destId="{494FF478-39A4-45E7-BBC8-769F02CD7471}" srcOrd="4" destOrd="0" parTransId="{F1B5650F-5B94-4E7D-B4AF-AC992702F093}" sibTransId="{6524C10C-B632-4453-8777-38A58F641198}"/>
    <dgm:cxn modelId="{42C2528B-D8DD-4C42-B703-14C19F9F6A8D}" srcId="{8858C50D-7BC3-4300-A8F1-68E087D723FA}" destId="{7F8D5CCD-109D-4651-9BB9-00AF10EF6950}" srcOrd="0" destOrd="0" parTransId="{EBE1B99C-99B5-4421-A033-A00C113B2BA7}" sibTransId="{3A208126-F9D5-4008-AA45-65F61A511732}"/>
    <dgm:cxn modelId="{6EF042BB-15B1-4B64-A16A-A0D79D077483}" srcId="{8858C50D-7BC3-4300-A8F1-68E087D723FA}" destId="{A63837EB-A425-45BC-972F-C5D2FCF7C7F3}" srcOrd="1" destOrd="0" parTransId="{0DAF8E15-436D-4464-BECD-E29144EEB1FE}" sibTransId="{2E39382F-A5A8-421C-859F-DD0405CC1E4D}"/>
    <dgm:cxn modelId="{17A352CF-4DFB-40BC-A256-A841FB794BAD}" type="presOf" srcId="{CD2967AF-47BC-402E-83CF-4871EBE1E042}" destId="{C83733B8-1C78-4C55-95C8-B35531AEB45B}" srcOrd="0" destOrd="0" presId="urn:microsoft.com/office/officeart/2005/8/layout/cycle3"/>
    <dgm:cxn modelId="{0532DFE7-7A6E-4ED0-A4D3-B650AC68D547}" type="presOf" srcId="{8858C50D-7BC3-4300-A8F1-68E087D723FA}" destId="{88183A28-2E93-4FB4-A1EC-FB311B5147F8}" srcOrd="0" destOrd="0" presId="urn:microsoft.com/office/officeart/2005/8/layout/cycle3"/>
    <dgm:cxn modelId="{DA616AF6-C299-438D-923C-258A0EEADF66}" srcId="{8858C50D-7BC3-4300-A8F1-68E087D723FA}" destId="{628E3DF7-D8B4-4AD3-B82E-CF96B0515493}" srcOrd="5" destOrd="0" parTransId="{47AA7FD2-95B6-4F1A-BD2F-A15D4C0C8E23}" sibTransId="{A20FE326-83F9-4C76-94AF-3409A77F3A7A}"/>
    <dgm:cxn modelId="{964D2AFE-6243-4ED9-AB8E-557DFA3728F9}" type="presOf" srcId="{29F9D1AE-9FEC-414D-A64A-160A7F3DA272}" destId="{8F2A79FC-017A-428F-8DD4-5C4FF1778374}" srcOrd="0" destOrd="0" presId="urn:microsoft.com/office/officeart/2005/8/layout/cycle3"/>
    <dgm:cxn modelId="{421E9228-019F-4321-9D51-A672A3D6AA4A}" type="presParOf" srcId="{88183A28-2E93-4FB4-A1EC-FB311B5147F8}" destId="{25BE9100-EEE0-439B-96AB-28E569ED5885}" srcOrd="0" destOrd="0" presId="urn:microsoft.com/office/officeart/2005/8/layout/cycle3"/>
    <dgm:cxn modelId="{6266760F-8276-4177-AAF7-B3574D8CE385}" type="presParOf" srcId="{25BE9100-EEE0-439B-96AB-28E569ED5885}" destId="{51FE914E-F16C-4A33-A27A-D4875C50AA74}" srcOrd="0" destOrd="0" presId="urn:microsoft.com/office/officeart/2005/8/layout/cycle3"/>
    <dgm:cxn modelId="{184E8A65-5F18-4B2A-B8E3-204225DE4432}" type="presParOf" srcId="{25BE9100-EEE0-439B-96AB-28E569ED5885}" destId="{EB4DCE74-F619-4F63-A45B-1179659C9CE8}" srcOrd="1" destOrd="0" presId="urn:microsoft.com/office/officeart/2005/8/layout/cycle3"/>
    <dgm:cxn modelId="{9C4B2F10-B6C2-4CF3-A814-25AF14D0BBF6}" type="presParOf" srcId="{25BE9100-EEE0-439B-96AB-28E569ED5885}" destId="{0C63C8F7-2AA2-4C97-A3D0-C0C20C6C8B92}" srcOrd="2" destOrd="0" presId="urn:microsoft.com/office/officeart/2005/8/layout/cycle3"/>
    <dgm:cxn modelId="{9756EA06-25FD-4725-98D0-F1D2D82656C7}" type="presParOf" srcId="{25BE9100-EEE0-439B-96AB-28E569ED5885}" destId="{E9453838-2EA4-46F4-A2C2-B7CA167695EA}" srcOrd="3" destOrd="0" presId="urn:microsoft.com/office/officeart/2005/8/layout/cycle3"/>
    <dgm:cxn modelId="{6A5CA8EB-CED8-47E8-9204-F9528DAB7BA6}" type="presParOf" srcId="{25BE9100-EEE0-439B-96AB-28E569ED5885}" destId="{8F2A79FC-017A-428F-8DD4-5C4FF1778374}" srcOrd="4" destOrd="0" presId="urn:microsoft.com/office/officeart/2005/8/layout/cycle3"/>
    <dgm:cxn modelId="{8B25445E-E228-4CED-AB35-750BAD1C728A}" type="presParOf" srcId="{25BE9100-EEE0-439B-96AB-28E569ED5885}" destId="{7B731688-A617-4D7D-A0A8-CEDCF0FE94BF}" srcOrd="5" destOrd="0" presId="urn:microsoft.com/office/officeart/2005/8/layout/cycle3"/>
    <dgm:cxn modelId="{9C61771E-FE5E-4CF1-93FD-EBB21E2CFBE1}" type="presParOf" srcId="{25BE9100-EEE0-439B-96AB-28E569ED5885}" destId="{232C2E64-293F-42E4-A535-D0EC8A117D6D}" srcOrd="6" destOrd="0" presId="urn:microsoft.com/office/officeart/2005/8/layout/cycle3"/>
    <dgm:cxn modelId="{38166658-4A51-4947-B997-520C448B4A0C}" type="presParOf" srcId="{25BE9100-EEE0-439B-96AB-28E569ED5885}" destId="{CCBF9E19-42BE-49B4-B1B1-9F43BA0BDBCB}" srcOrd="7" destOrd="0" presId="urn:microsoft.com/office/officeart/2005/8/layout/cycle3"/>
    <dgm:cxn modelId="{3C3992F7-4EA2-455D-B9BA-ADF3337D96D1}" type="presParOf" srcId="{25BE9100-EEE0-439B-96AB-28E569ED5885}" destId="{16B9CF90-4250-42CC-A8B9-75266FA5B60B}" srcOrd="8" destOrd="0" presId="urn:microsoft.com/office/officeart/2005/8/layout/cycle3"/>
    <dgm:cxn modelId="{C9683FA7-4C0D-42CC-AB86-B24222BAEBFE}" type="presParOf" srcId="{25BE9100-EEE0-439B-96AB-28E569ED5885}" destId="{DAE669FE-6355-4C6F-966E-C798FEAD5CB5}" srcOrd="9" destOrd="0" presId="urn:microsoft.com/office/officeart/2005/8/layout/cycle3"/>
    <dgm:cxn modelId="{1CCCD76C-094F-4ED2-A197-CFFF816EBE42}" type="presParOf" srcId="{25BE9100-EEE0-439B-96AB-28E569ED5885}" destId="{C83733B8-1C78-4C55-95C8-B35531AEB45B}" srcOrd="10" destOrd="0" presId="urn:microsoft.com/office/officeart/2005/8/layout/cycle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58C50D-7BC3-4300-A8F1-68E087D723FA}" type="doc">
      <dgm:prSet loTypeId="urn:microsoft.com/office/officeart/2005/8/layout/cycle3" loCatId="cycle" qsTypeId="urn:microsoft.com/office/officeart/2005/8/quickstyle/3d3" qsCatId="3D" csTypeId="urn:microsoft.com/office/officeart/2005/8/colors/accent4_2" csCatId="accent4" phldr="1"/>
      <dgm:spPr/>
      <dgm:t>
        <a:bodyPr/>
        <a:lstStyle/>
        <a:p>
          <a:endParaRPr lang="en-US"/>
        </a:p>
      </dgm:t>
    </dgm:pt>
    <dgm:pt modelId="{7F8D5CCD-109D-4651-9BB9-00AF10EF6950}">
      <dgm:prSet/>
      <dgm:spPr/>
      <dgm:t>
        <a:bodyPr/>
        <a:lstStyle/>
        <a:p>
          <a:r>
            <a:rPr lang="it-IT" noProof="0"/>
            <a:t>Partito Democratico</a:t>
          </a:r>
        </a:p>
        <a:p>
          <a:r>
            <a:rPr lang="it-IT" noProof="0"/>
            <a:t>(10 componenti)</a:t>
          </a:r>
        </a:p>
      </dgm:t>
    </dgm:pt>
    <dgm:pt modelId="{EBE1B99C-99B5-4421-A033-A00C113B2BA7}" type="parTrans" cxnId="{42C2528B-D8DD-4C42-B703-14C19F9F6A8D}">
      <dgm:prSet/>
      <dgm:spPr/>
      <dgm:t>
        <a:bodyPr/>
        <a:lstStyle/>
        <a:p>
          <a:endParaRPr lang="it-IT" noProof="0"/>
        </a:p>
      </dgm:t>
    </dgm:pt>
    <dgm:pt modelId="{3A208126-F9D5-4008-AA45-65F61A511732}" type="sibTrans" cxnId="{42C2528B-D8DD-4C42-B703-14C19F9F6A8D}">
      <dgm:prSet/>
      <dgm:spPr/>
      <dgm:t>
        <a:bodyPr/>
        <a:lstStyle/>
        <a:p>
          <a:endParaRPr lang="it-IT" noProof="0"/>
        </a:p>
      </dgm:t>
    </dgm:pt>
    <dgm:pt modelId="{628E3DF7-D8B4-4AD3-B82E-CF96B0515493}">
      <dgm:prSet/>
      <dgm:spPr/>
      <dgm:t>
        <a:bodyPr/>
        <a:lstStyle/>
        <a:p>
          <a:r>
            <a:rPr lang="it-IT" noProof="0"/>
            <a:t>La Sinistra </a:t>
          </a:r>
        </a:p>
        <a:p>
          <a:r>
            <a:rPr lang="it-IT" noProof="0"/>
            <a:t>(1 componente)</a:t>
          </a:r>
        </a:p>
      </dgm:t>
    </dgm:pt>
    <dgm:pt modelId="{47AA7FD2-95B6-4F1A-BD2F-A15D4C0C8E23}" type="parTrans" cxnId="{DA616AF6-C299-438D-923C-258A0EEADF66}">
      <dgm:prSet/>
      <dgm:spPr/>
      <dgm:t>
        <a:bodyPr/>
        <a:lstStyle/>
        <a:p>
          <a:endParaRPr lang="it-IT" noProof="0"/>
        </a:p>
      </dgm:t>
    </dgm:pt>
    <dgm:pt modelId="{A20FE326-83F9-4C76-94AF-3409A77F3A7A}" type="sibTrans" cxnId="{DA616AF6-C299-438D-923C-258A0EEADF66}">
      <dgm:prSet/>
      <dgm:spPr/>
      <dgm:t>
        <a:bodyPr/>
        <a:lstStyle/>
        <a:p>
          <a:endParaRPr lang="it-IT" noProof="0"/>
        </a:p>
      </dgm:t>
    </dgm:pt>
    <dgm:pt modelId="{0C6C7DB2-DFBA-48D0-B55C-1CB1F17B517C}">
      <dgm:prSet/>
      <dgm:spPr/>
      <dgm:t>
        <a:bodyPr/>
        <a:lstStyle/>
        <a:p>
          <a:r>
            <a:rPr lang="it-IT" noProof="0"/>
            <a:t>Casa delle Libertà</a:t>
          </a:r>
        </a:p>
        <a:p>
          <a:r>
            <a:rPr lang="it-IT" noProof="0"/>
            <a:t>(3 componenti)</a:t>
          </a:r>
        </a:p>
      </dgm:t>
    </dgm:pt>
    <dgm:pt modelId="{7C1EA909-AAD7-44A7-A37A-1DED27B6FEC1}" type="parTrans" cxnId="{5F94FE25-25AB-43EC-A422-AE932A4F8CA2}">
      <dgm:prSet/>
      <dgm:spPr/>
      <dgm:t>
        <a:bodyPr/>
        <a:lstStyle/>
        <a:p>
          <a:endParaRPr lang="it-IT" noProof="0"/>
        </a:p>
      </dgm:t>
    </dgm:pt>
    <dgm:pt modelId="{6442F8FB-64CF-45C1-BECB-D450EA9819B9}" type="sibTrans" cxnId="{5F94FE25-25AB-43EC-A422-AE932A4F8CA2}">
      <dgm:prSet/>
      <dgm:spPr/>
      <dgm:t>
        <a:bodyPr/>
        <a:lstStyle/>
        <a:p>
          <a:endParaRPr lang="it-IT" noProof="0"/>
        </a:p>
      </dgm:t>
    </dgm:pt>
    <dgm:pt modelId="{36354A24-534B-40F3-8EDE-87C6DBA91BC8}">
      <dgm:prSet/>
      <dgm:spPr/>
      <dgm:t>
        <a:bodyPr/>
        <a:lstStyle/>
        <a:p>
          <a:r>
            <a:rPr lang="it-IT" noProof="0"/>
            <a:t>Forza Italia</a:t>
          </a:r>
        </a:p>
        <a:p>
          <a:r>
            <a:rPr lang="it-IT" noProof="0"/>
            <a:t>(5 componenti)</a:t>
          </a:r>
        </a:p>
      </dgm:t>
    </dgm:pt>
    <dgm:pt modelId="{F05C8F12-AA98-4418-B178-9D0967BDB204}" type="parTrans" cxnId="{C44E5F6A-31BB-484F-B2A4-7FEA84B53757}">
      <dgm:prSet/>
      <dgm:spPr/>
      <dgm:t>
        <a:bodyPr/>
        <a:lstStyle/>
        <a:p>
          <a:endParaRPr lang="it-IT" noProof="0"/>
        </a:p>
      </dgm:t>
    </dgm:pt>
    <dgm:pt modelId="{07DEC1BA-29B7-4857-AF57-864F3E016ED2}" type="sibTrans" cxnId="{C44E5F6A-31BB-484F-B2A4-7FEA84B53757}">
      <dgm:prSet/>
      <dgm:spPr/>
      <dgm:t>
        <a:bodyPr/>
        <a:lstStyle/>
        <a:p>
          <a:endParaRPr lang="it-IT" noProof="0"/>
        </a:p>
      </dgm:t>
    </dgm:pt>
    <dgm:pt modelId="{29F9D1AE-9FEC-414D-A64A-160A7F3DA272}">
      <dgm:prSet/>
      <dgm:spPr/>
      <dgm:t>
        <a:bodyPr/>
        <a:lstStyle/>
        <a:p>
          <a:r>
            <a:rPr lang="it-IT" noProof="0"/>
            <a:t>Democratici Progressisti </a:t>
          </a:r>
        </a:p>
        <a:p>
          <a:r>
            <a:rPr lang="it-IT" noProof="0"/>
            <a:t>(3 componenti)</a:t>
          </a:r>
        </a:p>
      </dgm:t>
    </dgm:pt>
    <dgm:pt modelId="{96949A3F-B695-41F7-A0F4-1F9572A614F8}" type="sibTrans" cxnId="{71A3FE61-BB29-48A8-BED5-C5701A719DB9}">
      <dgm:prSet/>
      <dgm:spPr/>
      <dgm:t>
        <a:bodyPr/>
        <a:lstStyle/>
        <a:p>
          <a:endParaRPr lang="it-IT" noProof="0"/>
        </a:p>
      </dgm:t>
    </dgm:pt>
    <dgm:pt modelId="{762333C5-DC78-40B3-8254-10CE00CBAEA1}" type="parTrans" cxnId="{71A3FE61-BB29-48A8-BED5-C5701A719DB9}">
      <dgm:prSet/>
      <dgm:spPr/>
      <dgm:t>
        <a:bodyPr/>
        <a:lstStyle/>
        <a:p>
          <a:endParaRPr lang="it-IT" noProof="0"/>
        </a:p>
      </dgm:t>
    </dgm:pt>
    <dgm:pt modelId="{C98200A4-612A-4D0D-91E2-7746D4B05166}">
      <dgm:prSet/>
      <dgm:spPr/>
      <dgm:t>
        <a:bodyPr/>
        <a:lstStyle/>
        <a:p>
          <a:r>
            <a:rPr lang="it-IT" noProof="0"/>
            <a:t>Oliverio Presidente                         (5 componenti)</a:t>
          </a:r>
        </a:p>
      </dgm:t>
      <dgm:extLst>
        <a:ext uri="{E40237B7-FDA0-4F09-8148-C483321AD2D9}">
          <dgm14:cNvPr xmlns:dgm14="http://schemas.microsoft.com/office/drawing/2010/diagram" id="0" name="" descr="TAB. X LEGISLATURA GRUPPI CONSILIARI"/>
        </a:ext>
      </dgm:extLst>
    </dgm:pt>
    <dgm:pt modelId="{81606C28-FDA1-45F7-82E4-6ACD7D40D7BE}" type="parTrans" cxnId="{EE76AB1A-BBEC-4D8D-97E4-038C6A8D27B7}">
      <dgm:prSet/>
      <dgm:spPr/>
      <dgm:t>
        <a:bodyPr/>
        <a:lstStyle/>
        <a:p>
          <a:endParaRPr lang="it-IT" noProof="0"/>
        </a:p>
      </dgm:t>
    </dgm:pt>
    <dgm:pt modelId="{C7D96D9E-1E44-46B8-A49C-B89784592CEC}" type="sibTrans" cxnId="{EE76AB1A-BBEC-4D8D-97E4-038C6A8D27B7}">
      <dgm:prSet/>
      <dgm:spPr/>
      <dgm:t>
        <a:bodyPr/>
        <a:lstStyle/>
        <a:p>
          <a:endParaRPr lang="it-IT" noProof="0"/>
        </a:p>
      </dgm:t>
    </dgm:pt>
    <dgm:pt modelId="{494FF478-39A4-45E7-BBC8-769F02CD7471}">
      <dgm:prSet/>
      <dgm:spPr/>
      <dgm:t>
        <a:bodyPr/>
        <a:lstStyle/>
        <a:p>
          <a:r>
            <a:rPr lang="it-IT" noProof="0"/>
            <a:t>Calabria in rete – Campo Democratico (1 componente)</a:t>
          </a:r>
        </a:p>
      </dgm:t>
    </dgm:pt>
    <dgm:pt modelId="{6524C10C-B632-4453-8777-38A58F641198}" type="sibTrans" cxnId="{203B0E8A-76A9-40A1-AF77-A4EBA6243288}">
      <dgm:prSet/>
      <dgm:spPr/>
      <dgm:t>
        <a:bodyPr/>
        <a:lstStyle/>
        <a:p>
          <a:endParaRPr lang="it-IT" noProof="0"/>
        </a:p>
      </dgm:t>
    </dgm:pt>
    <dgm:pt modelId="{F1B5650F-5B94-4E7D-B4AF-AC992702F093}" type="parTrans" cxnId="{203B0E8A-76A9-40A1-AF77-A4EBA6243288}">
      <dgm:prSet/>
      <dgm:spPr/>
      <dgm:t>
        <a:bodyPr/>
        <a:lstStyle/>
        <a:p>
          <a:endParaRPr lang="it-IT" noProof="0"/>
        </a:p>
      </dgm:t>
    </dgm:pt>
    <dgm:pt modelId="{E9FF338C-66C4-434B-A278-788628D30736}">
      <dgm:prSet/>
      <dgm:spPr/>
      <dgm:t>
        <a:bodyPr/>
        <a:lstStyle/>
        <a:p>
          <a:r>
            <a:rPr lang="it-IT" noProof="0"/>
            <a:t>Nuovo Centro Destra</a:t>
          </a:r>
        </a:p>
        <a:p>
          <a:r>
            <a:rPr lang="it-IT" noProof="0"/>
            <a:t>(3 componenti)</a:t>
          </a:r>
        </a:p>
      </dgm:t>
    </dgm:pt>
    <dgm:pt modelId="{925A2CB1-5740-40B9-B4F7-A6EF5CA583D7}" type="parTrans" cxnId="{C02EF6F8-3760-4B53-BEB9-6A38CE9A8247}">
      <dgm:prSet/>
      <dgm:spPr/>
      <dgm:t>
        <a:bodyPr/>
        <a:lstStyle/>
        <a:p>
          <a:endParaRPr lang="it-IT"/>
        </a:p>
      </dgm:t>
    </dgm:pt>
    <dgm:pt modelId="{2D218D79-B077-479D-BA90-C8B21F8A6D61}" type="sibTrans" cxnId="{C02EF6F8-3760-4B53-BEB9-6A38CE9A8247}">
      <dgm:prSet/>
      <dgm:spPr/>
      <dgm:t>
        <a:bodyPr/>
        <a:lstStyle/>
        <a:p>
          <a:endParaRPr lang="it-IT"/>
        </a:p>
      </dgm:t>
    </dgm:pt>
    <dgm:pt modelId="{88183A28-2E93-4FB4-A1EC-FB311B5147F8}" type="pres">
      <dgm:prSet presAssocID="{8858C50D-7BC3-4300-A8F1-68E087D723FA}" presName="Name0" presStyleCnt="0">
        <dgm:presLayoutVars>
          <dgm:dir/>
          <dgm:resizeHandles val="exact"/>
        </dgm:presLayoutVars>
      </dgm:prSet>
      <dgm:spPr/>
    </dgm:pt>
    <dgm:pt modelId="{25BE9100-EEE0-439B-96AB-28E569ED5885}" type="pres">
      <dgm:prSet presAssocID="{8858C50D-7BC3-4300-A8F1-68E087D723FA}" presName="cycle" presStyleCnt="0"/>
      <dgm:spPr/>
    </dgm:pt>
    <dgm:pt modelId="{51FE914E-F16C-4A33-A27A-D4875C50AA74}" type="pres">
      <dgm:prSet presAssocID="{7F8D5CCD-109D-4651-9BB9-00AF10EF6950}" presName="nodeFirstNode" presStyleLbl="node1" presStyleIdx="0" presStyleCnt="8">
        <dgm:presLayoutVars>
          <dgm:bulletEnabled val="1"/>
        </dgm:presLayoutVars>
      </dgm:prSet>
      <dgm:spPr/>
    </dgm:pt>
    <dgm:pt modelId="{EB4DCE74-F619-4F63-A45B-1179659C9CE8}" type="pres">
      <dgm:prSet presAssocID="{3A208126-F9D5-4008-AA45-65F61A511732}" presName="sibTransFirstNode" presStyleLbl="bgShp" presStyleIdx="0" presStyleCnt="1"/>
      <dgm:spPr/>
    </dgm:pt>
    <dgm:pt modelId="{E9453838-2EA4-46F4-A2C2-B7CA167695EA}" type="pres">
      <dgm:prSet presAssocID="{C98200A4-612A-4D0D-91E2-7746D4B05166}" presName="nodeFollowingNodes" presStyleLbl="node1" presStyleIdx="1" presStyleCnt="8">
        <dgm:presLayoutVars>
          <dgm:bulletEnabled val="1"/>
        </dgm:presLayoutVars>
      </dgm:prSet>
      <dgm:spPr/>
    </dgm:pt>
    <dgm:pt modelId="{8F2A79FC-017A-428F-8DD4-5C4FF1778374}" type="pres">
      <dgm:prSet presAssocID="{29F9D1AE-9FEC-414D-A64A-160A7F3DA272}" presName="nodeFollowingNodes" presStyleLbl="node1" presStyleIdx="2" presStyleCnt="8">
        <dgm:presLayoutVars>
          <dgm:bulletEnabled val="1"/>
        </dgm:presLayoutVars>
      </dgm:prSet>
      <dgm:spPr/>
    </dgm:pt>
    <dgm:pt modelId="{7B731688-A617-4D7D-A0A8-CEDCF0FE94BF}" type="pres">
      <dgm:prSet presAssocID="{494FF478-39A4-45E7-BBC8-769F02CD7471}" presName="nodeFollowingNodes" presStyleLbl="node1" presStyleIdx="3" presStyleCnt="8">
        <dgm:presLayoutVars>
          <dgm:bulletEnabled val="1"/>
        </dgm:presLayoutVars>
      </dgm:prSet>
      <dgm:spPr/>
    </dgm:pt>
    <dgm:pt modelId="{232C2E64-293F-42E4-A535-D0EC8A117D6D}" type="pres">
      <dgm:prSet presAssocID="{628E3DF7-D8B4-4AD3-B82E-CF96B0515493}" presName="nodeFollowingNodes" presStyleLbl="node1" presStyleIdx="4" presStyleCnt="8">
        <dgm:presLayoutVars>
          <dgm:bulletEnabled val="1"/>
        </dgm:presLayoutVars>
      </dgm:prSet>
      <dgm:spPr/>
    </dgm:pt>
    <dgm:pt modelId="{CCBF9E19-42BE-49B4-B1B1-9F43BA0BDBCB}" type="pres">
      <dgm:prSet presAssocID="{0C6C7DB2-DFBA-48D0-B55C-1CB1F17B517C}" presName="nodeFollowingNodes" presStyleLbl="node1" presStyleIdx="5" presStyleCnt="8">
        <dgm:presLayoutVars>
          <dgm:bulletEnabled val="1"/>
        </dgm:presLayoutVars>
      </dgm:prSet>
      <dgm:spPr/>
    </dgm:pt>
    <dgm:pt modelId="{16B9CF90-4250-42CC-A8B9-75266FA5B60B}" type="pres">
      <dgm:prSet presAssocID="{36354A24-534B-40F3-8EDE-87C6DBA91BC8}" presName="nodeFollowingNodes" presStyleLbl="node1" presStyleIdx="6" presStyleCnt="8">
        <dgm:presLayoutVars>
          <dgm:bulletEnabled val="1"/>
        </dgm:presLayoutVars>
      </dgm:prSet>
      <dgm:spPr/>
    </dgm:pt>
    <dgm:pt modelId="{1B636257-FE94-4C66-BCEC-F507581E7353}" type="pres">
      <dgm:prSet presAssocID="{E9FF338C-66C4-434B-A278-788628D30736}" presName="nodeFollowingNodes" presStyleLbl="node1" presStyleIdx="7" presStyleCnt="8">
        <dgm:presLayoutVars>
          <dgm:bulletEnabled val="1"/>
        </dgm:presLayoutVars>
      </dgm:prSet>
      <dgm:spPr/>
    </dgm:pt>
  </dgm:ptLst>
  <dgm:cxnLst>
    <dgm:cxn modelId="{48D93209-AC5F-4DFC-A7F1-A20526EE7BA9}" type="presOf" srcId="{494FF478-39A4-45E7-BBC8-769F02CD7471}" destId="{7B731688-A617-4D7D-A0A8-CEDCF0FE94BF}" srcOrd="0" destOrd="0" presId="urn:microsoft.com/office/officeart/2005/8/layout/cycle3"/>
    <dgm:cxn modelId="{EE76AB1A-BBEC-4D8D-97E4-038C6A8D27B7}" srcId="{8858C50D-7BC3-4300-A8F1-68E087D723FA}" destId="{C98200A4-612A-4D0D-91E2-7746D4B05166}" srcOrd="1" destOrd="0" parTransId="{81606C28-FDA1-45F7-82E4-6ACD7D40D7BE}" sibTransId="{C7D96D9E-1E44-46B8-A49C-B89784592CEC}"/>
    <dgm:cxn modelId="{2F5E0E1B-893C-4A99-8C2D-C284B32F22C4}" type="presOf" srcId="{628E3DF7-D8B4-4AD3-B82E-CF96B0515493}" destId="{232C2E64-293F-42E4-A535-D0EC8A117D6D}" srcOrd="0" destOrd="0" presId="urn:microsoft.com/office/officeart/2005/8/layout/cycle3"/>
    <dgm:cxn modelId="{3A2E8120-C012-42C0-B43E-6D9C38E994BC}" type="presOf" srcId="{7F8D5CCD-109D-4651-9BB9-00AF10EF6950}" destId="{51FE914E-F16C-4A33-A27A-D4875C50AA74}" srcOrd="0" destOrd="0" presId="urn:microsoft.com/office/officeart/2005/8/layout/cycle3"/>
    <dgm:cxn modelId="{5F94FE25-25AB-43EC-A422-AE932A4F8CA2}" srcId="{8858C50D-7BC3-4300-A8F1-68E087D723FA}" destId="{0C6C7DB2-DFBA-48D0-B55C-1CB1F17B517C}" srcOrd="5" destOrd="0" parTransId="{7C1EA909-AAD7-44A7-A37A-1DED27B6FEC1}" sibTransId="{6442F8FB-64CF-45C1-BECB-D450EA9819B9}"/>
    <dgm:cxn modelId="{305DE360-ADF5-47A4-84F0-96896A848066}" type="presOf" srcId="{36354A24-534B-40F3-8EDE-87C6DBA91BC8}" destId="{16B9CF90-4250-42CC-A8B9-75266FA5B60B}" srcOrd="0" destOrd="0" presId="urn:microsoft.com/office/officeart/2005/8/layout/cycle3"/>
    <dgm:cxn modelId="{71A3FE61-BB29-48A8-BED5-C5701A719DB9}" srcId="{8858C50D-7BC3-4300-A8F1-68E087D723FA}" destId="{29F9D1AE-9FEC-414D-A64A-160A7F3DA272}" srcOrd="2" destOrd="0" parTransId="{762333C5-DC78-40B3-8254-10CE00CBAEA1}" sibTransId="{96949A3F-B695-41F7-A0F4-1F9572A614F8}"/>
    <dgm:cxn modelId="{2CDE8D43-C1CD-4B8B-A5F7-ACFFBDB4D959}" type="presOf" srcId="{C98200A4-612A-4D0D-91E2-7746D4B05166}" destId="{E9453838-2EA4-46F4-A2C2-B7CA167695EA}" srcOrd="0" destOrd="0" presId="urn:microsoft.com/office/officeart/2005/8/layout/cycle3"/>
    <dgm:cxn modelId="{7EF5E565-EF29-47EF-8806-8547568E8CC9}" type="presOf" srcId="{0C6C7DB2-DFBA-48D0-B55C-1CB1F17B517C}" destId="{CCBF9E19-42BE-49B4-B1B1-9F43BA0BDBCB}" srcOrd="0" destOrd="0" presId="urn:microsoft.com/office/officeart/2005/8/layout/cycle3"/>
    <dgm:cxn modelId="{C44E5F6A-31BB-484F-B2A4-7FEA84B53757}" srcId="{8858C50D-7BC3-4300-A8F1-68E087D723FA}" destId="{36354A24-534B-40F3-8EDE-87C6DBA91BC8}" srcOrd="6" destOrd="0" parTransId="{F05C8F12-AA98-4418-B178-9D0967BDB204}" sibTransId="{07DEC1BA-29B7-4857-AF57-864F3E016ED2}"/>
    <dgm:cxn modelId="{6F5BF96B-F578-4282-916F-9025D61D1AC0}" type="presOf" srcId="{3A208126-F9D5-4008-AA45-65F61A511732}" destId="{EB4DCE74-F619-4F63-A45B-1179659C9CE8}" srcOrd="0" destOrd="0" presId="urn:microsoft.com/office/officeart/2005/8/layout/cycle3"/>
    <dgm:cxn modelId="{203B0E8A-76A9-40A1-AF77-A4EBA6243288}" srcId="{8858C50D-7BC3-4300-A8F1-68E087D723FA}" destId="{494FF478-39A4-45E7-BBC8-769F02CD7471}" srcOrd="3" destOrd="0" parTransId="{F1B5650F-5B94-4E7D-B4AF-AC992702F093}" sibTransId="{6524C10C-B632-4453-8777-38A58F641198}"/>
    <dgm:cxn modelId="{42C2528B-D8DD-4C42-B703-14C19F9F6A8D}" srcId="{8858C50D-7BC3-4300-A8F1-68E087D723FA}" destId="{7F8D5CCD-109D-4651-9BB9-00AF10EF6950}" srcOrd="0" destOrd="0" parTransId="{EBE1B99C-99B5-4421-A033-A00C113B2BA7}" sibTransId="{3A208126-F9D5-4008-AA45-65F61A511732}"/>
    <dgm:cxn modelId="{E07E77E2-3FE3-49E1-A17C-D02F96B75847}" type="presOf" srcId="{E9FF338C-66C4-434B-A278-788628D30736}" destId="{1B636257-FE94-4C66-BCEC-F507581E7353}" srcOrd="0" destOrd="0" presId="urn:microsoft.com/office/officeart/2005/8/layout/cycle3"/>
    <dgm:cxn modelId="{0532DFE7-7A6E-4ED0-A4D3-B650AC68D547}" type="presOf" srcId="{8858C50D-7BC3-4300-A8F1-68E087D723FA}" destId="{88183A28-2E93-4FB4-A1EC-FB311B5147F8}" srcOrd="0" destOrd="0" presId="urn:microsoft.com/office/officeart/2005/8/layout/cycle3"/>
    <dgm:cxn modelId="{DA616AF6-C299-438D-923C-258A0EEADF66}" srcId="{8858C50D-7BC3-4300-A8F1-68E087D723FA}" destId="{628E3DF7-D8B4-4AD3-B82E-CF96B0515493}" srcOrd="4" destOrd="0" parTransId="{47AA7FD2-95B6-4F1A-BD2F-A15D4C0C8E23}" sibTransId="{A20FE326-83F9-4C76-94AF-3409A77F3A7A}"/>
    <dgm:cxn modelId="{C02EF6F8-3760-4B53-BEB9-6A38CE9A8247}" srcId="{8858C50D-7BC3-4300-A8F1-68E087D723FA}" destId="{E9FF338C-66C4-434B-A278-788628D30736}" srcOrd="7" destOrd="0" parTransId="{925A2CB1-5740-40B9-B4F7-A6EF5CA583D7}" sibTransId="{2D218D79-B077-479D-BA90-C8B21F8A6D61}"/>
    <dgm:cxn modelId="{964D2AFE-6243-4ED9-AB8E-557DFA3728F9}" type="presOf" srcId="{29F9D1AE-9FEC-414D-A64A-160A7F3DA272}" destId="{8F2A79FC-017A-428F-8DD4-5C4FF1778374}" srcOrd="0" destOrd="0" presId="urn:microsoft.com/office/officeart/2005/8/layout/cycle3"/>
    <dgm:cxn modelId="{421E9228-019F-4321-9D51-A672A3D6AA4A}" type="presParOf" srcId="{88183A28-2E93-4FB4-A1EC-FB311B5147F8}" destId="{25BE9100-EEE0-439B-96AB-28E569ED5885}" srcOrd="0" destOrd="0" presId="urn:microsoft.com/office/officeart/2005/8/layout/cycle3"/>
    <dgm:cxn modelId="{6266760F-8276-4177-AAF7-B3574D8CE385}" type="presParOf" srcId="{25BE9100-EEE0-439B-96AB-28E569ED5885}" destId="{51FE914E-F16C-4A33-A27A-D4875C50AA74}" srcOrd="0" destOrd="0" presId="urn:microsoft.com/office/officeart/2005/8/layout/cycle3"/>
    <dgm:cxn modelId="{184E8A65-5F18-4B2A-B8E3-204225DE4432}" type="presParOf" srcId="{25BE9100-EEE0-439B-96AB-28E569ED5885}" destId="{EB4DCE74-F619-4F63-A45B-1179659C9CE8}" srcOrd="1" destOrd="0" presId="urn:microsoft.com/office/officeart/2005/8/layout/cycle3"/>
    <dgm:cxn modelId="{9756EA06-25FD-4725-98D0-F1D2D82656C7}" type="presParOf" srcId="{25BE9100-EEE0-439B-96AB-28E569ED5885}" destId="{E9453838-2EA4-46F4-A2C2-B7CA167695EA}" srcOrd="2" destOrd="0" presId="urn:microsoft.com/office/officeart/2005/8/layout/cycle3"/>
    <dgm:cxn modelId="{6A5CA8EB-CED8-47E8-9204-F9528DAB7BA6}" type="presParOf" srcId="{25BE9100-EEE0-439B-96AB-28E569ED5885}" destId="{8F2A79FC-017A-428F-8DD4-5C4FF1778374}" srcOrd="3" destOrd="0" presId="urn:microsoft.com/office/officeart/2005/8/layout/cycle3"/>
    <dgm:cxn modelId="{8B25445E-E228-4CED-AB35-750BAD1C728A}" type="presParOf" srcId="{25BE9100-EEE0-439B-96AB-28E569ED5885}" destId="{7B731688-A617-4D7D-A0A8-CEDCF0FE94BF}" srcOrd="4" destOrd="0" presId="urn:microsoft.com/office/officeart/2005/8/layout/cycle3"/>
    <dgm:cxn modelId="{9C61771E-FE5E-4CF1-93FD-EBB21E2CFBE1}" type="presParOf" srcId="{25BE9100-EEE0-439B-96AB-28E569ED5885}" destId="{232C2E64-293F-42E4-A535-D0EC8A117D6D}" srcOrd="5" destOrd="0" presId="urn:microsoft.com/office/officeart/2005/8/layout/cycle3"/>
    <dgm:cxn modelId="{38166658-4A51-4947-B997-520C448B4A0C}" type="presParOf" srcId="{25BE9100-EEE0-439B-96AB-28E569ED5885}" destId="{CCBF9E19-42BE-49B4-B1B1-9F43BA0BDBCB}" srcOrd="6" destOrd="0" presId="urn:microsoft.com/office/officeart/2005/8/layout/cycle3"/>
    <dgm:cxn modelId="{3C3992F7-4EA2-455D-B9BA-ADF3337D96D1}" type="presParOf" srcId="{25BE9100-EEE0-439B-96AB-28E569ED5885}" destId="{16B9CF90-4250-42CC-A8B9-75266FA5B60B}" srcOrd="7" destOrd="0" presId="urn:microsoft.com/office/officeart/2005/8/layout/cycle3"/>
    <dgm:cxn modelId="{4C9F3E46-C083-4AD4-A0D3-102152CC5DA1}" type="presParOf" srcId="{25BE9100-EEE0-439B-96AB-28E569ED5885}" destId="{1B636257-FE94-4C66-BCEC-F507581E7353}" srcOrd="8"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58C50D-7BC3-4300-A8F1-68E087D723FA}" type="doc">
      <dgm:prSet loTypeId="urn:microsoft.com/office/officeart/2005/8/layout/cycle3" loCatId="cycle" qsTypeId="urn:microsoft.com/office/officeart/2005/8/quickstyle/3d3" qsCatId="3D" csTypeId="urn:microsoft.com/office/officeart/2005/8/colors/accent4_2" csCatId="accent4" phldr="1"/>
      <dgm:spPr/>
      <dgm:t>
        <a:bodyPr/>
        <a:lstStyle/>
        <a:p>
          <a:endParaRPr lang="en-US"/>
        </a:p>
      </dgm:t>
    </dgm:pt>
    <dgm:pt modelId="{7F8D5CCD-109D-4651-9BB9-00AF10EF6950}">
      <dgm:prSet/>
      <dgm:spPr/>
      <dgm:t>
        <a:bodyPr/>
        <a:lstStyle/>
        <a:p>
          <a:r>
            <a:rPr lang="it-IT" noProof="0"/>
            <a:t>Forza Italia</a:t>
          </a:r>
        </a:p>
        <a:p>
          <a:r>
            <a:rPr lang="it-IT" noProof="0"/>
            <a:t>(6 componenti)</a:t>
          </a:r>
        </a:p>
      </dgm:t>
    </dgm:pt>
    <dgm:pt modelId="{EBE1B99C-99B5-4421-A033-A00C113B2BA7}" type="parTrans" cxnId="{42C2528B-D8DD-4C42-B703-14C19F9F6A8D}">
      <dgm:prSet/>
      <dgm:spPr/>
      <dgm:t>
        <a:bodyPr/>
        <a:lstStyle/>
        <a:p>
          <a:endParaRPr lang="it-IT" noProof="0"/>
        </a:p>
      </dgm:t>
    </dgm:pt>
    <dgm:pt modelId="{3A208126-F9D5-4008-AA45-65F61A511732}" type="sibTrans" cxnId="{42C2528B-D8DD-4C42-B703-14C19F9F6A8D}">
      <dgm:prSet/>
      <dgm:spPr/>
      <dgm:t>
        <a:bodyPr/>
        <a:lstStyle/>
        <a:p>
          <a:endParaRPr lang="it-IT" noProof="0"/>
        </a:p>
      </dgm:t>
    </dgm:pt>
    <dgm:pt modelId="{628E3DF7-D8B4-4AD3-B82E-CF96B0515493}">
      <dgm:prSet/>
      <dgm:spPr/>
      <dgm:t>
        <a:bodyPr/>
        <a:lstStyle/>
        <a:p>
          <a:r>
            <a:rPr lang="it-IT" noProof="0"/>
            <a:t>Lega Salvini </a:t>
          </a:r>
        </a:p>
        <a:p>
          <a:r>
            <a:rPr lang="it-IT" noProof="0"/>
            <a:t>(4 componenti)</a:t>
          </a:r>
        </a:p>
      </dgm:t>
    </dgm:pt>
    <dgm:pt modelId="{47AA7FD2-95B6-4F1A-BD2F-A15D4C0C8E23}" type="parTrans" cxnId="{DA616AF6-C299-438D-923C-258A0EEADF66}">
      <dgm:prSet/>
      <dgm:spPr/>
      <dgm:t>
        <a:bodyPr/>
        <a:lstStyle/>
        <a:p>
          <a:endParaRPr lang="it-IT" noProof="0"/>
        </a:p>
      </dgm:t>
    </dgm:pt>
    <dgm:pt modelId="{A20FE326-83F9-4C76-94AF-3409A77F3A7A}" type="sibTrans" cxnId="{DA616AF6-C299-438D-923C-258A0EEADF66}">
      <dgm:prSet/>
      <dgm:spPr/>
      <dgm:t>
        <a:bodyPr/>
        <a:lstStyle/>
        <a:p>
          <a:endParaRPr lang="it-IT" noProof="0"/>
        </a:p>
      </dgm:t>
    </dgm:pt>
    <dgm:pt modelId="{0C6C7DB2-DFBA-48D0-B55C-1CB1F17B517C}">
      <dgm:prSet/>
      <dgm:spPr/>
      <dgm:t>
        <a:bodyPr/>
        <a:lstStyle/>
        <a:p>
          <a:r>
            <a:rPr lang="it-IT" noProof="0"/>
            <a:t>Partito Democratico</a:t>
          </a:r>
        </a:p>
        <a:p>
          <a:r>
            <a:rPr lang="it-IT" noProof="0"/>
            <a:t>(5 componenti)</a:t>
          </a:r>
        </a:p>
      </dgm:t>
    </dgm:pt>
    <dgm:pt modelId="{7C1EA909-AAD7-44A7-A37A-1DED27B6FEC1}" type="parTrans" cxnId="{5F94FE25-25AB-43EC-A422-AE932A4F8CA2}">
      <dgm:prSet/>
      <dgm:spPr/>
      <dgm:t>
        <a:bodyPr/>
        <a:lstStyle/>
        <a:p>
          <a:endParaRPr lang="it-IT" noProof="0"/>
        </a:p>
      </dgm:t>
    </dgm:pt>
    <dgm:pt modelId="{6442F8FB-64CF-45C1-BECB-D450EA9819B9}" type="sibTrans" cxnId="{5F94FE25-25AB-43EC-A422-AE932A4F8CA2}">
      <dgm:prSet/>
      <dgm:spPr/>
      <dgm:t>
        <a:bodyPr/>
        <a:lstStyle/>
        <a:p>
          <a:endParaRPr lang="it-IT" noProof="0"/>
        </a:p>
      </dgm:t>
    </dgm:pt>
    <dgm:pt modelId="{36354A24-534B-40F3-8EDE-87C6DBA91BC8}">
      <dgm:prSet/>
      <dgm:spPr/>
      <dgm:t>
        <a:bodyPr/>
        <a:lstStyle/>
        <a:p>
          <a:r>
            <a:rPr lang="it-IT" noProof="0"/>
            <a:t>Io resto in Calabria </a:t>
          </a:r>
        </a:p>
        <a:p>
          <a:r>
            <a:rPr lang="it-IT" noProof="0"/>
            <a:t>(3 componenti)</a:t>
          </a:r>
        </a:p>
      </dgm:t>
    </dgm:pt>
    <dgm:pt modelId="{F05C8F12-AA98-4418-B178-9D0967BDB204}" type="parTrans" cxnId="{C44E5F6A-31BB-484F-B2A4-7FEA84B53757}">
      <dgm:prSet/>
      <dgm:spPr/>
      <dgm:t>
        <a:bodyPr/>
        <a:lstStyle/>
        <a:p>
          <a:endParaRPr lang="it-IT" noProof="0"/>
        </a:p>
      </dgm:t>
    </dgm:pt>
    <dgm:pt modelId="{07DEC1BA-29B7-4857-AF57-864F3E016ED2}" type="sibTrans" cxnId="{C44E5F6A-31BB-484F-B2A4-7FEA84B53757}">
      <dgm:prSet/>
      <dgm:spPr/>
      <dgm:t>
        <a:bodyPr/>
        <a:lstStyle/>
        <a:p>
          <a:endParaRPr lang="it-IT" noProof="0"/>
        </a:p>
      </dgm:t>
    </dgm:pt>
    <dgm:pt modelId="{29F9D1AE-9FEC-414D-A64A-160A7F3DA272}">
      <dgm:prSet/>
      <dgm:spPr/>
      <dgm:t>
        <a:bodyPr/>
        <a:lstStyle/>
        <a:p>
          <a:r>
            <a:rPr lang="it-IT" noProof="0"/>
            <a:t>Casa delle Libertà</a:t>
          </a:r>
        </a:p>
        <a:p>
          <a:r>
            <a:rPr lang="it-IT" noProof="0"/>
            <a:t>(2 componenti)</a:t>
          </a:r>
        </a:p>
      </dgm:t>
    </dgm:pt>
    <dgm:pt modelId="{96949A3F-B695-41F7-A0F4-1F9572A614F8}" type="sibTrans" cxnId="{71A3FE61-BB29-48A8-BED5-C5701A719DB9}">
      <dgm:prSet/>
      <dgm:spPr/>
      <dgm:t>
        <a:bodyPr/>
        <a:lstStyle/>
        <a:p>
          <a:endParaRPr lang="it-IT" noProof="0"/>
        </a:p>
      </dgm:t>
    </dgm:pt>
    <dgm:pt modelId="{762333C5-DC78-40B3-8254-10CE00CBAEA1}" type="parTrans" cxnId="{71A3FE61-BB29-48A8-BED5-C5701A719DB9}">
      <dgm:prSet/>
      <dgm:spPr/>
      <dgm:t>
        <a:bodyPr/>
        <a:lstStyle/>
        <a:p>
          <a:endParaRPr lang="it-IT" noProof="0"/>
        </a:p>
      </dgm:t>
    </dgm:pt>
    <dgm:pt modelId="{C98200A4-612A-4D0D-91E2-7746D4B05166}">
      <dgm:prSet/>
      <dgm:spPr/>
      <dgm:t>
        <a:bodyPr/>
        <a:lstStyle/>
        <a:p>
          <a:r>
            <a:rPr lang="it-IT" noProof="0"/>
            <a:t>Jole Santelli Presidente                         (2 componenti)</a:t>
          </a:r>
        </a:p>
      </dgm:t>
    </dgm:pt>
    <dgm:pt modelId="{81606C28-FDA1-45F7-82E4-6ACD7D40D7BE}" type="parTrans" cxnId="{EE76AB1A-BBEC-4D8D-97E4-038C6A8D27B7}">
      <dgm:prSet/>
      <dgm:spPr/>
      <dgm:t>
        <a:bodyPr/>
        <a:lstStyle/>
        <a:p>
          <a:endParaRPr lang="it-IT" noProof="0"/>
        </a:p>
      </dgm:t>
    </dgm:pt>
    <dgm:pt modelId="{C7D96D9E-1E44-46B8-A49C-B89784592CEC}" type="sibTrans" cxnId="{EE76AB1A-BBEC-4D8D-97E4-038C6A8D27B7}">
      <dgm:prSet/>
      <dgm:spPr/>
      <dgm:t>
        <a:bodyPr/>
        <a:lstStyle/>
        <a:p>
          <a:endParaRPr lang="it-IT" noProof="0"/>
        </a:p>
      </dgm:t>
    </dgm:pt>
    <dgm:pt modelId="{494FF478-39A4-45E7-BBC8-769F02CD7471}">
      <dgm:prSet/>
      <dgm:spPr/>
      <dgm:t>
        <a:bodyPr/>
        <a:lstStyle/>
        <a:p>
          <a:r>
            <a:rPr lang="it-IT" noProof="0"/>
            <a:t>Fratelli d’Italia </a:t>
          </a:r>
        </a:p>
        <a:p>
          <a:r>
            <a:rPr lang="it-IT" noProof="0"/>
            <a:t>(4 componenti)</a:t>
          </a:r>
        </a:p>
      </dgm:t>
    </dgm:pt>
    <dgm:pt modelId="{6524C10C-B632-4453-8777-38A58F641198}" type="sibTrans" cxnId="{203B0E8A-76A9-40A1-AF77-A4EBA6243288}">
      <dgm:prSet/>
      <dgm:spPr/>
      <dgm:t>
        <a:bodyPr/>
        <a:lstStyle/>
        <a:p>
          <a:endParaRPr lang="it-IT" noProof="0"/>
        </a:p>
      </dgm:t>
    </dgm:pt>
    <dgm:pt modelId="{F1B5650F-5B94-4E7D-B4AF-AC992702F093}" type="parTrans" cxnId="{203B0E8A-76A9-40A1-AF77-A4EBA6243288}">
      <dgm:prSet/>
      <dgm:spPr/>
      <dgm:t>
        <a:bodyPr/>
        <a:lstStyle/>
        <a:p>
          <a:endParaRPr lang="it-IT" noProof="0"/>
        </a:p>
      </dgm:t>
    </dgm:pt>
    <dgm:pt modelId="{E9FF338C-66C4-434B-A278-788628D30736}">
      <dgm:prSet/>
      <dgm:spPr/>
      <dgm:t>
        <a:bodyPr/>
        <a:lstStyle/>
        <a:p>
          <a:r>
            <a:rPr lang="it-IT" noProof="0"/>
            <a:t>Democratici Progressisti - Calabria</a:t>
          </a:r>
        </a:p>
        <a:p>
          <a:r>
            <a:rPr lang="it-IT" noProof="0"/>
            <a:t>(2 componenti)</a:t>
          </a:r>
        </a:p>
      </dgm:t>
    </dgm:pt>
    <dgm:pt modelId="{925A2CB1-5740-40B9-B4F7-A6EF5CA583D7}" type="parTrans" cxnId="{C02EF6F8-3760-4B53-BEB9-6A38CE9A8247}">
      <dgm:prSet/>
      <dgm:spPr/>
      <dgm:t>
        <a:bodyPr/>
        <a:lstStyle/>
        <a:p>
          <a:endParaRPr lang="it-IT"/>
        </a:p>
      </dgm:t>
    </dgm:pt>
    <dgm:pt modelId="{2D218D79-B077-479D-BA90-C8B21F8A6D61}" type="sibTrans" cxnId="{C02EF6F8-3760-4B53-BEB9-6A38CE9A8247}">
      <dgm:prSet/>
      <dgm:spPr/>
      <dgm:t>
        <a:bodyPr/>
        <a:lstStyle/>
        <a:p>
          <a:endParaRPr lang="it-IT"/>
        </a:p>
      </dgm:t>
    </dgm:pt>
    <dgm:pt modelId="{F25E4CDC-2BE8-498A-AE06-70BF56C40D48}">
      <dgm:prSet/>
      <dgm:spPr/>
      <dgm:t>
        <a:bodyPr/>
        <a:lstStyle/>
        <a:p>
          <a:r>
            <a:rPr lang="it-IT" noProof="0"/>
            <a:t>Unione di Centro (U.D.C.)</a:t>
          </a:r>
        </a:p>
        <a:p>
          <a:r>
            <a:rPr lang="it-IT" noProof="0"/>
            <a:t>(2 componenti)</a:t>
          </a:r>
        </a:p>
      </dgm:t>
    </dgm:pt>
    <dgm:pt modelId="{8BE557AC-96F8-47EE-895B-44A0FE72AD4A}" type="parTrans" cxnId="{D94DD351-D50F-455D-B076-2E99A7FF7E52}">
      <dgm:prSet/>
      <dgm:spPr/>
      <dgm:t>
        <a:bodyPr/>
        <a:lstStyle/>
        <a:p>
          <a:endParaRPr lang="it-IT"/>
        </a:p>
      </dgm:t>
    </dgm:pt>
    <dgm:pt modelId="{864E0668-AAD9-49D2-8187-ABF8D8A3429A}" type="sibTrans" cxnId="{D94DD351-D50F-455D-B076-2E99A7FF7E52}">
      <dgm:prSet/>
      <dgm:spPr/>
      <dgm:t>
        <a:bodyPr/>
        <a:lstStyle/>
        <a:p>
          <a:endParaRPr lang="it-IT"/>
        </a:p>
      </dgm:t>
    </dgm:pt>
    <dgm:pt modelId="{6182C46F-DEF5-4D68-B3F5-A69BCA77ADF9}">
      <dgm:prSet/>
      <dgm:spPr/>
      <dgm:t>
        <a:bodyPr/>
        <a:lstStyle/>
        <a:p>
          <a:r>
            <a:rPr lang="it-IT" noProof="0"/>
            <a:t>Misto</a:t>
          </a:r>
        </a:p>
        <a:p>
          <a:r>
            <a:rPr lang="it-IT" noProof="0"/>
            <a:t>(1 componente)</a:t>
          </a:r>
        </a:p>
      </dgm:t>
    </dgm:pt>
    <dgm:pt modelId="{1B8A4053-715F-426C-831E-BA3E539C53F2}" type="parTrans" cxnId="{CC0BB63D-9F05-49C4-850F-33607F30F0E4}">
      <dgm:prSet/>
      <dgm:spPr/>
      <dgm:t>
        <a:bodyPr/>
        <a:lstStyle/>
        <a:p>
          <a:endParaRPr lang="it-IT"/>
        </a:p>
      </dgm:t>
    </dgm:pt>
    <dgm:pt modelId="{5B8131DA-C8BF-4430-8AB5-3F7C922CDD46}" type="sibTrans" cxnId="{CC0BB63D-9F05-49C4-850F-33607F30F0E4}">
      <dgm:prSet/>
      <dgm:spPr/>
      <dgm:t>
        <a:bodyPr/>
        <a:lstStyle/>
        <a:p>
          <a:endParaRPr lang="it-IT"/>
        </a:p>
      </dgm:t>
    </dgm:pt>
    <dgm:pt modelId="{88183A28-2E93-4FB4-A1EC-FB311B5147F8}" type="pres">
      <dgm:prSet presAssocID="{8858C50D-7BC3-4300-A8F1-68E087D723FA}" presName="Name0" presStyleCnt="0">
        <dgm:presLayoutVars>
          <dgm:dir/>
          <dgm:resizeHandles val="exact"/>
        </dgm:presLayoutVars>
      </dgm:prSet>
      <dgm:spPr/>
    </dgm:pt>
    <dgm:pt modelId="{25BE9100-EEE0-439B-96AB-28E569ED5885}" type="pres">
      <dgm:prSet presAssocID="{8858C50D-7BC3-4300-A8F1-68E087D723FA}" presName="cycle" presStyleCnt="0"/>
      <dgm:spPr/>
    </dgm:pt>
    <dgm:pt modelId="{51FE914E-F16C-4A33-A27A-D4875C50AA74}" type="pres">
      <dgm:prSet presAssocID="{7F8D5CCD-109D-4651-9BB9-00AF10EF6950}" presName="nodeFirstNode" presStyleLbl="node1" presStyleIdx="0" presStyleCnt="10">
        <dgm:presLayoutVars>
          <dgm:bulletEnabled val="1"/>
        </dgm:presLayoutVars>
      </dgm:prSet>
      <dgm:spPr/>
    </dgm:pt>
    <dgm:pt modelId="{EB4DCE74-F619-4F63-A45B-1179659C9CE8}" type="pres">
      <dgm:prSet presAssocID="{3A208126-F9D5-4008-AA45-65F61A511732}" presName="sibTransFirstNode" presStyleLbl="bgShp" presStyleIdx="0" presStyleCnt="1"/>
      <dgm:spPr/>
    </dgm:pt>
    <dgm:pt modelId="{E9453838-2EA4-46F4-A2C2-B7CA167695EA}" type="pres">
      <dgm:prSet presAssocID="{C98200A4-612A-4D0D-91E2-7746D4B05166}" presName="nodeFollowingNodes" presStyleLbl="node1" presStyleIdx="1" presStyleCnt="10">
        <dgm:presLayoutVars>
          <dgm:bulletEnabled val="1"/>
        </dgm:presLayoutVars>
      </dgm:prSet>
      <dgm:spPr/>
    </dgm:pt>
    <dgm:pt modelId="{8F2A79FC-017A-428F-8DD4-5C4FF1778374}" type="pres">
      <dgm:prSet presAssocID="{29F9D1AE-9FEC-414D-A64A-160A7F3DA272}" presName="nodeFollowingNodes" presStyleLbl="node1" presStyleIdx="2" presStyleCnt="10">
        <dgm:presLayoutVars>
          <dgm:bulletEnabled val="1"/>
        </dgm:presLayoutVars>
      </dgm:prSet>
      <dgm:spPr/>
    </dgm:pt>
    <dgm:pt modelId="{7B731688-A617-4D7D-A0A8-CEDCF0FE94BF}" type="pres">
      <dgm:prSet presAssocID="{494FF478-39A4-45E7-BBC8-769F02CD7471}" presName="nodeFollowingNodes" presStyleLbl="node1" presStyleIdx="3" presStyleCnt="10">
        <dgm:presLayoutVars>
          <dgm:bulletEnabled val="1"/>
        </dgm:presLayoutVars>
      </dgm:prSet>
      <dgm:spPr/>
    </dgm:pt>
    <dgm:pt modelId="{232C2E64-293F-42E4-A535-D0EC8A117D6D}" type="pres">
      <dgm:prSet presAssocID="{628E3DF7-D8B4-4AD3-B82E-CF96B0515493}" presName="nodeFollowingNodes" presStyleLbl="node1" presStyleIdx="4" presStyleCnt="10">
        <dgm:presLayoutVars>
          <dgm:bulletEnabled val="1"/>
        </dgm:presLayoutVars>
      </dgm:prSet>
      <dgm:spPr/>
    </dgm:pt>
    <dgm:pt modelId="{CCBF9E19-42BE-49B4-B1B1-9F43BA0BDBCB}" type="pres">
      <dgm:prSet presAssocID="{0C6C7DB2-DFBA-48D0-B55C-1CB1F17B517C}" presName="nodeFollowingNodes" presStyleLbl="node1" presStyleIdx="5" presStyleCnt="10">
        <dgm:presLayoutVars>
          <dgm:bulletEnabled val="1"/>
        </dgm:presLayoutVars>
      </dgm:prSet>
      <dgm:spPr/>
    </dgm:pt>
    <dgm:pt modelId="{16B9CF90-4250-42CC-A8B9-75266FA5B60B}" type="pres">
      <dgm:prSet presAssocID="{36354A24-534B-40F3-8EDE-87C6DBA91BC8}" presName="nodeFollowingNodes" presStyleLbl="node1" presStyleIdx="6" presStyleCnt="10">
        <dgm:presLayoutVars>
          <dgm:bulletEnabled val="1"/>
        </dgm:presLayoutVars>
      </dgm:prSet>
      <dgm:spPr/>
    </dgm:pt>
    <dgm:pt modelId="{1B636257-FE94-4C66-BCEC-F507581E7353}" type="pres">
      <dgm:prSet presAssocID="{E9FF338C-66C4-434B-A278-788628D30736}" presName="nodeFollowingNodes" presStyleLbl="node1" presStyleIdx="7" presStyleCnt="10">
        <dgm:presLayoutVars>
          <dgm:bulletEnabled val="1"/>
        </dgm:presLayoutVars>
      </dgm:prSet>
      <dgm:spPr/>
    </dgm:pt>
    <dgm:pt modelId="{920E9180-7499-405D-9CDA-0011BEB12F22}" type="pres">
      <dgm:prSet presAssocID="{F25E4CDC-2BE8-498A-AE06-70BF56C40D48}" presName="nodeFollowingNodes" presStyleLbl="node1" presStyleIdx="8" presStyleCnt="10">
        <dgm:presLayoutVars>
          <dgm:bulletEnabled val="1"/>
        </dgm:presLayoutVars>
      </dgm:prSet>
      <dgm:spPr/>
    </dgm:pt>
    <dgm:pt modelId="{04F91F97-3173-4CD0-9B79-6D276EDC0F91}" type="pres">
      <dgm:prSet presAssocID="{6182C46F-DEF5-4D68-B3F5-A69BCA77ADF9}" presName="nodeFollowingNodes" presStyleLbl="node1" presStyleIdx="9" presStyleCnt="10">
        <dgm:presLayoutVars>
          <dgm:bulletEnabled val="1"/>
        </dgm:presLayoutVars>
      </dgm:prSet>
      <dgm:spPr/>
    </dgm:pt>
  </dgm:ptLst>
  <dgm:cxnLst>
    <dgm:cxn modelId="{48D93209-AC5F-4DFC-A7F1-A20526EE7BA9}" type="presOf" srcId="{494FF478-39A4-45E7-BBC8-769F02CD7471}" destId="{7B731688-A617-4D7D-A0A8-CEDCF0FE94BF}" srcOrd="0" destOrd="0" presId="urn:microsoft.com/office/officeart/2005/8/layout/cycle3"/>
    <dgm:cxn modelId="{EE76AB1A-BBEC-4D8D-97E4-038C6A8D27B7}" srcId="{8858C50D-7BC3-4300-A8F1-68E087D723FA}" destId="{C98200A4-612A-4D0D-91E2-7746D4B05166}" srcOrd="1" destOrd="0" parTransId="{81606C28-FDA1-45F7-82E4-6ACD7D40D7BE}" sibTransId="{C7D96D9E-1E44-46B8-A49C-B89784592CEC}"/>
    <dgm:cxn modelId="{2F5E0E1B-893C-4A99-8C2D-C284B32F22C4}" type="presOf" srcId="{628E3DF7-D8B4-4AD3-B82E-CF96B0515493}" destId="{232C2E64-293F-42E4-A535-D0EC8A117D6D}" srcOrd="0" destOrd="0" presId="urn:microsoft.com/office/officeart/2005/8/layout/cycle3"/>
    <dgm:cxn modelId="{3A2E8120-C012-42C0-B43E-6D9C38E994BC}" type="presOf" srcId="{7F8D5CCD-109D-4651-9BB9-00AF10EF6950}" destId="{51FE914E-F16C-4A33-A27A-D4875C50AA74}" srcOrd="0" destOrd="0" presId="urn:microsoft.com/office/officeart/2005/8/layout/cycle3"/>
    <dgm:cxn modelId="{5F94FE25-25AB-43EC-A422-AE932A4F8CA2}" srcId="{8858C50D-7BC3-4300-A8F1-68E087D723FA}" destId="{0C6C7DB2-DFBA-48D0-B55C-1CB1F17B517C}" srcOrd="5" destOrd="0" parTransId="{7C1EA909-AAD7-44A7-A37A-1DED27B6FEC1}" sibTransId="{6442F8FB-64CF-45C1-BECB-D450EA9819B9}"/>
    <dgm:cxn modelId="{CC0BB63D-9F05-49C4-850F-33607F30F0E4}" srcId="{8858C50D-7BC3-4300-A8F1-68E087D723FA}" destId="{6182C46F-DEF5-4D68-B3F5-A69BCA77ADF9}" srcOrd="9" destOrd="0" parTransId="{1B8A4053-715F-426C-831E-BA3E539C53F2}" sibTransId="{5B8131DA-C8BF-4430-8AB5-3F7C922CDD46}"/>
    <dgm:cxn modelId="{305DE360-ADF5-47A4-84F0-96896A848066}" type="presOf" srcId="{36354A24-534B-40F3-8EDE-87C6DBA91BC8}" destId="{16B9CF90-4250-42CC-A8B9-75266FA5B60B}" srcOrd="0" destOrd="0" presId="urn:microsoft.com/office/officeart/2005/8/layout/cycle3"/>
    <dgm:cxn modelId="{71A3FE61-BB29-48A8-BED5-C5701A719DB9}" srcId="{8858C50D-7BC3-4300-A8F1-68E087D723FA}" destId="{29F9D1AE-9FEC-414D-A64A-160A7F3DA272}" srcOrd="2" destOrd="0" parTransId="{762333C5-DC78-40B3-8254-10CE00CBAEA1}" sibTransId="{96949A3F-B695-41F7-A0F4-1F9572A614F8}"/>
    <dgm:cxn modelId="{2CDE8D43-C1CD-4B8B-A5F7-ACFFBDB4D959}" type="presOf" srcId="{C98200A4-612A-4D0D-91E2-7746D4B05166}" destId="{E9453838-2EA4-46F4-A2C2-B7CA167695EA}" srcOrd="0" destOrd="0" presId="urn:microsoft.com/office/officeart/2005/8/layout/cycle3"/>
    <dgm:cxn modelId="{2FA79B45-9DCF-48E9-AC14-06D0EC209253}" type="presOf" srcId="{6182C46F-DEF5-4D68-B3F5-A69BCA77ADF9}" destId="{04F91F97-3173-4CD0-9B79-6D276EDC0F91}" srcOrd="0" destOrd="0" presId="urn:microsoft.com/office/officeart/2005/8/layout/cycle3"/>
    <dgm:cxn modelId="{7EF5E565-EF29-47EF-8806-8547568E8CC9}" type="presOf" srcId="{0C6C7DB2-DFBA-48D0-B55C-1CB1F17B517C}" destId="{CCBF9E19-42BE-49B4-B1B1-9F43BA0BDBCB}" srcOrd="0" destOrd="0" presId="urn:microsoft.com/office/officeart/2005/8/layout/cycle3"/>
    <dgm:cxn modelId="{C44E5F6A-31BB-484F-B2A4-7FEA84B53757}" srcId="{8858C50D-7BC3-4300-A8F1-68E087D723FA}" destId="{36354A24-534B-40F3-8EDE-87C6DBA91BC8}" srcOrd="6" destOrd="0" parTransId="{F05C8F12-AA98-4418-B178-9D0967BDB204}" sibTransId="{07DEC1BA-29B7-4857-AF57-864F3E016ED2}"/>
    <dgm:cxn modelId="{6F5BF96B-F578-4282-916F-9025D61D1AC0}" type="presOf" srcId="{3A208126-F9D5-4008-AA45-65F61A511732}" destId="{EB4DCE74-F619-4F63-A45B-1179659C9CE8}" srcOrd="0" destOrd="0" presId="urn:microsoft.com/office/officeart/2005/8/layout/cycle3"/>
    <dgm:cxn modelId="{D94DD351-D50F-455D-B076-2E99A7FF7E52}" srcId="{8858C50D-7BC3-4300-A8F1-68E087D723FA}" destId="{F25E4CDC-2BE8-498A-AE06-70BF56C40D48}" srcOrd="8" destOrd="0" parTransId="{8BE557AC-96F8-47EE-895B-44A0FE72AD4A}" sibTransId="{864E0668-AAD9-49D2-8187-ABF8D8A3429A}"/>
    <dgm:cxn modelId="{203B0E8A-76A9-40A1-AF77-A4EBA6243288}" srcId="{8858C50D-7BC3-4300-A8F1-68E087D723FA}" destId="{494FF478-39A4-45E7-BBC8-769F02CD7471}" srcOrd="3" destOrd="0" parTransId="{F1B5650F-5B94-4E7D-B4AF-AC992702F093}" sibTransId="{6524C10C-B632-4453-8777-38A58F641198}"/>
    <dgm:cxn modelId="{42C2528B-D8DD-4C42-B703-14C19F9F6A8D}" srcId="{8858C50D-7BC3-4300-A8F1-68E087D723FA}" destId="{7F8D5CCD-109D-4651-9BB9-00AF10EF6950}" srcOrd="0" destOrd="0" parTransId="{EBE1B99C-99B5-4421-A033-A00C113B2BA7}" sibTransId="{3A208126-F9D5-4008-AA45-65F61A511732}"/>
    <dgm:cxn modelId="{AFF88ACA-780A-4C4A-9A90-FA0BDE8AAAF2}" type="presOf" srcId="{F25E4CDC-2BE8-498A-AE06-70BF56C40D48}" destId="{920E9180-7499-405D-9CDA-0011BEB12F22}" srcOrd="0" destOrd="0" presId="urn:microsoft.com/office/officeart/2005/8/layout/cycle3"/>
    <dgm:cxn modelId="{E07E77E2-3FE3-49E1-A17C-D02F96B75847}" type="presOf" srcId="{E9FF338C-66C4-434B-A278-788628D30736}" destId="{1B636257-FE94-4C66-BCEC-F507581E7353}" srcOrd="0" destOrd="0" presId="urn:microsoft.com/office/officeart/2005/8/layout/cycle3"/>
    <dgm:cxn modelId="{0532DFE7-7A6E-4ED0-A4D3-B650AC68D547}" type="presOf" srcId="{8858C50D-7BC3-4300-A8F1-68E087D723FA}" destId="{88183A28-2E93-4FB4-A1EC-FB311B5147F8}" srcOrd="0" destOrd="0" presId="urn:microsoft.com/office/officeart/2005/8/layout/cycle3"/>
    <dgm:cxn modelId="{DA616AF6-C299-438D-923C-258A0EEADF66}" srcId="{8858C50D-7BC3-4300-A8F1-68E087D723FA}" destId="{628E3DF7-D8B4-4AD3-B82E-CF96B0515493}" srcOrd="4" destOrd="0" parTransId="{47AA7FD2-95B6-4F1A-BD2F-A15D4C0C8E23}" sibTransId="{A20FE326-83F9-4C76-94AF-3409A77F3A7A}"/>
    <dgm:cxn modelId="{C02EF6F8-3760-4B53-BEB9-6A38CE9A8247}" srcId="{8858C50D-7BC3-4300-A8F1-68E087D723FA}" destId="{E9FF338C-66C4-434B-A278-788628D30736}" srcOrd="7" destOrd="0" parTransId="{925A2CB1-5740-40B9-B4F7-A6EF5CA583D7}" sibTransId="{2D218D79-B077-479D-BA90-C8B21F8A6D61}"/>
    <dgm:cxn modelId="{964D2AFE-6243-4ED9-AB8E-557DFA3728F9}" type="presOf" srcId="{29F9D1AE-9FEC-414D-A64A-160A7F3DA272}" destId="{8F2A79FC-017A-428F-8DD4-5C4FF1778374}" srcOrd="0" destOrd="0" presId="urn:microsoft.com/office/officeart/2005/8/layout/cycle3"/>
    <dgm:cxn modelId="{421E9228-019F-4321-9D51-A672A3D6AA4A}" type="presParOf" srcId="{88183A28-2E93-4FB4-A1EC-FB311B5147F8}" destId="{25BE9100-EEE0-439B-96AB-28E569ED5885}" srcOrd="0" destOrd="0" presId="urn:microsoft.com/office/officeart/2005/8/layout/cycle3"/>
    <dgm:cxn modelId="{6266760F-8276-4177-AAF7-B3574D8CE385}" type="presParOf" srcId="{25BE9100-EEE0-439B-96AB-28E569ED5885}" destId="{51FE914E-F16C-4A33-A27A-D4875C50AA74}" srcOrd="0" destOrd="0" presId="urn:microsoft.com/office/officeart/2005/8/layout/cycle3"/>
    <dgm:cxn modelId="{184E8A65-5F18-4B2A-B8E3-204225DE4432}" type="presParOf" srcId="{25BE9100-EEE0-439B-96AB-28E569ED5885}" destId="{EB4DCE74-F619-4F63-A45B-1179659C9CE8}" srcOrd="1" destOrd="0" presId="urn:microsoft.com/office/officeart/2005/8/layout/cycle3"/>
    <dgm:cxn modelId="{9756EA06-25FD-4725-98D0-F1D2D82656C7}" type="presParOf" srcId="{25BE9100-EEE0-439B-96AB-28E569ED5885}" destId="{E9453838-2EA4-46F4-A2C2-B7CA167695EA}" srcOrd="2" destOrd="0" presId="urn:microsoft.com/office/officeart/2005/8/layout/cycle3"/>
    <dgm:cxn modelId="{6A5CA8EB-CED8-47E8-9204-F9528DAB7BA6}" type="presParOf" srcId="{25BE9100-EEE0-439B-96AB-28E569ED5885}" destId="{8F2A79FC-017A-428F-8DD4-5C4FF1778374}" srcOrd="3" destOrd="0" presId="urn:microsoft.com/office/officeart/2005/8/layout/cycle3"/>
    <dgm:cxn modelId="{8B25445E-E228-4CED-AB35-750BAD1C728A}" type="presParOf" srcId="{25BE9100-EEE0-439B-96AB-28E569ED5885}" destId="{7B731688-A617-4D7D-A0A8-CEDCF0FE94BF}" srcOrd="4" destOrd="0" presId="urn:microsoft.com/office/officeart/2005/8/layout/cycle3"/>
    <dgm:cxn modelId="{9C61771E-FE5E-4CF1-93FD-EBB21E2CFBE1}" type="presParOf" srcId="{25BE9100-EEE0-439B-96AB-28E569ED5885}" destId="{232C2E64-293F-42E4-A535-D0EC8A117D6D}" srcOrd="5" destOrd="0" presId="urn:microsoft.com/office/officeart/2005/8/layout/cycle3"/>
    <dgm:cxn modelId="{38166658-4A51-4947-B997-520C448B4A0C}" type="presParOf" srcId="{25BE9100-EEE0-439B-96AB-28E569ED5885}" destId="{CCBF9E19-42BE-49B4-B1B1-9F43BA0BDBCB}" srcOrd="6" destOrd="0" presId="urn:microsoft.com/office/officeart/2005/8/layout/cycle3"/>
    <dgm:cxn modelId="{3C3992F7-4EA2-455D-B9BA-ADF3337D96D1}" type="presParOf" srcId="{25BE9100-EEE0-439B-96AB-28E569ED5885}" destId="{16B9CF90-4250-42CC-A8B9-75266FA5B60B}" srcOrd="7" destOrd="0" presId="urn:microsoft.com/office/officeart/2005/8/layout/cycle3"/>
    <dgm:cxn modelId="{4C9F3E46-C083-4AD4-A0D3-102152CC5DA1}" type="presParOf" srcId="{25BE9100-EEE0-439B-96AB-28E569ED5885}" destId="{1B636257-FE94-4C66-BCEC-F507581E7353}" srcOrd="8" destOrd="0" presId="urn:microsoft.com/office/officeart/2005/8/layout/cycle3"/>
    <dgm:cxn modelId="{2EBF7E0D-79A2-46E3-A27E-627AAA5BAEA4}" type="presParOf" srcId="{25BE9100-EEE0-439B-96AB-28E569ED5885}" destId="{920E9180-7499-405D-9CDA-0011BEB12F22}" srcOrd="9" destOrd="0" presId="urn:microsoft.com/office/officeart/2005/8/layout/cycle3"/>
    <dgm:cxn modelId="{D35C4862-22ED-4F50-B1E2-A49E9CCAB593}" type="presParOf" srcId="{25BE9100-EEE0-439B-96AB-28E569ED5885}" destId="{04F91F97-3173-4CD0-9B79-6D276EDC0F91}" srcOrd="10" destOrd="0" presId="urn:microsoft.com/office/officeart/2005/8/layout/cycle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858C50D-7BC3-4300-A8F1-68E087D723FA}" type="doc">
      <dgm:prSet loTypeId="urn:microsoft.com/office/officeart/2005/8/layout/cycle3" loCatId="cycle" qsTypeId="urn:microsoft.com/office/officeart/2005/8/quickstyle/3d3" qsCatId="3D" csTypeId="urn:microsoft.com/office/officeart/2005/8/colors/accent4_2" csCatId="accent4" phldr="1"/>
      <dgm:spPr/>
      <dgm:t>
        <a:bodyPr/>
        <a:lstStyle/>
        <a:p>
          <a:endParaRPr lang="en-US"/>
        </a:p>
      </dgm:t>
    </dgm:pt>
    <dgm:pt modelId="{7F8D5CCD-109D-4651-9BB9-00AF10EF6950}">
      <dgm:prSet/>
      <dgm:spPr/>
      <dgm:t>
        <a:bodyPr/>
        <a:lstStyle/>
        <a:p>
          <a:r>
            <a:rPr lang="it-IT" noProof="0"/>
            <a:t>Forza Italia</a:t>
          </a:r>
        </a:p>
        <a:p>
          <a:r>
            <a:rPr lang="it-IT" noProof="0"/>
            <a:t>(6 componenti)</a:t>
          </a:r>
        </a:p>
      </dgm:t>
    </dgm:pt>
    <dgm:pt modelId="{EBE1B99C-99B5-4421-A033-A00C113B2BA7}" type="parTrans" cxnId="{42C2528B-D8DD-4C42-B703-14C19F9F6A8D}">
      <dgm:prSet/>
      <dgm:spPr/>
      <dgm:t>
        <a:bodyPr/>
        <a:lstStyle/>
        <a:p>
          <a:endParaRPr lang="it-IT" noProof="0"/>
        </a:p>
      </dgm:t>
    </dgm:pt>
    <dgm:pt modelId="{3A208126-F9D5-4008-AA45-65F61A511732}" type="sibTrans" cxnId="{42C2528B-D8DD-4C42-B703-14C19F9F6A8D}">
      <dgm:prSet/>
      <dgm:spPr/>
      <dgm:t>
        <a:bodyPr/>
        <a:lstStyle/>
        <a:p>
          <a:endParaRPr lang="it-IT" noProof="0"/>
        </a:p>
      </dgm:t>
    </dgm:pt>
    <dgm:pt modelId="{628E3DF7-D8B4-4AD3-B82E-CF96B0515493}">
      <dgm:prSet/>
      <dgm:spPr/>
      <dgm:t>
        <a:bodyPr/>
        <a:lstStyle/>
        <a:p>
          <a:r>
            <a:rPr lang="it-IT" noProof="0"/>
            <a:t>Lega Salvini </a:t>
          </a:r>
        </a:p>
        <a:p>
          <a:r>
            <a:rPr lang="it-IT" noProof="0"/>
            <a:t>(4 componenti)</a:t>
          </a:r>
        </a:p>
      </dgm:t>
    </dgm:pt>
    <dgm:pt modelId="{47AA7FD2-95B6-4F1A-BD2F-A15D4C0C8E23}" type="parTrans" cxnId="{DA616AF6-C299-438D-923C-258A0EEADF66}">
      <dgm:prSet/>
      <dgm:spPr/>
      <dgm:t>
        <a:bodyPr/>
        <a:lstStyle/>
        <a:p>
          <a:endParaRPr lang="it-IT" noProof="0"/>
        </a:p>
      </dgm:t>
    </dgm:pt>
    <dgm:pt modelId="{A20FE326-83F9-4C76-94AF-3409A77F3A7A}" type="sibTrans" cxnId="{DA616AF6-C299-438D-923C-258A0EEADF66}">
      <dgm:prSet/>
      <dgm:spPr/>
      <dgm:t>
        <a:bodyPr/>
        <a:lstStyle/>
        <a:p>
          <a:endParaRPr lang="it-IT" noProof="0"/>
        </a:p>
      </dgm:t>
    </dgm:pt>
    <dgm:pt modelId="{0C6C7DB2-DFBA-48D0-B55C-1CB1F17B517C}">
      <dgm:prSet/>
      <dgm:spPr/>
      <dgm:t>
        <a:bodyPr/>
        <a:lstStyle/>
        <a:p>
          <a:r>
            <a:rPr lang="it-IT" noProof="0"/>
            <a:t>Partito Democratico</a:t>
          </a:r>
        </a:p>
        <a:p>
          <a:r>
            <a:rPr lang="it-IT" noProof="0"/>
            <a:t>(5 componenti)</a:t>
          </a:r>
        </a:p>
      </dgm:t>
    </dgm:pt>
    <dgm:pt modelId="{7C1EA909-AAD7-44A7-A37A-1DED27B6FEC1}" type="parTrans" cxnId="{5F94FE25-25AB-43EC-A422-AE932A4F8CA2}">
      <dgm:prSet/>
      <dgm:spPr/>
      <dgm:t>
        <a:bodyPr/>
        <a:lstStyle/>
        <a:p>
          <a:endParaRPr lang="it-IT" noProof="0"/>
        </a:p>
      </dgm:t>
    </dgm:pt>
    <dgm:pt modelId="{6442F8FB-64CF-45C1-BECB-D450EA9819B9}" type="sibTrans" cxnId="{5F94FE25-25AB-43EC-A422-AE932A4F8CA2}">
      <dgm:prSet/>
      <dgm:spPr/>
      <dgm:t>
        <a:bodyPr/>
        <a:lstStyle/>
        <a:p>
          <a:endParaRPr lang="it-IT" noProof="0"/>
        </a:p>
      </dgm:t>
    </dgm:pt>
    <dgm:pt modelId="{36354A24-534B-40F3-8EDE-87C6DBA91BC8}">
      <dgm:prSet/>
      <dgm:spPr/>
      <dgm:t>
        <a:bodyPr/>
        <a:lstStyle/>
        <a:p>
          <a:r>
            <a:rPr lang="it-IT" noProof="0"/>
            <a:t>Io resto in Calabria </a:t>
          </a:r>
        </a:p>
        <a:p>
          <a:r>
            <a:rPr lang="it-IT" noProof="0"/>
            <a:t>(2 componenti)</a:t>
          </a:r>
        </a:p>
      </dgm:t>
    </dgm:pt>
    <dgm:pt modelId="{F05C8F12-AA98-4418-B178-9D0967BDB204}" type="parTrans" cxnId="{C44E5F6A-31BB-484F-B2A4-7FEA84B53757}">
      <dgm:prSet/>
      <dgm:spPr/>
      <dgm:t>
        <a:bodyPr/>
        <a:lstStyle/>
        <a:p>
          <a:endParaRPr lang="it-IT" noProof="0"/>
        </a:p>
      </dgm:t>
    </dgm:pt>
    <dgm:pt modelId="{07DEC1BA-29B7-4857-AF57-864F3E016ED2}" type="sibTrans" cxnId="{C44E5F6A-31BB-484F-B2A4-7FEA84B53757}">
      <dgm:prSet/>
      <dgm:spPr/>
      <dgm:t>
        <a:bodyPr/>
        <a:lstStyle/>
        <a:p>
          <a:endParaRPr lang="it-IT" noProof="0"/>
        </a:p>
      </dgm:t>
    </dgm:pt>
    <dgm:pt modelId="{29F9D1AE-9FEC-414D-A64A-160A7F3DA272}">
      <dgm:prSet/>
      <dgm:spPr/>
      <dgm:t>
        <a:bodyPr/>
        <a:lstStyle/>
        <a:p>
          <a:r>
            <a:rPr lang="it-IT" noProof="0"/>
            <a:t>Casa delle Libertà</a:t>
          </a:r>
        </a:p>
        <a:p>
          <a:r>
            <a:rPr lang="it-IT" noProof="0"/>
            <a:t>(2 componenti)</a:t>
          </a:r>
        </a:p>
      </dgm:t>
    </dgm:pt>
    <dgm:pt modelId="{96949A3F-B695-41F7-A0F4-1F9572A614F8}" type="sibTrans" cxnId="{71A3FE61-BB29-48A8-BED5-C5701A719DB9}">
      <dgm:prSet/>
      <dgm:spPr/>
      <dgm:t>
        <a:bodyPr/>
        <a:lstStyle/>
        <a:p>
          <a:endParaRPr lang="it-IT" noProof="0"/>
        </a:p>
      </dgm:t>
    </dgm:pt>
    <dgm:pt modelId="{762333C5-DC78-40B3-8254-10CE00CBAEA1}" type="parTrans" cxnId="{71A3FE61-BB29-48A8-BED5-C5701A719DB9}">
      <dgm:prSet/>
      <dgm:spPr/>
      <dgm:t>
        <a:bodyPr/>
        <a:lstStyle/>
        <a:p>
          <a:endParaRPr lang="it-IT" noProof="0"/>
        </a:p>
      </dgm:t>
    </dgm:pt>
    <dgm:pt modelId="{C98200A4-612A-4D0D-91E2-7746D4B05166}">
      <dgm:prSet/>
      <dgm:spPr/>
      <dgm:t>
        <a:bodyPr/>
        <a:lstStyle/>
        <a:p>
          <a:r>
            <a:rPr lang="it-IT" noProof="0"/>
            <a:t>Jole Santelli Presidente                         (2 componenti)</a:t>
          </a:r>
        </a:p>
      </dgm:t>
    </dgm:pt>
    <dgm:pt modelId="{81606C28-FDA1-45F7-82E4-6ACD7D40D7BE}" type="parTrans" cxnId="{EE76AB1A-BBEC-4D8D-97E4-038C6A8D27B7}">
      <dgm:prSet/>
      <dgm:spPr/>
      <dgm:t>
        <a:bodyPr/>
        <a:lstStyle/>
        <a:p>
          <a:endParaRPr lang="it-IT" noProof="0"/>
        </a:p>
      </dgm:t>
    </dgm:pt>
    <dgm:pt modelId="{C7D96D9E-1E44-46B8-A49C-B89784592CEC}" type="sibTrans" cxnId="{EE76AB1A-BBEC-4D8D-97E4-038C6A8D27B7}">
      <dgm:prSet/>
      <dgm:spPr/>
      <dgm:t>
        <a:bodyPr/>
        <a:lstStyle/>
        <a:p>
          <a:endParaRPr lang="it-IT" noProof="0"/>
        </a:p>
      </dgm:t>
    </dgm:pt>
    <dgm:pt modelId="{494FF478-39A4-45E7-BBC8-769F02CD7471}">
      <dgm:prSet/>
      <dgm:spPr/>
      <dgm:t>
        <a:bodyPr/>
        <a:lstStyle/>
        <a:p>
          <a:r>
            <a:rPr lang="it-IT" noProof="0"/>
            <a:t>Fratelli d’Italia </a:t>
          </a:r>
        </a:p>
        <a:p>
          <a:r>
            <a:rPr lang="it-IT" noProof="0"/>
            <a:t>(3 componenti)</a:t>
          </a:r>
        </a:p>
      </dgm:t>
    </dgm:pt>
    <dgm:pt modelId="{6524C10C-B632-4453-8777-38A58F641198}" type="sibTrans" cxnId="{203B0E8A-76A9-40A1-AF77-A4EBA6243288}">
      <dgm:prSet/>
      <dgm:spPr/>
      <dgm:t>
        <a:bodyPr/>
        <a:lstStyle/>
        <a:p>
          <a:endParaRPr lang="it-IT" noProof="0"/>
        </a:p>
      </dgm:t>
    </dgm:pt>
    <dgm:pt modelId="{F1B5650F-5B94-4E7D-B4AF-AC992702F093}" type="parTrans" cxnId="{203B0E8A-76A9-40A1-AF77-A4EBA6243288}">
      <dgm:prSet/>
      <dgm:spPr/>
      <dgm:t>
        <a:bodyPr/>
        <a:lstStyle/>
        <a:p>
          <a:endParaRPr lang="it-IT" noProof="0"/>
        </a:p>
      </dgm:t>
    </dgm:pt>
    <dgm:pt modelId="{E9FF338C-66C4-434B-A278-788628D30736}">
      <dgm:prSet/>
      <dgm:spPr/>
      <dgm:t>
        <a:bodyPr/>
        <a:lstStyle/>
        <a:p>
          <a:r>
            <a:rPr lang="it-IT" noProof="0"/>
            <a:t>Democratici Progressisti - Calabria</a:t>
          </a:r>
        </a:p>
        <a:p>
          <a:r>
            <a:rPr lang="it-IT" noProof="0"/>
            <a:t>(3 componenti)</a:t>
          </a:r>
        </a:p>
      </dgm:t>
    </dgm:pt>
    <dgm:pt modelId="{925A2CB1-5740-40B9-B4F7-A6EF5CA583D7}" type="parTrans" cxnId="{C02EF6F8-3760-4B53-BEB9-6A38CE9A8247}">
      <dgm:prSet/>
      <dgm:spPr/>
      <dgm:t>
        <a:bodyPr/>
        <a:lstStyle/>
        <a:p>
          <a:endParaRPr lang="it-IT"/>
        </a:p>
      </dgm:t>
    </dgm:pt>
    <dgm:pt modelId="{2D218D79-B077-479D-BA90-C8B21F8A6D61}" type="sibTrans" cxnId="{C02EF6F8-3760-4B53-BEB9-6A38CE9A8247}">
      <dgm:prSet/>
      <dgm:spPr/>
      <dgm:t>
        <a:bodyPr/>
        <a:lstStyle/>
        <a:p>
          <a:endParaRPr lang="it-IT"/>
        </a:p>
      </dgm:t>
    </dgm:pt>
    <dgm:pt modelId="{F25E4CDC-2BE8-498A-AE06-70BF56C40D48}">
      <dgm:prSet/>
      <dgm:spPr/>
      <dgm:t>
        <a:bodyPr/>
        <a:lstStyle/>
        <a:p>
          <a:r>
            <a:rPr lang="it-IT" noProof="0"/>
            <a:t>Unione di Centro (U.D.C.)</a:t>
          </a:r>
        </a:p>
        <a:p>
          <a:r>
            <a:rPr lang="it-IT" noProof="0"/>
            <a:t>(1 componenti)</a:t>
          </a:r>
        </a:p>
      </dgm:t>
    </dgm:pt>
    <dgm:pt modelId="{8BE557AC-96F8-47EE-895B-44A0FE72AD4A}" type="parTrans" cxnId="{D94DD351-D50F-455D-B076-2E99A7FF7E52}">
      <dgm:prSet/>
      <dgm:spPr/>
      <dgm:t>
        <a:bodyPr/>
        <a:lstStyle/>
        <a:p>
          <a:endParaRPr lang="it-IT"/>
        </a:p>
      </dgm:t>
    </dgm:pt>
    <dgm:pt modelId="{864E0668-AAD9-49D2-8187-ABF8D8A3429A}" type="sibTrans" cxnId="{D94DD351-D50F-455D-B076-2E99A7FF7E52}">
      <dgm:prSet/>
      <dgm:spPr/>
      <dgm:t>
        <a:bodyPr/>
        <a:lstStyle/>
        <a:p>
          <a:endParaRPr lang="it-IT"/>
        </a:p>
      </dgm:t>
    </dgm:pt>
    <dgm:pt modelId="{6182C46F-DEF5-4D68-B3F5-A69BCA77ADF9}">
      <dgm:prSet/>
      <dgm:spPr/>
      <dgm:t>
        <a:bodyPr/>
        <a:lstStyle/>
        <a:p>
          <a:r>
            <a:rPr lang="it-IT" noProof="0"/>
            <a:t>Misto</a:t>
          </a:r>
        </a:p>
        <a:p>
          <a:r>
            <a:rPr lang="it-IT" noProof="0"/>
            <a:t>(2 componente)</a:t>
          </a:r>
        </a:p>
      </dgm:t>
    </dgm:pt>
    <dgm:pt modelId="{1B8A4053-715F-426C-831E-BA3E539C53F2}" type="parTrans" cxnId="{CC0BB63D-9F05-49C4-850F-33607F30F0E4}">
      <dgm:prSet/>
      <dgm:spPr/>
      <dgm:t>
        <a:bodyPr/>
        <a:lstStyle/>
        <a:p>
          <a:endParaRPr lang="it-IT"/>
        </a:p>
      </dgm:t>
    </dgm:pt>
    <dgm:pt modelId="{5B8131DA-C8BF-4430-8AB5-3F7C922CDD46}" type="sibTrans" cxnId="{CC0BB63D-9F05-49C4-850F-33607F30F0E4}">
      <dgm:prSet/>
      <dgm:spPr/>
      <dgm:t>
        <a:bodyPr/>
        <a:lstStyle/>
        <a:p>
          <a:endParaRPr lang="it-IT"/>
        </a:p>
      </dgm:t>
    </dgm:pt>
    <dgm:pt modelId="{88183A28-2E93-4FB4-A1EC-FB311B5147F8}" type="pres">
      <dgm:prSet presAssocID="{8858C50D-7BC3-4300-A8F1-68E087D723FA}" presName="Name0" presStyleCnt="0">
        <dgm:presLayoutVars>
          <dgm:dir/>
          <dgm:resizeHandles val="exact"/>
        </dgm:presLayoutVars>
      </dgm:prSet>
      <dgm:spPr/>
    </dgm:pt>
    <dgm:pt modelId="{25BE9100-EEE0-439B-96AB-28E569ED5885}" type="pres">
      <dgm:prSet presAssocID="{8858C50D-7BC3-4300-A8F1-68E087D723FA}" presName="cycle" presStyleCnt="0"/>
      <dgm:spPr/>
    </dgm:pt>
    <dgm:pt modelId="{51FE914E-F16C-4A33-A27A-D4875C50AA74}" type="pres">
      <dgm:prSet presAssocID="{7F8D5CCD-109D-4651-9BB9-00AF10EF6950}" presName="nodeFirstNode" presStyleLbl="node1" presStyleIdx="0" presStyleCnt="10">
        <dgm:presLayoutVars>
          <dgm:bulletEnabled val="1"/>
        </dgm:presLayoutVars>
      </dgm:prSet>
      <dgm:spPr/>
    </dgm:pt>
    <dgm:pt modelId="{EB4DCE74-F619-4F63-A45B-1179659C9CE8}" type="pres">
      <dgm:prSet presAssocID="{3A208126-F9D5-4008-AA45-65F61A511732}" presName="sibTransFirstNode" presStyleLbl="bgShp" presStyleIdx="0" presStyleCnt="1"/>
      <dgm:spPr/>
    </dgm:pt>
    <dgm:pt modelId="{E9453838-2EA4-46F4-A2C2-B7CA167695EA}" type="pres">
      <dgm:prSet presAssocID="{C98200A4-612A-4D0D-91E2-7746D4B05166}" presName="nodeFollowingNodes" presStyleLbl="node1" presStyleIdx="1" presStyleCnt="10">
        <dgm:presLayoutVars>
          <dgm:bulletEnabled val="1"/>
        </dgm:presLayoutVars>
      </dgm:prSet>
      <dgm:spPr/>
    </dgm:pt>
    <dgm:pt modelId="{8F2A79FC-017A-428F-8DD4-5C4FF1778374}" type="pres">
      <dgm:prSet presAssocID="{29F9D1AE-9FEC-414D-A64A-160A7F3DA272}" presName="nodeFollowingNodes" presStyleLbl="node1" presStyleIdx="2" presStyleCnt="10">
        <dgm:presLayoutVars>
          <dgm:bulletEnabled val="1"/>
        </dgm:presLayoutVars>
      </dgm:prSet>
      <dgm:spPr/>
    </dgm:pt>
    <dgm:pt modelId="{7B731688-A617-4D7D-A0A8-CEDCF0FE94BF}" type="pres">
      <dgm:prSet presAssocID="{494FF478-39A4-45E7-BBC8-769F02CD7471}" presName="nodeFollowingNodes" presStyleLbl="node1" presStyleIdx="3" presStyleCnt="10">
        <dgm:presLayoutVars>
          <dgm:bulletEnabled val="1"/>
        </dgm:presLayoutVars>
      </dgm:prSet>
      <dgm:spPr/>
    </dgm:pt>
    <dgm:pt modelId="{232C2E64-293F-42E4-A535-D0EC8A117D6D}" type="pres">
      <dgm:prSet presAssocID="{628E3DF7-D8B4-4AD3-B82E-CF96B0515493}" presName="nodeFollowingNodes" presStyleLbl="node1" presStyleIdx="4" presStyleCnt="10">
        <dgm:presLayoutVars>
          <dgm:bulletEnabled val="1"/>
        </dgm:presLayoutVars>
      </dgm:prSet>
      <dgm:spPr/>
    </dgm:pt>
    <dgm:pt modelId="{CCBF9E19-42BE-49B4-B1B1-9F43BA0BDBCB}" type="pres">
      <dgm:prSet presAssocID="{0C6C7DB2-DFBA-48D0-B55C-1CB1F17B517C}" presName="nodeFollowingNodes" presStyleLbl="node1" presStyleIdx="5" presStyleCnt="10">
        <dgm:presLayoutVars>
          <dgm:bulletEnabled val="1"/>
        </dgm:presLayoutVars>
      </dgm:prSet>
      <dgm:spPr/>
    </dgm:pt>
    <dgm:pt modelId="{16B9CF90-4250-42CC-A8B9-75266FA5B60B}" type="pres">
      <dgm:prSet presAssocID="{36354A24-534B-40F3-8EDE-87C6DBA91BC8}" presName="nodeFollowingNodes" presStyleLbl="node1" presStyleIdx="6" presStyleCnt="10">
        <dgm:presLayoutVars>
          <dgm:bulletEnabled val="1"/>
        </dgm:presLayoutVars>
      </dgm:prSet>
      <dgm:spPr/>
    </dgm:pt>
    <dgm:pt modelId="{1B636257-FE94-4C66-BCEC-F507581E7353}" type="pres">
      <dgm:prSet presAssocID="{E9FF338C-66C4-434B-A278-788628D30736}" presName="nodeFollowingNodes" presStyleLbl="node1" presStyleIdx="7" presStyleCnt="10">
        <dgm:presLayoutVars>
          <dgm:bulletEnabled val="1"/>
        </dgm:presLayoutVars>
      </dgm:prSet>
      <dgm:spPr/>
    </dgm:pt>
    <dgm:pt modelId="{920E9180-7499-405D-9CDA-0011BEB12F22}" type="pres">
      <dgm:prSet presAssocID="{F25E4CDC-2BE8-498A-AE06-70BF56C40D48}" presName="nodeFollowingNodes" presStyleLbl="node1" presStyleIdx="8" presStyleCnt="10">
        <dgm:presLayoutVars>
          <dgm:bulletEnabled val="1"/>
        </dgm:presLayoutVars>
      </dgm:prSet>
      <dgm:spPr/>
    </dgm:pt>
    <dgm:pt modelId="{04F91F97-3173-4CD0-9B79-6D276EDC0F91}" type="pres">
      <dgm:prSet presAssocID="{6182C46F-DEF5-4D68-B3F5-A69BCA77ADF9}" presName="nodeFollowingNodes" presStyleLbl="node1" presStyleIdx="9" presStyleCnt="10">
        <dgm:presLayoutVars>
          <dgm:bulletEnabled val="1"/>
        </dgm:presLayoutVars>
      </dgm:prSet>
      <dgm:spPr/>
    </dgm:pt>
  </dgm:ptLst>
  <dgm:cxnLst>
    <dgm:cxn modelId="{48D93209-AC5F-4DFC-A7F1-A20526EE7BA9}" type="presOf" srcId="{494FF478-39A4-45E7-BBC8-769F02CD7471}" destId="{7B731688-A617-4D7D-A0A8-CEDCF0FE94BF}" srcOrd="0" destOrd="0" presId="urn:microsoft.com/office/officeart/2005/8/layout/cycle3"/>
    <dgm:cxn modelId="{EE76AB1A-BBEC-4D8D-97E4-038C6A8D27B7}" srcId="{8858C50D-7BC3-4300-A8F1-68E087D723FA}" destId="{C98200A4-612A-4D0D-91E2-7746D4B05166}" srcOrd="1" destOrd="0" parTransId="{81606C28-FDA1-45F7-82E4-6ACD7D40D7BE}" sibTransId="{C7D96D9E-1E44-46B8-A49C-B89784592CEC}"/>
    <dgm:cxn modelId="{2F5E0E1B-893C-4A99-8C2D-C284B32F22C4}" type="presOf" srcId="{628E3DF7-D8B4-4AD3-B82E-CF96B0515493}" destId="{232C2E64-293F-42E4-A535-D0EC8A117D6D}" srcOrd="0" destOrd="0" presId="urn:microsoft.com/office/officeart/2005/8/layout/cycle3"/>
    <dgm:cxn modelId="{3A2E8120-C012-42C0-B43E-6D9C38E994BC}" type="presOf" srcId="{7F8D5CCD-109D-4651-9BB9-00AF10EF6950}" destId="{51FE914E-F16C-4A33-A27A-D4875C50AA74}" srcOrd="0" destOrd="0" presId="urn:microsoft.com/office/officeart/2005/8/layout/cycle3"/>
    <dgm:cxn modelId="{5F94FE25-25AB-43EC-A422-AE932A4F8CA2}" srcId="{8858C50D-7BC3-4300-A8F1-68E087D723FA}" destId="{0C6C7DB2-DFBA-48D0-B55C-1CB1F17B517C}" srcOrd="5" destOrd="0" parTransId="{7C1EA909-AAD7-44A7-A37A-1DED27B6FEC1}" sibTransId="{6442F8FB-64CF-45C1-BECB-D450EA9819B9}"/>
    <dgm:cxn modelId="{CC0BB63D-9F05-49C4-850F-33607F30F0E4}" srcId="{8858C50D-7BC3-4300-A8F1-68E087D723FA}" destId="{6182C46F-DEF5-4D68-B3F5-A69BCA77ADF9}" srcOrd="9" destOrd="0" parTransId="{1B8A4053-715F-426C-831E-BA3E539C53F2}" sibTransId="{5B8131DA-C8BF-4430-8AB5-3F7C922CDD46}"/>
    <dgm:cxn modelId="{305DE360-ADF5-47A4-84F0-96896A848066}" type="presOf" srcId="{36354A24-534B-40F3-8EDE-87C6DBA91BC8}" destId="{16B9CF90-4250-42CC-A8B9-75266FA5B60B}" srcOrd="0" destOrd="0" presId="urn:microsoft.com/office/officeart/2005/8/layout/cycle3"/>
    <dgm:cxn modelId="{71A3FE61-BB29-48A8-BED5-C5701A719DB9}" srcId="{8858C50D-7BC3-4300-A8F1-68E087D723FA}" destId="{29F9D1AE-9FEC-414D-A64A-160A7F3DA272}" srcOrd="2" destOrd="0" parTransId="{762333C5-DC78-40B3-8254-10CE00CBAEA1}" sibTransId="{96949A3F-B695-41F7-A0F4-1F9572A614F8}"/>
    <dgm:cxn modelId="{2CDE8D43-C1CD-4B8B-A5F7-ACFFBDB4D959}" type="presOf" srcId="{C98200A4-612A-4D0D-91E2-7746D4B05166}" destId="{E9453838-2EA4-46F4-A2C2-B7CA167695EA}" srcOrd="0" destOrd="0" presId="urn:microsoft.com/office/officeart/2005/8/layout/cycle3"/>
    <dgm:cxn modelId="{2FA79B45-9DCF-48E9-AC14-06D0EC209253}" type="presOf" srcId="{6182C46F-DEF5-4D68-B3F5-A69BCA77ADF9}" destId="{04F91F97-3173-4CD0-9B79-6D276EDC0F91}" srcOrd="0" destOrd="0" presId="urn:microsoft.com/office/officeart/2005/8/layout/cycle3"/>
    <dgm:cxn modelId="{7EF5E565-EF29-47EF-8806-8547568E8CC9}" type="presOf" srcId="{0C6C7DB2-DFBA-48D0-B55C-1CB1F17B517C}" destId="{CCBF9E19-42BE-49B4-B1B1-9F43BA0BDBCB}" srcOrd="0" destOrd="0" presId="urn:microsoft.com/office/officeart/2005/8/layout/cycle3"/>
    <dgm:cxn modelId="{C44E5F6A-31BB-484F-B2A4-7FEA84B53757}" srcId="{8858C50D-7BC3-4300-A8F1-68E087D723FA}" destId="{36354A24-534B-40F3-8EDE-87C6DBA91BC8}" srcOrd="6" destOrd="0" parTransId="{F05C8F12-AA98-4418-B178-9D0967BDB204}" sibTransId="{07DEC1BA-29B7-4857-AF57-864F3E016ED2}"/>
    <dgm:cxn modelId="{6F5BF96B-F578-4282-916F-9025D61D1AC0}" type="presOf" srcId="{3A208126-F9D5-4008-AA45-65F61A511732}" destId="{EB4DCE74-F619-4F63-A45B-1179659C9CE8}" srcOrd="0" destOrd="0" presId="urn:microsoft.com/office/officeart/2005/8/layout/cycle3"/>
    <dgm:cxn modelId="{D94DD351-D50F-455D-B076-2E99A7FF7E52}" srcId="{8858C50D-7BC3-4300-A8F1-68E087D723FA}" destId="{F25E4CDC-2BE8-498A-AE06-70BF56C40D48}" srcOrd="8" destOrd="0" parTransId="{8BE557AC-96F8-47EE-895B-44A0FE72AD4A}" sibTransId="{864E0668-AAD9-49D2-8187-ABF8D8A3429A}"/>
    <dgm:cxn modelId="{203B0E8A-76A9-40A1-AF77-A4EBA6243288}" srcId="{8858C50D-7BC3-4300-A8F1-68E087D723FA}" destId="{494FF478-39A4-45E7-BBC8-769F02CD7471}" srcOrd="3" destOrd="0" parTransId="{F1B5650F-5B94-4E7D-B4AF-AC992702F093}" sibTransId="{6524C10C-B632-4453-8777-38A58F641198}"/>
    <dgm:cxn modelId="{42C2528B-D8DD-4C42-B703-14C19F9F6A8D}" srcId="{8858C50D-7BC3-4300-A8F1-68E087D723FA}" destId="{7F8D5CCD-109D-4651-9BB9-00AF10EF6950}" srcOrd="0" destOrd="0" parTransId="{EBE1B99C-99B5-4421-A033-A00C113B2BA7}" sibTransId="{3A208126-F9D5-4008-AA45-65F61A511732}"/>
    <dgm:cxn modelId="{AFF88ACA-780A-4C4A-9A90-FA0BDE8AAAF2}" type="presOf" srcId="{F25E4CDC-2BE8-498A-AE06-70BF56C40D48}" destId="{920E9180-7499-405D-9CDA-0011BEB12F22}" srcOrd="0" destOrd="0" presId="urn:microsoft.com/office/officeart/2005/8/layout/cycle3"/>
    <dgm:cxn modelId="{E07E77E2-3FE3-49E1-A17C-D02F96B75847}" type="presOf" srcId="{E9FF338C-66C4-434B-A278-788628D30736}" destId="{1B636257-FE94-4C66-BCEC-F507581E7353}" srcOrd="0" destOrd="0" presId="urn:microsoft.com/office/officeart/2005/8/layout/cycle3"/>
    <dgm:cxn modelId="{0532DFE7-7A6E-4ED0-A4D3-B650AC68D547}" type="presOf" srcId="{8858C50D-7BC3-4300-A8F1-68E087D723FA}" destId="{88183A28-2E93-4FB4-A1EC-FB311B5147F8}" srcOrd="0" destOrd="0" presId="urn:microsoft.com/office/officeart/2005/8/layout/cycle3"/>
    <dgm:cxn modelId="{DA616AF6-C299-438D-923C-258A0EEADF66}" srcId="{8858C50D-7BC3-4300-A8F1-68E087D723FA}" destId="{628E3DF7-D8B4-4AD3-B82E-CF96B0515493}" srcOrd="4" destOrd="0" parTransId="{47AA7FD2-95B6-4F1A-BD2F-A15D4C0C8E23}" sibTransId="{A20FE326-83F9-4C76-94AF-3409A77F3A7A}"/>
    <dgm:cxn modelId="{C02EF6F8-3760-4B53-BEB9-6A38CE9A8247}" srcId="{8858C50D-7BC3-4300-A8F1-68E087D723FA}" destId="{E9FF338C-66C4-434B-A278-788628D30736}" srcOrd="7" destOrd="0" parTransId="{925A2CB1-5740-40B9-B4F7-A6EF5CA583D7}" sibTransId="{2D218D79-B077-479D-BA90-C8B21F8A6D61}"/>
    <dgm:cxn modelId="{964D2AFE-6243-4ED9-AB8E-557DFA3728F9}" type="presOf" srcId="{29F9D1AE-9FEC-414D-A64A-160A7F3DA272}" destId="{8F2A79FC-017A-428F-8DD4-5C4FF1778374}" srcOrd="0" destOrd="0" presId="urn:microsoft.com/office/officeart/2005/8/layout/cycle3"/>
    <dgm:cxn modelId="{421E9228-019F-4321-9D51-A672A3D6AA4A}" type="presParOf" srcId="{88183A28-2E93-4FB4-A1EC-FB311B5147F8}" destId="{25BE9100-EEE0-439B-96AB-28E569ED5885}" srcOrd="0" destOrd="0" presId="urn:microsoft.com/office/officeart/2005/8/layout/cycle3"/>
    <dgm:cxn modelId="{6266760F-8276-4177-AAF7-B3574D8CE385}" type="presParOf" srcId="{25BE9100-EEE0-439B-96AB-28E569ED5885}" destId="{51FE914E-F16C-4A33-A27A-D4875C50AA74}" srcOrd="0" destOrd="0" presId="urn:microsoft.com/office/officeart/2005/8/layout/cycle3"/>
    <dgm:cxn modelId="{184E8A65-5F18-4B2A-B8E3-204225DE4432}" type="presParOf" srcId="{25BE9100-EEE0-439B-96AB-28E569ED5885}" destId="{EB4DCE74-F619-4F63-A45B-1179659C9CE8}" srcOrd="1" destOrd="0" presId="urn:microsoft.com/office/officeart/2005/8/layout/cycle3"/>
    <dgm:cxn modelId="{9756EA06-25FD-4725-98D0-F1D2D82656C7}" type="presParOf" srcId="{25BE9100-EEE0-439B-96AB-28E569ED5885}" destId="{E9453838-2EA4-46F4-A2C2-B7CA167695EA}" srcOrd="2" destOrd="0" presId="urn:microsoft.com/office/officeart/2005/8/layout/cycle3"/>
    <dgm:cxn modelId="{6A5CA8EB-CED8-47E8-9204-F9528DAB7BA6}" type="presParOf" srcId="{25BE9100-EEE0-439B-96AB-28E569ED5885}" destId="{8F2A79FC-017A-428F-8DD4-5C4FF1778374}" srcOrd="3" destOrd="0" presId="urn:microsoft.com/office/officeart/2005/8/layout/cycle3"/>
    <dgm:cxn modelId="{8B25445E-E228-4CED-AB35-750BAD1C728A}" type="presParOf" srcId="{25BE9100-EEE0-439B-96AB-28E569ED5885}" destId="{7B731688-A617-4D7D-A0A8-CEDCF0FE94BF}" srcOrd="4" destOrd="0" presId="urn:microsoft.com/office/officeart/2005/8/layout/cycle3"/>
    <dgm:cxn modelId="{9C61771E-FE5E-4CF1-93FD-EBB21E2CFBE1}" type="presParOf" srcId="{25BE9100-EEE0-439B-96AB-28E569ED5885}" destId="{232C2E64-293F-42E4-A535-D0EC8A117D6D}" srcOrd="5" destOrd="0" presId="urn:microsoft.com/office/officeart/2005/8/layout/cycle3"/>
    <dgm:cxn modelId="{38166658-4A51-4947-B997-520C448B4A0C}" type="presParOf" srcId="{25BE9100-EEE0-439B-96AB-28E569ED5885}" destId="{CCBF9E19-42BE-49B4-B1B1-9F43BA0BDBCB}" srcOrd="6" destOrd="0" presId="urn:microsoft.com/office/officeart/2005/8/layout/cycle3"/>
    <dgm:cxn modelId="{3C3992F7-4EA2-455D-B9BA-ADF3337D96D1}" type="presParOf" srcId="{25BE9100-EEE0-439B-96AB-28E569ED5885}" destId="{16B9CF90-4250-42CC-A8B9-75266FA5B60B}" srcOrd="7" destOrd="0" presId="urn:microsoft.com/office/officeart/2005/8/layout/cycle3"/>
    <dgm:cxn modelId="{4C9F3E46-C083-4AD4-A0D3-102152CC5DA1}" type="presParOf" srcId="{25BE9100-EEE0-439B-96AB-28E569ED5885}" destId="{1B636257-FE94-4C66-BCEC-F507581E7353}" srcOrd="8" destOrd="0" presId="urn:microsoft.com/office/officeart/2005/8/layout/cycle3"/>
    <dgm:cxn modelId="{2EBF7E0D-79A2-46E3-A27E-627AAA5BAEA4}" type="presParOf" srcId="{25BE9100-EEE0-439B-96AB-28E569ED5885}" destId="{920E9180-7499-405D-9CDA-0011BEB12F22}" srcOrd="9" destOrd="0" presId="urn:microsoft.com/office/officeart/2005/8/layout/cycle3"/>
    <dgm:cxn modelId="{D35C4862-22ED-4F50-B1E2-A49E9CCAB593}" type="presParOf" srcId="{25BE9100-EEE0-439B-96AB-28E569ED5885}" destId="{04F91F97-3173-4CD0-9B79-6D276EDC0F91}" srcOrd="10" destOrd="0" presId="urn:microsoft.com/office/officeart/2005/8/layout/cycle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029C3-93D3-45CA-ACF9-31D63A831E07}">
      <dsp:nvSpPr>
        <dsp:cNvPr id="0" name=""/>
        <dsp:cNvSpPr/>
      </dsp:nvSpPr>
      <dsp:spPr>
        <a:xfrm>
          <a:off x="0" y="64555"/>
          <a:ext cx="2726365" cy="1335685"/>
        </a:xfrm>
        <a:prstGeom prst="rect">
          <a:avLst/>
        </a:prstGeom>
        <a:solidFill>
          <a:srgbClr val="0070C0"/>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noProof="0"/>
            <a:t>VIII Legislatura (2005-2010)</a:t>
          </a:r>
        </a:p>
      </dsp:txBody>
      <dsp:txXfrm>
        <a:off x="0" y="64555"/>
        <a:ext cx="2726365" cy="1335685"/>
      </dsp:txXfrm>
    </dsp:sp>
    <dsp:sp modelId="{72432280-EA12-417E-A590-EF2D183FF6A0}">
      <dsp:nvSpPr>
        <dsp:cNvPr id="0" name=""/>
        <dsp:cNvSpPr/>
      </dsp:nvSpPr>
      <dsp:spPr>
        <a:xfrm>
          <a:off x="5579140" y="110059"/>
          <a:ext cx="2519991" cy="1274901"/>
        </a:xfrm>
        <a:prstGeom prst="rect">
          <a:avLst/>
        </a:prstGeom>
        <a:solidFill>
          <a:srgbClr val="00B0F0"/>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noProof="0"/>
            <a:t>Presidente della Giunta regionale </a:t>
          </a:r>
        </a:p>
        <a:p>
          <a:pPr marL="0" lvl="0" indent="0" algn="ctr" defTabSz="444500">
            <a:lnSpc>
              <a:spcPct val="90000"/>
            </a:lnSpc>
            <a:spcBef>
              <a:spcPct val="0"/>
            </a:spcBef>
            <a:spcAft>
              <a:spcPct val="35000"/>
            </a:spcAft>
            <a:buNone/>
          </a:pPr>
          <a:r>
            <a:rPr lang="it-IT" sz="1000" b="1" kern="1200" noProof="0"/>
            <a:t>Agazio Loiero</a:t>
          </a:r>
        </a:p>
      </dsp:txBody>
      <dsp:txXfrm>
        <a:off x="5579140" y="110059"/>
        <a:ext cx="2519991" cy="1274901"/>
      </dsp:txXfrm>
    </dsp:sp>
    <dsp:sp modelId="{DBB80304-31AE-440F-8972-F80AB9AA1D79}">
      <dsp:nvSpPr>
        <dsp:cNvPr id="0" name=""/>
        <dsp:cNvSpPr/>
      </dsp:nvSpPr>
      <dsp:spPr>
        <a:xfrm>
          <a:off x="2825089" y="105662"/>
          <a:ext cx="2562794" cy="1294585"/>
        </a:xfrm>
        <a:prstGeom prst="rect">
          <a:avLst/>
        </a:prstGeom>
        <a:solidFill>
          <a:schemeClr val="tx2">
            <a:lumMod val="25000"/>
            <a:lumOff val="7500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noProof="0">
              <a:solidFill>
                <a:schemeClr val="tx1"/>
              </a:solidFill>
            </a:rPr>
            <a:t>Presidente del Consiglio regionale </a:t>
          </a:r>
        </a:p>
        <a:p>
          <a:pPr marL="0" lvl="0" indent="0" algn="ctr" defTabSz="444500">
            <a:lnSpc>
              <a:spcPct val="90000"/>
            </a:lnSpc>
            <a:spcBef>
              <a:spcPct val="0"/>
            </a:spcBef>
            <a:spcAft>
              <a:spcPct val="35000"/>
            </a:spcAft>
            <a:buNone/>
          </a:pPr>
          <a:r>
            <a:rPr lang="it-IT" sz="1000" b="1" kern="1200" noProof="0">
              <a:solidFill>
                <a:schemeClr val="tx1"/>
              </a:solidFill>
            </a:rPr>
            <a:t>Giuseppe Bova</a:t>
          </a:r>
        </a:p>
      </dsp:txBody>
      <dsp:txXfrm>
        <a:off x="2825089" y="105662"/>
        <a:ext cx="2562794" cy="1294585"/>
      </dsp:txXfrm>
    </dsp:sp>
    <dsp:sp modelId="{8C640CBD-C8DD-4E3B-AC69-5D498785886F}">
      <dsp:nvSpPr>
        <dsp:cNvPr id="0" name=""/>
        <dsp:cNvSpPr/>
      </dsp:nvSpPr>
      <dsp:spPr>
        <a:xfrm>
          <a:off x="8870" y="1732443"/>
          <a:ext cx="2589170" cy="1308037"/>
        </a:xfrm>
        <a:prstGeom prst="rect">
          <a:avLst/>
        </a:prstGeom>
        <a:solidFill>
          <a:srgbClr val="0070C0"/>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noProof="0"/>
            <a:t>IX Legislatura (2010-2014)</a:t>
          </a:r>
        </a:p>
      </dsp:txBody>
      <dsp:txXfrm>
        <a:off x="8870" y="1732443"/>
        <a:ext cx="2589170" cy="1308037"/>
      </dsp:txXfrm>
    </dsp:sp>
    <dsp:sp modelId="{42F1D2C3-10C5-4E84-A4FA-6C7B0D81AF90}">
      <dsp:nvSpPr>
        <dsp:cNvPr id="0" name=""/>
        <dsp:cNvSpPr/>
      </dsp:nvSpPr>
      <dsp:spPr>
        <a:xfrm>
          <a:off x="5608986" y="1755228"/>
          <a:ext cx="2519991" cy="1259993"/>
        </a:xfrm>
        <a:prstGeom prst="rect">
          <a:avLst/>
        </a:prstGeom>
        <a:solidFill>
          <a:srgbClr val="00B0F0"/>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it-IT" sz="1000" kern="1200" noProof="0">
              <a:solidFill>
                <a:schemeClr val="bg1"/>
              </a:solidFill>
            </a:rPr>
            <a:t>Presidente della Giunta regionale </a:t>
          </a:r>
        </a:p>
        <a:p>
          <a:pPr marL="0" lvl="0" indent="0" algn="ctr" defTabSz="444500">
            <a:lnSpc>
              <a:spcPct val="100000"/>
            </a:lnSpc>
            <a:spcBef>
              <a:spcPct val="0"/>
            </a:spcBef>
            <a:spcAft>
              <a:spcPts val="0"/>
            </a:spcAft>
            <a:buNone/>
          </a:pPr>
          <a:r>
            <a:rPr lang="it-IT" sz="1000" b="1" kern="1200" noProof="0">
              <a:solidFill>
                <a:schemeClr val="bg1"/>
              </a:solidFill>
            </a:rPr>
            <a:t>Giuseppe Scopelliti </a:t>
          </a:r>
        </a:p>
        <a:p>
          <a:pPr marL="0" lvl="0" indent="0" algn="ctr" defTabSz="444500">
            <a:lnSpc>
              <a:spcPct val="100000"/>
            </a:lnSpc>
            <a:spcBef>
              <a:spcPct val="0"/>
            </a:spcBef>
            <a:spcAft>
              <a:spcPts val="0"/>
            </a:spcAft>
            <a:buNone/>
          </a:pPr>
          <a:r>
            <a:rPr lang="it-IT" sz="1000" kern="1200" noProof="0">
              <a:solidFill>
                <a:schemeClr val="bg1"/>
              </a:solidFill>
              <a:latin typeface="+mn-lt"/>
              <a:ea typeface="+mj-ea"/>
              <a:cs typeface="+mj-cs"/>
            </a:rPr>
            <a:t>(dal 16.04.2010 al 29.04.2014)</a:t>
          </a:r>
          <a:endParaRPr lang="it-IT" sz="1000" kern="1200" noProof="0">
            <a:solidFill>
              <a:schemeClr val="bg1"/>
            </a:solidFill>
          </a:endParaRPr>
        </a:p>
        <a:p>
          <a:pPr marL="0" lvl="0" indent="0" algn="ctr" defTabSz="444500">
            <a:lnSpc>
              <a:spcPct val="100000"/>
            </a:lnSpc>
            <a:spcBef>
              <a:spcPct val="0"/>
            </a:spcBef>
            <a:spcAft>
              <a:spcPts val="0"/>
            </a:spcAft>
            <a:buNone/>
          </a:pPr>
          <a:endParaRPr lang="it-IT" sz="1000" kern="1200" noProof="0">
            <a:solidFill>
              <a:schemeClr val="bg1"/>
            </a:solidFill>
          </a:endParaRPr>
        </a:p>
        <a:p>
          <a:pPr marL="0" lvl="0" indent="0" algn="ctr" defTabSz="444500">
            <a:lnSpc>
              <a:spcPct val="100000"/>
            </a:lnSpc>
            <a:spcBef>
              <a:spcPct val="0"/>
            </a:spcBef>
            <a:spcAft>
              <a:spcPts val="0"/>
            </a:spcAft>
            <a:buNone/>
          </a:pPr>
          <a:endParaRPr lang="it-IT" sz="1000" kern="1200" noProof="0">
            <a:solidFill>
              <a:schemeClr val="bg1"/>
            </a:solidFill>
          </a:endParaRPr>
        </a:p>
        <a:p>
          <a:pPr marL="0" lvl="0" indent="0" algn="ctr" defTabSz="444500">
            <a:lnSpc>
              <a:spcPct val="100000"/>
            </a:lnSpc>
            <a:spcBef>
              <a:spcPct val="0"/>
            </a:spcBef>
            <a:spcAft>
              <a:spcPts val="0"/>
            </a:spcAft>
            <a:buNone/>
          </a:pPr>
          <a:r>
            <a:rPr lang="it-IT" sz="1000" kern="1200" noProof="0">
              <a:solidFill>
                <a:schemeClr val="bg1"/>
              </a:solidFill>
            </a:rPr>
            <a:t>Presidente della Giunta regionale f.f.</a:t>
          </a:r>
        </a:p>
        <a:p>
          <a:pPr marL="0" lvl="0" indent="0" algn="ctr" defTabSz="444500">
            <a:lnSpc>
              <a:spcPct val="100000"/>
            </a:lnSpc>
            <a:spcBef>
              <a:spcPct val="0"/>
            </a:spcBef>
            <a:spcAft>
              <a:spcPts val="0"/>
            </a:spcAft>
            <a:buNone/>
          </a:pPr>
          <a:r>
            <a:rPr lang="it-IT" sz="1000" b="1" kern="1200" noProof="0">
              <a:solidFill>
                <a:schemeClr val="bg1"/>
              </a:solidFill>
            </a:rPr>
            <a:t>Antonella Stasi </a:t>
          </a:r>
        </a:p>
        <a:p>
          <a:pPr marL="0" lvl="0" indent="0" algn="ctr" defTabSz="444500">
            <a:lnSpc>
              <a:spcPct val="100000"/>
            </a:lnSpc>
            <a:spcBef>
              <a:spcPct val="0"/>
            </a:spcBef>
            <a:spcAft>
              <a:spcPts val="0"/>
            </a:spcAft>
            <a:buNone/>
          </a:pPr>
          <a:r>
            <a:rPr lang="it-IT" sz="1000" kern="1200" noProof="0">
              <a:solidFill>
                <a:schemeClr val="bg1"/>
              </a:solidFill>
              <a:latin typeface="+mn-lt"/>
              <a:ea typeface="+mj-ea"/>
              <a:cs typeface="+mj-cs"/>
            </a:rPr>
            <a:t>(dal 30.04.2014 al 08.12.2014)</a:t>
          </a:r>
          <a:endParaRPr lang="it-IT" sz="1000" kern="1200" noProof="0">
            <a:solidFill>
              <a:schemeClr val="bg1"/>
            </a:solidFill>
          </a:endParaRPr>
        </a:p>
      </dsp:txBody>
      <dsp:txXfrm>
        <a:off x="5608986" y="1755228"/>
        <a:ext cx="2519991" cy="1259993"/>
      </dsp:txXfrm>
    </dsp:sp>
    <dsp:sp modelId="{4E5DF88C-3E0A-48FF-BF93-7F52DB10AAC4}">
      <dsp:nvSpPr>
        <dsp:cNvPr id="0" name=""/>
        <dsp:cNvSpPr/>
      </dsp:nvSpPr>
      <dsp:spPr>
        <a:xfrm>
          <a:off x="2859230" y="1738164"/>
          <a:ext cx="2549788" cy="1281394"/>
        </a:xfrm>
        <a:prstGeom prst="rect">
          <a:avLst/>
        </a:prstGeom>
        <a:solidFill>
          <a:schemeClr val="tx2">
            <a:lumMod val="25000"/>
            <a:lumOff val="7500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noProof="0">
              <a:solidFill>
                <a:schemeClr val="tx1"/>
              </a:solidFill>
            </a:rPr>
            <a:t>Presidente del Consiglio regionale </a:t>
          </a:r>
          <a:r>
            <a:rPr lang="it-IT" sz="1000" b="1" kern="1200" noProof="0">
              <a:solidFill>
                <a:schemeClr val="tx1"/>
              </a:solidFill>
            </a:rPr>
            <a:t>Francesco Talarico</a:t>
          </a:r>
        </a:p>
      </dsp:txBody>
      <dsp:txXfrm>
        <a:off x="2859230" y="1738164"/>
        <a:ext cx="2549788" cy="1281394"/>
      </dsp:txXfrm>
    </dsp:sp>
    <dsp:sp modelId="{6086C6ED-FB40-412F-B3D1-3B03D40940DF}">
      <dsp:nvSpPr>
        <dsp:cNvPr id="0" name=""/>
        <dsp:cNvSpPr/>
      </dsp:nvSpPr>
      <dsp:spPr>
        <a:xfrm>
          <a:off x="0" y="3383631"/>
          <a:ext cx="2616080" cy="1308037"/>
        </a:xfrm>
        <a:prstGeom prst="rect">
          <a:avLst/>
        </a:prstGeom>
        <a:solidFill>
          <a:srgbClr val="0070C0"/>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noProof="0"/>
            <a:t>X Legislatura (2014-2019)</a:t>
          </a:r>
        </a:p>
      </dsp:txBody>
      <dsp:txXfrm>
        <a:off x="0" y="3383631"/>
        <a:ext cx="2616080" cy="1308037"/>
      </dsp:txXfrm>
    </dsp:sp>
    <dsp:sp modelId="{C9A96053-93B7-4FEB-BE58-7041C7CC4A20}">
      <dsp:nvSpPr>
        <dsp:cNvPr id="0" name=""/>
        <dsp:cNvSpPr/>
      </dsp:nvSpPr>
      <dsp:spPr>
        <a:xfrm>
          <a:off x="5665584" y="3397244"/>
          <a:ext cx="2549788" cy="1274901"/>
        </a:xfrm>
        <a:prstGeom prst="rect">
          <a:avLst/>
        </a:prstGeom>
        <a:solidFill>
          <a:srgbClr val="00B0F0"/>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it-IT" sz="1000" kern="1200" noProof="0"/>
            <a:t>Presidente della Giunta regionale</a:t>
          </a:r>
        </a:p>
        <a:p>
          <a:pPr marL="0" lvl="0" indent="0" algn="ctr" defTabSz="444500">
            <a:lnSpc>
              <a:spcPct val="100000"/>
            </a:lnSpc>
            <a:spcBef>
              <a:spcPct val="0"/>
            </a:spcBef>
            <a:spcAft>
              <a:spcPts val="0"/>
            </a:spcAft>
            <a:buNone/>
          </a:pPr>
          <a:r>
            <a:rPr lang="it-IT" sz="1000" kern="1200" noProof="0"/>
            <a:t> </a:t>
          </a:r>
          <a:r>
            <a:rPr lang="it-IT" sz="1000" b="1" kern="1200" noProof="0"/>
            <a:t>Mario Oliverio</a:t>
          </a:r>
        </a:p>
      </dsp:txBody>
      <dsp:txXfrm>
        <a:off x="5665584" y="3397244"/>
        <a:ext cx="2549788" cy="1274901"/>
      </dsp:txXfrm>
    </dsp:sp>
    <dsp:sp modelId="{440A694C-3670-44E3-A01E-CF681C7B70FA}">
      <dsp:nvSpPr>
        <dsp:cNvPr id="0" name=""/>
        <dsp:cNvSpPr/>
      </dsp:nvSpPr>
      <dsp:spPr>
        <a:xfrm>
          <a:off x="2927523" y="3416302"/>
          <a:ext cx="2549788" cy="1274901"/>
        </a:xfrm>
        <a:prstGeom prst="rect">
          <a:avLst/>
        </a:prstGeom>
        <a:solidFill>
          <a:schemeClr val="tx2">
            <a:lumMod val="25000"/>
            <a:lumOff val="7500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it-IT" sz="1000" kern="1200" noProof="0">
              <a:solidFill>
                <a:schemeClr val="tx1"/>
              </a:solidFill>
            </a:rPr>
            <a:t>Presidente del Consiglio regionale</a:t>
          </a:r>
        </a:p>
        <a:p>
          <a:pPr marL="0" lvl="0" indent="0" algn="ctr" defTabSz="444500">
            <a:lnSpc>
              <a:spcPct val="100000"/>
            </a:lnSpc>
            <a:spcBef>
              <a:spcPct val="0"/>
            </a:spcBef>
            <a:spcAft>
              <a:spcPts val="0"/>
            </a:spcAft>
            <a:buNone/>
          </a:pPr>
          <a:r>
            <a:rPr lang="it-IT" sz="1000" b="1" kern="1200" noProof="0">
              <a:solidFill>
                <a:schemeClr val="tx1"/>
              </a:solidFill>
            </a:rPr>
            <a:t>Antonio Scalzo </a:t>
          </a:r>
        </a:p>
        <a:p>
          <a:pPr marL="0" lvl="0" indent="0" algn="ctr" defTabSz="444500">
            <a:lnSpc>
              <a:spcPct val="100000"/>
            </a:lnSpc>
            <a:spcBef>
              <a:spcPct val="0"/>
            </a:spcBef>
            <a:spcAft>
              <a:spcPts val="0"/>
            </a:spcAft>
            <a:buNone/>
          </a:pPr>
          <a:r>
            <a:rPr lang="it-IT" sz="1000" kern="1200" noProof="0">
              <a:solidFill>
                <a:schemeClr val="tx1"/>
              </a:solidFill>
              <a:latin typeface="+mn-lt"/>
            </a:rPr>
            <a:t>(dal 07.01.2015 al 27.07.2015)</a:t>
          </a:r>
          <a:r>
            <a:rPr lang="it-IT" sz="1000" kern="1200" noProof="0">
              <a:solidFill>
                <a:schemeClr val="tx1"/>
              </a:solidFill>
            </a:rPr>
            <a:t> </a:t>
          </a:r>
        </a:p>
        <a:p>
          <a:pPr marL="0" lvl="0" indent="0" algn="ctr" defTabSz="444500">
            <a:lnSpc>
              <a:spcPct val="100000"/>
            </a:lnSpc>
            <a:spcBef>
              <a:spcPct val="0"/>
            </a:spcBef>
            <a:spcAft>
              <a:spcPts val="0"/>
            </a:spcAft>
            <a:buNone/>
          </a:pPr>
          <a:endParaRPr lang="it-IT" sz="1000" kern="1200" noProof="0">
            <a:solidFill>
              <a:schemeClr val="tx1"/>
            </a:solidFill>
          </a:endParaRPr>
        </a:p>
        <a:p>
          <a:pPr marL="0" lvl="0" indent="0" algn="ctr" defTabSz="444500">
            <a:lnSpc>
              <a:spcPct val="100000"/>
            </a:lnSpc>
            <a:spcBef>
              <a:spcPct val="0"/>
            </a:spcBef>
            <a:spcAft>
              <a:spcPts val="0"/>
            </a:spcAft>
            <a:buNone/>
          </a:pPr>
          <a:r>
            <a:rPr lang="it-IT" sz="1000" kern="1200" noProof="0">
              <a:solidFill>
                <a:schemeClr val="tx1"/>
              </a:solidFill>
            </a:rPr>
            <a:t> </a:t>
          </a:r>
        </a:p>
        <a:p>
          <a:pPr marL="0" lvl="0" indent="0" algn="ctr" defTabSz="444500">
            <a:lnSpc>
              <a:spcPct val="100000"/>
            </a:lnSpc>
            <a:spcBef>
              <a:spcPct val="0"/>
            </a:spcBef>
            <a:spcAft>
              <a:spcPts val="0"/>
            </a:spcAft>
            <a:buNone/>
          </a:pPr>
          <a:r>
            <a:rPr lang="it-IT" sz="1000" kern="1200" noProof="0">
              <a:solidFill>
                <a:schemeClr val="tx1"/>
              </a:solidFill>
            </a:rPr>
            <a:t>Presidente del Consiglio regionale</a:t>
          </a:r>
        </a:p>
        <a:p>
          <a:pPr marL="0" lvl="0" indent="0" algn="ctr" defTabSz="444500">
            <a:lnSpc>
              <a:spcPct val="100000"/>
            </a:lnSpc>
            <a:spcBef>
              <a:spcPct val="0"/>
            </a:spcBef>
            <a:spcAft>
              <a:spcPts val="0"/>
            </a:spcAft>
            <a:buNone/>
          </a:pPr>
          <a:r>
            <a:rPr lang="it-IT" sz="1000" b="1" kern="1200" noProof="0">
              <a:solidFill>
                <a:schemeClr val="tx1"/>
              </a:solidFill>
            </a:rPr>
            <a:t>Nicola Irto </a:t>
          </a:r>
        </a:p>
        <a:p>
          <a:pPr marL="0" lvl="0" indent="0" algn="ctr" defTabSz="444500">
            <a:lnSpc>
              <a:spcPct val="100000"/>
            </a:lnSpc>
            <a:spcBef>
              <a:spcPct val="0"/>
            </a:spcBef>
            <a:spcAft>
              <a:spcPts val="0"/>
            </a:spcAft>
            <a:buNone/>
          </a:pPr>
          <a:r>
            <a:rPr lang="it-IT" sz="1000" i="0" kern="1200" noProof="0">
              <a:solidFill>
                <a:schemeClr val="tx1"/>
              </a:solidFill>
              <a:effectLst/>
              <a:latin typeface="+mn-lt"/>
            </a:rPr>
            <a:t>(dal 28.07.2015 al 25.03.2020)</a:t>
          </a:r>
          <a:endParaRPr lang="it-IT" sz="1000" kern="1200" noProof="0">
            <a:solidFill>
              <a:schemeClr val="tx1"/>
            </a:solidFill>
          </a:endParaRPr>
        </a:p>
      </dsp:txBody>
      <dsp:txXfrm>
        <a:off x="2927523" y="3416302"/>
        <a:ext cx="2549788" cy="1274901"/>
      </dsp:txXfrm>
    </dsp:sp>
    <dsp:sp modelId="{73AC993D-D691-40F8-B84B-4613527E1CE5}">
      <dsp:nvSpPr>
        <dsp:cNvPr id="0" name=""/>
        <dsp:cNvSpPr/>
      </dsp:nvSpPr>
      <dsp:spPr>
        <a:xfrm>
          <a:off x="0" y="4931480"/>
          <a:ext cx="2616080" cy="1308037"/>
        </a:xfrm>
        <a:prstGeom prst="rect">
          <a:avLst/>
        </a:prstGeom>
        <a:solidFill>
          <a:srgbClr val="0070C0"/>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noProof="0"/>
            <a:t>XI Legislatura (2020-2021)</a:t>
          </a:r>
        </a:p>
      </dsp:txBody>
      <dsp:txXfrm>
        <a:off x="0" y="4931480"/>
        <a:ext cx="2616080" cy="1308037"/>
      </dsp:txXfrm>
    </dsp:sp>
    <dsp:sp modelId="{16A8A9FF-6614-4715-9B5C-506DA0978097}">
      <dsp:nvSpPr>
        <dsp:cNvPr id="0" name=""/>
        <dsp:cNvSpPr/>
      </dsp:nvSpPr>
      <dsp:spPr>
        <a:xfrm>
          <a:off x="5672403" y="4919134"/>
          <a:ext cx="2549788" cy="1274901"/>
        </a:xfrm>
        <a:prstGeom prst="rect">
          <a:avLst/>
        </a:prstGeom>
        <a:solidFill>
          <a:srgbClr val="00B0F0"/>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it-IT" sz="1000" kern="1200" noProof="0">
              <a:solidFill>
                <a:schemeClr val="bg1"/>
              </a:solidFill>
            </a:rPr>
            <a:t>Presidente della Giunta regionale </a:t>
          </a:r>
        </a:p>
        <a:p>
          <a:pPr marL="0" lvl="0" indent="0" algn="ctr" defTabSz="444500">
            <a:lnSpc>
              <a:spcPct val="100000"/>
            </a:lnSpc>
            <a:spcBef>
              <a:spcPct val="0"/>
            </a:spcBef>
            <a:spcAft>
              <a:spcPts val="0"/>
            </a:spcAft>
            <a:buNone/>
          </a:pPr>
          <a:r>
            <a:rPr lang="it-IT" sz="1000" b="1" kern="1200" noProof="0">
              <a:solidFill>
                <a:schemeClr val="bg1"/>
              </a:solidFill>
            </a:rPr>
            <a:t>Jole Santelli </a:t>
          </a:r>
        </a:p>
        <a:p>
          <a:pPr marL="0" lvl="0" indent="0" algn="ctr" defTabSz="444500">
            <a:lnSpc>
              <a:spcPct val="100000"/>
            </a:lnSpc>
            <a:spcBef>
              <a:spcPct val="0"/>
            </a:spcBef>
            <a:spcAft>
              <a:spcPts val="0"/>
            </a:spcAft>
            <a:buNone/>
          </a:pPr>
          <a:r>
            <a:rPr lang="it-IT" sz="1000" kern="1200" noProof="0">
              <a:solidFill>
                <a:schemeClr val="bg1"/>
              </a:solidFill>
              <a:latin typeface="+mn-lt"/>
              <a:ea typeface="+mj-ea"/>
              <a:cs typeface="+mj-cs"/>
            </a:rPr>
            <a:t>(dal 15.02.2020 al 14.10.2020)</a:t>
          </a:r>
          <a:br>
            <a:rPr lang="it-IT" sz="1000" kern="1200" noProof="0">
              <a:solidFill>
                <a:schemeClr val="bg1"/>
              </a:solidFill>
              <a:latin typeface="+mn-lt"/>
              <a:ea typeface="+mj-ea"/>
              <a:cs typeface="+mj-cs"/>
            </a:rPr>
          </a:br>
          <a:endParaRPr lang="it-IT" sz="1000" kern="1200" noProof="0">
            <a:solidFill>
              <a:schemeClr val="bg1"/>
            </a:solidFill>
            <a:latin typeface="+mn-lt"/>
            <a:ea typeface="+mj-ea"/>
            <a:cs typeface="+mj-cs"/>
          </a:endParaRPr>
        </a:p>
        <a:p>
          <a:pPr marL="0" lvl="0" indent="0" algn="ctr" defTabSz="444500">
            <a:lnSpc>
              <a:spcPct val="100000"/>
            </a:lnSpc>
            <a:spcBef>
              <a:spcPct val="0"/>
            </a:spcBef>
            <a:spcAft>
              <a:spcPts val="0"/>
            </a:spcAft>
            <a:buNone/>
          </a:pPr>
          <a:endParaRPr lang="it-IT" sz="1000" kern="1200" noProof="0">
            <a:solidFill>
              <a:schemeClr val="bg1"/>
            </a:solidFill>
          </a:endParaRPr>
        </a:p>
        <a:p>
          <a:pPr marL="0" lvl="0" indent="0" algn="ctr" defTabSz="444500">
            <a:lnSpc>
              <a:spcPct val="100000"/>
            </a:lnSpc>
            <a:spcBef>
              <a:spcPct val="0"/>
            </a:spcBef>
            <a:spcAft>
              <a:spcPts val="0"/>
            </a:spcAft>
            <a:buNone/>
          </a:pPr>
          <a:r>
            <a:rPr lang="it-IT" sz="1000" kern="1200" noProof="0">
              <a:solidFill>
                <a:schemeClr val="bg1"/>
              </a:solidFill>
            </a:rPr>
            <a:t>Presidente della Giunta regionale f.f.</a:t>
          </a:r>
        </a:p>
        <a:p>
          <a:pPr marL="0" lvl="0" indent="0" algn="ctr" defTabSz="444500">
            <a:lnSpc>
              <a:spcPct val="100000"/>
            </a:lnSpc>
            <a:spcBef>
              <a:spcPct val="0"/>
            </a:spcBef>
            <a:spcAft>
              <a:spcPts val="0"/>
            </a:spcAft>
            <a:buNone/>
          </a:pPr>
          <a:r>
            <a:rPr lang="it-IT" sz="1000" b="1" kern="1200" noProof="0">
              <a:solidFill>
                <a:schemeClr val="bg1"/>
              </a:solidFill>
            </a:rPr>
            <a:t>Antonino Spirlì </a:t>
          </a:r>
        </a:p>
        <a:p>
          <a:pPr marL="0" lvl="0" indent="0" algn="ctr" defTabSz="444500">
            <a:lnSpc>
              <a:spcPct val="100000"/>
            </a:lnSpc>
            <a:spcBef>
              <a:spcPct val="0"/>
            </a:spcBef>
            <a:spcAft>
              <a:spcPts val="0"/>
            </a:spcAft>
            <a:buNone/>
          </a:pPr>
          <a:r>
            <a:rPr lang="it-IT" sz="1000" kern="1200" noProof="0">
              <a:solidFill>
                <a:schemeClr val="bg1"/>
              </a:solidFill>
              <a:latin typeface="+mn-lt"/>
              <a:ea typeface="+mj-ea"/>
              <a:cs typeface="+mj-cs"/>
            </a:rPr>
            <a:t>(dal 15.10.2020 al 28.10.2021)</a:t>
          </a:r>
          <a:endParaRPr lang="it-IT" sz="1000" kern="1200" noProof="0">
            <a:solidFill>
              <a:schemeClr val="bg1"/>
            </a:solidFill>
            <a:latin typeface="Aptos" panose="02110004020202020204"/>
            <a:ea typeface="+mn-ea"/>
            <a:cs typeface="+mn-cs"/>
          </a:endParaRPr>
        </a:p>
      </dsp:txBody>
      <dsp:txXfrm>
        <a:off x="5672403" y="4919134"/>
        <a:ext cx="2549788" cy="1274901"/>
      </dsp:txXfrm>
    </dsp:sp>
    <dsp:sp modelId="{2E15B1A4-6168-4245-A84E-947316155919}">
      <dsp:nvSpPr>
        <dsp:cNvPr id="0" name=""/>
        <dsp:cNvSpPr/>
      </dsp:nvSpPr>
      <dsp:spPr>
        <a:xfrm>
          <a:off x="2923956" y="4933067"/>
          <a:ext cx="2549788" cy="1274901"/>
        </a:xfrm>
        <a:prstGeom prst="rect">
          <a:avLst/>
        </a:prstGeom>
        <a:solidFill>
          <a:schemeClr val="tx2">
            <a:lumMod val="25000"/>
            <a:lumOff val="7500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it-IT" sz="1000" kern="1200" noProof="0">
              <a:solidFill>
                <a:schemeClr val="tx1"/>
              </a:solidFill>
            </a:rPr>
            <a:t>Presidente del Consiglio regionale</a:t>
          </a:r>
        </a:p>
        <a:p>
          <a:pPr marL="0" lvl="0" indent="0" algn="ctr" defTabSz="444500">
            <a:lnSpc>
              <a:spcPct val="100000"/>
            </a:lnSpc>
            <a:spcBef>
              <a:spcPct val="0"/>
            </a:spcBef>
            <a:spcAft>
              <a:spcPts val="0"/>
            </a:spcAft>
            <a:buNone/>
          </a:pPr>
          <a:r>
            <a:rPr lang="it-IT" sz="1000" b="1" kern="1200" noProof="0">
              <a:solidFill>
                <a:schemeClr val="tx1"/>
              </a:solidFill>
            </a:rPr>
            <a:t>Domenico Tallini </a:t>
          </a:r>
        </a:p>
        <a:p>
          <a:pPr marL="0" lvl="0" indent="0" algn="ctr" defTabSz="444500">
            <a:lnSpc>
              <a:spcPct val="100000"/>
            </a:lnSpc>
            <a:spcBef>
              <a:spcPct val="0"/>
            </a:spcBef>
            <a:spcAft>
              <a:spcPts val="0"/>
            </a:spcAft>
            <a:buNone/>
          </a:pPr>
          <a:r>
            <a:rPr lang="it-IT" sz="1000" kern="1200" noProof="0">
              <a:solidFill>
                <a:schemeClr val="tx1"/>
              </a:solidFill>
              <a:latin typeface="+mn-lt"/>
            </a:rPr>
            <a:t>(dal </a:t>
          </a:r>
          <a:r>
            <a:rPr lang="it-IT" sz="1000" i="0" kern="1200" noProof="0">
              <a:solidFill>
                <a:schemeClr val="tx1"/>
              </a:solidFill>
              <a:effectLst/>
              <a:latin typeface="+mn-lt"/>
            </a:rPr>
            <a:t>26.03.2020 al 16.11.2020)</a:t>
          </a:r>
          <a:r>
            <a:rPr lang="it-IT" sz="1000" kern="1200" noProof="0">
              <a:solidFill>
                <a:schemeClr val="tx1"/>
              </a:solidFill>
            </a:rPr>
            <a:t> </a:t>
          </a:r>
        </a:p>
        <a:p>
          <a:pPr marL="0" lvl="0" indent="0" algn="ctr" defTabSz="444500">
            <a:lnSpc>
              <a:spcPct val="100000"/>
            </a:lnSpc>
            <a:spcBef>
              <a:spcPct val="0"/>
            </a:spcBef>
            <a:spcAft>
              <a:spcPts val="0"/>
            </a:spcAft>
            <a:buNone/>
          </a:pPr>
          <a:endParaRPr lang="it-IT" sz="1000" kern="1200" noProof="0">
            <a:solidFill>
              <a:schemeClr val="tx1"/>
            </a:solidFill>
          </a:endParaRPr>
        </a:p>
        <a:p>
          <a:pPr marL="0" lvl="0" indent="0" algn="ctr" defTabSz="444500">
            <a:lnSpc>
              <a:spcPct val="100000"/>
            </a:lnSpc>
            <a:spcBef>
              <a:spcPct val="0"/>
            </a:spcBef>
            <a:spcAft>
              <a:spcPts val="0"/>
            </a:spcAft>
            <a:buNone/>
          </a:pPr>
          <a:endParaRPr lang="it-IT" sz="1000" kern="1200" noProof="0">
            <a:solidFill>
              <a:schemeClr val="tx1"/>
            </a:solidFill>
          </a:endParaRPr>
        </a:p>
        <a:p>
          <a:pPr marL="0" lvl="0" indent="0" algn="ctr" defTabSz="444500">
            <a:lnSpc>
              <a:spcPct val="100000"/>
            </a:lnSpc>
            <a:spcBef>
              <a:spcPct val="0"/>
            </a:spcBef>
            <a:spcAft>
              <a:spcPts val="0"/>
            </a:spcAft>
            <a:buNone/>
          </a:pPr>
          <a:r>
            <a:rPr lang="it-IT" sz="1000" kern="1200" noProof="0">
              <a:solidFill>
                <a:schemeClr val="tx1"/>
              </a:solidFill>
            </a:rPr>
            <a:t>Presidente del Consiglio regionale</a:t>
          </a:r>
        </a:p>
        <a:p>
          <a:pPr marL="0" lvl="0" indent="0" algn="ctr" defTabSz="444500">
            <a:lnSpc>
              <a:spcPct val="100000"/>
            </a:lnSpc>
            <a:spcBef>
              <a:spcPct val="0"/>
            </a:spcBef>
            <a:spcAft>
              <a:spcPts val="0"/>
            </a:spcAft>
            <a:buNone/>
          </a:pPr>
          <a:r>
            <a:rPr lang="it-IT" sz="1000" b="1" kern="1200" noProof="0">
              <a:solidFill>
                <a:schemeClr val="tx1"/>
              </a:solidFill>
            </a:rPr>
            <a:t>Giovanni Arruzzolo </a:t>
          </a:r>
        </a:p>
        <a:p>
          <a:pPr marL="0" lvl="0" indent="0" algn="ctr" defTabSz="444500">
            <a:lnSpc>
              <a:spcPct val="100000"/>
            </a:lnSpc>
            <a:spcBef>
              <a:spcPct val="0"/>
            </a:spcBef>
            <a:spcAft>
              <a:spcPts val="0"/>
            </a:spcAft>
            <a:buNone/>
          </a:pPr>
          <a:r>
            <a:rPr lang="it-IT" sz="1000" kern="1200" noProof="0">
              <a:solidFill>
                <a:schemeClr val="tx1"/>
              </a:solidFill>
              <a:latin typeface="+mn-lt"/>
            </a:rPr>
            <a:t>(dal </a:t>
          </a:r>
          <a:r>
            <a:rPr lang="it-IT" sz="1000" i="0" kern="1200" noProof="0">
              <a:solidFill>
                <a:schemeClr val="tx1"/>
              </a:solidFill>
              <a:effectLst/>
              <a:latin typeface="+mn-lt"/>
            </a:rPr>
            <a:t>28.11.2020 al 14.11.2021)</a:t>
          </a:r>
          <a:endParaRPr lang="it-IT" sz="1000" kern="1200" noProof="0">
            <a:solidFill>
              <a:schemeClr val="tx1"/>
            </a:solidFill>
          </a:endParaRPr>
        </a:p>
      </dsp:txBody>
      <dsp:txXfrm>
        <a:off x="2923956" y="4933067"/>
        <a:ext cx="2549788" cy="12749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DCE74-F619-4F63-A45B-1179659C9CE8}">
      <dsp:nvSpPr>
        <dsp:cNvPr id="0" name=""/>
        <dsp:cNvSpPr/>
      </dsp:nvSpPr>
      <dsp:spPr>
        <a:xfrm>
          <a:off x="216714" y="-46466"/>
          <a:ext cx="5014640" cy="5014640"/>
        </a:xfrm>
        <a:prstGeom prst="circularArrow">
          <a:avLst>
            <a:gd name="adj1" fmla="val 5544"/>
            <a:gd name="adj2" fmla="val 330680"/>
            <a:gd name="adj3" fmla="val 15124472"/>
            <a:gd name="adj4" fmla="val 16608271"/>
            <a:gd name="adj5" fmla="val 5757"/>
          </a:avLst>
        </a:prstGeom>
        <a:solidFill>
          <a:schemeClr val="accent4">
            <a:tint val="40000"/>
            <a:hueOff val="0"/>
            <a:satOff val="0"/>
            <a:lumOff val="0"/>
            <a:alphaOff val="0"/>
          </a:schemeClr>
        </a:solidFill>
        <a:ln w="1143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51FE914E-F16C-4A33-A27A-D4875C50AA74}">
      <dsp:nvSpPr>
        <dsp:cNvPr id="0" name=""/>
        <dsp:cNvSpPr/>
      </dsp:nvSpPr>
      <dsp:spPr>
        <a:xfrm>
          <a:off x="3046063" y="89919"/>
          <a:ext cx="870966" cy="435483"/>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it-IT" sz="700" kern="1200" noProof="0"/>
            <a:t>Partito Democratico                           (17 componenti)</a:t>
          </a:r>
        </a:p>
      </dsp:txBody>
      <dsp:txXfrm>
        <a:off x="3067322" y="111178"/>
        <a:ext cx="828448" cy="392965"/>
      </dsp:txXfrm>
    </dsp:sp>
    <dsp:sp modelId="{96040DBD-1CF9-4E60-9CAB-067D9C83A48A}">
      <dsp:nvSpPr>
        <dsp:cNvPr id="0" name=""/>
        <dsp:cNvSpPr/>
      </dsp:nvSpPr>
      <dsp:spPr>
        <a:xfrm>
          <a:off x="1241714" y="144803"/>
          <a:ext cx="870966" cy="435483"/>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it-IT" sz="700" kern="1200" noProof="0"/>
            <a:t>UDC SVP e Autonomie</a:t>
          </a:r>
        </a:p>
        <a:p>
          <a:pPr marL="0" lvl="0" indent="0" algn="ctr" defTabSz="311150">
            <a:lnSpc>
              <a:spcPct val="90000"/>
            </a:lnSpc>
            <a:spcBef>
              <a:spcPct val="0"/>
            </a:spcBef>
            <a:spcAft>
              <a:spcPct val="35000"/>
            </a:spcAft>
            <a:buNone/>
          </a:pPr>
          <a:r>
            <a:rPr lang="it-IT" sz="700" kern="1200" noProof="0"/>
            <a:t>(1 componente)</a:t>
          </a:r>
        </a:p>
      </dsp:txBody>
      <dsp:txXfrm>
        <a:off x="1262973" y="166062"/>
        <a:ext cx="828448" cy="392965"/>
      </dsp:txXfrm>
    </dsp:sp>
    <dsp:sp modelId="{A52BD7DD-AA7B-4C38-8094-519C84645769}">
      <dsp:nvSpPr>
        <dsp:cNvPr id="0" name=""/>
        <dsp:cNvSpPr/>
      </dsp:nvSpPr>
      <dsp:spPr>
        <a:xfrm>
          <a:off x="431440" y="769423"/>
          <a:ext cx="870966" cy="435483"/>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it-IT" sz="700" kern="1200" noProof="0"/>
            <a:t>Popolari Europei verso il PDL</a:t>
          </a:r>
        </a:p>
        <a:p>
          <a:pPr marL="0" lvl="0" indent="0" algn="ctr" defTabSz="311150">
            <a:lnSpc>
              <a:spcPct val="90000"/>
            </a:lnSpc>
            <a:spcBef>
              <a:spcPct val="0"/>
            </a:spcBef>
            <a:spcAft>
              <a:spcPct val="35000"/>
            </a:spcAft>
            <a:buNone/>
          </a:pPr>
          <a:r>
            <a:rPr lang="it-IT" sz="700" kern="1200" noProof="0"/>
            <a:t>(3 componenti)</a:t>
          </a:r>
        </a:p>
      </dsp:txBody>
      <dsp:txXfrm>
        <a:off x="452699" y="790682"/>
        <a:ext cx="828448" cy="392965"/>
      </dsp:txXfrm>
    </dsp:sp>
    <dsp:sp modelId="{E9453838-2EA4-46F4-A2C2-B7CA167695EA}">
      <dsp:nvSpPr>
        <dsp:cNvPr id="0" name=""/>
        <dsp:cNvSpPr/>
      </dsp:nvSpPr>
      <dsp:spPr>
        <a:xfrm>
          <a:off x="3979541" y="681595"/>
          <a:ext cx="870966" cy="435483"/>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it-IT" sz="700" kern="1200" noProof="0"/>
            <a:t>Popolari UDEUR                         (1 componente)</a:t>
          </a:r>
        </a:p>
      </dsp:txBody>
      <dsp:txXfrm>
        <a:off x="4000800" y="702854"/>
        <a:ext cx="828448" cy="392965"/>
      </dsp:txXfrm>
    </dsp:sp>
    <dsp:sp modelId="{8F2A79FC-017A-428F-8DD4-5C4FF1778374}">
      <dsp:nvSpPr>
        <dsp:cNvPr id="0" name=""/>
        <dsp:cNvSpPr/>
      </dsp:nvSpPr>
      <dsp:spPr>
        <a:xfrm>
          <a:off x="4580805" y="2330985"/>
          <a:ext cx="870966" cy="435483"/>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it-IT" sz="700" kern="1200" noProof="0"/>
            <a:t>Rifondazione Comunista</a:t>
          </a:r>
        </a:p>
        <a:p>
          <a:pPr marL="0" lvl="0" indent="0" algn="ctr" defTabSz="311150">
            <a:lnSpc>
              <a:spcPct val="90000"/>
            </a:lnSpc>
            <a:spcBef>
              <a:spcPct val="0"/>
            </a:spcBef>
            <a:spcAft>
              <a:spcPct val="35000"/>
            </a:spcAft>
            <a:buNone/>
          </a:pPr>
          <a:r>
            <a:rPr lang="it-IT" sz="700" kern="1200" noProof="0"/>
            <a:t>(2 componenti)</a:t>
          </a:r>
        </a:p>
      </dsp:txBody>
      <dsp:txXfrm>
        <a:off x="4602064" y="2352244"/>
        <a:ext cx="828448" cy="392965"/>
      </dsp:txXfrm>
    </dsp:sp>
    <dsp:sp modelId="{7B731688-A617-4D7D-A0A8-CEDCF0FE94BF}">
      <dsp:nvSpPr>
        <dsp:cNvPr id="0" name=""/>
        <dsp:cNvSpPr/>
      </dsp:nvSpPr>
      <dsp:spPr>
        <a:xfrm>
          <a:off x="4541565" y="1447708"/>
          <a:ext cx="870966" cy="435483"/>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it-IT" sz="700" kern="1200" noProof="0"/>
            <a:t>Partito Socialista (P.S.E.)</a:t>
          </a:r>
        </a:p>
        <a:p>
          <a:pPr marL="0" lvl="0" indent="0" algn="ctr" defTabSz="311150">
            <a:lnSpc>
              <a:spcPct val="90000"/>
            </a:lnSpc>
            <a:spcBef>
              <a:spcPct val="0"/>
            </a:spcBef>
            <a:spcAft>
              <a:spcPct val="35000"/>
            </a:spcAft>
            <a:buNone/>
          </a:pPr>
          <a:r>
            <a:rPr lang="it-IT" sz="700" kern="1200" noProof="0"/>
            <a:t>(2 componenti)</a:t>
          </a:r>
        </a:p>
      </dsp:txBody>
      <dsp:txXfrm>
        <a:off x="4562824" y="1468967"/>
        <a:ext cx="828448" cy="392965"/>
      </dsp:txXfrm>
    </dsp:sp>
    <dsp:sp modelId="{232C2E64-293F-42E4-A535-D0EC8A117D6D}">
      <dsp:nvSpPr>
        <dsp:cNvPr id="0" name=""/>
        <dsp:cNvSpPr/>
      </dsp:nvSpPr>
      <dsp:spPr>
        <a:xfrm>
          <a:off x="4307830" y="3118360"/>
          <a:ext cx="870966" cy="435483"/>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it-IT" sz="700" kern="1200" noProof="0"/>
            <a:t>Forza Italia</a:t>
          </a:r>
        </a:p>
        <a:p>
          <a:pPr marL="0" lvl="0" indent="0" algn="ctr" defTabSz="311150">
            <a:lnSpc>
              <a:spcPct val="90000"/>
            </a:lnSpc>
            <a:spcBef>
              <a:spcPct val="0"/>
            </a:spcBef>
            <a:spcAft>
              <a:spcPct val="35000"/>
            </a:spcAft>
            <a:buNone/>
          </a:pPr>
          <a:r>
            <a:rPr lang="it-IT" sz="700" kern="1200" noProof="0"/>
            <a:t>(5 componenti)</a:t>
          </a:r>
        </a:p>
      </dsp:txBody>
      <dsp:txXfrm>
        <a:off x="4329089" y="3139619"/>
        <a:ext cx="828448" cy="392965"/>
      </dsp:txXfrm>
    </dsp:sp>
    <dsp:sp modelId="{AF8EE127-E935-48DA-A75A-E87FFE70E038}">
      <dsp:nvSpPr>
        <dsp:cNvPr id="0" name=""/>
        <dsp:cNvSpPr/>
      </dsp:nvSpPr>
      <dsp:spPr>
        <a:xfrm>
          <a:off x="3618487" y="3962715"/>
          <a:ext cx="870966" cy="435483"/>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it-IT" sz="700" kern="1200" noProof="0"/>
            <a:t>Alleanza Nazionale</a:t>
          </a:r>
        </a:p>
        <a:p>
          <a:pPr marL="0" lvl="0" indent="0" algn="ctr" defTabSz="311150">
            <a:lnSpc>
              <a:spcPct val="90000"/>
            </a:lnSpc>
            <a:spcBef>
              <a:spcPct val="0"/>
            </a:spcBef>
            <a:spcAft>
              <a:spcPct val="35000"/>
            </a:spcAft>
            <a:buNone/>
          </a:pPr>
          <a:r>
            <a:rPr lang="it-IT" sz="700" kern="1200" noProof="0"/>
            <a:t>(2 componenti)</a:t>
          </a:r>
        </a:p>
      </dsp:txBody>
      <dsp:txXfrm>
        <a:off x="3639746" y="3983974"/>
        <a:ext cx="828448" cy="392965"/>
      </dsp:txXfrm>
    </dsp:sp>
    <dsp:sp modelId="{CCBF9E19-42BE-49B4-B1B1-9F43BA0BDBCB}">
      <dsp:nvSpPr>
        <dsp:cNvPr id="0" name=""/>
        <dsp:cNvSpPr/>
      </dsp:nvSpPr>
      <dsp:spPr>
        <a:xfrm>
          <a:off x="2335724" y="4221358"/>
          <a:ext cx="870966" cy="435483"/>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it-IT" sz="700" kern="1200" noProof="0"/>
            <a:t>U.D.C.</a:t>
          </a:r>
        </a:p>
        <a:p>
          <a:pPr marL="0" lvl="0" indent="0" algn="ctr" defTabSz="311150">
            <a:lnSpc>
              <a:spcPct val="90000"/>
            </a:lnSpc>
            <a:spcBef>
              <a:spcPct val="0"/>
            </a:spcBef>
            <a:spcAft>
              <a:spcPct val="35000"/>
            </a:spcAft>
            <a:buNone/>
          </a:pPr>
          <a:r>
            <a:rPr lang="it-IT" sz="700" kern="1200" noProof="0"/>
            <a:t>(3 componenti)</a:t>
          </a:r>
        </a:p>
      </dsp:txBody>
      <dsp:txXfrm>
        <a:off x="2356983" y="4242617"/>
        <a:ext cx="828448" cy="392965"/>
      </dsp:txXfrm>
    </dsp:sp>
    <dsp:sp modelId="{16B9CF90-4250-42CC-A8B9-75266FA5B60B}">
      <dsp:nvSpPr>
        <dsp:cNvPr id="0" name=""/>
        <dsp:cNvSpPr/>
      </dsp:nvSpPr>
      <dsp:spPr>
        <a:xfrm>
          <a:off x="1041347" y="4086322"/>
          <a:ext cx="870966" cy="435483"/>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it-IT" sz="700" kern="1200" noProof="0"/>
            <a:t>Nuovo PSI </a:t>
          </a:r>
        </a:p>
        <a:p>
          <a:pPr marL="0" lvl="0" indent="0" algn="ctr" defTabSz="311150">
            <a:lnSpc>
              <a:spcPct val="90000"/>
            </a:lnSpc>
            <a:spcBef>
              <a:spcPct val="0"/>
            </a:spcBef>
            <a:spcAft>
              <a:spcPct val="35000"/>
            </a:spcAft>
            <a:buNone/>
          </a:pPr>
          <a:r>
            <a:rPr lang="it-IT" sz="700" kern="1200" noProof="0"/>
            <a:t>(1 componenti)</a:t>
          </a:r>
        </a:p>
      </dsp:txBody>
      <dsp:txXfrm>
        <a:off x="1062606" y="4107581"/>
        <a:ext cx="828448" cy="392965"/>
      </dsp:txXfrm>
    </dsp:sp>
    <dsp:sp modelId="{DAE669FE-6355-4C6F-966E-C798FEAD5CB5}">
      <dsp:nvSpPr>
        <dsp:cNvPr id="0" name=""/>
        <dsp:cNvSpPr/>
      </dsp:nvSpPr>
      <dsp:spPr>
        <a:xfrm>
          <a:off x="0" y="2467823"/>
          <a:ext cx="870966" cy="435483"/>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it-IT" sz="700" kern="1200" noProof="0"/>
            <a:t>Misto </a:t>
          </a:r>
        </a:p>
        <a:p>
          <a:pPr marL="0" lvl="0" indent="0" algn="ctr" defTabSz="311150">
            <a:lnSpc>
              <a:spcPct val="90000"/>
            </a:lnSpc>
            <a:spcBef>
              <a:spcPct val="0"/>
            </a:spcBef>
            <a:spcAft>
              <a:spcPct val="35000"/>
            </a:spcAft>
            <a:buNone/>
          </a:pPr>
          <a:r>
            <a:rPr lang="it-IT" sz="700" kern="1200" noProof="0"/>
            <a:t>(8 componenti)</a:t>
          </a:r>
        </a:p>
      </dsp:txBody>
      <dsp:txXfrm>
        <a:off x="21259" y="2489082"/>
        <a:ext cx="828448" cy="392965"/>
      </dsp:txXfrm>
    </dsp:sp>
    <dsp:sp modelId="{579CDF34-2014-4DD1-BEAF-524679B99666}">
      <dsp:nvSpPr>
        <dsp:cNvPr id="0" name=""/>
        <dsp:cNvSpPr/>
      </dsp:nvSpPr>
      <dsp:spPr>
        <a:xfrm>
          <a:off x="399886" y="3375448"/>
          <a:ext cx="870966" cy="435483"/>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it-IT" sz="700" kern="1200" noProof="0"/>
            <a:t>Italia dei Valori </a:t>
          </a:r>
        </a:p>
        <a:p>
          <a:pPr marL="0" lvl="0" indent="0" algn="ctr" defTabSz="311150">
            <a:lnSpc>
              <a:spcPct val="90000"/>
            </a:lnSpc>
            <a:spcBef>
              <a:spcPct val="0"/>
            </a:spcBef>
            <a:spcAft>
              <a:spcPct val="35000"/>
            </a:spcAft>
            <a:buNone/>
          </a:pPr>
          <a:r>
            <a:rPr lang="it-IT" sz="700" kern="1200" noProof="0"/>
            <a:t>(2 componenti)</a:t>
          </a:r>
        </a:p>
      </dsp:txBody>
      <dsp:txXfrm>
        <a:off x="421145" y="3396707"/>
        <a:ext cx="828448" cy="392965"/>
      </dsp:txXfrm>
    </dsp:sp>
    <dsp:sp modelId="{2A0065AC-FEF6-4909-A46F-F87B22B2EE04}">
      <dsp:nvSpPr>
        <dsp:cNvPr id="0" name=""/>
        <dsp:cNvSpPr/>
      </dsp:nvSpPr>
      <dsp:spPr>
        <a:xfrm>
          <a:off x="91370" y="1537642"/>
          <a:ext cx="870966" cy="435483"/>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it-IT" sz="700" kern="1200" noProof="0"/>
            <a:t>Calabria Popolare Democratica</a:t>
          </a:r>
        </a:p>
        <a:p>
          <a:pPr marL="0" lvl="0" indent="0" algn="ctr" defTabSz="311150">
            <a:lnSpc>
              <a:spcPct val="90000"/>
            </a:lnSpc>
            <a:spcBef>
              <a:spcPct val="0"/>
            </a:spcBef>
            <a:spcAft>
              <a:spcPct val="35000"/>
            </a:spcAft>
            <a:buNone/>
          </a:pPr>
          <a:r>
            <a:rPr lang="it-IT" sz="700" kern="1200" noProof="0"/>
            <a:t>(3 componenti)</a:t>
          </a:r>
        </a:p>
      </dsp:txBody>
      <dsp:txXfrm>
        <a:off x="112629" y="1558901"/>
        <a:ext cx="828448" cy="3929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DCE74-F619-4F63-A45B-1179659C9CE8}">
      <dsp:nvSpPr>
        <dsp:cNvPr id="0" name=""/>
        <dsp:cNvSpPr/>
      </dsp:nvSpPr>
      <dsp:spPr>
        <a:xfrm>
          <a:off x="375140" y="216870"/>
          <a:ext cx="4702712" cy="4702712"/>
        </a:xfrm>
        <a:prstGeom prst="circularArrow">
          <a:avLst>
            <a:gd name="adj1" fmla="val 5544"/>
            <a:gd name="adj2" fmla="val 330680"/>
            <a:gd name="adj3" fmla="val 14794968"/>
            <a:gd name="adj4" fmla="val 16791980"/>
            <a:gd name="adj5" fmla="val 5757"/>
          </a:avLst>
        </a:prstGeom>
        <a:solidFill>
          <a:schemeClr val="accent4">
            <a:tint val="40000"/>
            <a:hueOff val="0"/>
            <a:satOff val="0"/>
            <a:lumOff val="0"/>
            <a:alphaOff val="0"/>
          </a:schemeClr>
        </a:solidFill>
        <a:ln w="1143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51FE914E-F16C-4A33-A27A-D4875C50AA74}">
      <dsp:nvSpPr>
        <dsp:cNvPr id="0" name=""/>
        <dsp:cNvSpPr/>
      </dsp:nvSpPr>
      <dsp:spPr>
        <a:xfrm>
          <a:off x="2141199" y="273750"/>
          <a:ext cx="1170595" cy="585297"/>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Popolo della Libertà                           (16 componenti)</a:t>
          </a:r>
        </a:p>
      </dsp:txBody>
      <dsp:txXfrm>
        <a:off x="2169771" y="302322"/>
        <a:ext cx="1113451" cy="528153"/>
      </dsp:txXfrm>
    </dsp:sp>
    <dsp:sp modelId="{E9453838-2EA4-46F4-A2C2-B7CA167695EA}">
      <dsp:nvSpPr>
        <dsp:cNvPr id="0" name=""/>
        <dsp:cNvSpPr/>
      </dsp:nvSpPr>
      <dsp:spPr>
        <a:xfrm>
          <a:off x="3656514" y="955869"/>
          <a:ext cx="1170595" cy="585297"/>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Scopelliti Presidente                         (6 componenti)</a:t>
          </a:r>
        </a:p>
      </dsp:txBody>
      <dsp:txXfrm>
        <a:off x="3685086" y="984441"/>
        <a:ext cx="1113451" cy="528153"/>
      </dsp:txXfrm>
    </dsp:sp>
    <dsp:sp modelId="{8F2A79FC-017A-428F-8DD4-5C4FF1778374}">
      <dsp:nvSpPr>
        <dsp:cNvPr id="0" name=""/>
        <dsp:cNvSpPr/>
      </dsp:nvSpPr>
      <dsp:spPr>
        <a:xfrm>
          <a:off x="3952011" y="3091911"/>
          <a:ext cx="1170595" cy="585297"/>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U.D.C. Unione di Centro</a:t>
          </a:r>
        </a:p>
        <a:p>
          <a:pPr marL="0" lvl="0" indent="0" algn="ctr" defTabSz="355600">
            <a:lnSpc>
              <a:spcPct val="90000"/>
            </a:lnSpc>
            <a:spcBef>
              <a:spcPct val="0"/>
            </a:spcBef>
            <a:spcAft>
              <a:spcPct val="35000"/>
            </a:spcAft>
            <a:buNone/>
          </a:pPr>
          <a:r>
            <a:rPr lang="it-IT" sz="800" kern="1200" noProof="0"/>
            <a:t>(6 componenti)</a:t>
          </a:r>
        </a:p>
      </dsp:txBody>
      <dsp:txXfrm>
        <a:off x="3980583" y="3120483"/>
        <a:ext cx="1113451" cy="528153"/>
      </dsp:txXfrm>
    </dsp:sp>
    <dsp:sp modelId="{7B731688-A617-4D7D-A0A8-CEDCF0FE94BF}">
      <dsp:nvSpPr>
        <dsp:cNvPr id="0" name=""/>
        <dsp:cNvSpPr/>
      </dsp:nvSpPr>
      <dsp:spPr>
        <a:xfrm>
          <a:off x="3952011" y="2089206"/>
          <a:ext cx="1170595" cy="585297"/>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Insieme per la Calabria – Scopelliti Presidente</a:t>
          </a:r>
        </a:p>
        <a:p>
          <a:pPr marL="0" lvl="0" indent="0" algn="ctr" defTabSz="355600">
            <a:lnSpc>
              <a:spcPct val="90000"/>
            </a:lnSpc>
            <a:spcBef>
              <a:spcPct val="0"/>
            </a:spcBef>
            <a:spcAft>
              <a:spcPct val="35000"/>
            </a:spcAft>
            <a:buNone/>
          </a:pPr>
          <a:r>
            <a:rPr lang="it-IT" sz="800" kern="1200" noProof="0"/>
            <a:t>(2 componenti)</a:t>
          </a:r>
        </a:p>
      </dsp:txBody>
      <dsp:txXfrm>
        <a:off x="3980583" y="2117778"/>
        <a:ext cx="1113451" cy="528153"/>
      </dsp:txXfrm>
    </dsp:sp>
    <dsp:sp modelId="{232C2E64-293F-42E4-A535-D0EC8A117D6D}">
      <dsp:nvSpPr>
        <dsp:cNvPr id="0" name=""/>
        <dsp:cNvSpPr/>
      </dsp:nvSpPr>
      <dsp:spPr>
        <a:xfrm>
          <a:off x="3015155" y="4117158"/>
          <a:ext cx="1170595" cy="585297"/>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Partito Democratico</a:t>
          </a:r>
        </a:p>
        <a:p>
          <a:pPr marL="0" lvl="0" indent="0" algn="ctr" defTabSz="355600">
            <a:lnSpc>
              <a:spcPct val="90000"/>
            </a:lnSpc>
            <a:spcBef>
              <a:spcPct val="0"/>
            </a:spcBef>
            <a:spcAft>
              <a:spcPct val="35000"/>
            </a:spcAft>
            <a:buNone/>
          </a:pPr>
          <a:r>
            <a:rPr lang="it-IT" sz="800" kern="1200" noProof="0"/>
            <a:t>(9 componenti)</a:t>
          </a:r>
        </a:p>
      </dsp:txBody>
      <dsp:txXfrm>
        <a:off x="3043727" y="4145730"/>
        <a:ext cx="1113451" cy="528153"/>
      </dsp:txXfrm>
    </dsp:sp>
    <dsp:sp modelId="{AF8EE127-E935-48DA-A75A-E87FFE70E038}">
      <dsp:nvSpPr>
        <dsp:cNvPr id="0" name=""/>
        <dsp:cNvSpPr/>
      </dsp:nvSpPr>
      <dsp:spPr>
        <a:xfrm>
          <a:off x="1277089" y="4123614"/>
          <a:ext cx="1170595" cy="585297"/>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Federazione della Sinistra</a:t>
          </a:r>
        </a:p>
        <a:p>
          <a:pPr marL="0" lvl="0" indent="0" algn="ctr" defTabSz="355600">
            <a:lnSpc>
              <a:spcPct val="90000"/>
            </a:lnSpc>
            <a:spcBef>
              <a:spcPct val="0"/>
            </a:spcBef>
            <a:spcAft>
              <a:spcPct val="35000"/>
            </a:spcAft>
            <a:buNone/>
          </a:pPr>
          <a:r>
            <a:rPr lang="it-IT" sz="800" kern="1200" noProof="0"/>
            <a:t>(2 componenti)</a:t>
          </a:r>
        </a:p>
      </dsp:txBody>
      <dsp:txXfrm>
        <a:off x="1305661" y="4152186"/>
        <a:ext cx="1113451" cy="528153"/>
      </dsp:txXfrm>
    </dsp:sp>
    <dsp:sp modelId="{CCBF9E19-42BE-49B4-B1B1-9F43BA0BDBCB}">
      <dsp:nvSpPr>
        <dsp:cNvPr id="0" name=""/>
        <dsp:cNvSpPr/>
      </dsp:nvSpPr>
      <dsp:spPr>
        <a:xfrm>
          <a:off x="187178" y="3059526"/>
          <a:ext cx="1170595" cy="585297"/>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Autonomia e Diritti</a:t>
          </a:r>
        </a:p>
        <a:p>
          <a:pPr marL="0" lvl="0" indent="0" algn="ctr" defTabSz="355600">
            <a:lnSpc>
              <a:spcPct val="90000"/>
            </a:lnSpc>
            <a:spcBef>
              <a:spcPct val="0"/>
            </a:spcBef>
            <a:spcAft>
              <a:spcPct val="35000"/>
            </a:spcAft>
            <a:buNone/>
          </a:pPr>
          <a:r>
            <a:rPr lang="it-IT" sz="800" kern="1200" noProof="0"/>
            <a:t>(4 componenti)</a:t>
          </a:r>
        </a:p>
      </dsp:txBody>
      <dsp:txXfrm>
        <a:off x="215750" y="3088098"/>
        <a:ext cx="1113451" cy="528153"/>
      </dsp:txXfrm>
    </dsp:sp>
    <dsp:sp modelId="{16B9CF90-4250-42CC-A8B9-75266FA5B60B}">
      <dsp:nvSpPr>
        <dsp:cNvPr id="0" name=""/>
        <dsp:cNvSpPr/>
      </dsp:nvSpPr>
      <dsp:spPr>
        <a:xfrm>
          <a:off x="1051" y="2014596"/>
          <a:ext cx="1170595" cy="585297"/>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Italia dei Valori </a:t>
          </a:r>
        </a:p>
        <a:p>
          <a:pPr marL="0" lvl="0" indent="0" algn="ctr" defTabSz="355600">
            <a:lnSpc>
              <a:spcPct val="90000"/>
            </a:lnSpc>
            <a:spcBef>
              <a:spcPct val="0"/>
            </a:spcBef>
            <a:spcAft>
              <a:spcPct val="35000"/>
            </a:spcAft>
            <a:buNone/>
          </a:pPr>
          <a:r>
            <a:rPr lang="it-IT" sz="800" kern="1200" noProof="0"/>
            <a:t>(3 componenti)</a:t>
          </a:r>
        </a:p>
      </dsp:txBody>
      <dsp:txXfrm>
        <a:off x="29623" y="2043168"/>
        <a:ext cx="1113451" cy="528153"/>
      </dsp:txXfrm>
    </dsp:sp>
    <dsp:sp modelId="{DAE669FE-6355-4C6F-966E-C798FEAD5CB5}">
      <dsp:nvSpPr>
        <dsp:cNvPr id="0" name=""/>
        <dsp:cNvSpPr/>
      </dsp:nvSpPr>
      <dsp:spPr>
        <a:xfrm>
          <a:off x="556312" y="949958"/>
          <a:ext cx="1170595" cy="585297"/>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Misto </a:t>
          </a:r>
        </a:p>
        <a:p>
          <a:pPr marL="0" lvl="0" indent="0" algn="ctr" defTabSz="355600">
            <a:lnSpc>
              <a:spcPct val="90000"/>
            </a:lnSpc>
            <a:spcBef>
              <a:spcPct val="0"/>
            </a:spcBef>
            <a:spcAft>
              <a:spcPct val="35000"/>
            </a:spcAft>
            <a:buNone/>
          </a:pPr>
          <a:r>
            <a:rPr lang="it-IT" sz="800" kern="1200" noProof="0"/>
            <a:t>(2 componenti)</a:t>
          </a:r>
        </a:p>
      </dsp:txBody>
      <dsp:txXfrm>
        <a:off x="584884" y="978530"/>
        <a:ext cx="1113451" cy="5281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DCE74-F619-4F63-A45B-1179659C9CE8}">
      <dsp:nvSpPr>
        <dsp:cNvPr id="0" name=""/>
        <dsp:cNvSpPr/>
      </dsp:nvSpPr>
      <dsp:spPr>
        <a:xfrm>
          <a:off x="666503" y="-65310"/>
          <a:ext cx="4809172" cy="4809172"/>
        </a:xfrm>
        <a:prstGeom prst="circularArrow">
          <a:avLst>
            <a:gd name="adj1" fmla="val 5544"/>
            <a:gd name="adj2" fmla="val 330680"/>
            <a:gd name="adj3" fmla="val 14873824"/>
            <a:gd name="adj4" fmla="val 16747747"/>
            <a:gd name="adj5" fmla="val 5757"/>
          </a:avLst>
        </a:prstGeom>
        <a:solidFill>
          <a:schemeClr val="accent4">
            <a:tint val="40000"/>
            <a:hueOff val="0"/>
            <a:satOff val="0"/>
            <a:lumOff val="0"/>
            <a:alphaOff val="0"/>
          </a:schemeClr>
        </a:solidFill>
        <a:ln w="1143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51FE914E-F16C-4A33-A27A-D4875C50AA74}">
      <dsp:nvSpPr>
        <dsp:cNvPr id="0" name=""/>
        <dsp:cNvSpPr/>
      </dsp:nvSpPr>
      <dsp:spPr>
        <a:xfrm>
          <a:off x="2515504" y="2263"/>
          <a:ext cx="1111170" cy="555585"/>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t-IT" sz="700" kern="1200" noProof="0">
              <a:latin typeface="Aptos" panose="02110004020202020204"/>
              <a:ea typeface="+mn-ea"/>
              <a:cs typeface="+mn-cs"/>
            </a:rPr>
            <a:t>Nuovo Centro Destra                         (7 componenti)</a:t>
          </a:r>
        </a:p>
      </dsp:txBody>
      <dsp:txXfrm>
        <a:off x="2542625" y="29384"/>
        <a:ext cx="1056928" cy="501343"/>
      </dsp:txXfrm>
    </dsp:sp>
    <dsp:sp modelId="{0C63C8F7-2AA2-4C97-A3D0-C0C20C6C8B92}">
      <dsp:nvSpPr>
        <dsp:cNvPr id="0" name=""/>
        <dsp:cNvSpPr/>
      </dsp:nvSpPr>
      <dsp:spPr>
        <a:xfrm>
          <a:off x="3720946" y="393934"/>
          <a:ext cx="1111170" cy="555585"/>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t-IT" sz="700" kern="1200" noProof="0"/>
            <a:t>Forza Italia                          </a:t>
          </a:r>
        </a:p>
        <a:p>
          <a:pPr marL="0" lvl="0" indent="0" algn="ctr" defTabSz="488950">
            <a:lnSpc>
              <a:spcPct val="90000"/>
            </a:lnSpc>
            <a:spcBef>
              <a:spcPct val="0"/>
            </a:spcBef>
            <a:spcAft>
              <a:spcPct val="35000"/>
            </a:spcAft>
            <a:buNone/>
          </a:pPr>
          <a:r>
            <a:rPr lang="it-IT" sz="700" kern="1200" noProof="0"/>
            <a:t> (9 componenti</a:t>
          </a:r>
          <a:endParaRPr lang="it-IT" sz="700" kern="1200" noProof="0">
            <a:latin typeface="Aptos" panose="02110004020202020204"/>
            <a:ea typeface="+mn-ea"/>
            <a:cs typeface="+mn-cs"/>
          </a:endParaRPr>
        </a:p>
      </dsp:txBody>
      <dsp:txXfrm>
        <a:off x="3748067" y="421055"/>
        <a:ext cx="1056928" cy="501343"/>
      </dsp:txXfrm>
    </dsp:sp>
    <dsp:sp modelId="{E9453838-2EA4-46F4-A2C2-B7CA167695EA}">
      <dsp:nvSpPr>
        <dsp:cNvPr id="0" name=""/>
        <dsp:cNvSpPr/>
      </dsp:nvSpPr>
      <dsp:spPr>
        <a:xfrm>
          <a:off x="4465950" y="1419344"/>
          <a:ext cx="1111170" cy="555585"/>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488950">
            <a:lnSpc>
              <a:spcPct val="90000"/>
            </a:lnSpc>
            <a:spcBef>
              <a:spcPct val="0"/>
            </a:spcBef>
            <a:spcAft>
              <a:spcPct val="35000"/>
            </a:spcAft>
            <a:buNone/>
          </a:pPr>
          <a:r>
            <a:rPr lang="it-IT" sz="700" kern="1200" noProof="0"/>
            <a:t>Scopelliti Presidente</a:t>
          </a:r>
        </a:p>
        <a:p>
          <a:pPr marL="0" lvl="0" indent="0" algn="ctr" defTabSz="488950">
            <a:lnSpc>
              <a:spcPct val="90000"/>
            </a:lnSpc>
            <a:spcBef>
              <a:spcPct val="0"/>
            </a:spcBef>
            <a:spcAft>
              <a:spcPct val="35000"/>
            </a:spcAft>
            <a:buNone/>
          </a:pPr>
          <a:r>
            <a:rPr lang="it-IT" sz="700" kern="1200" noProof="0"/>
            <a:t>(6 componenti)</a:t>
          </a:r>
          <a:endParaRPr lang="it-IT" sz="700" kern="1200" noProof="0">
            <a:latin typeface="Aptos" panose="02110004020202020204"/>
            <a:ea typeface="+mn-ea"/>
            <a:cs typeface="+mn-cs"/>
          </a:endParaRPr>
        </a:p>
      </dsp:txBody>
      <dsp:txXfrm>
        <a:off x="4493071" y="1446465"/>
        <a:ext cx="1056928" cy="501343"/>
      </dsp:txXfrm>
    </dsp:sp>
    <dsp:sp modelId="{8F2A79FC-017A-428F-8DD4-5C4FF1778374}">
      <dsp:nvSpPr>
        <dsp:cNvPr id="0" name=""/>
        <dsp:cNvSpPr/>
      </dsp:nvSpPr>
      <dsp:spPr>
        <a:xfrm>
          <a:off x="4465950" y="2686820"/>
          <a:ext cx="1111170" cy="555585"/>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311150">
            <a:lnSpc>
              <a:spcPct val="90000"/>
            </a:lnSpc>
            <a:spcBef>
              <a:spcPct val="0"/>
            </a:spcBef>
            <a:spcAft>
              <a:spcPct val="35000"/>
            </a:spcAft>
            <a:buNone/>
          </a:pPr>
          <a:r>
            <a:rPr lang="it-IT" sz="700" kern="1200" noProof="0"/>
            <a:t>Insieme per la Calabria - Scopelliti Presidente</a:t>
          </a:r>
        </a:p>
        <a:p>
          <a:pPr marL="0" lvl="0" indent="0" algn="ctr" defTabSz="311150">
            <a:lnSpc>
              <a:spcPct val="90000"/>
            </a:lnSpc>
            <a:spcBef>
              <a:spcPct val="0"/>
            </a:spcBef>
            <a:spcAft>
              <a:spcPct val="35000"/>
            </a:spcAft>
            <a:buNone/>
          </a:pPr>
          <a:r>
            <a:rPr lang="it-IT" sz="700" kern="1200" noProof="0"/>
            <a:t>(2 componenti)</a:t>
          </a:r>
        </a:p>
      </dsp:txBody>
      <dsp:txXfrm>
        <a:off x="4493071" y="2713941"/>
        <a:ext cx="1056928" cy="501343"/>
      </dsp:txXfrm>
    </dsp:sp>
    <dsp:sp modelId="{7B731688-A617-4D7D-A0A8-CEDCF0FE94BF}">
      <dsp:nvSpPr>
        <dsp:cNvPr id="0" name=""/>
        <dsp:cNvSpPr/>
      </dsp:nvSpPr>
      <dsp:spPr>
        <a:xfrm>
          <a:off x="3720946" y="3712230"/>
          <a:ext cx="1111170" cy="555585"/>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t-IT" sz="700" kern="1200" noProof="0"/>
            <a:t>U.D.C. Unione di Centro</a:t>
          </a:r>
        </a:p>
        <a:p>
          <a:pPr marL="0" lvl="0" indent="0" algn="ctr" defTabSz="488950">
            <a:lnSpc>
              <a:spcPct val="90000"/>
            </a:lnSpc>
            <a:spcBef>
              <a:spcPct val="0"/>
            </a:spcBef>
            <a:spcAft>
              <a:spcPct val="35000"/>
            </a:spcAft>
            <a:buNone/>
          </a:pPr>
          <a:r>
            <a:rPr lang="it-IT" sz="700" kern="1200" noProof="0"/>
            <a:t>(5 componenti)</a:t>
          </a:r>
          <a:endParaRPr lang="it-IT" sz="700" kern="1200" noProof="0">
            <a:latin typeface="Aptos" panose="02110004020202020204"/>
            <a:ea typeface="+mn-ea"/>
            <a:cs typeface="+mn-cs"/>
          </a:endParaRPr>
        </a:p>
      </dsp:txBody>
      <dsp:txXfrm>
        <a:off x="3748067" y="3739351"/>
        <a:ext cx="1056928" cy="501343"/>
      </dsp:txXfrm>
    </dsp:sp>
    <dsp:sp modelId="{232C2E64-293F-42E4-A535-D0EC8A117D6D}">
      <dsp:nvSpPr>
        <dsp:cNvPr id="0" name=""/>
        <dsp:cNvSpPr/>
      </dsp:nvSpPr>
      <dsp:spPr>
        <a:xfrm>
          <a:off x="2515504" y="4103902"/>
          <a:ext cx="1111170" cy="555585"/>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311150">
            <a:lnSpc>
              <a:spcPct val="90000"/>
            </a:lnSpc>
            <a:spcBef>
              <a:spcPct val="0"/>
            </a:spcBef>
            <a:spcAft>
              <a:spcPct val="35000"/>
            </a:spcAft>
            <a:buNone/>
          </a:pPr>
          <a:r>
            <a:rPr lang="it-IT" sz="700" kern="1200" noProof="0"/>
            <a:t>Partito </a:t>
          </a:r>
          <a:r>
            <a:rPr lang="it-IT" sz="700" kern="1200" noProof="0">
              <a:latin typeface="Aptos" panose="02110004020202020204"/>
              <a:ea typeface="+mn-ea"/>
              <a:cs typeface="+mn-cs"/>
            </a:rPr>
            <a:t>Democratico</a:t>
          </a:r>
        </a:p>
        <a:p>
          <a:pPr marL="0" lvl="0" indent="0" algn="ctr" defTabSz="311150">
            <a:lnSpc>
              <a:spcPct val="90000"/>
            </a:lnSpc>
            <a:spcBef>
              <a:spcPct val="0"/>
            </a:spcBef>
            <a:spcAft>
              <a:spcPct val="35000"/>
            </a:spcAft>
            <a:buNone/>
          </a:pPr>
          <a:r>
            <a:rPr lang="it-IT" sz="700" kern="1200" noProof="0"/>
            <a:t>(13 componenti)</a:t>
          </a:r>
        </a:p>
      </dsp:txBody>
      <dsp:txXfrm>
        <a:off x="2542625" y="4131023"/>
        <a:ext cx="1056928" cy="501343"/>
      </dsp:txXfrm>
    </dsp:sp>
    <dsp:sp modelId="{CCBF9E19-42BE-49B4-B1B1-9F43BA0BDBCB}">
      <dsp:nvSpPr>
        <dsp:cNvPr id="0" name=""/>
        <dsp:cNvSpPr/>
      </dsp:nvSpPr>
      <dsp:spPr>
        <a:xfrm>
          <a:off x="1310063" y="3712230"/>
          <a:ext cx="1111170" cy="555585"/>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311150">
            <a:lnSpc>
              <a:spcPct val="90000"/>
            </a:lnSpc>
            <a:spcBef>
              <a:spcPct val="0"/>
            </a:spcBef>
            <a:spcAft>
              <a:spcPct val="35000"/>
            </a:spcAft>
            <a:buNone/>
          </a:pPr>
          <a:r>
            <a:rPr lang="it-IT" sz="700" kern="1200" noProof="0"/>
            <a:t>Autonomia e </a:t>
          </a:r>
          <a:r>
            <a:rPr lang="it-IT" sz="700" kern="1200" noProof="0">
              <a:latin typeface="Aptos" panose="02110004020202020204"/>
              <a:ea typeface="+mn-ea"/>
              <a:cs typeface="+mn-cs"/>
            </a:rPr>
            <a:t>Diritti</a:t>
          </a:r>
        </a:p>
        <a:p>
          <a:pPr marL="0" lvl="0" indent="0" algn="ctr" defTabSz="311150">
            <a:lnSpc>
              <a:spcPct val="90000"/>
            </a:lnSpc>
            <a:spcBef>
              <a:spcPct val="0"/>
            </a:spcBef>
            <a:spcAft>
              <a:spcPct val="35000"/>
            </a:spcAft>
            <a:buNone/>
          </a:pPr>
          <a:r>
            <a:rPr lang="it-IT" sz="700" kern="1200" noProof="0"/>
            <a:t>(1 componente)</a:t>
          </a:r>
        </a:p>
      </dsp:txBody>
      <dsp:txXfrm>
        <a:off x="1337184" y="3739351"/>
        <a:ext cx="1056928" cy="501343"/>
      </dsp:txXfrm>
    </dsp:sp>
    <dsp:sp modelId="{16B9CF90-4250-42CC-A8B9-75266FA5B60B}">
      <dsp:nvSpPr>
        <dsp:cNvPr id="0" name=""/>
        <dsp:cNvSpPr/>
      </dsp:nvSpPr>
      <dsp:spPr>
        <a:xfrm>
          <a:off x="565059" y="2686820"/>
          <a:ext cx="1111170" cy="555585"/>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t-IT" sz="700" kern="1200" noProof="0">
              <a:latin typeface="Aptos" panose="02110004020202020204"/>
              <a:ea typeface="+mn-ea"/>
              <a:cs typeface="+mn-cs"/>
            </a:rPr>
            <a:t>Italia dei Valori </a:t>
          </a:r>
        </a:p>
        <a:p>
          <a:pPr marL="0" lvl="0" indent="0" algn="ctr" defTabSz="488950">
            <a:lnSpc>
              <a:spcPct val="90000"/>
            </a:lnSpc>
            <a:spcBef>
              <a:spcPct val="0"/>
            </a:spcBef>
            <a:spcAft>
              <a:spcPct val="35000"/>
            </a:spcAft>
            <a:buNone/>
          </a:pPr>
          <a:r>
            <a:rPr lang="it-IT" sz="700" kern="1200" noProof="0">
              <a:latin typeface="Aptos" panose="02110004020202020204"/>
              <a:ea typeface="+mn-ea"/>
              <a:cs typeface="+mn-cs"/>
            </a:rPr>
            <a:t>(2 componenti)</a:t>
          </a:r>
        </a:p>
      </dsp:txBody>
      <dsp:txXfrm>
        <a:off x="592180" y="2713941"/>
        <a:ext cx="1056928" cy="501343"/>
      </dsp:txXfrm>
    </dsp:sp>
    <dsp:sp modelId="{DAE669FE-6355-4C6F-966E-C798FEAD5CB5}">
      <dsp:nvSpPr>
        <dsp:cNvPr id="0" name=""/>
        <dsp:cNvSpPr/>
      </dsp:nvSpPr>
      <dsp:spPr>
        <a:xfrm>
          <a:off x="565059" y="1419344"/>
          <a:ext cx="1111170" cy="555585"/>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311150">
            <a:lnSpc>
              <a:spcPct val="90000"/>
            </a:lnSpc>
            <a:spcBef>
              <a:spcPct val="0"/>
            </a:spcBef>
            <a:spcAft>
              <a:spcPct val="35000"/>
            </a:spcAft>
            <a:buNone/>
          </a:pPr>
          <a:r>
            <a:rPr lang="it-IT" sz="700" kern="1200" noProof="0"/>
            <a:t>Federazione della Sinistra </a:t>
          </a:r>
        </a:p>
        <a:p>
          <a:pPr marL="0" lvl="0" indent="0" algn="ctr" defTabSz="311150">
            <a:lnSpc>
              <a:spcPct val="90000"/>
            </a:lnSpc>
            <a:spcBef>
              <a:spcPct val="0"/>
            </a:spcBef>
            <a:spcAft>
              <a:spcPct val="35000"/>
            </a:spcAft>
            <a:buNone/>
          </a:pPr>
          <a:r>
            <a:rPr lang="it-IT" sz="700" kern="1200" noProof="0"/>
            <a:t>(1 componente)</a:t>
          </a:r>
        </a:p>
      </dsp:txBody>
      <dsp:txXfrm>
        <a:off x="592180" y="1446465"/>
        <a:ext cx="1056928" cy="501343"/>
      </dsp:txXfrm>
    </dsp:sp>
    <dsp:sp modelId="{C83733B8-1C78-4C55-95C8-B35531AEB45B}">
      <dsp:nvSpPr>
        <dsp:cNvPr id="0" name=""/>
        <dsp:cNvSpPr/>
      </dsp:nvSpPr>
      <dsp:spPr>
        <a:xfrm>
          <a:off x="1310063" y="393934"/>
          <a:ext cx="1111170" cy="555585"/>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311150">
            <a:lnSpc>
              <a:spcPct val="90000"/>
            </a:lnSpc>
            <a:spcBef>
              <a:spcPct val="0"/>
            </a:spcBef>
            <a:spcAft>
              <a:spcPct val="35000"/>
            </a:spcAft>
            <a:buNone/>
          </a:pPr>
          <a:r>
            <a:rPr lang="it-IT" sz="700" kern="1200" noProof="0"/>
            <a:t>Misto </a:t>
          </a:r>
        </a:p>
        <a:p>
          <a:pPr marL="0" lvl="0" indent="0" algn="ctr" defTabSz="311150">
            <a:lnSpc>
              <a:spcPct val="90000"/>
            </a:lnSpc>
            <a:spcBef>
              <a:spcPct val="0"/>
            </a:spcBef>
            <a:spcAft>
              <a:spcPct val="35000"/>
            </a:spcAft>
            <a:buNone/>
          </a:pPr>
          <a:r>
            <a:rPr lang="it-IT" sz="700" kern="1200" noProof="0"/>
            <a:t>(3 componenti)</a:t>
          </a:r>
        </a:p>
      </dsp:txBody>
      <dsp:txXfrm>
        <a:off x="1337184" y="421055"/>
        <a:ext cx="1056928" cy="5013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DCE74-F619-4F63-A45B-1179659C9CE8}">
      <dsp:nvSpPr>
        <dsp:cNvPr id="0" name=""/>
        <dsp:cNvSpPr/>
      </dsp:nvSpPr>
      <dsp:spPr>
        <a:xfrm>
          <a:off x="312443" y="23999"/>
          <a:ext cx="4807017" cy="4807017"/>
        </a:xfrm>
        <a:prstGeom prst="circularArrow">
          <a:avLst>
            <a:gd name="adj1" fmla="val 5544"/>
            <a:gd name="adj2" fmla="val 330680"/>
            <a:gd name="adj3" fmla="val 14673903"/>
            <a:gd name="adj4" fmla="val 16860269"/>
            <a:gd name="adj5" fmla="val 5757"/>
          </a:avLst>
        </a:prstGeom>
        <a:solidFill>
          <a:schemeClr val="accent4">
            <a:tint val="40000"/>
            <a:hueOff val="0"/>
            <a:satOff val="0"/>
            <a:lumOff val="0"/>
            <a:alphaOff val="0"/>
          </a:schemeClr>
        </a:solidFill>
        <a:ln w="1143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51FE914E-F16C-4A33-A27A-D4875C50AA74}">
      <dsp:nvSpPr>
        <dsp:cNvPr id="0" name=""/>
        <dsp:cNvSpPr/>
      </dsp:nvSpPr>
      <dsp:spPr>
        <a:xfrm>
          <a:off x="2052214" y="69698"/>
          <a:ext cx="1327474" cy="663737"/>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noProof="0"/>
            <a:t>Partito Democratico</a:t>
          </a:r>
        </a:p>
        <a:p>
          <a:pPr marL="0" lvl="0" indent="0" algn="ctr" defTabSz="444500">
            <a:lnSpc>
              <a:spcPct val="90000"/>
            </a:lnSpc>
            <a:spcBef>
              <a:spcPct val="0"/>
            </a:spcBef>
            <a:spcAft>
              <a:spcPct val="35000"/>
            </a:spcAft>
            <a:buNone/>
          </a:pPr>
          <a:r>
            <a:rPr lang="it-IT" sz="1000" kern="1200" noProof="0"/>
            <a:t>(10 componenti)</a:t>
          </a:r>
        </a:p>
      </dsp:txBody>
      <dsp:txXfrm>
        <a:off x="2084615" y="102099"/>
        <a:ext cx="1262672" cy="598935"/>
      </dsp:txXfrm>
    </dsp:sp>
    <dsp:sp modelId="{E9453838-2EA4-46F4-A2C2-B7CA167695EA}">
      <dsp:nvSpPr>
        <dsp:cNvPr id="0" name=""/>
        <dsp:cNvSpPr/>
      </dsp:nvSpPr>
      <dsp:spPr>
        <a:xfrm>
          <a:off x="3501713" y="670100"/>
          <a:ext cx="1327474" cy="663737"/>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noProof="0"/>
            <a:t>Oliverio Presidente                         (5 componenti)</a:t>
          </a:r>
        </a:p>
      </dsp:txBody>
      <dsp:txXfrm>
        <a:off x="3534114" y="702501"/>
        <a:ext cx="1262672" cy="598935"/>
      </dsp:txXfrm>
    </dsp:sp>
    <dsp:sp modelId="{8F2A79FC-017A-428F-8DD4-5C4FF1778374}">
      <dsp:nvSpPr>
        <dsp:cNvPr id="0" name=""/>
        <dsp:cNvSpPr/>
      </dsp:nvSpPr>
      <dsp:spPr>
        <a:xfrm>
          <a:off x="4102115" y="2119598"/>
          <a:ext cx="1327474" cy="663737"/>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noProof="0"/>
            <a:t>Democratici Progressisti </a:t>
          </a:r>
        </a:p>
        <a:p>
          <a:pPr marL="0" lvl="0" indent="0" algn="ctr" defTabSz="444500">
            <a:lnSpc>
              <a:spcPct val="90000"/>
            </a:lnSpc>
            <a:spcBef>
              <a:spcPct val="0"/>
            </a:spcBef>
            <a:spcAft>
              <a:spcPct val="35000"/>
            </a:spcAft>
            <a:buNone/>
          </a:pPr>
          <a:r>
            <a:rPr lang="it-IT" sz="1000" kern="1200" noProof="0"/>
            <a:t>(3 componenti)</a:t>
          </a:r>
        </a:p>
      </dsp:txBody>
      <dsp:txXfrm>
        <a:off x="4134516" y="2151999"/>
        <a:ext cx="1262672" cy="598935"/>
      </dsp:txXfrm>
    </dsp:sp>
    <dsp:sp modelId="{7B731688-A617-4D7D-A0A8-CEDCF0FE94BF}">
      <dsp:nvSpPr>
        <dsp:cNvPr id="0" name=""/>
        <dsp:cNvSpPr/>
      </dsp:nvSpPr>
      <dsp:spPr>
        <a:xfrm>
          <a:off x="3501713" y="3569097"/>
          <a:ext cx="1327474" cy="663737"/>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noProof="0"/>
            <a:t>Calabria in rete – Campo Democratico (1 componente)</a:t>
          </a:r>
        </a:p>
      </dsp:txBody>
      <dsp:txXfrm>
        <a:off x="3534114" y="3601498"/>
        <a:ext cx="1262672" cy="598935"/>
      </dsp:txXfrm>
    </dsp:sp>
    <dsp:sp modelId="{232C2E64-293F-42E4-A535-D0EC8A117D6D}">
      <dsp:nvSpPr>
        <dsp:cNvPr id="0" name=""/>
        <dsp:cNvSpPr/>
      </dsp:nvSpPr>
      <dsp:spPr>
        <a:xfrm>
          <a:off x="2052214" y="4169499"/>
          <a:ext cx="1327474" cy="663737"/>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noProof="0"/>
            <a:t>La Sinistra </a:t>
          </a:r>
        </a:p>
        <a:p>
          <a:pPr marL="0" lvl="0" indent="0" algn="ctr" defTabSz="444500">
            <a:lnSpc>
              <a:spcPct val="90000"/>
            </a:lnSpc>
            <a:spcBef>
              <a:spcPct val="0"/>
            </a:spcBef>
            <a:spcAft>
              <a:spcPct val="35000"/>
            </a:spcAft>
            <a:buNone/>
          </a:pPr>
          <a:r>
            <a:rPr lang="it-IT" sz="1000" kern="1200" noProof="0"/>
            <a:t>(1 componente)</a:t>
          </a:r>
        </a:p>
      </dsp:txBody>
      <dsp:txXfrm>
        <a:off x="2084615" y="4201900"/>
        <a:ext cx="1262672" cy="598935"/>
      </dsp:txXfrm>
    </dsp:sp>
    <dsp:sp modelId="{CCBF9E19-42BE-49B4-B1B1-9F43BA0BDBCB}">
      <dsp:nvSpPr>
        <dsp:cNvPr id="0" name=""/>
        <dsp:cNvSpPr/>
      </dsp:nvSpPr>
      <dsp:spPr>
        <a:xfrm>
          <a:off x="602716" y="3569097"/>
          <a:ext cx="1327474" cy="663737"/>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noProof="0"/>
            <a:t>Casa delle Libertà</a:t>
          </a:r>
        </a:p>
        <a:p>
          <a:pPr marL="0" lvl="0" indent="0" algn="ctr" defTabSz="444500">
            <a:lnSpc>
              <a:spcPct val="90000"/>
            </a:lnSpc>
            <a:spcBef>
              <a:spcPct val="0"/>
            </a:spcBef>
            <a:spcAft>
              <a:spcPct val="35000"/>
            </a:spcAft>
            <a:buNone/>
          </a:pPr>
          <a:r>
            <a:rPr lang="it-IT" sz="1000" kern="1200" noProof="0"/>
            <a:t>(3 componenti)</a:t>
          </a:r>
        </a:p>
      </dsp:txBody>
      <dsp:txXfrm>
        <a:off x="635117" y="3601498"/>
        <a:ext cx="1262672" cy="598935"/>
      </dsp:txXfrm>
    </dsp:sp>
    <dsp:sp modelId="{16B9CF90-4250-42CC-A8B9-75266FA5B60B}">
      <dsp:nvSpPr>
        <dsp:cNvPr id="0" name=""/>
        <dsp:cNvSpPr/>
      </dsp:nvSpPr>
      <dsp:spPr>
        <a:xfrm>
          <a:off x="2314" y="2119598"/>
          <a:ext cx="1327474" cy="663737"/>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noProof="0"/>
            <a:t>Forza Italia</a:t>
          </a:r>
        </a:p>
        <a:p>
          <a:pPr marL="0" lvl="0" indent="0" algn="ctr" defTabSz="444500">
            <a:lnSpc>
              <a:spcPct val="90000"/>
            </a:lnSpc>
            <a:spcBef>
              <a:spcPct val="0"/>
            </a:spcBef>
            <a:spcAft>
              <a:spcPct val="35000"/>
            </a:spcAft>
            <a:buNone/>
          </a:pPr>
          <a:r>
            <a:rPr lang="it-IT" sz="1000" kern="1200" noProof="0"/>
            <a:t>(5 componenti)</a:t>
          </a:r>
        </a:p>
      </dsp:txBody>
      <dsp:txXfrm>
        <a:off x="34715" y="2151999"/>
        <a:ext cx="1262672" cy="598935"/>
      </dsp:txXfrm>
    </dsp:sp>
    <dsp:sp modelId="{1B636257-FE94-4C66-BCEC-F507581E7353}">
      <dsp:nvSpPr>
        <dsp:cNvPr id="0" name=""/>
        <dsp:cNvSpPr/>
      </dsp:nvSpPr>
      <dsp:spPr>
        <a:xfrm>
          <a:off x="602716" y="670100"/>
          <a:ext cx="1327474" cy="663737"/>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it-IT" sz="1000" kern="1200" noProof="0"/>
            <a:t>Nuovo Centro Destra</a:t>
          </a:r>
        </a:p>
        <a:p>
          <a:pPr marL="0" lvl="0" indent="0" algn="ctr" defTabSz="444500">
            <a:lnSpc>
              <a:spcPct val="90000"/>
            </a:lnSpc>
            <a:spcBef>
              <a:spcPct val="0"/>
            </a:spcBef>
            <a:spcAft>
              <a:spcPct val="35000"/>
            </a:spcAft>
            <a:buNone/>
          </a:pPr>
          <a:r>
            <a:rPr lang="it-IT" sz="1000" kern="1200" noProof="0"/>
            <a:t>(3 componenti)</a:t>
          </a:r>
        </a:p>
      </dsp:txBody>
      <dsp:txXfrm>
        <a:off x="635117" y="702501"/>
        <a:ext cx="1262672" cy="5989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DCE74-F619-4F63-A45B-1179659C9CE8}">
      <dsp:nvSpPr>
        <dsp:cNvPr id="0" name=""/>
        <dsp:cNvSpPr/>
      </dsp:nvSpPr>
      <dsp:spPr>
        <a:xfrm>
          <a:off x="88360" y="25284"/>
          <a:ext cx="4613340" cy="4613340"/>
        </a:xfrm>
        <a:prstGeom prst="circularArrow">
          <a:avLst>
            <a:gd name="adj1" fmla="val 5544"/>
            <a:gd name="adj2" fmla="val 330680"/>
            <a:gd name="adj3" fmla="val 14894426"/>
            <a:gd name="adj4" fmla="val 16736221"/>
            <a:gd name="adj5" fmla="val 5757"/>
          </a:avLst>
        </a:prstGeom>
        <a:solidFill>
          <a:schemeClr val="accent4">
            <a:tint val="40000"/>
            <a:hueOff val="0"/>
            <a:satOff val="0"/>
            <a:lumOff val="0"/>
            <a:alphaOff val="0"/>
          </a:schemeClr>
        </a:solidFill>
        <a:ln w="1143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51FE914E-F16C-4A33-A27A-D4875C50AA74}">
      <dsp:nvSpPr>
        <dsp:cNvPr id="0" name=""/>
        <dsp:cNvSpPr/>
      </dsp:nvSpPr>
      <dsp:spPr>
        <a:xfrm>
          <a:off x="1872871" y="92625"/>
          <a:ext cx="1044317" cy="522158"/>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Forza Italia</a:t>
          </a:r>
        </a:p>
        <a:p>
          <a:pPr marL="0" lvl="0" indent="0" algn="ctr" defTabSz="355600">
            <a:lnSpc>
              <a:spcPct val="90000"/>
            </a:lnSpc>
            <a:spcBef>
              <a:spcPct val="0"/>
            </a:spcBef>
            <a:spcAft>
              <a:spcPct val="35000"/>
            </a:spcAft>
            <a:buNone/>
          </a:pPr>
          <a:r>
            <a:rPr lang="it-IT" sz="800" kern="1200" noProof="0"/>
            <a:t>(6 componenti)</a:t>
          </a:r>
        </a:p>
      </dsp:txBody>
      <dsp:txXfrm>
        <a:off x="1898361" y="118115"/>
        <a:ext cx="993337" cy="471178"/>
      </dsp:txXfrm>
    </dsp:sp>
    <dsp:sp modelId="{E9453838-2EA4-46F4-A2C2-B7CA167695EA}">
      <dsp:nvSpPr>
        <dsp:cNvPr id="0" name=""/>
        <dsp:cNvSpPr/>
      </dsp:nvSpPr>
      <dsp:spPr>
        <a:xfrm>
          <a:off x="3029227" y="468348"/>
          <a:ext cx="1044317" cy="522158"/>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Jole Santelli Presidente                         (2 componenti)</a:t>
          </a:r>
        </a:p>
      </dsp:txBody>
      <dsp:txXfrm>
        <a:off x="3054717" y="493838"/>
        <a:ext cx="993337" cy="471178"/>
      </dsp:txXfrm>
    </dsp:sp>
    <dsp:sp modelId="{8F2A79FC-017A-428F-8DD4-5C4FF1778374}">
      <dsp:nvSpPr>
        <dsp:cNvPr id="0" name=""/>
        <dsp:cNvSpPr/>
      </dsp:nvSpPr>
      <dsp:spPr>
        <a:xfrm>
          <a:off x="3743894" y="1452003"/>
          <a:ext cx="1044317" cy="522158"/>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Casa delle Libertà</a:t>
          </a:r>
        </a:p>
        <a:p>
          <a:pPr marL="0" lvl="0" indent="0" algn="ctr" defTabSz="355600">
            <a:lnSpc>
              <a:spcPct val="90000"/>
            </a:lnSpc>
            <a:spcBef>
              <a:spcPct val="0"/>
            </a:spcBef>
            <a:spcAft>
              <a:spcPct val="35000"/>
            </a:spcAft>
            <a:buNone/>
          </a:pPr>
          <a:r>
            <a:rPr lang="it-IT" sz="800" kern="1200" noProof="0"/>
            <a:t>(2 componenti)</a:t>
          </a:r>
        </a:p>
      </dsp:txBody>
      <dsp:txXfrm>
        <a:off x="3769384" y="1477493"/>
        <a:ext cx="993337" cy="471178"/>
      </dsp:txXfrm>
    </dsp:sp>
    <dsp:sp modelId="{7B731688-A617-4D7D-A0A8-CEDCF0FE94BF}">
      <dsp:nvSpPr>
        <dsp:cNvPr id="0" name=""/>
        <dsp:cNvSpPr/>
      </dsp:nvSpPr>
      <dsp:spPr>
        <a:xfrm>
          <a:off x="3743894" y="2667867"/>
          <a:ext cx="1044317" cy="522158"/>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Fratelli d’Italia </a:t>
          </a:r>
        </a:p>
        <a:p>
          <a:pPr marL="0" lvl="0" indent="0" algn="ctr" defTabSz="355600">
            <a:lnSpc>
              <a:spcPct val="90000"/>
            </a:lnSpc>
            <a:spcBef>
              <a:spcPct val="0"/>
            </a:spcBef>
            <a:spcAft>
              <a:spcPct val="35000"/>
            </a:spcAft>
            <a:buNone/>
          </a:pPr>
          <a:r>
            <a:rPr lang="it-IT" sz="800" kern="1200" noProof="0"/>
            <a:t>(4 componenti)</a:t>
          </a:r>
        </a:p>
      </dsp:txBody>
      <dsp:txXfrm>
        <a:off x="3769384" y="2693357"/>
        <a:ext cx="993337" cy="471178"/>
      </dsp:txXfrm>
    </dsp:sp>
    <dsp:sp modelId="{232C2E64-293F-42E4-A535-D0EC8A117D6D}">
      <dsp:nvSpPr>
        <dsp:cNvPr id="0" name=""/>
        <dsp:cNvSpPr/>
      </dsp:nvSpPr>
      <dsp:spPr>
        <a:xfrm>
          <a:off x="3029227" y="3651521"/>
          <a:ext cx="1044317" cy="522158"/>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Lega Salvini </a:t>
          </a:r>
        </a:p>
        <a:p>
          <a:pPr marL="0" lvl="0" indent="0" algn="ctr" defTabSz="355600">
            <a:lnSpc>
              <a:spcPct val="90000"/>
            </a:lnSpc>
            <a:spcBef>
              <a:spcPct val="0"/>
            </a:spcBef>
            <a:spcAft>
              <a:spcPct val="35000"/>
            </a:spcAft>
            <a:buNone/>
          </a:pPr>
          <a:r>
            <a:rPr lang="it-IT" sz="800" kern="1200" noProof="0"/>
            <a:t>(4 componenti)</a:t>
          </a:r>
        </a:p>
      </dsp:txBody>
      <dsp:txXfrm>
        <a:off x="3054717" y="3677011"/>
        <a:ext cx="993337" cy="471178"/>
      </dsp:txXfrm>
    </dsp:sp>
    <dsp:sp modelId="{CCBF9E19-42BE-49B4-B1B1-9F43BA0BDBCB}">
      <dsp:nvSpPr>
        <dsp:cNvPr id="0" name=""/>
        <dsp:cNvSpPr/>
      </dsp:nvSpPr>
      <dsp:spPr>
        <a:xfrm>
          <a:off x="1872871" y="4027244"/>
          <a:ext cx="1044317" cy="522158"/>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Partito Democratico</a:t>
          </a:r>
        </a:p>
        <a:p>
          <a:pPr marL="0" lvl="0" indent="0" algn="ctr" defTabSz="355600">
            <a:lnSpc>
              <a:spcPct val="90000"/>
            </a:lnSpc>
            <a:spcBef>
              <a:spcPct val="0"/>
            </a:spcBef>
            <a:spcAft>
              <a:spcPct val="35000"/>
            </a:spcAft>
            <a:buNone/>
          </a:pPr>
          <a:r>
            <a:rPr lang="it-IT" sz="800" kern="1200" noProof="0"/>
            <a:t>(5 componenti)</a:t>
          </a:r>
        </a:p>
      </dsp:txBody>
      <dsp:txXfrm>
        <a:off x="1898361" y="4052734"/>
        <a:ext cx="993337" cy="471178"/>
      </dsp:txXfrm>
    </dsp:sp>
    <dsp:sp modelId="{16B9CF90-4250-42CC-A8B9-75266FA5B60B}">
      <dsp:nvSpPr>
        <dsp:cNvPr id="0" name=""/>
        <dsp:cNvSpPr/>
      </dsp:nvSpPr>
      <dsp:spPr>
        <a:xfrm>
          <a:off x="716516" y="3651521"/>
          <a:ext cx="1044317" cy="522158"/>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Io resto in Calabria </a:t>
          </a:r>
        </a:p>
        <a:p>
          <a:pPr marL="0" lvl="0" indent="0" algn="ctr" defTabSz="355600">
            <a:lnSpc>
              <a:spcPct val="90000"/>
            </a:lnSpc>
            <a:spcBef>
              <a:spcPct val="0"/>
            </a:spcBef>
            <a:spcAft>
              <a:spcPct val="35000"/>
            </a:spcAft>
            <a:buNone/>
          </a:pPr>
          <a:r>
            <a:rPr lang="it-IT" sz="800" kern="1200" noProof="0"/>
            <a:t>(3 componenti)</a:t>
          </a:r>
        </a:p>
      </dsp:txBody>
      <dsp:txXfrm>
        <a:off x="742006" y="3677011"/>
        <a:ext cx="993337" cy="471178"/>
      </dsp:txXfrm>
    </dsp:sp>
    <dsp:sp modelId="{1B636257-FE94-4C66-BCEC-F507581E7353}">
      <dsp:nvSpPr>
        <dsp:cNvPr id="0" name=""/>
        <dsp:cNvSpPr/>
      </dsp:nvSpPr>
      <dsp:spPr>
        <a:xfrm>
          <a:off x="1849" y="2667867"/>
          <a:ext cx="1044317" cy="522158"/>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Democratici Progressisti - Calabria</a:t>
          </a:r>
        </a:p>
        <a:p>
          <a:pPr marL="0" lvl="0" indent="0" algn="ctr" defTabSz="355600">
            <a:lnSpc>
              <a:spcPct val="90000"/>
            </a:lnSpc>
            <a:spcBef>
              <a:spcPct val="0"/>
            </a:spcBef>
            <a:spcAft>
              <a:spcPct val="35000"/>
            </a:spcAft>
            <a:buNone/>
          </a:pPr>
          <a:r>
            <a:rPr lang="it-IT" sz="800" kern="1200" noProof="0"/>
            <a:t>(2 componenti)</a:t>
          </a:r>
        </a:p>
      </dsp:txBody>
      <dsp:txXfrm>
        <a:off x="27339" y="2693357"/>
        <a:ext cx="993337" cy="471178"/>
      </dsp:txXfrm>
    </dsp:sp>
    <dsp:sp modelId="{920E9180-7499-405D-9CDA-0011BEB12F22}">
      <dsp:nvSpPr>
        <dsp:cNvPr id="0" name=""/>
        <dsp:cNvSpPr/>
      </dsp:nvSpPr>
      <dsp:spPr>
        <a:xfrm>
          <a:off x="1849" y="1452003"/>
          <a:ext cx="1044317" cy="522158"/>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Unione di Centro (U.D.C.)</a:t>
          </a:r>
        </a:p>
        <a:p>
          <a:pPr marL="0" lvl="0" indent="0" algn="ctr" defTabSz="355600">
            <a:lnSpc>
              <a:spcPct val="90000"/>
            </a:lnSpc>
            <a:spcBef>
              <a:spcPct val="0"/>
            </a:spcBef>
            <a:spcAft>
              <a:spcPct val="35000"/>
            </a:spcAft>
            <a:buNone/>
          </a:pPr>
          <a:r>
            <a:rPr lang="it-IT" sz="800" kern="1200" noProof="0"/>
            <a:t>(2 componenti)</a:t>
          </a:r>
        </a:p>
      </dsp:txBody>
      <dsp:txXfrm>
        <a:off x="27339" y="1477493"/>
        <a:ext cx="993337" cy="471178"/>
      </dsp:txXfrm>
    </dsp:sp>
    <dsp:sp modelId="{04F91F97-3173-4CD0-9B79-6D276EDC0F91}">
      <dsp:nvSpPr>
        <dsp:cNvPr id="0" name=""/>
        <dsp:cNvSpPr/>
      </dsp:nvSpPr>
      <dsp:spPr>
        <a:xfrm>
          <a:off x="716516" y="468348"/>
          <a:ext cx="1044317" cy="522158"/>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Misto</a:t>
          </a:r>
        </a:p>
        <a:p>
          <a:pPr marL="0" lvl="0" indent="0" algn="ctr" defTabSz="355600">
            <a:lnSpc>
              <a:spcPct val="90000"/>
            </a:lnSpc>
            <a:spcBef>
              <a:spcPct val="0"/>
            </a:spcBef>
            <a:spcAft>
              <a:spcPct val="35000"/>
            </a:spcAft>
            <a:buNone/>
          </a:pPr>
          <a:r>
            <a:rPr lang="it-IT" sz="800" kern="1200" noProof="0"/>
            <a:t>(1 componente)</a:t>
          </a:r>
        </a:p>
      </dsp:txBody>
      <dsp:txXfrm>
        <a:off x="742006" y="493838"/>
        <a:ext cx="993337" cy="4711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DCE74-F619-4F63-A45B-1179659C9CE8}">
      <dsp:nvSpPr>
        <dsp:cNvPr id="0" name=""/>
        <dsp:cNvSpPr/>
      </dsp:nvSpPr>
      <dsp:spPr>
        <a:xfrm>
          <a:off x="230911" y="-66659"/>
          <a:ext cx="4795976" cy="4795976"/>
        </a:xfrm>
        <a:prstGeom prst="circularArrow">
          <a:avLst>
            <a:gd name="adj1" fmla="val 5544"/>
            <a:gd name="adj2" fmla="val 330680"/>
            <a:gd name="adj3" fmla="val 14887089"/>
            <a:gd name="adj4" fmla="val 16740325"/>
            <a:gd name="adj5" fmla="val 5757"/>
          </a:avLst>
        </a:prstGeom>
        <a:solidFill>
          <a:schemeClr val="accent4">
            <a:tint val="40000"/>
            <a:hueOff val="0"/>
            <a:satOff val="0"/>
            <a:lumOff val="0"/>
            <a:alphaOff val="0"/>
          </a:schemeClr>
        </a:solidFill>
        <a:ln w="1143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51FE914E-F16C-4A33-A27A-D4875C50AA74}">
      <dsp:nvSpPr>
        <dsp:cNvPr id="0" name=""/>
        <dsp:cNvSpPr/>
      </dsp:nvSpPr>
      <dsp:spPr>
        <a:xfrm>
          <a:off x="2082067" y="2406"/>
          <a:ext cx="1093663" cy="546831"/>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Forza Italia</a:t>
          </a:r>
        </a:p>
        <a:p>
          <a:pPr marL="0" lvl="0" indent="0" algn="ctr" defTabSz="355600">
            <a:lnSpc>
              <a:spcPct val="90000"/>
            </a:lnSpc>
            <a:spcBef>
              <a:spcPct val="0"/>
            </a:spcBef>
            <a:spcAft>
              <a:spcPct val="35000"/>
            </a:spcAft>
            <a:buNone/>
          </a:pPr>
          <a:r>
            <a:rPr lang="it-IT" sz="800" kern="1200" noProof="0"/>
            <a:t>(6 componenti)</a:t>
          </a:r>
        </a:p>
      </dsp:txBody>
      <dsp:txXfrm>
        <a:off x="2108761" y="29100"/>
        <a:ext cx="1040275" cy="493443"/>
      </dsp:txXfrm>
    </dsp:sp>
    <dsp:sp modelId="{E9453838-2EA4-46F4-A2C2-B7CA167695EA}">
      <dsp:nvSpPr>
        <dsp:cNvPr id="0" name=""/>
        <dsp:cNvSpPr/>
      </dsp:nvSpPr>
      <dsp:spPr>
        <a:xfrm>
          <a:off x="3284201" y="393003"/>
          <a:ext cx="1093663" cy="546831"/>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Jole Santelli Presidente                         (2 componenti)</a:t>
          </a:r>
        </a:p>
      </dsp:txBody>
      <dsp:txXfrm>
        <a:off x="3310895" y="419697"/>
        <a:ext cx="1040275" cy="493443"/>
      </dsp:txXfrm>
    </dsp:sp>
    <dsp:sp modelId="{8F2A79FC-017A-428F-8DD4-5C4FF1778374}">
      <dsp:nvSpPr>
        <dsp:cNvPr id="0" name=""/>
        <dsp:cNvSpPr/>
      </dsp:nvSpPr>
      <dsp:spPr>
        <a:xfrm>
          <a:off x="4027161" y="1415599"/>
          <a:ext cx="1093663" cy="546831"/>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Casa delle Libertà</a:t>
          </a:r>
        </a:p>
        <a:p>
          <a:pPr marL="0" lvl="0" indent="0" algn="ctr" defTabSz="355600">
            <a:lnSpc>
              <a:spcPct val="90000"/>
            </a:lnSpc>
            <a:spcBef>
              <a:spcPct val="0"/>
            </a:spcBef>
            <a:spcAft>
              <a:spcPct val="35000"/>
            </a:spcAft>
            <a:buNone/>
          </a:pPr>
          <a:r>
            <a:rPr lang="it-IT" sz="800" kern="1200" noProof="0"/>
            <a:t>(2 componenti)</a:t>
          </a:r>
        </a:p>
      </dsp:txBody>
      <dsp:txXfrm>
        <a:off x="4053855" y="1442293"/>
        <a:ext cx="1040275" cy="493443"/>
      </dsp:txXfrm>
    </dsp:sp>
    <dsp:sp modelId="{7B731688-A617-4D7D-A0A8-CEDCF0FE94BF}">
      <dsp:nvSpPr>
        <dsp:cNvPr id="0" name=""/>
        <dsp:cNvSpPr/>
      </dsp:nvSpPr>
      <dsp:spPr>
        <a:xfrm>
          <a:off x="4027161" y="2679598"/>
          <a:ext cx="1093663" cy="546831"/>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Fratelli d’Italia </a:t>
          </a:r>
        </a:p>
        <a:p>
          <a:pPr marL="0" lvl="0" indent="0" algn="ctr" defTabSz="355600">
            <a:lnSpc>
              <a:spcPct val="90000"/>
            </a:lnSpc>
            <a:spcBef>
              <a:spcPct val="0"/>
            </a:spcBef>
            <a:spcAft>
              <a:spcPct val="35000"/>
            </a:spcAft>
            <a:buNone/>
          </a:pPr>
          <a:r>
            <a:rPr lang="it-IT" sz="800" kern="1200" noProof="0"/>
            <a:t>(3 componenti)</a:t>
          </a:r>
        </a:p>
      </dsp:txBody>
      <dsp:txXfrm>
        <a:off x="4053855" y="2706292"/>
        <a:ext cx="1040275" cy="493443"/>
      </dsp:txXfrm>
    </dsp:sp>
    <dsp:sp modelId="{232C2E64-293F-42E4-A535-D0EC8A117D6D}">
      <dsp:nvSpPr>
        <dsp:cNvPr id="0" name=""/>
        <dsp:cNvSpPr/>
      </dsp:nvSpPr>
      <dsp:spPr>
        <a:xfrm>
          <a:off x="3284201" y="3702194"/>
          <a:ext cx="1093663" cy="546831"/>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Lega Salvini </a:t>
          </a:r>
        </a:p>
        <a:p>
          <a:pPr marL="0" lvl="0" indent="0" algn="ctr" defTabSz="355600">
            <a:lnSpc>
              <a:spcPct val="90000"/>
            </a:lnSpc>
            <a:spcBef>
              <a:spcPct val="0"/>
            </a:spcBef>
            <a:spcAft>
              <a:spcPct val="35000"/>
            </a:spcAft>
            <a:buNone/>
          </a:pPr>
          <a:r>
            <a:rPr lang="it-IT" sz="800" kern="1200" noProof="0"/>
            <a:t>(4 componenti)</a:t>
          </a:r>
        </a:p>
      </dsp:txBody>
      <dsp:txXfrm>
        <a:off x="3310895" y="3728888"/>
        <a:ext cx="1040275" cy="493443"/>
      </dsp:txXfrm>
    </dsp:sp>
    <dsp:sp modelId="{CCBF9E19-42BE-49B4-B1B1-9F43BA0BDBCB}">
      <dsp:nvSpPr>
        <dsp:cNvPr id="0" name=""/>
        <dsp:cNvSpPr/>
      </dsp:nvSpPr>
      <dsp:spPr>
        <a:xfrm>
          <a:off x="2082067" y="4092791"/>
          <a:ext cx="1093663" cy="546831"/>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Partito Democratico</a:t>
          </a:r>
        </a:p>
        <a:p>
          <a:pPr marL="0" lvl="0" indent="0" algn="ctr" defTabSz="355600">
            <a:lnSpc>
              <a:spcPct val="90000"/>
            </a:lnSpc>
            <a:spcBef>
              <a:spcPct val="0"/>
            </a:spcBef>
            <a:spcAft>
              <a:spcPct val="35000"/>
            </a:spcAft>
            <a:buNone/>
          </a:pPr>
          <a:r>
            <a:rPr lang="it-IT" sz="800" kern="1200" noProof="0"/>
            <a:t>(5 componenti)</a:t>
          </a:r>
        </a:p>
      </dsp:txBody>
      <dsp:txXfrm>
        <a:off x="2108761" y="4119485"/>
        <a:ext cx="1040275" cy="493443"/>
      </dsp:txXfrm>
    </dsp:sp>
    <dsp:sp modelId="{16B9CF90-4250-42CC-A8B9-75266FA5B60B}">
      <dsp:nvSpPr>
        <dsp:cNvPr id="0" name=""/>
        <dsp:cNvSpPr/>
      </dsp:nvSpPr>
      <dsp:spPr>
        <a:xfrm>
          <a:off x="879933" y="3702194"/>
          <a:ext cx="1093663" cy="546831"/>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Io resto in Calabria </a:t>
          </a:r>
        </a:p>
        <a:p>
          <a:pPr marL="0" lvl="0" indent="0" algn="ctr" defTabSz="355600">
            <a:lnSpc>
              <a:spcPct val="90000"/>
            </a:lnSpc>
            <a:spcBef>
              <a:spcPct val="0"/>
            </a:spcBef>
            <a:spcAft>
              <a:spcPct val="35000"/>
            </a:spcAft>
            <a:buNone/>
          </a:pPr>
          <a:r>
            <a:rPr lang="it-IT" sz="800" kern="1200" noProof="0"/>
            <a:t>(2 componenti)</a:t>
          </a:r>
        </a:p>
      </dsp:txBody>
      <dsp:txXfrm>
        <a:off x="906627" y="3728888"/>
        <a:ext cx="1040275" cy="493443"/>
      </dsp:txXfrm>
    </dsp:sp>
    <dsp:sp modelId="{1B636257-FE94-4C66-BCEC-F507581E7353}">
      <dsp:nvSpPr>
        <dsp:cNvPr id="0" name=""/>
        <dsp:cNvSpPr/>
      </dsp:nvSpPr>
      <dsp:spPr>
        <a:xfrm>
          <a:off x="136973" y="2679598"/>
          <a:ext cx="1093663" cy="546831"/>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Democratici Progressisti - Calabria</a:t>
          </a:r>
        </a:p>
        <a:p>
          <a:pPr marL="0" lvl="0" indent="0" algn="ctr" defTabSz="355600">
            <a:lnSpc>
              <a:spcPct val="90000"/>
            </a:lnSpc>
            <a:spcBef>
              <a:spcPct val="0"/>
            </a:spcBef>
            <a:spcAft>
              <a:spcPct val="35000"/>
            </a:spcAft>
            <a:buNone/>
          </a:pPr>
          <a:r>
            <a:rPr lang="it-IT" sz="800" kern="1200" noProof="0"/>
            <a:t>(3 componenti)</a:t>
          </a:r>
        </a:p>
      </dsp:txBody>
      <dsp:txXfrm>
        <a:off x="163667" y="2706292"/>
        <a:ext cx="1040275" cy="493443"/>
      </dsp:txXfrm>
    </dsp:sp>
    <dsp:sp modelId="{920E9180-7499-405D-9CDA-0011BEB12F22}">
      <dsp:nvSpPr>
        <dsp:cNvPr id="0" name=""/>
        <dsp:cNvSpPr/>
      </dsp:nvSpPr>
      <dsp:spPr>
        <a:xfrm>
          <a:off x="136973" y="1415599"/>
          <a:ext cx="1093663" cy="546831"/>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Unione di Centro (U.D.C.)</a:t>
          </a:r>
        </a:p>
        <a:p>
          <a:pPr marL="0" lvl="0" indent="0" algn="ctr" defTabSz="355600">
            <a:lnSpc>
              <a:spcPct val="90000"/>
            </a:lnSpc>
            <a:spcBef>
              <a:spcPct val="0"/>
            </a:spcBef>
            <a:spcAft>
              <a:spcPct val="35000"/>
            </a:spcAft>
            <a:buNone/>
          </a:pPr>
          <a:r>
            <a:rPr lang="it-IT" sz="800" kern="1200" noProof="0"/>
            <a:t>(1 componenti)</a:t>
          </a:r>
        </a:p>
      </dsp:txBody>
      <dsp:txXfrm>
        <a:off x="163667" y="1442293"/>
        <a:ext cx="1040275" cy="493443"/>
      </dsp:txXfrm>
    </dsp:sp>
    <dsp:sp modelId="{04F91F97-3173-4CD0-9B79-6D276EDC0F91}">
      <dsp:nvSpPr>
        <dsp:cNvPr id="0" name=""/>
        <dsp:cNvSpPr/>
      </dsp:nvSpPr>
      <dsp:spPr>
        <a:xfrm>
          <a:off x="879933" y="393003"/>
          <a:ext cx="1093663" cy="546831"/>
        </a:xfrm>
        <a:prstGeom prst="roundRect">
          <a:avLst/>
        </a:prstGeom>
        <a:solidFill>
          <a:schemeClr val="accent4">
            <a:hueOff val="0"/>
            <a:satOff val="0"/>
            <a:lumOff val="0"/>
            <a:alphaOff val="0"/>
          </a:schemeClr>
        </a:solidFill>
        <a:ln>
          <a:noFill/>
        </a:ln>
        <a:effectLst>
          <a:outerShdw blurRad="39000" dist="25400" dir="5400000" rotWithShape="0">
            <a:schemeClr val="accent4">
              <a:hueOff val="0"/>
              <a:satOff val="0"/>
              <a:lumOff val="0"/>
              <a:alphaOff val="0"/>
              <a:shade val="33000"/>
              <a:alpha val="83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noProof="0"/>
            <a:t>Misto</a:t>
          </a:r>
        </a:p>
        <a:p>
          <a:pPr marL="0" lvl="0" indent="0" algn="ctr" defTabSz="355600">
            <a:lnSpc>
              <a:spcPct val="90000"/>
            </a:lnSpc>
            <a:spcBef>
              <a:spcPct val="0"/>
            </a:spcBef>
            <a:spcAft>
              <a:spcPct val="35000"/>
            </a:spcAft>
            <a:buNone/>
          </a:pPr>
          <a:r>
            <a:rPr lang="it-IT" sz="800" kern="1200" noProof="0"/>
            <a:t>(2 componente)</a:t>
          </a:r>
        </a:p>
      </dsp:txBody>
      <dsp:txXfrm>
        <a:off x="906627" y="419697"/>
        <a:ext cx="1040275" cy="49344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9838E80-9BA6-7E38-52E5-CF86CBF0F40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5FB9A75F-B979-8565-5809-9207B60AB612}"/>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7911F57-0A7B-4F25-9030-E9F988E92DCD}" type="datetimeFigureOut">
              <a:rPr lang="it-IT" smtClean="0"/>
              <a:t>30/12/2025</a:t>
            </a:fld>
            <a:endParaRPr lang="it-IT"/>
          </a:p>
        </p:txBody>
      </p:sp>
      <p:sp>
        <p:nvSpPr>
          <p:cNvPr id="4" name="Segnaposto piè di pagina 3">
            <a:extLst>
              <a:ext uri="{FF2B5EF4-FFF2-40B4-BE49-F238E27FC236}">
                <a16:creationId xmlns:a16="http://schemas.microsoft.com/office/drawing/2014/main" id="{1C4F7E5D-E470-FD25-8E69-6AB31419455E}"/>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829AD13F-6CD6-2738-170F-C3C37A2B5940}"/>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A2D2092B-5EE3-438D-9E4E-73BE26138445}" type="slidenum">
              <a:rPr lang="it-IT" smtClean="0"/>
              <a:t>‹N›</a:t>
            </a:fld>
            <a:endParaRPr lang="it-IT"/>
          </a:p>
        </p:txBody>
      </p:sp>
    </p:spTree>
    <p:extLst>
      <p:ext uri="{BB962C8B-B14F-4D97-AF65-F5344CB8AC3E}">
        <p14:creationId xmlns:p14="http://schemas.microsoft.com/office/powerpoint/2010/main" val="289862444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040AFFD-F578-43DB-94A2-C8A51E75086A}" type="datetimeFigureOut">
              <a:rPr lang="it-IT" smtClean="0"/>
              <a:t>30/12/2025</a:t>
            </a:fld>
            <a:endParaRPr lang="it-IT"/>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Tree>
    <p:extLst>
      <p:ext uri="{BB962C8B-B14F-4D97-AF65-F5344CB8AC3E}">
        <p14:creationId xmlns:p14="http://schemas.microsoft.com/office/powerpoint/2010/main" val="300641527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BE345-77E9-DF5A-6944-60C6B7A8DA6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D4BD297-6250-108E-63DA-5B1D582613BB}"/>
              </a:ext>
            </a:extLst>
          </p:cNvPr>
          <p:cNvSpPr>
            <a:spLocks noGrp="1" noRot="1" noChangeAspect="1"/>
          </p:cNvSpPr>
          <p:nvPr>
            <p:ph type="sldImg"/>
          </p:nvPr>
        </p:nvSpPr>
        <p:spPr>
          <a:xfrm>
            <a:off x="422275" y="1241425"/>
            <a:ext cx="5953125" cy="3349625"/>
          </a:xfrm>
          <a:prstGeom prst="rect">
            <a:avLst/>
          </a:prstGeom>
        </p:spPr>
        <p:txBody>
          <a:bodyPr/>
          <a:lstStyle/>
          <a:p>
            <a:endParaRPr lang="it-IT"/>
          </a:p>
        </p:txBody>
      </p:sp>
      <p:sp>
        <p:nvSpPr>
          <p:cNvPr id="3" name="Segnaposto note 2">
            <a:extLst>
              <a:ext uri="{FF2B5EF4-FFF2-40B4-BE49-F238E27FC236}">
                <a16:creationId xmlns:a16="http://schemas.microsoft.com/office/drawing/2014/main" id="{A324A47C-20D2-7440-379E-EEFE36590A31}"/>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246528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B9917-F2F9-805D-5588-DEBD4FEE772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E0EC546-ED7D-1208-C10E-79FD2A625781}"/>
              </a:ext>
            </a:extLst>
          </p:cNvPr>
          <p:cNvSpPr>
            <a:spLocks noGrp="1" noRot="1" noChangeAspect="1"/>
          </p:cNvSpPr>
          <p:nvPr>
            <p:ph type="sldImg"/>
          </p:nvPr>
        </p:nvSpPr>
        <p:spPr>
          <a:xfrm>
            <a:off x="422275" y="1241425"/>
            <a:ext cx="5953125" cy="3349625"/>
          </a:xfrm>
          <a:prstGeom prst="rect">
            <a:avLst/>
          </a:prstGeom>
        </p:spPr>
        <p:txBody>
          <a:bodyPr/>
          <a:lstStyle/>
          <a:p>
            <a:endParaRPr lang="it-IT"/>
          </a:p>
        </p:txBody>
      </p:sp>
      <p:sp>
        <p:nvSpPr>
          <p:cNvPr id="3" name="Segnaposto note 2">
            <a:extLst>
              <a:ext uri="{FF2B5EF4-FFF2-40B4-BE49-F238E27FC236}">
                <a16:creationId xmlns:a16="http://schemas.microsoft.com/office/drawing/2014/main" id="{75501D74-EB0F-49D0-A72E-F757C5BCFB96}"/>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631653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2C35D-5F34-6568-0FA4-DF090E27EC6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5F90C03-7B22-82C7-F868-F606684E6C7C}"/>
              </a:ext>
            </a:extLst>
          </p:cNvPr>
          <p:cNvSpPr>
            <a:spLocks noGrp="1" noRot="1" noChangeAspect="1"/>
          </p:cNvSpPr>
          <p:nvPr>
            <p:ph type="sldImg"/>
          </p:nvPr>
        </p:nvSpPr>
        <p:spPr>
          <a:xfrm>
            <a:off x="422275" y="1241425"/>
            <a:ext cx="5953125" cy="3349625"/>
          </a:xfrm>
          <a:prstGeom prst="rect">
            <a:avLst/>
          </a:prstGeom>
        </p:spPr>
        <p:txBody>
          <a:bodyPr/>
          <a:lstStyle/>
          <a:p>
            <a:endParaRPr lang="it-IT"/>
          </a:p>
        </p:txBody>
      </p:sp>
      <p:sp>
        <p:nvSpPr>
          <p:cNvPr id="3" name="Segnaposto note 2">
            <a:extLst>
              <a:ext uri="{FF2B5EF4-FFF2-40B4-BE49-F238E27FC236}">
                <a16:creationId xmlns:a16="http://schemas.microsoft.com/office/drawing/2014/main" id="{E37BF641-AFBF-E630-F442-1A71A5F08E34}"/>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619277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34041-B9BC-E847-AF72-386BEA8ED92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9BD3BFF-AA23-2AB2-2105-73A97305F50F}"/>
              </a:ext>
            </a:extLst>
          </p:cNvPr>
          <p:cNvSpPr>
            <a:spLocks noGrp="1" noRot="1" noChangeAspect="1"/>
          </p:cNvSpPr>
          <p:nvPr>
            <p:ph type="sldImg"/>
          </p:nvPr>
        </p:nvSpPr>
        <p:spPr>
          <a:xfrm>
            <a:off x="422275" y="1241425"/>
            <a:ext cx="5953125" cy="3349625"/>
          </a:xfrm>
          <a:prstGeom prst="rect">
            <a:avLst/>
          </a:prstGeom>
        </p:spPr>
        <p:txBody>
          <a:bodyPr/>
          <a:lstStyle/>
          <a:p>
            <a:endParaRPr lang="it-IT"/>
          </a:p>
        </p:txBody>
      </p:sp>
      <p:sp>
        <p:nvSpPr>
          <p:cNvPr id="3" name="Segnaposto note 2">
            <a:extLst>
              <a:ext uri="{FF2B5EF4-FFF2-40B4-BE49-F238E27FC236}">
                <a16:creationId xmlns:a16="http://schemas.microsoft.com/office/drawing/2014/main" id="{56746623-5F90-AFBB-3B32-29888AD77921}"/>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942742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58E30-061D-6BE8-A57E-819D0FD2F7C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12283FD-F8B5-DC99-B9D2-25AD15917408}"/>
              </a:ext>
            </a:extLst>
          </p:cNvPr>
          <p:cNvSpPr>
            <a:spLocks noGrp="1" noRot="1" noChangeAspect="1"/>
          </p:cNvSpPr>
          <p:nvPr>
            <p:ph type="sldImg"/>
          </p:nvPr>
        </p:nvSpPr>
        <p:spPr>
          <a:xfrm>
            <a:off x="422275" y="1241425"/>
            <a:ext cx="5953125" cy="3349625"/>
          </a:xfrm>
          <a:prstGeom prst="rect">
            <a:avLst/>
          </a:prstGeom>
        </p:spPr>
        <p:txBody>
          <a:bodyPr/>
          <a:lstStyle/>
          <a:p>
            <a:endParaRPr lang="it-IT"/>
          </a:p>
        </p:txBody>
      </p:sp>
      <p:sp>
        <p:nvSpPr>
          <p:cNvPr id="3" name="Segnaposto note 2">
            <a:extLst>
              <a:ext uri="{FF2B5EF4-FFF2-40B4-BE49-F238E27FC236}">
                <a16:creationId xmlns:a16="http://schemas.microsoft.com/office/drawing/2014/main" id="{2A1CC212-ACBD-8BE9-D1C8-C81D8CC0F8BD}"/>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705520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22275" y="1241425"/>
            <a:ext cx="5953125" cy="3349625"/>
          </a:xfrm>
          <a:prstGeom prst="rect">
            <a:avLst/>
          </a:prstGeom>
          <a:noFill/>
          <a:ln w="12700">
            <a:solidFill>
              <a:prstClr val="black"/>
            </a:solidFill>
          </a:ln>
        </p:spPr>
        <p:txBody>
          <a:bodyPr/>
          <a:lstStyle/>
          <a:p>
            <a:endParaRPr lang="it-IT"/>
          </a:p>
        </p:txBody>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2851154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B8C95-9833-B4CD-F995-F021A030674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A5D0137-759D-45CB-BE12-DF20D272D442}"/>
              </a:ext>
            </a:extLst>
          </p:cNvPr>
          <p:cNvSpPr>
            <a:spLocks noGrp="1" noRot="1" noChangeAspect="1"/>
          </p:cNvSpPr>
          <p:nvPr>
            <p:ph type="sldImg"/>
          </p:nvPr>
        </p:nvSpPr>
        <p:spPr>
          <a:xfrm>
            <a:off x="422275" y="1241425"/>
            <a:ext cx="5953125" cy="3349625"/>
          </a:xfrm>
          <a:prstGeom prst="rect">
            <a:avLst/>
          </a:prstGeom>
          <a:noFill/>
          <a:ln w="12700">
            <a:solidFill>
              <a:prstClr val="black"/>
            </a:solidFill>
          </a:ln>
        </p:spPr>
        <p:txBody>
          <a:bodyPr/>
          <a:lstStyle/>
          <a:p>
            <a:endParaRPr lang="it-IT"/>
          </a:p>
        </p:txBody>
      </p:sp>
      <p:sp>
        <p:nvSpPr>
          <p:cNvPr id="3" name="Segnaposto note 2">
            <a:extLst>
              <a:ext uri="{FF2B5EF4-FFF2-40B4-BE49-F238E27FC236}">
                <a16:creationId xmlns:a16="http://schemas.microsoft.com/office/drawing/2014/main" id="{943F1342-432A-CE52-4BBA-775797CA99F6}"/>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915484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C7449-D762-ED3D-82F5-18FD3755A47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0272DFC-3306-A2BA-A6C1-2662AC113A99}"/>
              </a:ext>
            </a:extLst>
          </p:cNvPr>
          <p:cNvSpPr>
            <a:spLocks noGrp="1" noRot="1" noChangeAspect="1"/>
          </p:cNvSpPr>
          <p:nvPr>
            <p:ph type="sldImg"/>
          </p:nvPr>
        </p:nvSpPr>
        <p:spPr>
          <a:xfrm>
            <a:off x="422275" y="1241425"/>
            <a:ext cx="5953125" cy="3349625"/>
          </a:xfrm>
          <a:prstGeom prst="rect">
            <a:avLst/>
          </a:prstGeom>
        </p:spPr>
        <p:txBody>
          <a:bodyPr/>
          <a:lstStyle/>
          <a:p>
            <a:endParaRPr lang="it-IT"/>
          </a:p>
        </p:txBody>
      </p:sp>
      <p:sp>
        <p:nvSpPr>
          <p:cNvPr id="3" name="Segnaposto note 2">
            <a:extLst>
              <a:ext uri="{FF2B5EF4-FFF2-40B4-BE49-F238E27FC236}">
                <a16:creationId xmlns:a16="http://schemas.microsoft.com/office/drawing/2014/main" id="{1A38BDBA-FB6D-C305-F471-4D7971B0534D}"/>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4029867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7A50-F97C-2550-5111-6DAE9BF1A29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F2894AA-FCE6-3B48-CE6F-C12F515D385D}"/>
              </a:ext>
            </a:extLst>
          </p:cNvPr>
          <p:cNvSpPr>
            <a:spLocks noGrp="1" noRot="1" noChangeAspect="1"/>
          </p:cNvSpPr>
          <p:nvPr>
            <p:ph type="sldImg"/>
          </p:nvPr>
        </p:nvSpPr>
        <p:spPr>
          <a:xfrm>
            <a:off x="422275" y="1241425"/>
            <a:ext cx="5953125" cy="3349625"/>
          </a:xfrm>
          <a:prstGeom prst="rect">
            <a:avLst/>
          </a:prstGeom>
        </p:spPr>
        <p:txBody>
          <a:bodyPr/>
          <a:lstStyle/>
          <a:p>
            <a:endParaRPr lang="it-IT"/>
          </a:p>
        </p:txBody>
      </p:sp>
      <p:sp>
        <p:nvSpPr>
          <p:cNvPr id="3" name="Segnaposto note 2">
            <a:extLst>
              <a:ext uri="{FF2B5EF4-FFF2-40B4-BE49-F238E27FC236}">
                <a16:creationId xmlns:a16="http://schemas.microsoft.com/office/drawing/2014/main" id="{378A9A82-6C36-D005-2A15-3E43C986652E}"/>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850069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22275" y="1241425"/>
            <a:ext cx="5953125" cy="3349625"/>
          </a:xfrm>
          <a:prstGeom prst="rect">
            <a:avLst/>
          </a:prstGeom>
        </p:spPr>
        <p:txBody>
          <a:bodyPr/>
          <a:lstStyle/>
          <a:p>
            <a:endParaRPr lang="it-IT"/>
          </a:p>
        </p:txBody>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2344049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761A7-435F-570D-71A0-6DB13B506AE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473A619-64DD-A821-FE1B-1CBCE479B72F}"/>
              </a:ext>
            </a:extLst>
          </p:cNvPr>
          <p:cNvSpPr>
            <a:spLocks noGrp="1" noRot="1" noChangeAspect="1"/>
          </p:cNvSpPr>
          <p:nvPr>
            <p:ph type="sldImg"/>
          </p:nvPr>
        </p:nvSpPr>
        <p:spPr>
          <a:xfrm>
            <a:off x="422275" y="1241425"/>
            <a:ext cx="5953125" cy="3349625"/>
          </a:xfrm>
          <a:prstGeom prst="rect">
            <a:avLst/>
          </a:prstGeom>
        </p:spPr>
        <p:txBody>
          <a:bodyPr/>
          <a:lstStyle/>
          <a:p>
            <a:endParaRPr lang="it-IT"/>
          </a:p>
        </p:txBody>
      </p:sp>
      <p:sp>
        <p:nvSpPr>
          <p:cNvPr id="3" name="Segnaposto note 2">
            <a:extLst>
              <a:ext uri="{FF2B5EF4-FFF2-40B4-BE49-F238E27FC236}">
                <a16:creationId xmlns:a16="http://schemas.microsoft.com/office/drawing/2014/main" id="{4540003C-AFC4-1572-E9D5-035107C5D41D}"/>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927392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22275" y="1241425"/>
            <a:ext cx="5953125" cy="3349625"/>
          </a:xfrm>
          <a:prstGeom prst="rect">
            <a:avLst/>
          </a:prstGeom>
        </p:spPr>
        <p:txBody>
          <a:bodyPr/>
          <a:lstStyle/>
          <a:p>
            <a:endParaRPr lang="it-IT"/>
          </a:p>
        </p:txBody>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2217122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8CFBE-88BC-5B96-AC96-E5DC3698BC9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3215195-762F-9BE7-2EDA-F4C544C70A6C}"/>
              </a:ext>
            </a:extLst>
          </p:cNvPr>
          <p:cNvSpPr>
            <a:spLocks noGrp="1" noRot="1" noChangeAspect="1"/>
          </p:cNvSpPr>
          <p:nvPr>
            <p:ph type="sldImg"/>
          </p:nvPr>
        </p:nvSpPr>
        <p:spPr>
          <a:xfrm>
            <a:off x="422275" y="1241425"/>
            <a:ext cx="5953125" cy="3349625"/>
          </a:xfrm>
          <a:prstGeom prst="rect">
            <a:avLst/>
          </a:prstGeom>
        </p:spPr>
        <p:txBody>
          <a:bodyPr/>
          <a:lstStyle/>
          <a:p>
            <a:endParaRPr lang="it-IT"/>
          </a:p>
        </p:txBody>
      </p:sp>
      <p:sp>
        <p:nvSpPr>
          <p:cNvPr id="3" name="Segnaposto note 2">
            <a:extLst>
              <a:ext uri="{FF2B5EF4-FFF2-40B4-BE49-F238E27FC236}">
                <a16:creationId xmlns:a16="http://schemas.microsoft.com/office/drawing/2014/main" id="{0E2195E4-C51D-5B4A-B6F7-6A0C2AD9A5B5}"/>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956226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D6125-1FF0-A8EC-058B-F251E0F1CB0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F29673C-59CB-864D-A4DC-D645DE0EB55E}"/>
              </a:ext>
            </a:extLst>
          </p:cNvPr>
          <p:cNvSpPr>
            <a:spLocks noGrp="1" noRot="1" noChangeAspect="1"/>
          </p:cNvSpPr>
          <p:nvPr>
            <p:ph type="sldImg"/>
          </p:nvPr>
        </p:nvSpPr>
        <p:spPr>
          <a:xfrm>
            <a:off x="422275" y="1241425"/>
            <a:ext cx="5953125" cy="3349625"/>
          </a:xfrm>
          <a:prstGeom prst="rect">
            <a:avLst/>
          </a:prstGeom>
          <a:noFill/>
          <a:ln w="12700">
            <a:solidFill>
              <a:prstClr val="black"/>
            </a:solidFill>
          </a:ln>
        </p:spPr>
        <p:txBody>
          <a:bodyPr/>
          <a:lstStyle/>
          <a:p>
            <a:endParaRPr lang="it-IT"/>
          </a:p>
        </p:txBody>
      </p:sp>
      <p:sp>
        <p:nvSpPr>
          <p:cNvPr id="3" name="Segnaposto note 2">
            <a:extLst>
              <a:ext uri="{FF2B5EF4-FFF2-40B4-BE49-F238E27FC236}">
                <a16:creationId xmlns:a16="http://schemas.microsoft.com/office/drawing/2014/main" id="{944337CD-E549-9101-C693-018BAFEDAD15}"/>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677071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0E7B9-C0FC-46BC-7B62-0E1AB2148FF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C412126-B8B2-3702-60A0-F569EE0D0D12}"/>
              </a:ext>
            </a:extLst>
          </p:cNvPr>
          <p:cNvSpPr>
            <a:spLocks noGrp="1" noRot="1" noChangeAspect="1"/>
          </p:cNvSpPr>
          <p:nvPr>
            <p:ph type="sldImg"/>
          </p:nvPr>
        </p:nvSpPr>
        <p:spPr>
          <a:xfrm>
            <a:off x="422275" y="1241425"/>
            <a:ext cx="5953125" cy="3349625"/>
          </a:xfrm>
          <a:prstGeom prst="rect">
            <a:avLst/>
          </a:prstGeom>
        </p:spPr>
        <p:txBody>
          <a:bodyPr/>
          <a:lstStyle/>
          <a:p>
            <a:endParaRPr lang="it-IT"/>
          </a:p>
        </p:txBody>
      </p:sp>
      <p:sp>
        <p:nvSpPr>
          <p:cNvPr id="3" name="Segnaposto note 2">
            <a:extLst>
              <a:ext uri="{FF2B5EF4-FFF2-40B4-BE49-F238E27FC236}">
                <a16:creationId xmlns:a16="http://schemas.microsoft.com/office/drawing/2014/main" id="{15C36586-911C-4A54-3139-5030B69324E8}"/>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965745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22275" y="1241425"/>
            <a:ext cx="5953125" cy="3349625"/>
          </a:xfrm>
          <a:prstGeom prst="rect">
            <a:avLst/>
          </a:prstGeom>
        </p:spPr>
        <p:txBody>
          <a:bodyPr/>
          <a:lstStyle/>
          <a:p>
            <a:endParaRPr lang="it-IT"/>
          </a:p>
        </p:txBody>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2956985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4920F-E66D-30CC-4B10-B9E2DBD8007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88C9D59-302B-2F27-07A6-AFBEC59C0EB8}"/>
              </a:ext>
            </a:extLst>
          </p:cNvPr>
          <p:cNvSpPr>
            <a:spLocks noGrp="1" noRot="1" noChangeAspect="1"/>
          </p:cNvSpPr>
          <p:nvPr>
            <p:ph type="sldImg"/>
          </p:nvPr>
        </p:nvSpPr>
        <p:spPr>
          <a:xfrm>
            <a:off x="422275" y="1241425"/>
            <a:ext cx="5953125" cy="3349625"/>
          </a:xfrm>
          <a:prstGeom prst="rect">
            <a:avLst/>
          </a:prstGeom>
        </p:spPr>
        <p:txBody>
          <a:bodyPr/>
          <a:lstStyle/>
          <a:p>
            <a:endParaRPr lang="it-IT"/>
          </a:p>
        </p:txBody>
      </p:sp>
      <p:sp>
        <p:nvSpPr>
          <p:cNvPr id="3" name="Segnaposto note 2">
            <a:extLst>
              <a:ext uri="{FF2B5EF4-FFF2-40B4-BE49-F238E27FC236}">
                <a16:creationId xmlns:a16="http://schemas.microsoft.com/office/drawing/2014/main" id="{86C8CD98-047B-E255-917E-E7BBCC2EA057}"/>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911782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BCF1F-32DB-9F5B-AD62-5CC0A942CF8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729A9C5-6803-A177-B062-21E4D71CA105}"/>
              </a:ext>
            </a:extLst>
          </p:cNvPr>
          <p:cNvSpPr>
            <a:spLocks noGrp="1" noRot="1" noChangeAspect="1"/>
          </p:cNvSpPr>
          <p:nvPr>
            <p:ph type="sldImg"/>
          </p:nvPr>
        </p:nvSpPr>
        <p:spPr>
          <a:xfrm>
            <a:off x="422275" y="1241425"/>
            <a:ext cx="5953125" cy="3349625"/>
          </a:xfrm>
          <a:prstGeom prst="rect">
            <a:avLst/>
          </a:prstGeom>
        </p:spPr>
        <p:txBody>
          <a:bodyPr/>
          <a:lstStyle/>
          <a:p>
            <a:endParaRPr lang="it-IT"/>
          </a:p>
        </p:txBody>
      </p:sp>
      <p:sp>
        <p:nvSpPr>
          <p:cNvPr id="3" name="Segnaposto note 2">
            <a:extLst>
              <a:ext uri="{FF2B5EF4-FFF2-40B4-BE49-F238E27FC236}">
                <a16:creationId xmlns:a16="http://schemas.microsoft.com/office/drawing/2014/main" id="{DE9886B6-11EC-EABA-886F-809427A607A9}"/>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42195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A06E4-261D-F3B0-4A20-C963D03816E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1D7A025-E3A4-71B1-4602-FF41CCDD4AB9}"/>
              </a:ext>
            </a:extLst>
          </p:cNvPr>
          <p:cNvSpPr>
            <a:spLocks noGrp="1" noRot="1" noChangeAspect="1"/>
          </p:cNvSpPr>
          <p:nvPr>
            <p:ph type="sldImg"/>
          </p:nvPr>
        </p:nvSpPr>
        <p:spPr>
          <a:xfrm>
            <a:off x="422275" y="1241425"/>
            <a:ext cx="5953125" cy="3349625"/>
          </a:xfrm>
          <a:prstGeom prst="rect">
            <a:avLst/>
          </a:prstGeom>
        </p:spPr>
        <p:txBody>
          <a:bodyPr/>
          <a:lstStyle/>
          <a:p>
            <a:endParaRPr lang="it-IT"/>
          </a:p>
        </p:txBody>
      </p:sp>
      <p:sp>
        <p:nvSpPr>
          <p:cNvPr id="3" name="Segnaposto note 2">
            <a:extLst>
              <a:ext uri="{FF2B5EF4-FFF2-40B4-BE49-F238E27FC236}">
                <a16:creationId xmlns:a16="http://schemas.microsoft.com/office/drawing/2014/main" id="{B8E148BD-E8C6-BEE5-DAC6-66DE58FBC7BB}"/>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653345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FC695-D297-7436-8F12-9240CFD6B29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754A872-5BCA-09CA-9D27-41BEEC8B8E96}"/>
              </a:ext>
            </a:extLst>
          </p:cNvPr>
          <p:cNvSpPr>
            <a:spLocks noGrp="1" noRot="1" noChangeAspect="1"/>
          </p:cNvSpPr>
          <p:nvPr>
            <p:ph type="sldImg"/>
          </p:nvPr>
        </p:nvSpPr>
        <p:spPr>
          <a:xfrm>
            <a:off x="422275" y="1241425"/>
            <a:ext cx="5953125" cy="3349625"/>
          </a:xfrm>
          <a:prstGeom prst="rect">
            <a:avLst/>
          </a:prstGeom>
        </p:spPr>
        <p:txBody>
          <a:bodyPr/>
          <a:lstStyle/>
          <a:p>
            <a:endParaRPr lang="it-IT"/>
          </a:p>
        </p:txBody>
      </p:sp>
      <p:sp>
        <p:nvSpPr>
          <p:cNvPr id="3" name="Segnaposto note 2">
            <a:extLst>
              <a:ext uri="{FF2B5EF4-FFF2-40B4-BE49-F238E27FC236}">
                <a16:creationId xmlns:a16="http://schemas.microsoft.com/office/drawing/2014/main" id="{2BDE3D9A-5905-AA3F-CBE6-D38395644FA8}"/>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184838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63BFF-9C94-10F5-9C99-E4AD15E9403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6DF58F0-FD07-BF16-D1A5-D727E7AF618B}"/>
              </a:ext>
            </a:extLst>
          </p:cNvPr>
          <p:cNvSpPr>
            <a:spLocks noGrp="1" noRot="1" noChangeAspect="1"/>
          </p:cNvSpPr>
          <p:nvPr>
            <p:ph type="sldImg"/>
          </p:nvPr>
        </p:nvSpPr>
        <p:spPr>
          <a:xfrm>
            <a:off x="422275" y="1241425"/>
            <a:ext cx="5953125" cy="3349625"/>
          </a:xfrm>
          <a:prstGeom prst="rect">
            <a:avLst/>
          </a:prstGeom>
        </p:spPr>
        <p:txBody>
          <a:bodyPr/>
          <a:lstStyle/>
          <a:p>
            <a:endParaRPr lang="it-IT"/>
          </a:p>
        </p:txBody>
      </p:sp>
      <p:sp>
        <p:nvSpPr>
          <p:cNvPr id="3" name="Segnaposto note 2">
            <a:extLst>
              <a:ext uri="{FF2B5EF4-FFF2-40B4-BE49-F238E27FC236}">
                <a16:creationId xmlns:a16="http://schemas.microsoft.com/office/drawing/2014/main" id="{D3F34F01-44A3-E3C7-A105-D9958AAC7C49}"/>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213398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A70E4F-7E69-EBAC-446A-4C947DF0980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C5B779E-1345-4B23-B7CF-5A3F8D63A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AD305B4-A394-2444-7E21-CE9D1996C6AF}"/>
              </a:ext>
            </a:extLst>
          </p:cNvPr>
          <p:cNvSpPr>
            <a:spLocks noGrp="1"/>
          </p:cNvSpPr>
          <p:nvPr>
            <p:ph type="dt" sz="half" idx="10"/>
          </p:nvPr>
        </p:nvSpPr>
        <p:spPr/>
        <p:txBody>
          <a:bodyPr/>
          <a:lstStyle/>
          <a:p>
            <a:fld id="{BE8DD7CF-AC7F-45DE-B5FC-CC9BC1E3F139}" type="datetime1">
              <a:rPr lang="it-IT" smtClean="0"/>
              <a:t>30/12/2025</a:t>
            </a:fld>
            <a:endParaRPr lang="it-IT"/>
          </a:p>
        </p:txBody>
      </p:sp>
      <p:sp>
        <p:nvSpPr>
          <p:cNvPr id="5" name="Segnaposto piè di pagina 4">
            <a:extLst>
              <a:ext uri="{FF2B5EF4-FFF2-40B4-BE49-F238E27FC236}">
                <a16:creationId xmlns:a16="http://schemas.microsoft.com/office/drawing/2014/main" id="{05D1E8FD-2702-41DC-A621-B13D843AE8B8}"/>
              </a:ext>
            </a:extLst>
          </p:cNvPr>
          <p:cNvSpPr>
            <a:spLocks noGrp="1"/>
          </p:cNvSpPr>
          <p:nvPr>
            <p:ph type="ftr" sz="quarter" idx="11"/>
          </p:nvPr>
        </p:nvSpPr>
        <p:spPr/>
        <p:txBody>
          <a:bodyPr/>
          <a:lstStyle/>
          <a:p>
            <a:r>
              <a:rPr lang="it-IT"/>
              <a:t>Consiglio regionale della Calabria - VIII Legislatura </a:t>
            </a:r>
          </a:p>
        </p:txBody>
      </p:sp>
      <p:sp>
        <p:nvSpPr>
          <p:cNvPr id="6" name="Segnaposto numero diapositiva 5">
            <a:extLst>
              <a:ext uri="{FF2B5EF4-FFF2-40B4-BE49-F238E27FC236}">
                <a16:creationId xmlns:a16="http://schemas.microsoft.com/office/drawing/2014/main" id="{55AE981C-5E6C-CA7F-34BC-22D2BEF9C40A}"/>
              </a:ext>
            </a:extLst>
          </p:cNvPr>
          <p:cNvSpPr>
            <a:spLocks noGrp="1"/>
          </p:cNvSpPr>
          <p:nvPr>
            <p:ph type="sldNum" sz="quarter" idx="12"/>
          </p:nvPr>
        </p:nvSpPr>
        <p:spPr/>
        <p:txBody>
          <a:bodyPr/>
          <a:lstStyle/>
          <a:p>
            <a:fld id="{C0A75620-F3D8-4140-B583-EC592D52B7F3}" type="slidenum">
              <a:rPr lang="it-IT" smtClean="0"/>
              <a:pPr/>
              <a:t>‹N›</a:t>
            </a:fld>
            <a:endParaRPr lang="it-IT"/>
          </a:p>
        </p:txBody>
      </p:sp>
    </p:spTree>
    <p:extLst>
      <p:ext uri="{BB962C8B-B14F-4D97-AF65-F5344CB8AC3E}">
        <p14:creationId xmlns:p14="http://schemas.microsoft.com/office/powerpoint/2010/main" val="4190899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38DD44-F0A5-2DBD-01F6-8A1F71C625A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04816AF-7841-86B5-37AA-EE8B954CE2B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1BA8263-4B9F-5BF0-2218-F10FCAD7F1EE}"/>
              </a:ext>
            </a:extLst>
          </p:cNvPr>
          <p:cNvSpPr>
            <a:spLocks noGrp="1"/>
          </p:cNvSpPr>
          <p:nvPr>
            <p:ph type="dt" sz="half" idx="10"/>
          </p:nvPr>
        </p:nvSpPr>
        <p:spPr/>
        <p:txBody>
          <a:bodyPr/>
          <a:lstStyle/>
          <a:p>
            <a:fld id="{F0FEF495-414F-4118-8EA2-8906E7A48C4A}" type="datetime1">
              <a:rPr lang="it-IT" smtClean="0"/>
              <a:t>30/12/2025</a:t>
            </a:fld>
            <a:endParaRPr lang="it-IT"/>
          </a:p>
        </p:txBody>
      </p:sp>
      <p:sp>
        <p:nvSpPr>
          <p:cNvPr id="5" name="Segnaposto piè di pagina 4">
            <a:extLst>
              <a:ext uri="{FF2B5EF4-FFF2-40B4-BE49-F238E27FC236}">
                <a16:creationId xmlns:a16="http://schemas.microsoft.com/office/drawing/2014/main" id="{5A708D82-8373-4FF1-422D-F70C8A55A419}"/>
              </a:ext>
            </a:extLst>
          </p:cNvPr>
          <p:cNvSpPr>
            <a:spLocks noGrp="1"/>
          </p:cNvSpPr>
          <p:nvPr>
            <p:ph type="ftr" sz="quarter" idx="11"/>
          </p:nvPr>
        </p:nvSpPr>
        <p:spPr/>
        <p:txBody>
          <a:bodyPr/>
          <a:lstStyle/>
          <a:p>
            <a:r>
              <a:rPr lang="it-IT"/>
              <a:t>Consiglio regionale della Calabria - VIII Legislatura </a:t>
            </a:r>
          </a:p>
        </p:txBody>
      </p:sp>
      <p:sp>
        <p:nvSpPr>
          <p:cNvPr id="6" name="Segnaposto numero diapositiva 5">
            <a:extLst>
              <a:ext uri="{FF2B5EF4-FFF2-40B4-BE49-F238E27FC236}">
                <a16:creationId xmlns:a16="http://schemas.microsoft.com/office/drawing/2014/main" id="{EA6ABC16-70B7-870C-470A-A38D4B15165C}"/>
              </a:ext>
            </a:extLst>
          </p:cNvPr>
          <p:cNvSpPr>
            <a:spLocks noGrp="1"/>
          </p:cNvSpPr>
          <p:nvPr>
            <p:ph type="sldNum" sz="quarter" idx="12"/>
          </p:nvPr>
        </p:nvSpPr>
        <p:spPr/>
        <p:txBody>
          <a:bodyPr/>
          <a:lstStyle/>
          <a:p>
            <a:fld id="{C0A75620-F3D8-4140-B583-EC592D52B7F3}" type="slidenum">
              <a:rPr lang="it-IT" smtClean="0"/>
              <a:pPr/>
              <a:t>‹N›</a:t>
            </a:fld>
            <a:endParaRPr lang="it-IT"/>
          </a:p>
        </p:txBody>
      </p:sp>
    </p:spTree>
    <p:extLst>
      <p:ext uri="{BB962C8B-B14F-4D97-AF65-F5344CB8AC3E}">
        <p14:creationId xmlns:p14="http://schemas.microsoft.com/office/powerpoint/2010/main" val="2755401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327F59A-C28F-D747-DA8C-6CADB40BC82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1FEA76D-89AC-BDE4-E986-4D041E2ACF7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94F8121-DF0B-B367-E1B8-2DA4B886B340}"/>
              </a:ext>
            </a:extLst>
          </p:cNvPr>
          <p:cNvSpPr>
            <a:spLocks noGrp="1"/>
          </p:cNvSpPr>
          <p:nvPr>
            <p:ph type="dt" sz="half" idx="10"/>
          </p:nvPr>
        </p:nvSpPr>
        <p:spPr/>
        <p:txBody>
          <a:bodyPr/>
          <a:lstStyle/>
          <a:p>
            <a:fld id="{35CA1FC0-FF6E-49CD-8BAC-0AA79CE3A653}" type="datetime1">
              <a:rPr lang="it-IT" smtClean="0"/>
              <a:t>30/12/2025</a:t>
            </a:fld>
            <a:endParaRPr lang="it-IT"/>
          </a:p>
        </p:txBody>
      </p:sp>
      <p:sp>
        <p:nvSpPr>
          <p:cNvPr id="5" name="Segnaposto piè di pagina 4">
            <a:extLst>
              <a:ext uri="{FF2B5EF4-FFF2-40B4-BE49-F238E27FC236}">
                <a16:creationId xmlns:a16="http://schemas.microsoft.com/office/drawing/2014/main" id="{F341D516-51E8-D979-962A-33C98EAB7954}"/>
              </a:ext>
            </a:extLst>
          </p:cNvPr>
          <p:cNvSpPr>
            <a:spLocks noGrp="1"/>
          </p:cNvSpPr>
          <p:nvPr>
            <p:ph type="ftr" sz="quarter" idx="11"/>
          </p:nvPr>
        </p:nvSpPr>
        <p:spPr/>
        <p:txBody>
          <a:bodyPr/>
          <a:lstStyle/>
          <a:p>
            <a:r>
              <a:rPr lang="it-IT"/>
              <a:t>Consiglio regionale della Calabria - VIII Legislatura </a:t>
            </a:r>
          </a:p>
        </p:txBody>
      </p:sp>
      <p:sp>
        <p:nvSpPr>
          <p:cNvPr id="6" name="Segnaposto numero diapositiva 5">
            <a:extLst>
              <a:ext uri="{FF2B5EF4-FFF2-40B4-BE49-F238E27FC236}">
                <a16:creationId xmlns:a16="http://schemas.microsoft.com/office/drawing/2014/main" id="{12229358-4D58-6810-86DB-FB98D12F98F8}"/>
              </a:ext>
            </a:extLst>
          </p:cNvPr>
          <p:cNvSpPr>
            <a:spLocks noGrp="1"/>
          </p:cNvSpPr>
          <p:nvPr>
            <p:ph type="sldNum" sz="quarter" idx="12"/>
          </p:nvPr>
        </p:nvSpPr>
        <p:spPr/>
        <p:txBody>
          <a:bodyPr/>
          <a:lstStyle/>
          <a:p>
            <a:fld id="{C0A75620-F3D8-4140-B583-EC592D52B7F3}" type="slidenum">
              <a:rPr lang="it-IT" smtClean="0"/>
              <a:pPr/>
              <a:t>‹N›</a:t>
            </a:fld>
            <a:endParaRPr lang="it-IT"/>
          </a:p>
        </p:txBody>
      </p:sp>
    </p:spTree>
    <p:extLst>
      <p:ext uri="{BB962C8B-B14F-4D97-AF65-F5344CB8AC3E}">
        <p14:creationId xmlns:p14="http://schemas.microsoft.com/office/powerpoint/2010/main" val="2781253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98694A-49A2-74ED-F5CB-0F617A408DF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F798F4E-96E2-67D1-E5B5-3AC5B10BD89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8CC7C48-5365-A9E9-9AE4-0BBBB7D3CC94}"/>
              </a:ext>
            </a:extLst>
          </p:cNvPr>
          <p:cNvSpPr>
            <a:spLocks noGrp="1"/>
          </p:cNvSpPr>
          <p:nvPr>
            <p:ph type="dt" sz="half" idx="10"/>
          </p:nvPr>
        </p:nvSpPr>
        <p:spPr/>
        <p:txBody>
          <a:bodyPr/>
          <a:lstStyle/>
          <a:p>
            <a:fld id="{3A4720BD-8D8B-4B6F-9575-0F07A01DE035}" type="datetime1">
              <a:rPr lang="it-IT" smtClean="0"/>
              <a:t>30/12/2025</a:t>
            </a:fld>
            <a:endParaRPr lang="it-IT"/>
          </a:p>
        </p:txBody>
      </p:sp>
      <p:sp>
        <p:nvSpPr>
          <p:cNvPr id="5" name="Segnaposto piè di pagina 4">
            <a:extLst>
              <a:ext uri="{FF2B5EF4-FFF2-40B4-BE49-F238E27FC236}">
                <a16:creationId xmlns:a16="http://schemas.microsoft.com/office/drawing/2014/main" id="{F91E6DEA-B387-C073-900D-44F60EDC7AD8}"/>
              </a:ext>
            </a:extLst>
          </p:cNvPr>
          <p:cNvSpPr>
            <a:spLocks noGrp="1"/>
          </p:cNvSpPr>
          <p:nvPr>
            <p:ph type="ftr" sz="quarter" idx="11"/>
          </p:nvPr>
        </p:nvSpPr>
        <p:spPr/>
        <p:txBody>
          <a:bodyPr/>
          <a:lstStyle/>
          <a:p>
            <a:r>
              <a:rPr lang="it-IT"/>
              <a:t>Consiglio regionale della Calabria - VIII Legislatura </a:t>
            </a:r>
          </a:p>
        </p:txBody>
      </p:sp>
      <p:sp>
        <p:nvSpPr>
          <p:cNvPr id="6" name="Segnaposto numero diapositiva 5">
            <a:extLst>
              <a:ext uri="{FF2B5EF4-FFF2-40B4-BE49-F238E27FC236}">
                <a16:creationId xmlns:a16="http://schemas.microsoft.com/office/drawing/2014/main" id="{B483A904-5FB1-992F-52B4-AE7F2B56DD1D}"/>
              </a:ext>
            </a:extLst>
          </p:cNvPr>
          <p:cNvSpPr>
            <a:spLocks noGrp="1"/>
          </p:cNvSpPr>
          <p:nvPr>
            <p:ph type="sldNum" sz="quarter" idx="12"/>
          </p:nvPr>
        </p:nvSpPr>
        <p:spPr/>
        <p:txBody>
          <a:bodyPr/>
          <a:lstStyle/>
          <a:p>
            <a:fld id="{C0A75620-F3D8-4140-B583-EC592D52B7F3}" type="slidenum">
              <a:rPr lang="it-IT" smtClean="0"/>
              <a:pPr/>
              <a:t>‹N›</a:t>
            </a:fld>
            <a:endParaRPr lang="it-IT"/>
          </a:p>
        </p:txBody>
      </p:sp>
    </p:spTree>
    <p:extLst>
      <p:ext uri="{BB962C8B-B14F-4D97-AF65-F5344CB8AC3E}">
        <p14:creationId xmlns:p14="http://schemas.microsoft.com/office/powerpoint/2010/main" val="2385349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A9694A-1CAB-5044-95F0-F0B8222AEA7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0847697-69D9-66FD-C015-175DE278F1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9739515-6AF8-9A94-801E-174D4D6D294C}"/>
              </a:ext>
            </a:extLst>
          </p:cNvPr>
          <p:cNvSpPr>
            <a:spLocks noGrp="1"/>
          </p:cNvSpPr>
          <p:nvPr>
            <p:ph type="dt" sz="half" idx="10"/>
          </p:nvPr>
        </p:nvSpPr>
        <p:spPr/>
        <p:txBody>
          <a:bodyPr/>
          <a:lstStyle/>
          <a:p>
            <a:fld id="{7993EE2C-B389-4EA4-AC40-41246F505F23}" type="datetime1">
              <a:rPr lang="it-IT" smtClean="0"/>
              <a:t>30/12/2025</a:t>
            </a:fld>
            <a:endParaRPr lang="it-IT"/>
          </a:p>
        </p:txBody>
      </p:sp>
      <p:sp>
        <p:nvSpPr>
          <p:cNvPr id="5" name="Segnaposto piè di pagina 4">
            <a:extLst>
              <a:ext uri="{FF2B5EF4-FFF2-40B4-BE49-F238E27FC236}">
                <a16:creationId xmlns:a16="http://schemas.microsoft.com/office/drawing/2014/main" id="{BCAA3036-74D2-C159-C414-EC8A8190A8B7}"/>
              </a:ext>
            </a:extLst>
          </p:cNvPr>
          <p:cNvSpPr>
            <a:spLocks noGrp="1"/>
          </p:cNvSpPr>
          <p:nvPr>
            <p:ph type="ftr" sz="quarter" idx="11"/>
          </p:nvPr>
        </p:nvSpPr>
        <p:spPr/>
        <p:txBody>
          <a:bodyPr/>
          <a:lstStyle/>
          <a:p>
            <a:r>
              <a:rPr lang="it-IT"/>
              <a:t>Consiglio regionale della Calabria - VIII Legislatura </a:t>
            </a:r>
          </a:p>
        </p:txBody>
      </p:sp>
      <p:sp>
        <p:nvSpPr>
          <p:cNvPr id="6" name="Segnaposto numero diapositiva 5">
            <a:extLst>
              <a:ext uri="{FF2B5EF4-FFF2-40B4-BE49-F238E27FC236}">
                <a16:creationId xmlns:a16="http://schemas.microsoft.com/office/drawing/2014/main" id="{25399134-10B3-CDF3-FB3A-1D6B6D10D4CA}"/>
              </a:ext>
            </a:extLst>
          </p:cNvPr>
          <p:cNvSpPr>
            <a:spLocks noGrp="1"/>
          </p:cNvSpPr>
          <p:nvPr>
            <p:ph type="sldNum" sz="quarter" idx="12"/>
          </p:nvPr>
        </p:nvSpPr>
        <p:spPr/>
        <p:txBody>
          <a:bodyPr/>
          <a:lstStyle/>
          <a:p>
            <a:fld id="{C0A75620-F3D8-4140-B583-EC592D52B7F3}" type="slidenum">
              <a:rPr lang="it-IT" smtClean="0"/>
              <a:pPr/>
              <a:t>‹N›</a:t>
            </a:fld>
            <a:endParaRPr lang="it-IT"/>
          </a:p>
        </p:txBody>
      </p:sp>
    </p:spTree>
    <p:extLst>
      <p:ext uri="{BB962C8B-B14F-4D97-AF65-F5344CB8AC3E}">
        <p14:creationId xmlns:p14="http://schemas.microsoft.com/office/powerpoint/2010/main" val="4178893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AD41FB-198F-D089-512A-6F84BEA1D28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5B1AC0B-0040-E00B-2A30-0BDEACB7040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917A55D-5852-7EDE-60D0-4E385184FB2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0DCA4A6-BB63-7964-A6F1-CF4910D0FCC1}"/>
              </a:ext>
            </a:extLst>
          </p:cNvPr>
          <p:cNvSpPr>
            <a:spLocks noGrp="1"/>
          </p:cNvSpPr>
          <p:nvPr>
            <p:ph type="dt" sz="half" idx="10"/>
          </p:nvPr>
        </p:nvSpPr>
        <p:spPr/>
        <p:txBody>
          <a:bodyPr/>
          <a:lstStyle/>
          <a:p>
            <a:fld id="{96D86F40-BEEE-4567-9B0F-DD71DC10F039}" type="datetime1">
              <a:rPr lang="it-IT" smtClean="0"/>
              <a:t>30/12/2025</a:t>
            </a:fld>
            <a:endParaRPr lang="it-IT"/>
          </a:p>
        </p:txBody>
      </p:sp>
      <p:sp>
        <p:nvSpPr>
          <p:cNvPr id="6" name="Segnaposto piè di pagina 5">
            <a:extLst>
              <a:ext uri="{FF2B5EF4-FFF2-40B4-BE49-F238E27FC236}">
                <a16:creationId xmlns:a16="http://schemas.microsoft.com/office/drawing/2014/main" id="{0A33A8B1-685F-0F92-D327-709222F608D0}"/>
              </a:ext>
            </a:extLst>
          </p:cNvPr>
          <p:cNvSpPr>
            <a:spLocks noGrp="1"/>
          </p:cNvSpPr>
          <p:nvPr>
            <p:ph type="ftr" sz="quarter" idx="11"/>
          </p:nvPr>
        </p:nvSpPr>
        <p:spPr/>
        <p:txBody>
          <a:bodyPr/>
          <a:lstStyle/>
          <a:p>
            <a:r>
              <a:rPr lang="it-IT"/>
              <a:t>Consiglio regionale della Calabria - VIII Legislatura </a:t>
            </a:r>
          </a:p>
        </p:txBody>
      </p:sp>
      <p:sp>
        <p:nvSpPr>
          <p:cNvPr id="7" name="Segnaposto numero diapositiva 6">
            <a:extLst>
              <a:ext uri="{FF2B5EF4-FFF2-40B4-BE49-F238E27FC236}">
                <a16:creationId xmlns:a16="http://schemas.microsoft.com/office/drawing/2014/main" id="{F15919E1-4C53-2524-9F88-5527E51C31BE}"/>
              </a:ext>
            </a:extLst>
          </p:cNvPr>
          <p:cNvSpPr>
            <a:spLocks noGrp="1"/>
          </p:cNvSpPr>
          <p:nvPr>
            <p:ph type="sldNum" sz="quarter" idx="12"/>
          </p:nvPr>
        </p:nvSpPr>
        <p:spPr/>
        <p:txBody>
          <a:bodyPr/>
          <a:lstStyle/>
          <a:p>
            <a:fld id="{C0A75620-F3D8-4140-B583-EC592D52B7F3}" type="slidenum">
              <a:rPr lang="it-IT" smtClean="0"/>
              <a:pPr/>
              <a:t>‹N›</a:t>
            </a:fld>
            <a:endParaRPr lang="it-IT"/>
          </a:p>
        </p:txBody>
      </p:sp>
    </p:spTree>
    <p:extLst>
      <p:ext uri="{BB962C8B-B14F-4D97-AF65-F5344CB8AC3E}">
        <p14:creationId xmlns:p14="http://schemas.microsoft.com/office/powerpoint/2010/main" val="5227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4C836C-B816-BEC7-3174-8F0C5BF267E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8185EF3-87F4-F026-EE49-52CAB5FFDA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58332B7-84EE-9AE1-F91C-F1CEB7B8A5F7}"/>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EC1808A0-EE19-F0D8-40B7-2DD3307EBD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663760C-2F37-D7D0-6213-FB0E477F557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FB79E87-DC9C-922E-40A0-C21B3E06AAAC}"/>
              </a:ext>
            </a:extLst>
          </p:cNvPr>
          <p:cNvSpPr>
            <a:spLocks noGrp="1"/>
          </p:cNvSpPr>
          <p:nvPr>
            <p:ph type="dt" sz="half" idx="10"/>
          </p:nvPr>
        </p:nvSpPr>
        <p:spPr/>
        <p:txBody>
          <a:bodyPr/>
          <a:lstStyle/>
          <a:p>
            <a:fld id="{1726EEC0-2C8C-4DD3-B690-BB91DD91DFAE}" type="datetime1">
              <a:rPr lang="it-IT" smtClean="0"/>
              <a:t>30/12/2025</a:t>
            </a:fld>
            <a:endParaRPr lang="it-IT"/>
          </a:p>
        </p:txBody>
      </p:sp>
      <p:sp>
        <p:nvSpPr>
          <p:cNvPr id="8" name="Segnaposto piè di pagina 7">
            <a:extLst>
              <a:ext uri="{FF2B5EF4-FFF2-40B4-BE49-F238E27FC236}">
                <a16:creationId xmlns:a16="http://schemas.microsoft.com/office/drawing/2014/main" id="{DA54263B-9B8C-69ED-0369-0889C8174A5B}"/>
              </a:ext>
            </a:extLst>
          </p:cNvPr>
          <p:cNvSpPr>
            <a:spLocks noGrp="1"/>
          </p:cNvSpPr>
          <p:nvPr>
            <p:ph type="ftr" sz="quarter" idx="11"/>
          </p:nvPr>
        </p:nvSpPr>
        <p:spPr/>
        <p:txBody>
          <a:bodyPr/>
          <a:lstStyle/>
          <a:p>
            <a:r>
              <a:rPr lang="it-IT"/>
              <a:t>Consiglio regionale della Calabria - VIII Legislatura </a:t>
            </a:r>
          </a:p>
        </p:txBody>
      </p:sp>
      <p:sp>
        <p:nvSpPr>
          <p:cNvPr id="9" name="Segnaposto numero diapositiva 8">
            <a:extLst>
              <a:ext uri="{FF2B5EF4-FFF2-40B4-BE49-F238E27FC236}">
                <a16:creationId xmlns:a16="http://schemas.microsoft.com/office/drawing/2014/main" id="{1A86D53A-4DE5-E1B7-AA7A-E6D47A4CD1AD}"/>
              </a:ext>
            </a:extLst>
          </p:cNvPr>
          <p:cNvSpPr>
            <a:spLocks noGrp="1"/>
          </p:cNvSpPr>
          <p:nvPr>
            <p:ph type="sldNum" sz="quarter" idx="12"/>
          </p:nvPr>
        </p:nvSpPr>
        <p:spPr/>
        <p:txBody>
          <a:bodyPr/>
          <a:lstStyle/>
          <a:p>
            <a:fld id="{C0A75620-F3D8-4140-B583-EC592D52B7F3}" type="slidenum">
              <a:rPr lang="it-IT" smtClean="0"/>
              <a:pPr/>
              <a:t>‹N›</a:t>
            </a:fld>
            <a:endParaRPr lang="it-IT"/>
          </a:p>
        </p:txBody>
      </p:sp>
    </p:spTree>
    <p:extLst>
      <p:ext uri="{BB962C8B-B14F-4D97-AF65-F5344CB8AC3E}">
        <p14:creationId xmlns:p14="http://schemas.microsoft.com/office/powerpoint/2010/main" val="2951570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9B3E0D-6169-7678-75B9-676C9F5F6E3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1E390EE-2FC3-7F2F-E37C-9BB971BFBCEF}"/>
              </a:ext>
            </a:extLst>
          </p:cNvPr>
          <p:cNvSpPr>
            <a:spLocks noGrp="1"/>
          </p:cNvSpPr>
          <p:nvPr>
            <p:ph type="dt" sz="half" idx="10"/>
          </p:nvPr>
        </p:nvSpPr>
        <p:spPr/>
        <p:txBody>
          <a:bodyPr/>
          <a:lstStyle/>
          <a:p>
            <a:fld id="{43CE3D5E-3272-475B-9C38-B83825703D8A}" type="datetime1">
              <a:rPr lang="it-IT" smtClean="0"/>
              <a:t>30/12/2025</a:t>
            </a:fld>
            <a:endParaRPr lang="it-IT"/>
          </a:p>
        </p:txBody>
      </p:sp>
      <p:sp>
        <p:nvSpPr>
          <p:cNvPr id="4" name="Segnaposto piè di pagina 3">
            <a:extLst>
              <a:ext uri="{FF2B5EF4-FFF2-40B4-BE49-F238E27FC236}">
                <a16:creationId xmlns:a16="http://schemas.microsoft.com/office/drawing/2014/main" id="{414EA388-9AFC-A5DA-C6D7-C31656329BA8}"/>
              </a:ext>
            </a:extLst>
          </p:cNvPr>
          <p:cNvSpPr>
            <a:spLocks noGrp="1"/>
          </p:cNvSpPr>
          <p:nvPr>
            <p:ph type="ftr" sz="quarter" idx="11"/>
          </p:nvPr>
        </p:nvSpPr>
        <p:spPr/>
        <p:txBody>
          <a:bodyPr/>
          <a:lstStyle/>
          <a:p>
            <a:r>
              <a:rPr lang="it-IT"/>
              <a:t>Consiglio regionale della Calabria - VIII Legislatura </a:t>
            </a:r>
          </a:p>
        </p:txBody>
      </p:sp>
      <p:sp>
        <p:nvSpPr>
          <p:cNvPr id="5" name="Segnaposto numero diapositiva 4">
            <a:extLst>
              <a:ext uri="{FF2B5EF4-FFF2-40B4-BE49-F238E27FC236}">
                <a16:creationId xmlns:a16="http://schemas.microsoft.com/office/drawing/2014/main" id="{F972FDEF-88F4-6B21-9585-3EA4A7E5AC07}"/>
              </a:ext>
            </a:extLst>
          </p:cNvPr>
          <p:cNvSpPr>
            <a:spLocks noGrp="1"/>
          </p:cNvSpPr>
          <p:nvPr>
            <p:ph type="sldNum" sz="quarter" idx="12"/>
          </p:nvPr>
        </p:nvSpPr>
        <p:spPr/>
        <p:txBody>
          <a:bodyPr/>
          <a:lstStyle/>
          <a:p>
            <a:fld id="{C0A75620-F3D8-4140-B583-EC592D52B7F3}" type="slidenum">
              <a:rPr lang="it-IT" smtClean="0"/>
              <a:pPr/>
              <a:t>‹N›</a:t>
            </a:fld>
            <a:endParaRPr lang="it-IT"/>
          </a:p>
        </p:txBody>
      </p:sp>
    </p:spTree>
    <p:extLst>
      <p:ext uri="{BB962C8B-B14F-4D97-AF65-F5344CB8AC3E}">
        <p14:creationId xmlns:p14="http://schemas.microsoft.com/office/powerpoint/2010/main" val="189788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A7B1EAD-24B8-0C89-FC8F-66266F9ED9F2}"/>
              </a:ext>
            </a:extLst>
          </p:cNvPr>
          <p:cNvSpPr>
            <a:spLocks noGrp="1"/>
          </p:cNvSpPr>
          <p:nvPr>
            <p:ph type="dt" sz="half" idx="10"/>
          </p:nvPr>
        </p:nvSpPr>
        <p:spPr/>
        <p:txBody>
          <a:bodyPr/>
          <a:lstStyle/>
          <a:p>
            <a:fld id="{7FD4D590-9DC5-456F-A057-31E1EA8FBA41}" type="datetime1">
              <a:rPr lang="it-IT" smtClean="0"/>
              <a:t>30/12/2025</a:t>
            </a:fld>
            <a:endParaRPr lang="it-IT"/>
          </a:p>
        </p:txBody>
      </p:sp>
      <p:sp>
        <p:nvSpPr>
          <p:cNvPr id="3" name="Segnaposto piè di pagina 2">
            <a:extLst>
              <a:ext uri="{FF2B5EF4-FFF2-40B4-BE49-F238E27FC236}">
                <a16:creationId xmlns:a16="http://schemas.microsoft.com/office/drawing/2014/main" id="{57C6E0D9-2A53-B658-8B4A-D48401B9EB6F}"/>
              </a:ext>
            </a:extLst>
          </p:cNvPr>
          <p:cNvSpPr>
            <a:spLocks noGrp="1"/>
          </p:cNvSpPr>
          <p:nvPr>
            <p:ph type="ftr" sz="quarter" idx="11"/>
          </p:nvPr>
        </p:nvSpPr>
        <p:spPr/>
        <p:txBody>
          <a:bodyPr/>
          <a:lstStyle/>
          <a:p>
            <a:r>
              <a:rPr lang="it-IT"/>
              <a:t>Consiglio regionale della Calabria - VIII Legislatura </a:t>
            </a:r>
          </a:p>
        </p:txBody>
      </p:sp>
      <p:sp>
        <p:nvSpPr>
          <p:cNvPr id="4" name="Segnaposto numero diapositiva 3">
            <a:extLst>
              <a:ext uri="{FF2B5EF4-FFF2-40B4-BE49-F238E27FC236}">
                <a16:creationId xmlns:a16="http://schemas.microsoft.com/office/drawing/2014/main" id="{A906189E-E99A-8F2D-0AB5-DCBA0246E382}"/>
              </a:ext>
            </a:extLst>
          </p:cNvPr>
          <p:cNvSpPr>
            <a:spLocks noGrp="1"/>
          </p:cNvSpPr>
          <p:nvPr>
            <p:ph type="sldNum" sz="quarter" idx="12"/>
          </p:nvPr>
        </p:nvSpPr>
        <p:spPr/>
        <p:txBody>
          <a:bodyPr/>
          <a:lstStyle/>
          <a:p>
            <a:fld id="{C0A75620-F3D8-4140-B583-EC592D52B7F3}" type="slidenum">
              <a:rPr lang="it-IT" smtClean="0"/>
              <a:pPr/>
              <a:t>‹N›</a:t>
            </a:fld>
            <a:endParaRPr lang="it-IT"/>
          </a:p>
        </p:txBody>
      </p:sp>
    </p:spTree>
    <p:extLst>
      <p:ext uri="{BB962C8B-B14F-4D97-AF65-F5344CB8AC3E}">
        <p14:creationId xmlns:p14="http://schemas.microsoft.com/office/powerpoint/2010/main" val="736657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A3E985-8FDB-E974-DF55-E482416AD63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8EC90CB-BE23-59F7-C61E-EAC21EBC44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5ECE654-FC50-E063-55D1-E54814D401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F9CD754-91C5-23B0-2303-D8C8806A448E}"/>
              </a:ext>
            </a:extLst>
          </p:cNvPr>
          <p:cNvSpPr>
            <a:spLocks noGrp="1"/>
          </p:cNvSpPr>
          <p:nvPr>
            <p:ph type="dt" sz="half" idx="10"/>
          </p:nvPr>
        </p:nvSpPr>
        <p:spPr/>
        <p:txBody>
          <a:bodyPr/>
          <a:lstStyle/>
          <a:p>
            <a:fld id="{F672CDF7-2A43-409C-8945-E518DBB71172}" type="datetime1">
              <a:rPr lang="it-IT" smtClean="0"/>
              <a:t>30/12/2025</a:t>
            </a:fld>
            <a:endParaRPr lang="it-IT"/>
          </a:p>
        </p:txBody>
      </p:sp>
      <p:sp>
        <p:nvSpPr>
          <p:cNvPr id="6" name="Segnaposto piè di pagina 5">
            <a:extLst>
              <a:ext uri="{FF2B5EF4-FFF2-40B4-BE49-F238E27FC236}">
                <a16:creationId xmlns:a16="http://schemas.microsoft.com/office/drawing/2014/main" id="{31AE2407-2854-4887-23A6-5BB1FCCB1E94}"/>
              </a:ext>
            </a:extLst>
          </p:cNvPr>
          <p:cNvSpPr>
            <a:spLocks noGrp="1"/>
          </p:cNvSpPr>
          <p:nvPr>
            <p:ph type="ftr" sz="quarter" idx="11"/>
          </p:nvPr>
        </p:nvSpPr>
        <p:spPr/>
        <p:txBody>
          <a:bodyPr/>
          <a:lstStyle/>
          <a:p>
            <a:r>
              <a:rPr lang="it-IT"/>
              <a:t>Consiglio regionale della Calabria - VIII Legislatura </a:t>
            </a:r>
          </a:p>
        </p:txBody>
      </p:sp>
      <p:sp>
        <p:nvSpPr>
          <p:cNvPr id="7" name="Segnaposto numero diapositiva 6">
            <a:extLst>
              <a:ext uri="{FF2B5EF4-FFF2-40B4-BE49-F238E27FC236}">
                <a16:creationId xmlns:a16="http://schemas.microsoft.com/office/drawing/2014/main" id="{3F2D0064-48D0-5D01-84EB-B0B795693C26}"/>
              </a:ext>
            </a:extLst>
          </p:cNvPr>
          <p:cNvSpPr>
            <a:spLocks noGrp="1"/>
          </p:cNvSpPr>
          <p:nvPr>
            <p:ph type="sldNum" sz="quarter" idx="12"/>
          </p:nvPr>
        </p:nvSpPr>
        <p:spPr/>
        <p:txBody>
          <a:bodyPr/>
          <a:lstStyle/>
          <a:p>
            <a:fld id="{C0A75620-F3D8-4140-B583-EC592D52B7F3}" type="slidenum">
              <a:rPr lang="it-IT" smtClean="0"/>
              <a:pPr/>
              <a:t>‹N›</a:t>
            </a:fld>
            <a:endParaRPr lang="it-IT"/>
          </a:p>
        </p:txBody>
      </p:sp>
    </p:spTree>
    <p:extLst>
      <p:ext uri="{BB962C8B-B14F-4D97-AF65-F5344CB8AC3E}">
        <p14:creationId xmlns:p14="http://schemas.microsoft.com/office/powerpoint/2010/main" val="2599424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4449E6-0B01-D392-FB23-2FE54D6F899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7041BCD-13FF-E1C1-ADE6-DB7AD31432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988D74E-1F2A-1CC1-7ADC-6626EDE08E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C671C03-3D58-6BB7-2A5F-B84E8D01594B}"/>
              </a:ext>
            </a:extLst>
          </p:cNvPr>
          <p:cNvSpPr>
            <a:spLocks noGrp="1"/>
          </p:cNvSpPr>
          <p:nvPr>
            <p:ph type="dt" sz="half" idx="10"/>
          </p:nvPr>
        </p:nvSpPr>
        <p:spPr/>
        <p:txBody>
          <a:bodyPr/>
          <a:lstStyle/>
          <a:p>
            <a:fld id="{2AD297ED-0179-4CB1-B9DC-8BBEF4626DC8}" type="datetime1">
              <a:rPr lang="it-IT" smtClean="0"/>
              <a:t>30/12/2025</a:t>
            </a:fld>
            <a:endParaRPr lang="it-IT"/>
          </a:p>
        </p:txBody>
      </p:sp>
      <p:sp>
        <p:nvSpPr>
          <p:cNvPr id="6" name="Segnaposto piè di pagina 5">
            <a:extLst>
              <a:ext uri="{FF2B5EF4-FFF2-40B4-BE49-F238E27FC236}">
                <a16:creationId xmlns:a16="http://schemas.microsoft.com/office/drawing/2014/main" id="{3FA09CB3-FC87-3272-A2DD-5968E08C8FF4}"/>
              </a:ext>
            </a:extLst>
          </p:cNvPr>
          <p:cNvSpPr>
            <a:spLocks noGrp="1"/>
          </p:cNvSpPr>
          <p:nvPr>
            <p:ph type="ftr" sz="quarter" idx="11"/>
          </p:nvPr>
        </p:nvSpPr>
        <p:spPr/>
        <p:txBody>
          <a:bodyPr/>
          <a:lstStyle/>
          <a:p>
            <a:r>
              <a:rPr lang="it-IT"/>
              <a:t>Consiglio regionale della Calabria - VIII Legislatura </a:t>
            </a:r>
          </a:p>
        </p:txBody>
      </p:sp>
      <p:sp>
        <p:nvSpPr>
          <p:cNvPr id="7" name="Segnaposto numero diapositiva 6">
            <a:extLst>
              <a:ext uri="{FF2B5EF4-FFF2-40B4-BE49-F238E27FC236}">
                <a16:creationId xmlns:a16="http://schemas.microsoft.com/office/drawing/2014/main" id="{3B1537D6-2FA1-FA6A-FCE3-641EF80C1B00}"/>
              </a:ext>
            </a:extLst>
          </p:cNvPr>
          <p:cNvSpPr>
            <a:spLocks noGrp="1"/>
          </p:cNvSpPr>
          <p:nvPr>
            <p:ph type="sldNum" sz="quarter" idx="12"/>
          </p:nvPr>
        </p:nvSpPr>
        <p:spPr/>
        <p:txBody>
          <a:bodyPr/>
          <a:lstStyle/>
          <a:p>
            <a:fld id="{C0A75620-F3D8-4140-B583-EC592D52B7F3}" type="slidenum">
              <a:rPr lang="it-IT" smtClean="0"/>
              <a:pPr/>
              <a:t>‹N›</a:t>
            </a:fld>
            <a:endParaRPr lang="it-IT"/>
          </a:p>
        </p:txBody>
      </p:sp>
    </p:spTree>
    <p:extLst>
      <p:ext uri="{BB962C8B-B14F-4D97-AF65-F5344CB8AC3E}">
        <p14:creationId xmlns:p14="http://schemas.microsoft.com/office/powerpoint/2010/main" val="2659984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BD68181-010E-6365-7A1C-22AB4B59EB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3C0D455-B288-9B8F-519C-65A5DBA285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72234F9-E634-7A99-1D65-DC115F76F2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0942D26-EC66-4248-8A11-07B1483046F7}" type="datetime1">
              <a:rPr lang="it-IT" smtClean="0"/>
              <a:t>30/12/2025</a:t>
            </a:fld>
            <a:endParaRPr lang="it-IT"/>
          </a:p>
        </p:txBody>
      </p:sp>
      <p:sp>
        <p:nvSpPr>
          <p:cNvPr id="5" name="Segnaposto piè di pagina 4">
            <a:extLst>
              <a:ext uri="{FF2B5EF4-FFF2-40B4-BE49-F238E27FC236}">
                <a16:creationId xmlns:a16="http://schemas.microsoft.com/office/drawing/2014/main" id="{E21F024A-B9B0-CF5E-A573-3B52778C6C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it-IT"/>
              <a:t>Consiglio regionale della Calabria - VIII Legislatura </a:t>
            </a:r>
          </a:p>
        </p:txBody>
      </p:sp>
      <p:sp>
        <p:nvSpPr>
          <p:cNvPr id="6" name="Segnaposto numero diapositiva 5">
            <a:extLst>
              <a:ext uri="{FF2B5EF4-FFF2-40B4-BE49-F238E27FC236}">
                <a16:creationId xmlns:a16="http://schemas.microsoft.com/office/drawing/2014/main" id="{21815A05-F26D-4EF5-F62C-C962EE7F74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0A75620-F3D8-4140-B583-EC592D52B7F3}" type="slidenum">
              <a:rPr lang="it-IT" smtClean="0"/>
              <a:pPr/>
              <a:t>‹N›</a:t>
            </a:fld>
            <a:endParaRPr lang="it-IT"/>
          </a:p>
        </p:txBody>
      </p:sp>
    </p:spTree>
    <p:extLst>
      <p:ext uri="{BB962C8B-B14F-4D97-AF65-F5344CB8AC3E}">
        <p14:creationId xmlns:p14="http://schemas.microsoft.com/office/powerpoint/2010/main" val="276189475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 Target="slide132.xml"/><Relationship Id="rId13" Type="http://schemas.openxmlformats.org/officeDocument/2006/relationships/slide" Target="slide142.xml"/><Relationship Id="rId3" Type="http://schemas.openxmlformats.org/officeDocument/2006/relationships/image" Target="../media/image2.png"/><Relationship Id="rId7" Type="http://schemas.openxmlformats.org/officeDocument/2006/relationships/slide" Target="slide131.xml"/><Relationship Id="rId12" Type="http://schemas.openxmlformats.org/officeDocument/2006/relationships/slide" Target="slide141.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slide" Target="slide130.xml"/><Relationship Id="rId11" Type="http://schemas.openxmlformats.org/officeDocument/2006/relationships/slide" Target="slide140.xml"/><Relationship Id="rId5" Type="http://schemas.openxmlformats.org/officeDocument/2006/relationships/slide" Target="slide129.xml"/><Relationship Id="rId15" Type="http://schemas.openxmlformats.org/officeDocument/2006/relationships/slide" Target="slide147.xml"/><Relationship Id="rId10" Type="http://schemas.openxmlformats.org/officeDocument/2006/relationships/slide" Target="slide137.xml"/><Relationship Id="rId4" Type="http://schemas.openxmlformats.org/officeDocument/2006/relationships/slide" Target="slide128.xml"/><Relationship Id="rId9" Type="http://schemas.openxmlformats.org/officeDocument/2006/relationships/slide" Target="slide133.xml"/><Relationship Id="rId14" Type="http://schemas.openxmlformats.org/officeDocument/2006/relationships/slide" Target="slide14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8" Type="http://schemas.openxmlformats.org/officeDocument/2006/relationships/hyperlink" Target="https://www.consiglioregionale.calabria.it/bdf/api/BDF?numero=7&amp;anno=2015" TargetMode="External"/><Relationship Id="rId13" Type="http://schemas.openxmlformats.org/officeDocument/2006/relationships/hyperlink" Target="https://www.consiglioregionale.calabria.it/bdf/api/BDF?numero=12&amp;anno=2015" TargetMode="External"/><Relationship Id="rId18" Type="http://schemas.openxmlformats.org/officeDocument/2006/relationships/hyperlink" Target="https://www.consiglioregionale.calabria.it/bdf/api/BDF?numero=17&amp;anno=2015" TargetMode="External"/><Relationship Id="rId26" Type="http://schemas.openxmlformats.org/officeDocument/2006/relationships/hyperlink" Target="https://www.consiglioregionale.calabria.it/bdf/api/BDF?numero=25&amp;anno=2015" TargetMode="External"/><Relationship Id="rId3" Type="http://schemas.openxmlformats.org/officeDocument/2006/relationships/hyperlink" Target="https://www.consiglioregionale.calabria.it/bdf/api/BDF?numero=2&amp;anno=2015" TargetMode="External"/><Relationship Id="rId21" Type="http://schemas.openxmlformats.org/officeDocument/2006/relationships/hyperlink" Target="https://www.consiglioregionale.calabria.it/bdf/api/BDF?numero=20&amp;anno=2015" TargetMode="External"/><Relationship Id="rId7" Type="http://schemas.openxmlformats.org/officeDocument/2006/relationships/hyperlink" Target="https://www.consiglioregionale.calabria.it/bdf/api/BDF?numero=6&amp;anno=2015" TargetMode="External"/><Relationship Id="rId12" Type="http://schemas.openxmlformats.org/officeDocument/2006/relationships/hyperlink" Target="https://www.consiglioregionale.calabria.it/bdf/api/BDF?numero=11&amp;anno=2015" TargetMode="External"/><Relationship Id="rId17" Type="http://schemas.openxmlformats.org/officeDocument/2006/relationships/hyperlink" Target="https://www.consiglioregionale.calabria.it/bdf/api/BDF?numero=16&amp;anno=2015" TargetMode="External"/><Relationship Id="rId25" Type="http://schemas.openxmlformats.org/officeDocument/2006/relationships/hyperlink" Target="https://www.consiglioregionale.calabria.it/bdf/api/BDF?numero=24&amp;anno=2015" TargetMode="External"/><Relationship Id="rId2" Type="http://schemas.openxmlformats.org/officeDocument/2006/relationships/hyperlink" Target="https://www.consiglioregionale.calabria.it/bdf/api/BDF?numero=1&amp;anno=2015" TargetMode="External"/><Relationship Id="rId16" Type="http://schemas.openxmlformats.org/officeDocument/2006/relationships/hyperlink" Target="https://www.consiglioregionale.calabria.it/bdf/api/BDF?numero=15&amp;anno=2015" TargetMode="External"/><Relationship Id="rId20" Type="http://schemas.openxmlformats.org/officeDocument/2006/relationships/hyperlink" Target="https://www.consiglioregionale.calabria.it/bdf/api/BDF?numero=19&amp;anno=2015" TargetMode="External"/><Relationship Id="rId29" Type="http://schemas.openxmlformats.org/officeDocument/2006/relationships/hyperlink" Target="https://www.consiglioregionale.calabria.it/bdf/api/BDF?numero=28&amp;anno=2015"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5&amp;anno=2015" TargetMode="External"/><Relationship Id="rId11" Type="http://schemas.openxmlformats.org/officeDocument/2006/relationships/hyperlink" Target="https://www.consiglioregionale.calabria.it/bdf/api/BDF?numero=10&amp;anno=2015" TargetMode="External"/><Relationship Id="rId24" Type="http://schemas.openxmlformats.org/officeDocument/2006/relationships/hyperlink" Target="https://www.consiglioregionale.calabria.it/bdf/api/BDF?numero=23&amp;anno=2015" TargetMode="External"/><Relationship Id="rId5" Type="http://schemas.openxmlformats.org/officeDocument/2006/relationships/hyperlink" Target="https://www.consiglioregionale.calabria.it/bdf/api/BDF?numero=4&amp;anno=2015" TargetMode="External"/><Relationship Id="rId15" Type="http://schemas.openxmlformats.org/officeDocument/2006/relationships/hyperlink" Target="https://www.consiglioregionale.calabria.it/bdf/api/BDF?numero=14&amp;anno=2015" TargetMode="External"/><Relationship Id="rId23" Type="http://schemas.openxmlformats.org/officeDocument/2006/relationships/hyperlink" Target="https://www.consiglioregionale.calabria.it/bdf/api/BDF?numero=22&amp;anno=2015" TargetMode="External"/><Relationship Id="rId28" Type="http://schemas.openxmlformats.org/officeDocument/2006/relationships/hyperlink" Target="https://www.consiglioregionale.calabria.it/bdf/api/BDF?numero=27&amp;anno=2015" TargetMode="External"/><Relationship Id="rId10" Type="http://schemas.openxmlformats.org/officeDocument/2006/relationships/hyperlink" Target="https://www.consiglioregionale.calabria.it/bdf/api/BDF?numero=9&amp;anno=2015" TargetMode="External"/><Relationship Id="rId19" Type="http://schemas.openxmlformats.org/officeDocument/2006/relationships/hyperlink" Target="https://www.consiglioregionale.calabria.it/bdf/api/BDF?numero=18&amp;anno=2015" TargetMode="External"/><Relationship Id="rId4" Type="http://schemas.openxmlformats.org/officeDocument/2006/relationships/hyperlink" Target="https://www.consiglioregionale.calabria.it/bdf/api/BDF?numero=3&amp;anno=2015" TargetMode="External"/><Relationship Id="rId9" Type="http://schemas.openxmlformats.org/officeDocument/2006/relationships/hyperlink" Target="https://www.consiglioregionale.calabria.it/bdf/api/BDF?numero=8&amp;anno=2015" TargetMode="External"/><Relationship Id="rId14" Type="http://schemas.openxmlformats.org/officeDocument/2006/relationships/hyperlink" Target="https://www.consiglioregionale.calabria.it/bdf/api/BDF?numero=13&amp;anno=2015" TargetMode="External"/><Relationship Id="rId22" Type="http://schemas.openxmlformats.org/officeDocument/2006/relationships/hyperlink" Target="https://www.consiglioregionale.calabria.it/bdf/api/BDF?numero=21&amp;anno=2015" TargetMode="External"/><Relationship Id="rId27" Type="http://schemas.openxmlformats.org/officeDocument/2006/relationships/hyperlink" Target="https://www.consiglioregionale.calabria.it/bdf/api/BDF?numero=26&amp;anno=2015" TargetMode="External"/><Relationship Id="rId30" Type="http://schemas.openxmlformats.org/officeDocument/2006/relationships/hyperlink" Target="https://www.consiglioregionale.calabria.it/bdf/api/BDF?numero=29&amp;anno=2015" TargetMode="External"/></Relationships>
</file>

<file path=ppt/slides/_rels/slide115.xml.rels><?xml version="1.0" encoding="UTF-8" standalone="yes"?>
<Relationships xmlns="http://schemas.openxmlformats.org/package/2006/relationships"><Relationship Id="rId8" Type="http://schemas.openxmlformats.org/officeDocument/2006/relationships/hyperlink" Target="https://www.consiglioregionale.calabria.it/bdf/api/BDF?numero=36&amp;anno=2015" TargetMode="External"/><Relationship Id="rId13" Type="http://schemas.openxmlformats.org/officeDocument/2006/relationships/hyperlink" Target="https://www.consiglioregionale.calabria.it/bdf/api/BDF?numero=1&amp;anno=2016" TargetMode="External"/><Relationship Id="rId18" Type="http://schemas.openxmlformats.org/officeDocument/2006/relationships/hyperlink" Target="https://www.consiglioregionale.calabria.it/bdf/api/BDF?numero=6&amp;anno=2016" TargetMode="External"/><Relationship Id="rId26" Type="http://schemas.openxmlformats.org/officeDocument/2006/relationships/hyperlink" Target="https://www.consiglioregionale.calabria.it/bdf/api/BDF?numero=14&amp;anno=2016" TargetMode="External"/><Relationship Id="rId3" Type="http://schemas.openxmlformats.org/officeDocument/2006/relationships/hyperlink" Target="https://www.consiglioregionale.calabria.it/bdf/api/BDF?numero=31&amp;anno=2015" TargetMode="External"/><Relationship Id="rId21" Type="http://schemas.openxmlformats.org/officeDocument/2006/relationships/hyperlink" Target="https://www.consiglioregionale.calabria.it/bdf/api/BDF?numero=9&amp;anno=2016" TargetMode="External"/><Relationship Id="rId7" Type="http://schemas.openxmlformats.org/officeDocument/2006/relationships/hyperlink" Target="https://www.consiglioregionale.calabria.it/bdf/api/BDF?numero=35&amp;anno=2015" TargetMode="External"/><Relationship Id="rId12" Type="http://schemas.openxmlformats.org/officeDocument/2006/relationships/hyperlink" Target="https://www.consiglioregionale.calabria.it/bdf/api/BDF?numero=40&amp;anno=2015" TargetMode="External"/><Relationship Id="rId17" Type="http://schemas.openxmlformats.org/officeDocument/2006/relationships/hyperlink" Target="https://www.consiglioregionale.calabria.it/bdf/api/BDF?numero=5&amp;anno=2016" TargetMode="External"/><Relationship Id="rId25" Type="http://schemas.openxmlformats.org/officeDocument/2006/relationships/hyperlink" Target="https://www.consiglioregionale.calabria.it/bdf/api/BDF?numero=13&amp;anno=2016" TargetMode="External"/><Relationship Id="rId2" Type="http://schemas.openxmlformats.org/officeDocument/2006/relationships/hyperlink" Target="https://www.consiglioregionale.calabria.it/bdf/api/BDF?numero=30&amp;anno=2015" TargetMode="External"/><Relationship Id="rId16" Type="http://schemas.openxmlformats.org/officeDocument/2006/relationships/hyperlink" Target="https://www.consiglioregionale.calabria.it/bdf/api/BDF?numero=4&amp;anno=2016" TargetMode="External"/><Relationship Id="rId20" Type="http://schemas.openxmlformats.org/officeDocument/2006/relationships/hyperlink" Target="https://www.consiglioregionale.calabria.it/bdf/api/BDF?numero=8&amp;anno=2016" TargetMode="External"/><Relationship Id="rId29" Type="http://schemas.openxmlformats.org/officeDocument/2006/relationships/hyperlink" Target="https://www.consiglioregionale.calabria.it/bdf/api/BDF?numero=17&amp;anno=2016"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34&amp;anno=2015" TargetMode="External"/><Relationship Id="rId11" Type="http://schemas.openxmlformats.org/officeDocument/2006/relationships/hyperlink" Target="https://www.consiglioregionale.calabria.it/bdf/api/BDF?numero=39&amp;anno=2015" TargetMode="External"/><Relationship Id="rId24" Type="http://schemas.openxmlformats.org/officeDocument/2006/relationships/hyperlink" Target="https://www.consiglioregionale.calabria.it/bdf/api/BDF?numero=12&amp;anno=2016" TargetMode="External"/><Relationship Id="rId5" Type="http://schemas.openxmlformats.org/officeDocument/2006/relationships/hyperlink" Target="https://www.consiglioregionale.calabria.it/bdf/api/BDF?numero=33&amp;anno=2015" TargetMode="External"/><Relationship Id="rId15" Type="http://schemas.openxmlformats.org/officeDocument/2006/relationships/hyperlink" Target="https://www.consiglioregionale.calabria.it/bdf/api/BDF?numero=3&amp;anno=2016" TargetMode="External"/><Relationship Id="rId23" Type="http://schemas.openxmlformats.org/officeDocument/2006/relationships/hyperlink" Target="https://www.consiglioregionale.calabria.it/bdf/api/BDF?numero=11&amp;anno=2016" TargetMode="External"/><Relationship Id="rId28" Type="http://schemas.openxmlformats.org/officeDocument/2006/relationships/hyperlink" Target="https://www.consiglioregionale.calabria.it/bdf/api/BDF?numero=16&amp;anno=2016" TargetMode="External"/><Relationship Id="rId10" Type="http://schemas.openxmlformats.org/officeDocument/2006/relationships/hyperlink" Target="https://www.consiglioregionale.calabria.it/bdf/api/BDF?numero=38&amp;anno=2015" TargetMode="External"/><Relationship Id="rId19" Type="http://schemas.openxmlformats.org/officeDocument/2006/relationships/hyperlink" Target="https://www.consiglioregionale.calabria.it/bdf/api/BDF?numero=7&amp;anno=2016" TargetMode="External"/><Relationship Id="rId4" Type="http://schemas.openxmlformats.org/officeDocument/2006/relationships/hyperlink" Target="https://www.consiglioregionale.calabria.it/bdf/api/BDF?numero=32&amp;anno=2015" TargetMode="External"/><Relationship Id="rId9" Type="http://schemas.openxmlformats.org/officeDocument/2006/relationships/hyperlink" Target="https://www.consiglioregionale.calabria.it/bdf/api/BDF?numero=37&amp;anno=2015" TargetMode="External"/><Relationship Id="rId14" Type="http://schemas.openxmlformats.org/officeDocument/2006/relationships/hyperlink" Target="https://www.consiglioregionale.calabria.it/bdf/api/BDF?numero=2&amp;anno=2016" TargetMode="External"/><Relationship Id="rId22" Type="http://schemas.openxmlformats.org/officeDocument/2006/relationships/hyperlink" Target="https://www.consiglioregionale.calabria.it/bdf/api/BDF?numero=10&amp;anno=2016" TargetMode="External"/><Relationship Id="rId27" Type="http://schemas.openxmlformats.org/officeDocument/2006/relationships/hyperlink" Target="https://www.consiglioregionale.calabria.it/bdf/api/BDF?numero=15&amp;anno=2016" TargetMode="External"/><Relationship Id="rId30" Type="http://schemas.openxmlformats.org/officeDocument/2006/relationships/hyperlink" Target="https://www.consiglioregionale.calabria.it/bdf/api/BDF?numero=18&amp;anno=2016" TargetMode="External"/></Relationships>
</file>

<file path=ppt/slides/_rels/slide116.xml.rels><?xml version="1.0" encoding="UTF-8" standalone="yes"?>
<Relationships xmlns="http://schemas.openxmlformats.org/package/2006/relationships"><Relationship Id="rId8" Type="http://schemas.openxmlformats.org/officeDocument/2006/relationships/hyperlink" Target="https://www.consiglioregionale.calabria.it/bdf/api/BDF?numero=25&amp;anno=2016" TargetMode="External"/><Relationship Id="rId13" Type="http://schemas.openxmlformats.org/officeDocument/2006/relationships/hyperlink" Target="https://www.consiglioregionale.calabria.it/bdf/api/BDF?numero=30&amp;anno=2016" TargetMode="External"/><Relationship Id="rId18" Type="http://schemas.openxmlformats.org/officeDocument/2006/relationships/hyperlink" Target="https://www.consiglioregionale.calabria.it/bdf/api/BDF?numero=35&amp;anno=2016" TargetMode="External"/><Relationship Id="rId26" Type="http://schemas.openxmlformats.org/officeDocument/2006/relationships/hyperlink" Target="https://www.consiglioregionale.calabria.it/bdf/api/BDF?numero=43&amp;anno=2016" TargetMode="External"/><Relationship Id="rId3" Type="http://schemas.openxmlformats.org/officeDocument/2006/relationships/hyperlink" Target="https://www.consiglioregionale.calabria.it/bdf/api/BDF?numero=20&amp;anno=2016" TargetMode="External"/><Relationship Id="rId21" Type="http://schemas.openxmlformats.org/officeDocument/2006/relationships/hyperlink" Target="https://www.consiglioregionale.calabria.it/bdf/api/BDF?numero=38&amp;anno=2016" TargetMode="External"/><Relationship Id="rId7" Type="http://schemas.openxmlformats.org/officeDocument/2006/relationships/hyperlink" Target="https://www.consiglioregionale.calabria.it/bdf/api/BDF?numero=24&amp;anno=2016" TargetMode="External"/><Relationship Id="rId12" Type="http://schemas.openxmlformats.org/officeDocument/2006/relationships/hyperlink" Target="https://www.consiglioregionale.calabria.it/bdf/api/BDF?numero=29&amp;anno=2016" TargetMode="External"/><Relationship Id="rId17" Type="http://schemas.openxmlformats.org/officeDocument/2006/relationships/hyperlink" Target="https://www.consiglioregionale.calabria.it/bdf/api/BDF?numero=34&amp;anno=2016" TargetMode="External"/><Relationship Id="rId25" Type="http://schemas.openxmlformats.org/officeDocument/2006/relationships/hyperlink" Target="https://www.consiglioregionale.calabria.it/bdf/api/BDF?numero=42&amp;anno=2016" TargetMode="External"/><Relationship Id="rId2" Type="http://schemas.openxmlformats.org/officeDocument/2006/relationships/hyperlink" Target="https://www.consiglioregionale.calabria.it/bdf/api/BDF?numero=19&amp;anno=2016" TargetMode="External"/><Relationship Id="rId16" Type="http://schemas.openxmlformats.org/officeDocument/2006/relationships/hyperlink" Target="https://www.consiglioregionale.calabria.it/bdf/api/BDF?numero=33&amp;anno=2016" TargetMode="External"/><Relationship Id="rId20" Type="http://schemas.openxmlformats.org/officeDocument/2006/relationships/hyperlink" Target="https://www.consiglioregionale.calabria.it/bdf/api/BDF?numero=37&amp;anno=2016" TargetMode="External"/><Relationship Id="rId29" Type="http://schemas.openxmlformats.org/officeDocument/2006/relationships/hyperlink" Target="https://www.consiglioregionale.calabria.it/bdf/api/BDF?numero=46&amp;anno=2016"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23&amp;anno=2016" TargetMode="External"/><Relationship Id="rId11" Type="http://schemas.openxmlformats.org/officeDocument/2006/relationships/hyperlink" Target="https://www.consiglioregionale.calabria.it/bdf/api/BDF?numero=28&amp;anno=2016" TargetMode="External"/><Relationship Id="rId24" Type="http://schemas.openxmlformats.org/officeDocument/2006/relationships/hyperlink" Target="https://www.consiglioregionale.calabria.it/bdf/api/BDF?numero=41&amp;anno=2016" TargetMode="External"/><Relationship Id="rId5" Type="http://schemas.openxmlformats.org/officeDocument/2006/relationships/hyperlink" Target="https://www.consiglioregionale.calabria.it/bdf/api/BDF?numero=22&amp;anno=2016" TargetMode="External"/><Relationship Id="rId15" Type="http://schemas.openxmlformats.org/officeDocument/2006/relationships/hyperlink" Target="https://www.consiglioregionale.calabria.it/bdf/api/BDF?numero=32&amp;anno=2016" TargetMode="External"/><Relationship Id="rId23" Type="http://schemas.openxmlformats.org/officeDocument/2006/relationships/hyperlink" Target="https://www.consiglioregionale.calabria.it/bdf/api/BDF?numero=40&amp;anno=2016" TargetMode="External"/><Relationship Id="rId28" Type="http://schemas.openxmlformats.org/officeDocument/2006/relationships/hyperlink" Target="https://www.consiglioregionale.calabria.it/bdf/api/BDF?numero=45&amp;anno=2016" TargetMode="External"/><Relationship Id="rId10" Type="http://schemas.openxmlformats.org/officeDocument/2006/relationships/hyperlink" Target="https://www.consiglioregionale.calabria.it/bdf/api/BDF?numero=27&amp;anno=2016" TargetMode="External"/><Relationship Id="rId19" Type="http://schemas.openxmlformats.org/officeDocument/2006/relationships/hyperlink" Target="https://www.consiglioregionale.calabria.it/bdf/api/BDF?numero=36&amp;anno=2016" TargetMode="External"/><Relationship Id="rId4" Type="http://schemas.openxmlformats.org/officeDocument/2006/relationships/hyperlink" Target="https://www.consiglioregionale.calabria.it/bdf/api/BDF?numero=21&amp;anno=2016" TargetMode="External"/><Relationship Id="rId9" Type="http://schemas.openxmlformats.org/officeDocument/2006/relationships/hyperlink" Target="https://www.consiglioregionale.calabria.it/bdf/api/BDF?numero=26&amp;anno=2016" TargetMode="External"/><Relationship Id="rId14" Type="http://schemas.openxmlformats.org/officeDocument/2006/relationships/hyperlink" Target="https://www.consiglioregionale.calabria.it/bdf/api/BDF?numero=31&amp;anno=2016" TargetMode="External"/><Relationship Id="rId22" Type="http://schemas.openxmlformats.org/officeDocument/2006/relationships/hyperlink" Target="https://www.consiglioregionale.calabria.it/bdf/api/BDF?numero=39&amp;anno=2016" TargetMode="External"/><Relationship Id="rId27" Type="http://schemas.openxmlformats.org/officeDocument/2006/relationships/hyperlink" Target="https://www.consiglioregionale.calabria.it/bdf/api/BDF?numero=44&amp;anno=2016" TargetMode="External"/><Relationship Id="rId30" Type="http://schemas.openxmlformats.org/officeDocument/2006/relationships/hyperlink" Target="https://www.consiglioregionale.calabria.it/bdf/api/BDF?numero=47&amp;anno=2016" TargetMode="External"/></Relationships>
</file>

<file path=ppt/slides/_rels/slide117.xml.rels><?xml version="1.0" encoding="UTF-8" standalone="yes"?>
<Relationships xmlns="http://schemas.openxmlformats.org/package/2006/relationships"><Relationship Id="rId8" Type="http://schemas.openxmlformats.org/officeDocument/2006/relationships/hyperlink" Target="https://www.consiglioregionale.calabria.it/bdf/api/BDF?numero=7&amp;anno=2017" TargetMode="External"/><Relationship Id="rId13" Type="http://schemas.openxmlformats.org/officeDocument/2006/relationships/hyperlink" Target="https://www.consiglioregionale.calabria.it/bdf/api/BDF?numero=12&amp;anno=2017" TargetMode="External"/><Relationship Id="rId18" Type="http://schemas.openxmlformats.org/officeDocument/2006/relationships/hyperlink" Target="https://www.consiglioregionale.calabria.it/bdf/api/BDF?numero=17&amp;anno=2017" TargetMode="External"/><Relationship Id="rId26" Type="http://schemas.openxmlformats.org/officeDocument/2006/relationships/hyperlink" Target="https://www.consiglioregionale.calabria.it/bdf/api/BDF?numero=25&amp;anno=2017" TargetMode="External"/><Relationship Id="rId3" Type="http://schemas.openxmlformats.org/officeDocument/2006/relationships/hyperlink" Target="https://www.consiglioregionale.calabria.it/bdf/api/BDF?numero=2&amp;anno=2017" TargetMode="External"/><Relationship Id="rId21" Type="http://schemas.openxmlformats.org/officeDocument/2006/relationships/hyperlink" Target="https://www.consiglioregionale.calabria.it/bdf/api/BDF?numero=20&amp;anno=2017" TargetMode="External"/><Relationship Id="rId7" Type="http://schemas.openxmlformats.org/officeDocument/2006/relationships/hyperlink" Target="https://www.consiglioregionale.calabria.it/bdf/api/BDF?numero=6&amp;anno=2017" TargetMode="External"/><Relationship Id="rId12" Type="http://schemas.openxmlformats.org/officeDocument/2006/relationships/hyperlink" Target="https://www.consiglioregionale.calabria.it/bdf/api/BDF?numero=11&amp;anno=2017" TargetMode="External"/><Relationship Id="rId17" Type="http://schemas.openxmlformats.org/officeDocument/2006/relationships/hyperlink" Target="https://www.consiglioregionale.calabria.it/bdf/api/BDF?numero=16&amp;anno=2017" TargetMode="External"/><Relationship Id="rId25" Type="http://schemas.openxmlformats.org/officeDocument/2006/relationships/hyperlink" Target="https://www.consiglioregionale.calabria.it/bdf/api/BDF?numero=24&amp;anno=2017" TargetMode="External"/><Relationship Id="rId2" Type="http://schemas.openxmlformats.org/officeDocument/2006/relationships/hyperlink" Target="https://www.consiglioregionale.calabria.it/bdf/api/BDF?numero=1&amp;anno=2017" TargetMode="External"/><Relationship Id="rId16" Type="http://schemas.openxmlformats.org/officeDocument/2006/relationships/hyperlink" Target="https://www.consiglioregionale.calabria.it/bdf/api/BDF?numero=15&amp;anno=2017" TargetMode="External"/><Relationship Id="rId20" Type="http://schemas.openxmlformats.org/officeDocument/2006/relationships/hyperlink" Target="https://www.consiglioregionale.calabria.it/bdf/api/BDF?numero=19&amp;anno=2017" TargetMode="External"/><Relationship Id="rId29" Type="http://schemas.openxmlformats.org/officeDocument/2006/relationships/hyperlink" Target="https://www.consiglioregionale.calabria.it/bdf/api/BDF?numero=28&amp;anno=2017"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5&amp;anno=2017" TargetMode="External"/><Relationship Id="rId11" Type="http://schemas.openxmlformats.org/officeDocument/2006/relationships/hyperlink" Target="https://www.consiglioregionale.calabria.it/bdf/api/BDF?numero=10&amp;anno=2017" TargetMode="External"/><Relationship Id="rId24" Type="http://schemas.openxmlformats.org/officeDocument/2006/relationships/hyperlink" Target="https://www.consiglioregionale.calabria.it/bdf/api/BDF?numero=23&amp;anno=2017" TargetMode="External"/><Relationship Id="rId5" Type="http://schemas.openxmlformats.org/officeDocument/2006/relationships/hyperlink" Target="https://www.consiglioregionale.calabria.it/bdf/api/BDF?numero=4&amp;anno=2017" TargetMode="External"/><Relationship Id="rId15" Type="http://schemas.openxmlformats.org/officeDocument/2006/relationships/hyperlink" Target="https://www.consiglioregionale.calabria.it/bdf/api/BDF?numero=14&amp;anno=2017" TargetMode="External"/><Relationship Id="rId23" Type="http://schemas.openxmlformats.org/officeDocument/2006/relationships/hyperlink" Target="https://www.consiglioregionale.calabria.it/bdf/api/BDF?numero=22&amp;anno=2017" TargetMode="External"/><Relationship Id="rId28" Type="http://schemas.openxmlformats.org/officeDocument/2006/relationships/hyperlink" Target="https://www.consiglioregionale.calabria.it/bdf/api/BDF?numero=27&amp;anno=2017" TargetMode="External"/><Relationship Id="rId10" Type="http://schemas.openxmlformats.org/officeDocument/2006/relationships/hyperlink" Target="https://www.consiglioregionale.calabria.it/bdf/api/BDF?numero=9&amp;anno=2017" TargetMode="External"/><Relationship Id="rId19" Type="http://schemas.openxmlformats.org/officeDocument/2006/relationships/hyperlink" Target="https://www.consiglioregionale.calabria.it/bdf/api/BDF?numero=18&amp;anno=2017" TargetMode="External"/><Relationship Id="rId4" Type="http://schemas.openxmlformats.org/officeDocument/2006/relationships/hyperlink" Target="https://www.consiglioregionale.calabria.it/bdf/api/BDF?numero=3&amp;anno=2017" TargetMode="External"/><Relationship Id="rId9" Type="http://schemas.openxmlformats.org/officeDocument/2006/relationships/hyperlink" Target="https://www.consiglioregionale.calabria.it/bdf/api/BDF?numero=8&amp;anno=2017" TargetMode="External"/><Relationship Id="rId14" Type="http://schemas.openxmlformats.org/officeDocument/2006/relationships/hyperlink" Target="https://www.consiglioregionale.calabria.it/bdf/api/BDF?numero=13&amp;anno=2017" TargetMode="External"/><Relationship Id="rId22" Type="http://schemas.openxmlformats.org/officeDocument/2006/relationships/hyperlink" Target="https://www.consiglioregionale.calabria.it/bdf/api/BDF?numero=21&amp;anno=2017" TargetMode="External"/><Relationship Id="rId27" Type="http://schemas.openxmlformats.org/officeDocument/2006/relationships/hyperlink" Target="https://www.consiglioregionale.calabria.it/bdf/api/BDF?numero=26&amp;anno=2017" TargetMode="External"/></Relationships>
</file>

<file path=ppt/slides/_rels/slide118.xml.rels><?xml version="1.0" encoding="UTF-8" standalone="yes"?>
<Relationships xmlns="http://schemas.openxmlformats.org/package/2006/relationships"><Relationship Id="rId8" Type="http://schemas.openxmlformats.org/officeDocument/2006/relationships/hyperlink" Target="https://www.consiglioregionale.calabria.it/bdf/api/BDF?numero=35&amp;anno=2017" TargetMode="External"/><Relationship Id="rId13" Type="http://schemas.openxmlformats.org/officeDocument/2006/relationships/hyperlink" Target="https://www.consiglioregionale.calabria.it/bdf/api/BDF?numero=40&amp;anno=2017" TargetMode="External"/><Relationship Id="rId18" Type="http://schemas.openxmlformats.org/officeDocument/2006/relationships/hyperlink" Target="https://www.consiglioregionale.calabria.it/bdf/api/BDF?numero=45&amp;anno=2017" TargetMode="External"/><Relationship Id="rId3" Type="http://schemas.openxmlformats.org/officeDocument/2006/relationships/hyperlink" Target="https://www.consiglioregionale.calabria.it/bdf/api/BDF?numero=30&amp;anno=2017" TargetMode="External"/><Relationship Id="rId21" Type="http://schemas.openxmlformats.org/officeDocument/2006/relationships/hyperlink" Target="https://www.consiglioregionale.calabria.it/bdf/api/BDF?numero=48&amp;anno=2017" TargetMode="External"/><Relationship Id="rId7" Type="http://schemas.openxmlformats.org/officeDocument/2006/relationships/hyperlink" Target="https://www.consiglioregionale.calabria.it/bdf/api/BDF?numero=34&amp;anno=2017" TargetMode="External"/><Relationship Id="rId12" Type="http://schemas.openxmlformats.org/officeDocument/2006/relationships/hyperlink" Target="https://www.consiglioregionale.calabria.it/bdf/api/BDF?numero=39&amp;anno=2017" TargetMode="External"/><Relationship Id="rId17" Type="http://schemas.openxmlformats.org/officeDocument/2006/relationships/hyperlink" Target="https://www.consiglioregionale.calabria.it/bdf/api/BDF?numero=44&amp;anno=2017" TargetMode="External"/><Relationship Id="rId2" Type="http://schemas.openxmlformats.org/officeDocument/2006/relationships/hyperlink" Target="https://www.consiglioregionale.calabria.it/bdf/api/BDF?numero=29&amp;anno=2017" TargetMode="External"/><Relationship Id="rId16" Type="http://schemas.openxmlformats.org/officeDocument/2006/relationships/hyperlink" Target="https://www.consiglioregionale.calabria.it/bdf/api/BDF?numero=43&amp;anno=2017" TargetMode="External"/><Relationship Id="rId20" Type="http://schemas.openxmlformats.org/officeDocument/2006/relationships/hyperlink" Target="https://www.consiglioregionale.calabria.it/bdf/api/BDF?numero=47&amp;anno=2017"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33&amp;anno=2017" TargetMode="External"/><Relationship Id="rId11" Type="http://schemas.openxmlformats.org/officeDocument/2006/relationships/hyperlink" Target="https://www.consiglioregionale.calabria.it/bdf/api/BDF?numero=38&amp;anno=2017" TargetMode="External"/><Relationship Id="rId5" Type="http://schemas.openxmlformats.org/officeDocument/2006/relationships/hyperlink" Target="https://www.consiglioregionale.calabria.it/bdf/api/BDF?numero=32&amp;anno=2017" TargetMode="External"/><Relationship Id="rId15" Type="http://schemas.openxmlformats.org/officeDocument/2006/relationships/hyperlink" Target="https://www.consiglioregionale.calabria.it/bdf/api/BDF?numero=42&amp;anno=2017" TargetMode="External"/><Relationship Id="rId10" Type="http://schemas.openxmlformats.org/officeDocument/2006/relationships/hyperlink" Target="https://www.consiglioregionale.calabria.it/bdf/api/BDF?numero=37&amp;anno=2017" TargetMode="External"/><Relationship Id="rId19" Type="http://schemas.openxmlformats.org/officeDocument/2006/relationships/hyperlink" Target="https://www.consiglioregionale.calabria.it/bdf/api/BDF?numero=46&amp;anno=2017" TargetMode="External"/><Relationship Id="rId4" Type="http://schemas.openxmlformats.org/officeDocument/2006/relationships/hyperlink" Target="https://www.consiglioregionale.calabria.it/bdf/api/BDF?numero=31&amp;anno=2017" TargetMode="External"/><Relationship Id="rId9" Type="http://schemas.openxmlformats.org/officeDocument/2006/relationships/hyperlink" Target="https://www.consiglioregionale.calabria.it/bdf/api/BDF?numero=36&amp;anno=2017" TargetMode="External"/><Relationship Id="rId14" Type="http://schemas.openxmlformats.org/officeDocument/2006/relationships/hyperlink" Target="https://www.consiglioregionale.calabria.it/bdf/api/BDF?numero=41&amp;anno=2017" TargetMode="External"/></Relationships>
</file>

<file path=ppt/slides/_rels/slide119.xml.rels><?xml version="1.0" encoding="UTF-8" standalone="yes"?>
<Relationships xmlns="http://schemas.openxmlformats.org/package/2006/relationships"><Relationship Id="rId8" Type="http://schemas.openxmlformats.org/officeDocument/2006/relationships/hyperlink" Target="https://www.consiglioregionale.calabria.it/bdf/api/BDF?numero=55&amp;anno=2017" TargetMode="External"/><Relationship Id="rId13" Type="http://schemas.openxmlformats.org/officeDocument/2006/relationships/hyperlink" Target="https://www.consiglioregionale.calabria.it/bdf/api/BDF?numero=3&amp;anno=2018" TargetMode="External"/><Relationship Id="rId18" Type="http://schemas.openxmlformats.org/officeDocument/2006/relationships/hyperlink" Target="https://www.consiglioregionale.calabria.it/bdf/api/BDF?numero=8&amp;anno=2018" TargetMode="External"/><Relationship Id="rId26" Type="http://schemas.openxmlformats.org/officeDocument/2006/relationships/hyperlink" Target="https://www.consiglioregionale.calabria.it/bdf/api/BDF?numero=16&amp;anno=2018" TargetMode="External"/><Relationship Id="rId3" Type="http://schemas.openxmlformats.org/officeDocument/2006/relationships/hyperlink" Target="https://www.consiglioregionale.calabria.it/bdf/api/BDF?numero=50&amp;anno=2017" TargetMode="External"/><Relationship Id="rId21" Type="http://schemas.openxmlformats.org/officeDocument/2006/relationships/hyperlink" Target="https://www.consiglioregionale.calabria.it/bdf/api/BDF?numero=11&amp;anno=2018" TargetMode="External"/><Relationship Id="rId7" Type="http://schemas.openxmlformats.org/officeDocument/2006/relationships/hyperlink" Target="https://www.consiglioregionale.calabria.it/bdf/api/BDF?numero=54&amp;anno=2017" TargetMode="External"/><Relationship Id="rId12" Type="http://schemas.openxmlformats.org/officeDocument/2006/relationships/hyperlink" Target="https://www.consiglioregionale.calabria.it/bdf/api/BDF?numero=2&amp;anno=2018" TargetMode="External"/><Relationship Id="rId17" Type="http://schemas.openxmlformats.org/officeDocument/2006/relationships/hyperlink" Target="https://www.consiglioregionale.calabria.it/bdf/api/BDF?numero=7&amp;anno=2018" TargetMode="External"/><Relationship Id="rId25" Type="http://schemas.openxmlformats.org/officeDocument/2006/relationships/hyperlink" Target="https://www.consiglioregionale.calabria.it/bdf/api/BDF?numero=15&amp;anno=2018" TargetMode="External"/><Relationship Id="rId2" Type="http://schemas.openxmlformats.org/officeDocument/2006/relationships/hyperlink" Target="https://www.consiglioregionale.calabria.it/bdf/api/BDF?numero=49&amp;anno=2017" TargetMode="External"/><Relationship Id="rId16" Type="http://schemas.openxmlformats.org/officeDocument/2006/relationships/hyperlink" Target="https://www.consiglioregionale.calabria.it/bdf/api/BDF?numero=6&amp;anno=2018" TargetMode="External"/><Relationship Id="rId20" Type="http://schemas.openxmlformats.org/officeDocument/2006/relationships/hyperlink" Target="https://www.consiglioregionale.calabria.it/bdf/api/BDF?numero=10&amp;anno=2018" TargetMode="External"/><Relationship Id="rId29" Type="http://schemas.openxmlformats.org/officeDocument/2006/relationships/hyperlink" Target="https://www.consiglioregionale.calabria.it/bdf/api/BDF?numero=19&amp;anno=2018"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53&amp;anno=2017" TargetMode="External"/><Relationship Id="rId11" Type="http://schemas.openxmlformats.org/officeDocument/2006/relationships/hyperlink" Target="https://www.consiglioregionale.calabria.it/bdf/api/BDF?numero=1&amp;anno=2018" TargetMode="External"/><Relationship Id="rId24" Type="http://schemas.openxmlformats.org/officeDocument/2006/relationships/hyperlink" Target="https://www.consiglioregionale.calabria.it/bdf/api/BDF?numero=14&amp;anno=2018" TargetMode="External"/><Relationship Id="rId32" Type="http://schemas.openxmlformats.org/officeDocument/2006/relationships/hyperlink" Target="https://www.consiglioregionale.calabria.it/bdf/api/BDF?numero=22&amp;anno=2018" TargetMode="External"/><Relationship Id="rId5" Type="http://schemas.openxmlformats.org/officeDocument/2006/relationships/hyperlink" Target="https://www.consiglioregionale.calabria.it/bdf/api/BDF?numero=52&amp;anno=2017" TargetMode="External"/><Relationship Id="rId15" Type="http://schemas.openxmlformats.org/officeDocument/2006/relationships/hyperlink" Target="https://www.consiglioregionale.calabria.it/bdf/api/BDF?numero=5&amp;anno=2018" TargetMode="External"/><Relationship Id="rId23" Type="http://schemas.openxmlformats.org/officeDocument/2006/relationships/hyperlink" Target="https://www.consiglioregionale.calabria.it/bdf/api/BDF?numero=13&amp;anno=2018" TargetMode="External"/><Relationship Id="rId28" Type="http://schemas.openxmlformats.org/officeDocument/2006/relationships/hyperlink" Target="https://www.consiglioregionale.calabria.it/bdf/api/BDF?numero=18&amp;anno=2018" TargetMode="External"/><Relationship Id="rId10" Type="http://schemas.openxmlformats.org/officeDocument/2006/relationships/hyperlink" Target="https://www.consiglioregionale.calabria.it/bdf/api/BDF?numero=57&amp;anno=2017" TargetMode="External"/><Relationship Id="rId19" Type="http://schemas.openxmlformats.org/officeDocument/2006/relationships/hyperlink" Target="https://www.consiglioregionale.calabria.it/bdf/api/BDF?numero=9&amp;anno=2018" TargetMode="External"/><Relationship Id="rId31" Type="http://schemas.openxmlformats.org/officeDocument/2006/relationships/hyperlink" Target="https://www.consiglioregionale.calabria.it/bdf/api/BDF?numero=21&amp;anno=2018" TargetMode="External"/><Relationship Id="rId4" Type="http://schemas.openxmlformats.org/officeDocument/2006/relationships/hyperlink" Target="https://www.consiglioregionale.calabria.it/bdf/api/BDF?numero=51&amp;anno=2017" TargetMode="External"/><Relationship Id="rId9" Type="http://schemas.openxmlformats.org/officeDocument/2006/relationships/hyperlink" Target="https://www.consiglioregionale.calabria.it/bdf/api/BDF?numero=56&amp;anno=2017" TargetMode="External"/><Relationship Id="rId14" Type="http://schemas.openxmlformats.org/officeDocument/2006/relationships/hyperlink" Target="https://www.consiglioregionale.calabria.it/bdf/api/BDF?numero=4&amp;anno=2018" TargetMode="External"/><Relationship Id="rId22" Type="http://schemas.openxmlformats.org/officeDocument/2006/relationships/hyperlink" Target="https://www.consiglioregionale.calabria.it/bdf/api/BDF?numero=12&amp;anno=2018" TargetMode="External"/><Relationship Id="rId27" Type="http://schemas.openxmlformats.org/officeDocument/2006/relationships/hyperlink" Target="https://www.consiglioregionale.calabria.it/bdf/api/BDF?numero=17&amp;anno=2018" TargetMode="External"/><Relationship Id="rId30" Type="http://schemas.openxmlformats.org/officeDocument/2006/relationships/hyperlink" Target="https://www.consiglioregionale.calabria.it/bdf/api/BDF?numero=20&amp;anno=201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3" Type="http://schemas.openxmlformats.org/officeDocument/2006/relationships/hyperlink" Target="https://www.consiglioregionale.calabria.it/bdf/api/BDF?numero=34&amp;anno=2018" TargetMode="External"/><Relationship Id="rId18" Type="http://schemas.openxmlformats.org/officeDocument/2006/relationships/hyperlink" Target="https://www.consiglioregionale.calabria.it/bdf/api/BDF?numero=39&amp;anno=2018" TargetMode="External"/><Relationship Id="rId26" Type="http://schemas.openxmlformats.org/officeDocument/2006/relationships/hyperlink" Target="https://www.consiglioregionale.calabria.it/bdf/api/BDF?numero=47&amp;anno=2018" TargetMode="External"/><Relationship Id="rId3" Type="http://schemas.openxmlformats.org/officeDocument/2006/relationships/hyperlink" Target="https://www.consiglioregionale.calabria.it/bdf/api/BDF?numero=24&amp;anno=2018" TargetMode="External"/><Relationship Id="rId21" Type="http://schemas.openxmlformats.org/officeDocument/2006/relationships/hyperlink" Target="https://www.consiglioregionale.calabria.it/bdf/api/BDF?numero=42&amp;anno=2018" TargetMode="External"/><Relationship Id="rId7" Type="http://schemas.openxmlformats.org/officeDocument/2006/relationships/hyperlink" Target="https://www.consiglioregionale.calabria.it/bdf/api/BDF?numero=28&amp;anno=2018" TargetMode="External"/><Relationship Id="rId12" Type="http://schemas.openxmlformats.org/officeDocument/2006/relationships/hyperlink" Target="https://www.consiglioregionale.calabria.it/bdf/api/BDF?numero=33&amp;anno=2018" TargetMode="External"/><Relationship Id="rId17" Type="http://schemas.openxmlformats.org/officeDocument/2006/relationships/hyperlink" Target="https://www.consiglioregionale.calabria.it/bdf/api/BDF?numero=38&amp;anno=2018" TargetMode="External"/><Relationship Id="rId25" Type="http://schemas.openxmlformats.org/officeDocument/2006/relationships/hyperlink" Target="https://www.consiglioregionale.calabria.it/bdf/api/BDF?numero=46&amp;anno=2018" TargetMode="External"/><Relationship Id="rId33" Type="http://schemas.openxmlformats.org/officeDocument/2006/relationships/hyperlink" Target="https://www.consiglioregionale.calabria.it/bdf/api/BDF?numero=54&amp;anno=2018" TargetMode="External"/><Relationship Id="rId2" Type="http://schemas.openxmlformats.org/officeDocument/2006/relationships/hyperlink" Target="https://www.consiglioregionale.calabria.it/bdf/api/BDF?numero=23&amp;anno=2018" TargetMode="External"/><Relationship Id="rId16" Type="http://schemas.openxmlformats.org/officeDocument/2006/relationships/hyperlink" Target="https://www.consiglioregionale.calabria.it/bdf/api/BDF?numero=37&amp;anno=2018" TargetMode="External"/><Relationship Id="rId20" Type="http://schemas.openxmlformats.org/officeDocument/2006/relationships/hyperlink" Target="https://www.consiglioregionale.calabria.it/bdf/api/BDF?numero=41&amp;anno=2018" TargetMode="External"/><Relationship Id="rId29" Type="http://schemas.openxmlformats.org/officeDocument/2006/relationships/hyperlink" Target="https://www.consiglioregionale.calabria.it/bdf/api/BDF?numero=50&amp;anno=2018"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27&amp;anno=2018" TargetMode="External"/><Relationship Id="rId11" Type="http://schemas.openxmlformats.org/officeDocument/2006/relationships/hyperlink" Target="https://www.consiglioregionale.calabria.it/bdf/api/BDF?numero=32&amp;anno=2018" TargetMode="External"/><Relationship Id="rId24" Type="http://schemas.openxmlformats.org/officeDocument/2006/relationships/hyperlink" Target="https://www.consiglioregionale.calabria.it/bdf/api/BDF?numero=45&amp;anno=2018" TargetMode="External"/><Relationship Id="rId32" Type="http://schemas.openxmlformats.org/officeDocument/2006/relationships/hyperlink" Target="https://www.consiglioregionale.calabria.it/bdf/api/BDF?numero=53&amp;anno=2018" TargetMode="External"/><Relationship Id="rId5" Type="http://schemas.openxmlformats.org/officeDocument/2006/relationships/hyperlink" Target="https://www.consiglioregionale.calabria.it/bdf/api/BDF?numero=26&amp;anno=2018" TargetMode="External"/><Relationship Id="rId15" Type="http://schemas.openxmlformats.org/officeDocument/2006/relationships/hyperlink" Target="https://www.consiglioregionale.calabria.it/bdf/api/BDF?numero=36&amp;anno=2018" TargetMode="External"/><Relationship Id="rId23" Type="http://schemas.openxmlformats.org/officeDocument/2006/relationships/hyperlink" Target="https://www.consiglioregionale.calabria.it/bdf/api/BDF?numero=44&amp;anno=2018" TargetMode="External"/><Relationship Id="rId28" Type="http://schemas.openxmlformats.org/officeDocument/2006/relationships/hyperlink" Target="https://www.consiglioregionale.calabria.it/bdf/api/BDF?numero=49&amp;anno=2018" TargetMode="External"/><Relationship Id="rId10" Type="http://schemas.openxmlformats.org/officeDocument/2006/relationships/hyperlink" Target="https://www.consiglioregionale.calabria.it/bdf/api/BDF?numero=31&amp;anno=2018" TargetMode="External"/><Relationship Id="rId19" Type="http://schemas.openxmlformats.org/officeDocument/2006/relationships/hyperlink" Target="https://www.consiglioregionale.calabria.it/bdf/api/BDF?numero=40&amp;anno=2018" TargetMode="External"/><Relationship Id="rId31" Type="http://schemas.openxmlformats.org/officeDocument/2006/relationships/hyperlink" Target="https://www.consiglioregionale.calabria.it/bdf/api/BDF?numero=52&amp;anno=2018" TargetMode="External"/><Relationship Id="rId4" Type="http://schemas.openxmlformats.org/officeDocument/2006/relationships/hyperlink" Target="https://www.consiglioregionale.calabria.it/bdf/api/BDF?numero=25&amp;anno=2018" TargetMode="External"/><Relationship Id="rId9" Type="http://schemas.openxmlformats.org/officeDocument/2006/relationships/hyperlink" Target="https://www.consiglioregionale.calabria.it/bdf/api/BDF?numero=30&amp;anno=2018" TargetMode="External"/><Relationship Id="rId14" Type="http://schemas.openxmlformats.org/officeDocument/2006/relationships/hyperlink" Target="https://www.consiglioregionale.calabria.it/bdf/api/BDF?numero=35&amp;anno=2018" TargetMode="External"/><Relationship Id="rId22" Type="http://schemas.openxmlformats.org/officeDocument/2006/relationships/hyperlink" Target="https://www.consiglioregionale.calabria.it/bdf/api/BDF?numero=43&amp;anno=2018" TargetMode="External"/><Relationship Id="rId27" Type="http://schemas.openxmlformats.org/officeDocument/2006/relationships/hyperlink" Target="https://www.consiglioregionale.calabria.it/bdf/api/BDF?numero=48&amp;anno=2018" TargetMode="External"/><Relationship Id="rId30" Type="http://schemas.openxmlformats.org/officeDocument/2006/relationships/hyperlink" Target="https://www.consiglioregionale.calabria.it/bdf/api/BDF?numero=51&amp;anno=2018" TargetMode="External"/><Relationship Id="rId8" Type="http://schemas.openxmlformats.org/officeDocument/2006/relationships/hyperlink" Target="https://www.consiglioregionale.calabria.it/bdf/api/BDF?numero=29&amp;anno=2018" TargetMode="External"/></Relationships>
</file>

<file path=ppt/slides/_rels/slide121.xml.rels><?xml version="1.0" encoding="UTF-8" standalone="yes"?>
<Relationships xmlns="http://schemas.openxmlformats.org/package/2006/relationships"><Relationship Id="rId13" Type="http://schemas.openxmlformats.org/officeDocument/2006/relationships/hyperlink" Target="https://www.consiglioregionale.calabria.it/bdf/api/BDF?numero=12&amp;anno=2019" TargetMode="External"/><Relationship Id="rId18" Type="http://schemas.openxmlformats.org/officeDocument/2006/relationships/hyperlink" Target="https://www.consiglioregionale.calabria.it/bdf/api/BDF?numero=17&amp;anno=2019" TargetMode="External"/><Relationship Id="rId26" Type="http://schemas.openxmlformats.org/officeDocument/2006/relationships/hyperlink" Target="https://www.consiglioregionale.calabria.it/bdf/api/BDF?numero=25&amp;anno=2019" TargetMode="External"/><Relationship Id="rId3" Type="http://schemas.openxmlformats.org/officeDocument/2006/relationships/hyperlink" Target="https://www.consiglioregionale.calabria.it/bdf/api/BDF?numero=2&amp;anno=2019" TargetMode="External"/><Relationship Id="rId21" Type="http://schemas.openxmlformats.org/officeDocument/2006/relationships/hyperlink" Target="https://www.consiglioregionale.calabria.it/bdf/api/BDF?numero=20&amp;anno=2019" TargetMode="External"/><Relationship Id="rId7" Type="http://schemas.openxmlformats.org/officeDocument/2006/relationships/hyperlink" Target="https://www.consiglioregionale.calabria.it/bdf/api/BDF?numero=6&amp;anno=2019" TargetMode="External"/><Relationship Id="rId12" Type="http://schemas.openxmlformats.org/officeDocument/2006/relationships/hyperlink" Target="https://www.consiglioregionale.calabria.it/bdf/api/BDF?numero=11&amp;anno=2019" TargetMode="External"/><Relationship Id="rId17" Type="http://schemas.openxmlformats.org/officeDocument/2006/relationships/hyperlink" Target="https://www.consiglioregionale.calabria.it/bdf/api/BDF?numero=16&amp;anno=2019" TargetMode="External"/><Relationship Id="rId25" Type="http://schemas.openxmlformats.org/officeDocument/2006/relationships/hyperlink" Target="https://www.consiglioregionale.calabria.it/bdf/api/BDF?numero=24&amp;anno=2019" TargetMode="External"/><Relationship Id="rId33" Type="http://schemas.openxmlformats.org/officeDocument/2006/relationships/hyperlink" Target="https://www.consiglioregionale.calabria.it/bdf/api/BDF?numero=32&amp;anno=2019" TargetMode="External"/><Relationship Id="rId2" Type="http://schemas.openxmlformats.org/officeDocument/2006/relationships/hyperlink" Target="https://www.consiglioregionale.calabria.it/bdf/api/BDF?numero=1&amp;anno=2019" TargetMode="External"/><Relationship Id="rId16" Type="http://schemas.openxmlformats.org/officeDocument/2006/relationships/hyperlink" Target="https://www.consiglioregionale.calabria.it/bdf/api/BDF?numero=15&amp;anno=2019" TargetMode="External"/><Relationship Id="rId20" Type="http://schemas.openxmlformats.org/officeDocument/2006/relationships/hyperlink" Target="https://www.consiglioregionale.calabria.it/bdf/api/BDF?numero=19&amp;anno=2019" TargetMode="External"/><Relationship Id="rId29" Type="http://schemas.openxmlformats.org/officeDocument/2006/relationships/hyperlink" Target="https://www.consiglioregionale.calabria.it/bdf/api/BDF?numero=28&amp;anno=2019"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5&amp;anno=2019" TargetMode="External"/><Relationship Id="rId11" Type="http://schemas.openxmlformats.org/officeDocument/2006/relationships/hyperlink" Target="https://www.consiglioregionale.calabria.it/bdf/api/BDF?numero=10&amp;anno=2019" TargetMode="External"/><Relationship Id="rId24" Type="http://schemas.openxmlformats.org/officeDocument/2006/relationships/hyperlink" Target="https://www.consiglioregionale.calabria.it/bdf/api/BDF?numero=23&amp;anno=2019" TargetMode="External"/><Relationship Id="rId32" Type="http://schemas.openxmlformats.org/officeDocument/2006/relationships/hyperlink" Target="https://www.consiglioregionale.calabria.it/bdf/api/BDF?numero=31&amp;anno=2019" TargetMode="External"/><Relationship Id="rId5" Type="http://schemas.openxmlformats.org/officeDocument/2006/relationships/hyperlink" Target="https://www.consiglioregionale.calabria.it/bdf/api/BDF?numero=4&amp;anno=2019" TargetMode="External"/><Relationship Id="rId15" Type="http://schemas.openxmlformats.org/officeDocument/2006/relationships/hyperlink" Target="https://www.consiglioregionale.calabria.it/bdf/api/BDF?numero=14&amp;anno=2019" TargetMode="External"/><Relationship Id="rId23" Type="http://schemas.openxmlformats.org/officeDocument/2006/relationships/hyperlink" Target="https://www.consiglioregionale.calabria.it/bdf/api/BDF?numero=22&amp;anno=2019" TargetMode="External"/><Relationship Id="rId28" Type="http://schemas.openxmlformats.org/officeDocument/2006/relationships/hyperlink" Target="https://www.consiglioregionale.calabria.it/bdf/api/BDF?numero=27&amp;anno=2019" TargetMode="External"/><Relationship Id="rId10" Type="http://schemas.openxmlformats.org/officeDocument/2006/relationships/hyperlink" Target="https://www.consiglioregionale.calabria.it/bdf/api/BDF?numero=9&amp;anno=2019" TargetMode="External"/><Relationship Id="rId19" Type="http://schemas.openxmlformats.org/officeDocument/2006/relationships/hyperlink" Target="https://www.consiglioregionale.calabria.it/bdf/api/BDF?numero=18&amp;anno=2019" TargetMode="External"/><Relationship Id="rId31" Type="http://schemas.openxmlformats.org/officeDocument/2006/relationships/hyperlink" Target="https://www.consiglioregionale.calabria.it/bdf/api/BDF?numero=30&amp;anno=2019" TargetMode="External"/><Relationship Id="rId4" Type="http://schemas.openxmlformats.org/officeDocument/2006/relationships/hyperlink" Target="https://www.consiglioregionale.calabria.it/bdf/api/BDF?numero=3&amp;anno=2019" TargetMode="External"/><Relationship Id="rId9" Type="http://schemas.openxmlformats.org/officeDocument/2006/relationships/hyperlink" Target="https://www.consiglioregionale.calabria.it/bdf/api/BDF?numero=8&amp;anno=2019" TargetMode="External"/><Relationship Id="rId14" Type="http://schemas.openxmlformats.org/officeDocument/2006/relationships/hyperlink" Target="https://www.consiglioregionale.calabria.it/bdf/api/BDF?numero=13&amp;anno=2019" TargetMode="External"/><Relationship Id="rId22" Type="http://schemas.openxmlformats.org/officeDocument/2006/relationships/hyperlink" Target="https://www.consiglioregionale.calabria.it/bdf/api/BDF?numero=21&amp;anno=2019" TargetMode="External"/><Relationship Id="rId27" Type="http://schemas.openxmlformats.org/officeDocument/2006/relationships/hyperlink" Target="https://www.consiglioregionale.calabria.it/bdf/api/BDF?numero=26&amp;anno=2019" TargetMode="External"/><Relationship Id="rId30" Type="http://schemas.openxmlformats.org/officeDocument/2006/relationships/hyperlink" Target="https://www.consiglioregionale.calabria.it/bdf/api/BDF?numero=29&amp;anno=2019" TargetMode="External"/><Relationship Id="rId8" Type="http://schemas.openxmlformats.org/officeDocument/2006/relationships/hyperlink" Target="https://www.consiglioregionale.calabria.it/bdf/api/BDF?numero=7&amp;anno=2019" TargetMode="External"/></Relationships>
</file>

<file path=ppt/slides/_rels/slide122.xml.rels><?xml version="1.0" encoding="UTF-8" standalone="yes"?>
<Relationships xmlns="http://schemas.openxmlformats.org/package/2006/relationships"><Relationship Id="rId8" Type="http://schemas.openxmlformats.org/officeDocument/2006/relationships/hyperlink" Target="https://www.consiglioregionale.calabria.it/bdf/api/BDF?numero=39&amp;anno=2019" TargetMode="External"/><Relationship Id="rId13" Type="http://schemas.openxmlformats.org/officeDocument/2006/relationships/hyperlink" Target="https://www.consiglioregionale.calabria.it/bdf/api/BDF?numero=44&amp;anno=2019" TargetMode="External"/><Relationship Id="rId18" Type="http://schemas.openxmlformats.org/officeDocument/2006/relationships/hyperlink" Target="https://www.consiglioregionale.calabria.it/bdf/api/BDF?numero=49&amp;anno=2019" TargetMode="External"/><Relationship Id="rId26" Type="http://schemas.openxmlformats.org/officeDocument/2006/relationships/hyperlink" Target="https://www.consiglioregionale.calabria.it/bdf/api/BDF?numero=57&amp;anno=2019" TargetMode="External"/><Relationship Id="rId3" Type="http://schemas.openxmlformats.org/officeDocument/2006/relationships/hyperlink" Target="https://www.consiglioregionale.calabria.it/bdf/api/BDF?numero=34&amp;anno=2019" TargetMode="External"/><Relationship Id="rId21" Type="http://schemas.openxmlformats.org/officeDocument/2006/relationships/hyperlink" Target="https://www.consiglioregionale.calabria.it/bdf/api/BDF?numero=52&amp;anno=2019" TargetMode="External"/><Relationship Id="rId7" Type="http://schemas.openxmlformats.org/officeDocument/2006/relationships/hyperlink" Target="https://www.consiglioregionale.calabria.it/bdf/api/BDF?numero=38&amp;anno=2019" TargetMode="External"/><Relationship Id="rId12" Type="http://schemas.openxmlformats.org/officeDocument/2006/relationships/hyperlink" Target="https://www.consiglioregionale.calabria.it/bdf/api/BDF?numero=43&amp;anno=2019" TargetMode="External"/><Relationship Id="rId17" Type="http://schemas.openxmlformats.org/officeDocument/2006/relationships/hyperlink" Target="https://www.consiglioregionale.calabria.it/bdf/api/BDF?numero=48&amp;anno=2019" TargetMode="External"/><Relationship Id="rId25" Type="http://schemas.openxmlformats.org/officeDocument/2006/relationships/hyperlink" Target="https://www.consiglioregionale.calabria.it/bdf/api/BDF?numero=56&amp;anno=2019" TargetMode="External"/><Relationship Id="rId2" Type="http://schemas.openxmlformats.org/officeDocument/2006/relationships/hyperlink" Target="https://www.consiglioregionale.calabria.it/bdf/api/BDF?numero=33&amp;anno=2019" TargetMode="External"/><Relationship Id="rId16" Type="http://schemas.openxmlformats.org/officeDocument/2006/relationships/hyperlink" Target="https://www.consiglioregionale.calabria.it/bdf/api/BDF?numero=47&amp;anno=2019" TargetMode="External"/><Relationship Id="rId20" Type="http://schemas.openxmlformats.org/officeDocument/2006/relationships/hyperlink" Target="https://www.consiglioregionale.calabria.it/bdf/api/BDF?numero=51&amp;anno=2019" TargetMode="External"/><Relationship Id="rId29" Type="http://schemas.openxmlformats.org/officeDocument/2006/relationships/hyperlink" Target="https://www.consiglioregionale.calabria.it/bdf/api/BDF?numero=60&amp;anno=2019"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37&amp;anno=2019" TargetMode="External"/><Relationship Id="rId11" Type="http://schemas.openxmlformats.org/officeDocument/2006/relationships/hyperlink" Target="https://www.consiglioregionale.calabria.it/bdf/api/BDF?numero=42&amp;anno=2019" TargetMode="External"/><Relationship Id="rId24" Type="http://schemas.openxmlformats.org/officeDocument/2006/relationships/hyperlink" Target="https://www.consiglioregionale.calabria.it/bdf/api/BDF?numero=55&amp;anno=2019" TargetMode="External"/><Relationship Id="rId5" Type="http://schemas.openxmlformats.org/officeDocument/2006/relationships/hyperlink" Target="https://www.consiglioregionale.calabria.it/bdf/api/BDF?numero=36&amp;anno=2019" TargetMode="External"/><Relationship Id="rId15" Type="http://schemas.openxmlformats.org/officeDocument/2006/relationships/hyperlink" Target="https://www.consiglioregionale.calabria.it/bdf/api/BDF?numero=46&amp;anno=2019" TargetMode="External"/><Relationship Id="rId23" Type="http://schemas.openxmlformats.org/officeDocument/2006/relationships/hyperlink" Target="https://www.consiglioregionale.calabria.it/bdf/api/BDF?numero=54&amp;anno=2019" TargetMode="External"/><Relationship Id="rId28" Type="http://schemas.openxmlformats.org/officeDocument/2006/relationships/hyperlink" Target="https://www.consiglioregionale.calabria.it/bdf/api/BDF?numero=59&amp;anno=2019" TargetMode="External"/><Relationship Id="rId10" Type="http://schemas.openxmlformats.org/officeDocument/2006/relationships/hyperlink" Target="https://www.consiglioregionale.calabria.it/bdf/api/BDF?numero=41&amp;anno=2019" TargetMode="External"/><Relationship Id="rId19" Type="http://schemas.openxmlformats.org/officeDocument/2006/relationships/hyperlink" Target="https://www.consiglioregionale.calabria.it/bdf/api/BDF?numero=50&amp;anno=2019" TargetMode="External"/><Relationship Id="rId31" Type="http://schemas.openxmlformats.org/officeDocument/2006/relationships/hyperlink" Target="https://www.consiglioregionale.calabria.it/bdf/api/BDF?numero=62&amp;anno=2019" TargetMode="External"/><Relationship Id="rId4" Type="http://schemas.openxmlformats.org/officeDocument/2006/relationships/hyperlink" Target="https://www.consiglioregionale.calabria.it/bdf/api/BDF?numero=35&amp;anno=2019" TargetMode="External"/><Relationship Id="rId9" Type="http://schemas.openxmlformats.org/officeDocument/2006/relationships/hyperlink" Target="https://www.consiglioregionale.calabria.it/bdf/api/BDF?numero=40&amp;anno=2019" TargetMode="External"/><Relationship Id="rId14" Type="http://schemas.openxmlformats.org/officeDocument/2006/relationships/hyperlink" Target="https://www.consiglioregionale.calabria.it/bdf/api/BDF?numero=45&amp;anno=2019" TargetMode="External"/><Relationship Id="rId22" Type="http://schemas.openxmlformats.org/officeDocument/2006/relationships/hyperlink" Target="https://www.consiglioregionale.calabria.it/bdf/api/BDF?numero=53&amp;anno=2019" TargetMode="External"/><Relationship Id="rId27" Type="http://schemas.openxmlformats.org/officeDocument/2006/relationships/hyperlink" Target="https://www.consiglioregionale.calabria.it/bdf/api/BDF?numero=58&amp;anno=2019" TargetMode="External"/><Relationship Id="rId30" Type="http://schemas.openxmlformats.org/officeDocument/2006/relationships/hyperlink" Target="https://www.consiglioregionale.calabria.it/bdf/api/BDF?numero=61&amp;anno=2019" TargetMode="External"/></Relationships>
</file>

<file path=ppt/slides/_rels/slide12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8" Type="http://schemas.openxmlformats.org/officeDocument/2006/relationships/hyperlink" Target="https://www.consiglioregionale.calabria.it/amministrazione_trasparente/documenti/Performance/2025/SSA/BIOGRAFIE/XI/CREAZZO%20DOMENICO.pdf" TargetMode="External"/><Relationship Id="rId13" Type="http://schemas.openxmlformats.org/officeDocument/2006/relationships/hyperlink" Target="https://www.consiglioregionale.calabria.it/amministrazione_trasparente/documenti/Performance/2025/SSA/BIOGRAFIE/XI/GALLO%20GIANLUCA.pdf" TargetMode="External"/><Relationship Id="rId18" Type="http://schemas.openxmlformats.org/officeDocument/2006/relationships/hyperlink" Target="https://www.consiglioregionale.calabria.it/amministrazione_trasparente/documenti/Performance/2025/SSA/BIOGRAFIE/XI/MANCUSO%20FILIPPO.pdf" TargetMode="External"/><Relationship Id="rId26" Type="http://schemas.openxmlformats.org/officeDocument/2006/relationships/hyperlink" Target="https://www.consiglioregionale.calabria.it/amministrazione_trasparente/documenti/Performance/2025/SSA/BIOGRAFIE/XI/PITARO%20FRANCESCO.pdf" TargetMode="External"/><Relationship Id="rId3" Type="http://schemas.openxmlformats.org/officeDocument/2006/relationships/hyperlink" Target="https://www.consiglioregionale.calabria.it/amministrazione_trasparente/documenti/Performance/2025/SSA/BIOGRAFIE/XI/ANASTASI%20MARCELLO.pdf" TargetMode="External"/><Relationship Id="rId21" Type="http://schemas.openxmlformats.org/officeDocument/2006/relationships/hyperlink" Target="https://www.consiglioregionale.calabria.it/amministrazione_trasparente/documenti/Performance/2025/SSA/BIOGRAFIE/XI/MORRONE%20LUCA.pdf" TargetMode="External"/><Relationship Id="rId7" Type="http://schemas.openxmlformats.org/officeDocument/2006/relationships/hyperlink" Target="https://www.consiglioregionale.calabria.it/amministrazione_trasparente/documenti/Performance/2025/SSA/BIOGRAFIE/XI/CAPUTO%20PIERLUIGI.pdf" TargetMode="External"/><Relationship Id="rId12" Type="http://schemas.openxmlformats.org/officeDocument/2006/relationships/hyperlink" Target="https://www.consiglioregionale.calabria.it/amministrazione_trasparente/documenti/Performance/2025/SSA/BIOGRAFIE/XI/ESPOSITO%20SINIBALDO.pdf" TargetMode="External"/><Relationship Id="rId17" Type="http://schemas.openxmlformats.org/officeDocument/2006/relationships/hyperlink" Target="https://www.consiglioregionale.calabria.it/amministrazione_trasparente/documenti/Performance/2025/SSA/BIOGRAFIE/XI/IRTO%20NICOLA.pdf" TargetMode="External"/><Relationship Id="rId25" Type="http://schemas.openxmlformats.org/officeDocument/2006/relationships/hyperlink" Target="https://www.consiglioregionale.calabria.it/amministrazione_trasparente/documenti/Performance/2025/SSA/BIOGRAFIE/XI/PIETROPAOLO%20FILIPPO%20MARIA.pdf" TargetMode="External"/><Relationship Id="rId2" Type="http://schemas.openxmlformats.org/officeDocument/2006/relationships/hyperlink" Target="https://www.consiglioregionale.calabria.it/amministrazione_trasparente/documenti/Performance/2025/SSA/BIOGRAFIE/XI/AIETA%20GIUSEPPE.pdf" TargetMode="External"/><Relationship Id="rId16" Type="http://schemas.openxmlformats.org/officeDocument/2006/relationships/hyperlink" Target="https://www.consiglioregionale.calabria.it/amministrazione_trasparente/documenti/Performance/2025/SSA/BIOGRAFIE/XI/GUCCIONE%20CARLO.pdf" TargetMode="External"/><Relationship Id="rId20" Type="http://schemas.openxmlformats.org/officeDocument/2006/relationships/hyperlink" Target="https://www.consiglioregionale.calabria.it/amministrazione_trasparente/documenti/Performance/2025/SSA/BIOGRAFIE/XI/MOLINARO%20PIETRO%20SANTO.pdf" TargetMode="External"/><Relationship Id="rId29" Type="http://schemas.openxmlformats.org/officeDocument/2006/relationships/hyperlink" Target="https://www.consiglioregionale.calabria.it/amministrazione_trasparente/documenti/Performance/2025/SSA/BIOGRAFIE/XI/SAINATO%20RAFFAELE.pdf" TargetMode="External"/><Relationship Id="rId1" Type="http://schemas.openxmlformats.org/officeDocument/2006/relationships/slideLayout" Target="../slideLayouts/slideLayout5.xml"/><Relationship Id="rId6" Type="http://schemas.openxmlformats.org/officeDocument/2006/relationships/hyperlink" Target="https://www.consiglioregionale.calabria.it/amministrazione_trasparente/documenti/Performance/2025/SSA/BIOGRAFIE/XI/CALLIPO%20FILIPPO.pdf" TargetMode="External"/><Relationship Id="rId11" Type="http://schemas.openxmlformats.org/officeDocument/2006/relationships/hyperlink" Target="https://www.consiglioregionale.calabria.it/amministrazione_trasparente/documenti/Performance/2025/SSA/BIOGRAFIE/XI/DI%20NATALE%20GRAZIANO.pdf" TargetMode="External"/><Relationship Id="rId24" Type="http://schemas.openxmlformats.org/officeDocument/2006/relationships/hyperlink" Target="https://www.consiglioregionale.calabria.it/amministrazione_trasparente/documenti/Performance/2025/SSA/BIOGRAFIE/XI/PARIS%20NICOLA.pdf" TargetMode="External"/><Relationship Id="rId32" Type="http://schemas.openxmlformats.org/officeDocument/2006/relationships/hyperlink" Target="https://www.consiglioregionale.calabria.it/amministrazione_trasparente/documenti/Performance/2025/SSA/BIOGRAFIE/XI/TASSONE%20LUIGI.pdf" TargetMode="External"/><Relationship Id="rId5" Type="http://schemas.openxmlformats.org/officeDocument/2006/relationships/hyperlink" Target="https://www.consiglioregionale.calabria.it/amministrazione_trasparente/documenti/Performance/2025/SSA/BIOGRAFIE/XI/BILLARI%20ANTONIO%20ANDREA.pdf" TargetMode="External"/><Relationship Id="rId15" Type="http://schemas.openxmlformats.org/officeDocument/2006/relationships/hyperlink" Target="https://www.consiglioregionale.calabria.it/amministrazione_trasparente/documenti/Performance/2025/SSA/BIOGRAFIE/XI/GRAZIANO%20GIUSEPPE.pdf" TargetMode="External"/><Relationship Id="rId23" Type="http://schemas.openxmlformats.org/officeDocument/2006/relationships/hyperlink" Target="https://www.consiglioregionale.calabria.it/amministrazione_trasparente/documenti/Performance/2025/SSA/BIOGRAFIE/XI/NOTARANGELO%20LIBERO.pdf" TargetMode="External"/><Relationship Id="rId28" Type="http://schemas.openxmlformats.org/officeDocument/2006/relationships/hyperlink" Target="https://www.consiglioregionale.calabria.it/amministrazione_trasparente/documenti/Performance/2025/SSA/BIOGRAFIE/XI/RASO%20PIETRO.pdf" TargetMode="External"/><Relationship Id="rId10" Type="http://schemas.openxmlformats.org/officeDocument/2006/relationships/hyperlink" Target="https://www.consiglioregionale.calabria.it/amministrazione_trasparente/documenti/Performance/2025/SSA/BIOGRAFIE/XI/DE%20CAPRIO%20ANTONIO.pdf" TargetMode="External"/><Relationship Id="rId19" Type="http://schemas.openxmlformats.org/officeDocument/2006/relationships/hyperlink" Target="https://www.consiglioregionale.calabria.it/amministrazione_trasparente/documenti/Performance/2025/SSA/BIOGRAFIE/XI/MINASI%20CLOTILDE.pdf" TargetMode="External"/><Relationship Id="rId31" Type="http://schemas.openxmlformats.org/officeDocument/2006/relationships/hyperlink" Target="https://www.consiglioregionale.calabria.it/amministrazione_trasparente/documenti/Performance/2025/SSA/BIOGRAFIE/XI/SCULCO%20FLORA.pdf" TargetMode="External"/><Relationship Id="rId4" Type="http://schemas.openxmlformats.org/officeDocument/2006/relationships/hyperlink" Target="https://www.consiglioregionale.calabria.it/amministrazione_trasparente/documenti/Performance/2025/SSA/BIOGRAFIE/XI/BEVACQUA%20DOMENICO.pdf" TargetMode="External"/><Relationship Id="rId9" Type="http://schemas.openxmlformats.org/officeDocument/2006/relationships/hyperlink" Target="https://www.consiglioregionale.calabria.it/amministrazione_trasparente/documenti/Performance/2025/SSA/BIOGRAFIE/XI/CRINO'%20GIACOMO%20PIETRO.pdf" TargetMode="External"/><Relationship Id="rId14" Type="http://schemas.openxmlformats.org/officeDocument/2006/relationships/hyperlink" Target="https://www.consiglioregionale.calabria.it/amministrazione_trasparente/documenti/Performance/2025/SSA/BIOGRAFIE/XI/GIANNETTA%20DOMENICO.pdf" TargetMode="External"/><Relationship Id="rId22" Type="http://schemas.openxmlformats.org/officeDocument/2006/relationships/hyperlink" Target="https://www.consiglioregionale.calabria.it/amministrazione_trasparente/documenti/Performance/2025/SSA/BIOGRAFIE/XI/NERI%20GIUSEPPE.pdf" TargetMode="External"/><Relationship Id="rId27" Type="http://schemas.openxmlformats.org/officeDocument/2006/relationships/hyperlink" Target="https://www.consiglioregionale.calabria.it/amministrazione_trasparente/documenti/Performance/2025/SSA/BIOGRAFIE/XI/PITARO%20VITO.pdf" TargetMode="External"/><Relationship Id="rId30" Type="http://schemas.openxmlformats.org/officeDocument/2006/relationships/hyperlink" Target="https://www.consiglioregionale.calabria.it/amministrazione_trasparente/documenti/Performance/2025/SSA/BIOGRAFIE/XI/SANTACROCE%20FRANK%20MARIO.pdf"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image" Target="../media/image39.png"/><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38.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3" Type="http://schemas.openxmlformats.org/officeDocument/2006/relationships/hyperlink" Target="https://www.consiglioregionale.calabria.it/amministrazione_trasparente/documenti/Performance/2025/SSA/BIOGRAFIE/VIII/CHIAPPETTA%20GIANPAOLO.pdf" TargetMode="External"/><Relationship Id="rId18" Type="http://schemas.openxmlformats.org/officeDocument/2006/relationships/hyperlink" Target="https://www.consiglioregionale.calabria.it/amministrazione_trasparente/documenti/Performance/2025/SSA/BIOGRAFIE/VIII/DE%20GAETANO%20ANTONINO.pdf" TargetMode="External"/><Relationship Id="rId26" Type="http://schemas.openxmlformats.org/officeDocument/2006/relationships/hyperlink" Target="https://www.consiglioregionale.calabria.it/amministrazione_trasparente/documenti/Performance/2025/SSA/BIOGRAFIE/VIII/GENTILE%20GIUSEPPE.pdf" TargetMode="External"/><Relationship Id="rId39" Type="http://schemas.openxmlformats.org/officeDocument/2006/relationships/hyperlink" Target="https://www.consiglioregionale.calabria.it/amministrazione_trasparente/documenti/Performance/2025/SSA/BIOGRAFIE/VIII/MORELLI%20FRANCESCO.pdf" TargetMode="External"/><Relationship Id="rId21" Type="http://schemas.openxmlformats.org/officeDocument/2006/relationships/hyperlink" Target="https://www.consiglioregionale.calabria.it/amministrazione_trasparente/documenti/Performance/2025/SSA/BIOGRAFIE/VIII/FERAUDO%20MAURIZIO.pdf" TargetMode="External"/><Relationship Id="rId34" Type="http://schemas.openxmlformats.org/officeDocument/2006/relationships/hyperlink" Target="https://www.consiglioregionale.calabria.it/amministrazione_trasparente/documenti/Performance/2025/SSA/BIOGRAFIE/VIII/LO%20MORO%20DORIS.pdf" TargetMode="External"/><Relationship Id="rId42" Type="http://schemas.openxmlformats.org/officeDocument/2006/relationships/hyperlink" Target="https://www.consiglioregionale.calabria.it/amministrazione_trasparente/documenti/Performance/2025/SSA/BIOGRAFIE/VIII/NICOLO'%20ALESSANDRO.pdf" TargetMode="External"/><Relationship Id="rId47" Type="http://schemas.openxmlformats.org/officeDocument/2006/relationships/hyperlink" Target="https://www.consiglioregionale.calabria.it/amministrazione_trasparente/documenti/Performance/2025/SSA/BIOGRAFIE/VIII/PIRILLO%20MARIO.pdf" TargetMode="External"/><Relationship Id="rId50" Type="http://schemas.openxmlformats.org/officeDocument/2006/relationships/hyperlink" Target="https://www.consiglioregionale.calabria.it/amministrazione_trasparente/documenti/Performance/2025/SSA/BIOGRAFIE/VIII/RACCO%20LUCIANO.pdf" TargetMode="External"/><Relationship Id="rId55" Type="http://schemas.openxmlformats.org/officeDocument/2006/relationships/hyperlink" Target="https://www.consiglioregionale.calabria.it/amministrazione_trasparente/documenti/Performance/2025/SSA/BIOGRAFIE/VIII/STANCATO%20SERGIO.pdf" TargetMode="External"/><Relationship Id="rId63" Type="http://schemas.openxmlformats.org/officeDocument/2006/relationships/hyperlink" Target="https://www.consiglioregionale.calabria.it/amministrazione_trasparente/documenti/Performance/2025/SSA/BIOGRAFIE/VIII/TRIPODI%20PASQUALE%20MARIA.pdf" TargetMode="External"/><Relationship Id="rId7" Type="http://schemas.openxmlformats.org/officeDocument/2006/relationships/hyperlink" Target="https://www.consiglioregionale.calabria.it/amministrazione_trasparente/documenti/Performance/2025/SSA/BIOGRAFIE/VIII/AMATO%20PIETRO.pdf" TargetMode="External"/><Relationship Id="rId2" Type="http://schemas.openxmlformats.org/officeDocument/2006/relationships/notesSlide" Target="../notesSlides/notesSlide1.xml"/><Relationship Id="rId16" Type="http://schemas.openxmlformats.org/officeDocument/2006/relationships/hyperlink" Target="https://www.consiglioregionale.calabria.it/amministrazione_trasparente/documenti/Performance/2025/SSA/BIOGRAFIE/VIII/COVELLO%20STEFANIA.pdf" TargetMode="External"/><Relationship Id="rId29" Type="http://schemas.openxmlformats.org/officeDocument/2006/relationships/hyperlink" Target="https://www.consiglioregionale.calabria.it/amministrazione_trasparente/documenti/Performance/2025/SSA/BIOGRAFIE/VIII/GUERRIERO%20GIUSEPPE.pdf" TargetMode="External"/><Relationship Id="rId11" Type="http://schemas.openxmlformats.org/officeDocument/2006/relationships/hyperlink" Target="https://www.consiglioregionale.calabria.it/amministrazione_trasparente/documenti/Performance/2025/SSA/BIOGRAFIE/VIII/CENSORE%20BRUNO.pdf" TargetMode="External"/><Relationship Id="rId24" Type="http://schemas.openxmlformats.org/officeDocument/2006/relationships/hyperlink" Target="https://www.consiglioregionale.calabria.it/amministrazione_trasparente/documenti/Performance/2025/SSA/BIOGRAFIE/VIII/GALATI%20FRANCESCO.pdf" TargetMode="External"/><Relationship Id="rId32" Type="http://schemas.openxmlformats.org/officeDocument/2006/relationships/hyperlink" Target="https://www.consiglioregionale.calabria.it/amministrazione_trasparente/documenti/Performance/2025/SSA/BIOGRAFIE/VIII/LARATTA%20FRANCESCO.pdf" TargetMode="External"/><Relationship Id="rId37" Type="http://schemas.openxmlformats.org/officeDocument/2006/relationships/hyperlink" Target="https://www.consiglioregionale.calabria.it/amministrazione_trasparente/documenti/Performance/2025/SSA/BIOGRAFIE/VIII/MAIOLO%20MARIO.pdf" TargetMode="External"/><Relationship Id="rId40" Type="http://schemas.openxmlformats.org/officeDocument/2006/relationships/hyperlink" Target="https://www.consiglioregionale.calabria.it/amministrazione_trasparente/documenti/Performance/2025/SSA/BIOGRAFIE/VIII/MORRONE%20GIUSEPPE.pdf" TargetMode="External"/><Relationship Id="rId45" Type="http://schemas.openxmlformats.org/officeDocument/2006/relationships/hyperlink" Target="https://www.consiglioregionale.calabria.it/amministrazione_trasparente/documenti/Performance/2025/SSA/BIOGRAFIE/VIII/PACENZA%20FRANCO%20MARIO.pdf" TargetMode="External"/><Relationship Id="rId53" Type="http://schemas.openxmlformats.org/officeDocument/2006/relationships/hyperlink" Target="https://www.consiglioregionale.calabria.it/amministrazione_trasparente/documenti/Performance/2025/SSA/BIOGRAFIE/VIII/SENATORE%20PASQUALE.pdf" TargetMode="External"/><Relationship Id="rId58" Type="http://schemas.openxmlformats.org/officeDocument/2006/relationships/hyperlink" Target="https://www.consiglioregionale.calabria.it/amministrazione_trasparente/documenti/Performance/2025/SSA/BIOGRAFIE/VIII/TALARICO%20FRANCESCO.pdf" TargetMode="External"/><Relationship Id="rId5" Type="http://schemas.openxmlformats.org/officeDocument/2006/relationships/hyperlink" Target="https://www.consiglioregionale.calabria.it/amministrazione_trasparente/documenti/Performance/2025/SSA/BIOGRAFIE/VIII/ADAMO%20NICOLA.pdf" TargetMode="External"/><Relationship Id="rId61" Type="http://schemas.openxmlformats.org/officeDocument/2006/relationships/hyperlink" Target="https://www.consiglioregionale.calabria.it/amministrazione_trasparente/documenti/Performance/2025/SSA/BIOGRAFIE/VIII/TREMATERRA%20MICHELE.pdf" TargetMode="External"/><Relationship Id="rId19" Type="http://schemas.openxmlformats.org/officeDocument/2006/relationships/hyperlink" Target="https://www.consiglioregionale.calabria.it/amministrazione_trasparente/documenti/Performance/2025/SSA/BIOGRAFIE/VIII/DIMA%20GIOVANNI.pdf" TargetMode="External"/><Relationship Id="rId14" Type="http://schemas.openxmlformats.org/officeDocument/2006/relationships/hyperlink" Target="https://www.consiglioregionale.calabria.it/amministrazione_trasparente/documenti/Performance/2025/SSA/BIOGRAFIE/VIII/CHIARELLA%20EGIDIO.pdf" TargetMode="External"/><Relationship Id="rId22" Type="http://schemas.openxmlformats.org/officeDocument/2006/relationships/hyperlink" Target="https://www.consiglioregionale.calabria.it/amministrazione_trasparente/documenti/Performance/2025/SSA/BIOGRAFIE/VIII/FORTUGNO%20FRANCESCO.pdf" TargetMode="External"/><Relationship Id="rId27" Type="http://schemas.openxmlformats.org/officeDocument/2006/relationships/hyperlink" Target="https://www.consiglioregionale.calabria.it/amministrazione_trasparente/documenti/Performance/2025/SSA/BIOGRAFIE/VIII/GIAMBORINO%20PIETRO.pdf" TargetMode="External"/><Relationship Id="rId30" Type="http://schemas.openxmlformats.org/officeDocument/2006/relationships/hyperlink" Target="https://www.consiglioregionale.calabria.it/amministrazione_trasparente/documenti/Performance/2025/SSA/BIOGRAFIE/VIII/INCARNATO%20LUIGI.pdf" TargetMode="External"/><Relationship Id="rId35" Type="http://schemas.openxmlformats.org/officeDocument/2006/relationships/hyperlink" Target="https://www.consiglioregionale.calabria.it/amministrazione_trasparente/documenti/Performance/2025/SSA/BIOGRAFIE/VIII/LUCA'%20SALVATORE.pdf" TargetMode="External"/><Relationship Id="rId43" Type="http://schemas.openxmlformats.org/officeDocument/2006/relationships/hyperlink" Target="https://www.consiglioregionale.calabria.it/amministrazione_trasparente/documenti/Performance/2025/SSA/BIOGRAFIE/VIII/NUCERA%20GIOVANNI.pdf" TargetMode="External"/><Relationship Id="rId48" Type="http://schemas.openxmlformats.org/officeDocument/2006/relationships/hyperlink" Target="https://www.consiglioregionale.calabria.it/amministrazione_trasparente/documenti/Performance/2025/SSA/BIOGRAFIE/VIII/PIZZINI%20ANTONIO.pdf" TargetMode="External"/><Relationship Id="rId56" Type="http://schemas.openxmlformats.org/officeDocument/2006/relationships/hyperlink" Target="https://www.consiglioregionale.calabria.it/amministrazione_trasparente/documenti/Performance/2025/SSA/BIOGRAFIE/VIII/STILLITANI%20FRANCESCANTONIO.pdf" TargetMode="External"/><Relationship Id="rId64" Type="http://schemas.openxmlformats.org/officeDocument/2006/relationships/hyperlink" Target="https://www.consiglioregionale.calabria.it/amministrazione_trasparente/documenti/Performance/2025/SSA/BIOGRAFIE/VIII/VILASI%20GESUELE.pdf" TargetMode="External"/><Relationship Id="rId8" Type="http://schemas.openxmlformats.org/officeDocument/2006/relationships/hyperlink" Target="https://www.consiglioregionale.calabria.it/amministrazione_trasparente/documenti/Performance/2025/SSA/BIOGRAFIE/VIII/AMENDOLA%20FRANCESCO.pdf" TargetMode="External"/><Relationship Id="rId51" Type="http://schemas.openxmlformats.org/officeDocument/2006/relationships/hyperlink" Target="https://www.consiglioregionale.calabria.it/amministrazione_trasparente/documenti/Performance/2025/SSA/BIOGRAFIE/VIII/SARRA%20ALBERTO.pdf" TargetMode="External"/><Relationship Id="rId3" Type="http://schemas.openxmlformats.org/officeDocument/2006/relationships/hyperlink" Target="https://www.consiglioregionale.calabria.it/amministrazione_trasparente/documenti/Performance/2025/SSA/BIOGRAFIE/VIII/ABRAMO%20SERGIO.pdf" TargetMode="External"/><Relationship Id="rId12" Type="http://schemas.openxmlformats.org/officeDocument/2006/relationships/hyperlink" Target="https://www.consiglioregionale.calabria.it/amministrazione_trasparente/documenti/Performance/2025/SSA/BIOGRAFIE/VIII/CHERUBINO%20COSIMO.pdf" TargetMode="External"/><Relationship Id="rId17" Type="http://schemas.openxmlformats.org/officeDocument/2006/relationships/hyperlink" Target="https://www.consiglioregionale.calabria.it/amministrazione_trasparente/documenti/Performance/2025/SSA/BIOGRAFIE/VIII/CREA%20DOMENICO.pdf" TargetMode="External"/><Relationship Id="rId25" Type="http://schemas.openxmlformats.org/officeDocument/2006/relationships/hyperlink" Target="https://www.consiglioregionale.calabria.it/amministrazione_trasparente/documenti/Performance/2025/SSA/BIOGRAFIE/VIII/GALLO%20DIONISIO.pdf" TargetMode="External"/><Relationship Id="rId33" Type="http://schemas.openxmlformats.org/officeDocument/2006/relationships/hyperlink" Target="https://www.consiglioregionale.calabria.it/amministrazione_trasparente/documenti/Performance/2025/SSA/BIOGRAFIE/VIII/LIMIDO%20GABRIELE.pdf" TargetMode="External"/><Relationship Id="rId38" Type="http://schemas.openxmlformats.org/officeDocument/2006/relationships/hyperlink" Target="https://www.consiglioregionale.calabria.it/amministrazione_trasparente/documenti/Performance/2025/SSA/BIOGRAFIE/VIII/MASELLA%20EGIDIO.pdf" TargetMode="External"/><Relationship Id="rId46" Type="http://schemas.openxmlformats.org/officeDocument/2006/relationships/hyperlink" Target="https://www.consiglioregionale.calabria.it/amministrazione_trasparente/documenti/Performance/2025/SSA/BIOGRAFIE/VIII/PACENZA%20SALVATORE.pdf" TargetMode="External"/><Relationship Id="rId59" Type="http://schemas.openxmlformats.org/officeDocument/2006/relationships/hyperlink" Target="https://www.consiglioregionale.calabria.it/amministrazione_trasparente/documenti/Performance/2025/SSA/BIOGRAFIE/VIII/TALARICO%20DOMENICO.pdf" TargetMode="External"/><Relationship Id="rId20" Type="http://schemas.openxmlformats.org/officeDocument/2006/relationships/hyperlink" Target="https://www.consiglioregionale.calabria.it/amministrazione_trasparente/documenti/Performance/2025/SSA/BIOGRAFIE/VIII/FEDELE%20LUIGI.pdf" TargetMode="External"/><Relationship Id="rId41" Type="http://schemas.openxmlformats.org/officeDocument/2006/relationships/hyperlink" Target="https://www.consiglioregionale.calabria.it/amministrazione_trasparente/documenti/Performance/2025/SSA/BIOGRAFIE/VIII/NACCARI%20CARLIZZI%20DEMETRIO.pdf" TargetMode="External"/><Relationship Id="rId54" Type="http://schemas.openxmlformats.org/officeDocument/2006/relationships/hyperlink" Target="https://www.consiglioregionale.calabria.it/amministrazione_trasparente/documenti/Performance/2025/SSA/BIOGRAFIE/VIII/SERRA%20GIULIO.pdf" TargetMode="External"/><Relationship Id="rId62" Type="http://schemas.openxmlformats.org/officeDocument/2006/relationships/hyperlink" Target="https://www.consiglioregionale.calabria.it/amministrazione_trasparente/documenti/Performance/2025/SSA/BIOGRAFIE/VIII/TRIPODI%20MICHELANGELO.pdf" TargetMode="External"/><Relationship Id="rId1" Type="http://schemas.openxmlformats.org/officeDocument/2006/relationships/slideLayout" Target="../slideLayouts/slideLayout6.xml"/><Relationship Id="rId6" Type="http://schemas.openxmlformats.org/officeDocument/2006/relationships/hyperlink" Target="https://www.consiglioregionale.calabria.it/amministrazione_trasparente/documenti/Performance/2025/SSA/BIOGRAFIE/VIII/AIELLO%20PIETRO.pdf" TargetMode="External"/><Relationship Id="rId15" Type="http://schemas.openxmlformats.org/officeDocument/2006/relationships/hyperlink" Target="https://www.consiglioregionale.calabria.it/amministrazione_trasparente/documenti/Performance/2025/SSA/BIOGRAFIE/VIII/CHIEFFALLO%20LEOPOLDO.pdf" TargetMode="External"/><Relationship Id="rId23" Type="http://schemas.openxmlformats.org/officeDocument/2006/relationships/hyperlink" Target="https://www.consiglioregionale.calabria.it/amministrazione_trasparente/documenti/Performance/2025/SSA/BIOGRAFIE/VIII/FRASCA'%20CARMELA.pdf" TargetMode="External"/><Relationship Id="rId28" Type="http://schemas.openxmlformats.org/officeDocument/2006/relationships/hyperlink" Target="https://www.consiglioregionale.calabria.it/amministrazione_trasparente/documenti/Performance/2025/SSA/BIOGRAFIE/VIII/GUAGLIARDI%20DAMIANO.pdf" TargetMode="External"/><Relationship Id="rId36" Type="http://schemas.openxmlformats.org/officeDocument/2006/relationships/hyperlink" Target="https://www.consiglioregionale.calabria.it/amministrazione_trasparente/documenti/Performance/2025/SSA/BIOGRAFIE/VIII/MAGARO'%20SALVATORE.pdf" TargetMode="External"/><Relationship Id="rId49" Type="http://schemas.openxmlformats.org/officeDocument/2006/relationships/hyperlink" Target="https://www.consiglioregionale.calabria.it/amministrazione_trasparente/documenti/Performance/2025/SSA/BIOGRAFIE/VIII/PRINCIPE%20SANDRO.pdf" TargetMode="External"/><Relationship Id="rId57" Type="http://schemas.openxmlformats.org/officeDocument/2006/relationships/hyperlink" Target="https://www.consiglioregionale.calabria.it/amministrazione_trasparente/documenti/Performance/2025/SSA/BIOGRAFIE/VIII/SULLA%20FRANCESCO.pdf" TargetMode="External"/><Relationship Id="rId10" Type="http://schemas.openxmlformats.org/officeDocument/2006/relationships/hyperlink" Target="https://consregcalabria.sharepoint.com/sites/rs_segrass/Settore/OBIETTIVI/OBIETTIVI%202025/7.%20TERZA%20FASE%252https:/www.consiglioregionale.calabria.it/amministrazione_trasparente/documenti/Performance/2025/SSA/BIOGRAFIE/VIII/BORRELLO%20ANTONIO.pdf" TargetMode="External"/><Relationship Id="rId31" Type="http://schemas.openxmlformats.org/officeDocument/2006/relationships/hyperlink" Target="https://www.consiglioregionale.calabria.it/amministrazione_trasparente/documenti/Performance/2025/SSA/BIOGRAFIE/VIII/LA%20RUPA%20FRANCO.pdf" TargetMode="External"/><Relationship Id="rId44" Type="http://schemas.openxmlformats.org/officeDocument/2006/relationships/hyperlink" Target="https://www.consiglioregionale.calabria.it/amministrazione_trasparente/documenti/Performance/2025/SSA/BIOGRAFIE/VIII/OCCHIUTO%20ROBERTO.pdf" TargetMode="External"/><Relationship Id="rId52" Type="http://schemas.openxmlformats.org/officeDocument/2006/relationships/hyperlink" Target="https://www.consiglioregionale.calabria.it/amministrazione_trasparente/documenti/Performance/2025/SSA/BIOGRAFIE/VIII/SCULCO%20%20VINCENZO.pdf" TargetMode="External"/><Relationship Id="rId60" Type="http://schemas.openxmlformats.org/officeDocument/2006/relationships/hyperlink" Target="https://www.consiglioregionale.calabria.it/amministrazione_trasparente/documenti/Performance/2025/SSA/BIOGRAFIE/VIII/TALLINI%20DOMENICO.pdf" TargetMode="External"/><Relationship Id="rId4" Type="http://schemas.openxmlformats.org/officeDocument/2006/relationships/hyperlink" Target="https://www.consiglioregionale.calabria.it/amministrazione_trasparente/documenti/Performance/2025/SSA/BIOGRAFIE/VIII/ACRI%20ANTONIO.pdf" TargetMode="External"/><Relationship Id="rId9" Type="http://schemas.openxmlformats.org/officeDocument/2006/relationships/hyperlink" Target="https://www.consiglioregionale.calabria.it/amministrazione_trasparente/documenti/Performance/2025/SSA/BIOGRAFIE/VIII/BATTAGLIA%20DEMETRIO.pdf"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3" Type="http://schemas.openxmlformats.org/officeDocument/2006/relationships/hyperlink" Target="https://www.consiglioregionale.calabria.it/bdf/api/BDF?numero=12&amp;anno=2020" TargetMode="External"/><Relationship Id="rId18" Type="http://schemas.openxmlformats.org/officeDocument/2006/relationships/hyperlink" Target="https://www.consiglioregionale.calabria.it/bdf/api/BDF?numero=17&amp;anno=2020" TargetMode="External"/><Relationship Id="rId26" Type="http://schemas.openxmlformats.org/officeDocument/2006/relationships/hyperlink" Target="https://www.consiglioregionale.calabria.it/bdf/api/BDF?numero=25&amp;anno=2020" TargetMode="External"/><Relationship Id="rId3" Type="http://schemas.openxmlformats.org/officeDocument/2006/relationships/hyperlink" Target="https://www.consiglioregionale.calabria.it/bdf/api/BDF?numero=2&amp;anno=2020" TargetMode="External"/><Relationship Id="rId21" Type="http://schemas.openxmlformats.org/officeDocument/2006/relationships/hyperlink" Target="https://www.consiglioregionale.calabria.it/bdf/api/BDF?numero=20&amp;anno=2020" TargetMode="External"/><Relationship Id="rId7" Type="http://schemas.openxmlformats.org/officeDocument/2006/relationships/hyperlink" Target="https://www.consiglioregionale.calabria.it/bdf/api/BDF?numero=6&amp;anno=2020" TargetMode="External"/><Relationship Id="rId12" Type="http://schemas.openxmlformats.org/officeDocument/2006/relationships/hyperlink" Target="https://www.consiglioregionale.calabria.it/bdf/api/BDF?numero=11&amp;anno=2020" TargetMode="External"/><Relationship Id="rId17" Type="http://schemas.openxmlformats.org/officeDocument/2006/relationships/hyperlink" Target="https://www.consiglioregionale.calabria.it/bdf/api/BDF?numero=16&amp;anno=2020" TargetMode="External"/><Relationship Id="rId25" Type="http://schemas.openxmlformats.org/officeDocument/2006/relationships/hyperlink" Target="https://www.consiglioregionale.calabria.it/bdf/api/BDF?numero=24&amp;anno=2020" TargetMode="External"/><Relationship Id="rId33" Type="http://schemas.openxmlformats.org/officeDocument/2006/relationships/hyperlink" Target="https://www.consiglioregionale.calabria.it/bdf/api/BDF?numero=32&amp;anno=2020" TargetMode="External"/><Relationship Id="rId2" Type="http://schemas.openxmlformats.org/officeDocument/2006/relationships/hyperlink" Target="https://www.consiglioregionale.calabria.it/bdf/api/BDF?numero=1&amp;anno=2020" TargetMode="External"/><Relationship Id="rId16" Type="http://schemas.openxmlformats.org/officeDocument/2006/relationships/hyperlink" Target="https://www.consiglioregionale.calabria.it/bdf/api/BDF?numero=15&amp;anno=2020" TargetMode="External"/><Relationship Id="rId20" Type="http://schemas.openxmlformats.org/officeDocument/2006/relationships/hyperlink" Target="https://www.consiglioregionale.calabria.it/bdf/api/BDF?numero=19&amp;anno=2020" TargetMode="External"/><Relationship Id="rId29" Type="http://schemas.openxmlformats.org/officeDocument/2006/relationships/hyperlink" Target="https://www.consiglioregionale.calabria.it/bdf/api/BDF?numero=28&amp;anno=2020"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5&amp;anno=2020" TargetMode="External"/><Relationship Id="rId11" Type="http://schemas.openxmlformats.org/officeDocument/2006/relationships/hyperlink" Target="https://www.consiglioregionale.calabria.it/bdf/api/BDF?numero=10&amp;anno=2020" TargetMode="External"/><Relationship Id="rId24" Type="http://schemas.openxmlformats.org/officeDocument/2006/relationships/hyperlink" Target="https://www.consiglioregionale.calabria.it/bdf/api/BDF?numero=23&amp;anno=2020" TargetMode="External"/><Relationship Id="rId32" Type="http://schemas.openxmlformats.org/officeDocument/2006/relationships/hyperlink" Target="https://www.consiglioregionale.calabria.it/bdf/api/BDF?numero=31&amp;anno=2020" TargetMode="External"/><Relationship Id="rId5" Type="http://schemas.openxmlformats.org/officeDocument/2006/relationships/hyperlink" Target="https://www.consiglioregionale.calabria.it/bdf/api/BDF?numero=4&amp;anno=2020" TargetMode="External"/><Relationship Id="rId15" Type="http://schemas.openxmlformats.org/officeDocument/2006/relationships/hyperlink" Target="https://www.consiglioregionale.calabria.it/bdf/api/BDF?numero=14&amp;anno=2020" TargetMode="External"/><Relationship Id="rId23" Type="http://schemas.openxmlformats.org/officeDocument/2006/relationships/hyperlink" Target="https://www.consiglioregionale.calabria.it/bdf/api/BDF?numero=22&amp;anno=2020" TargetMode="External"/><Relationship Id="rId28" Type="http://schemas.openxmlformats.org/officeDocument/2006/relationships/hyperlink" Target="https://www.consiglioregionale.calabria.it/bdf/api/BDF?numero=27&amp;anno=2020" TargetMode="External"/><Relationship Id="rId10" Type="http://schemas.openxmlformats.org/officeDocument/2006/relationships/hyperlink" Target="https://www.consiglioregionale.calabria.it/bdf/api/BDF?numero=9&amp;anno=2020" TargetMode="External"/><Relationship Id="rId19" Type="http://schemas.openxmlformats.org/officeDocument/2006/relationships/hyperlink" Target="https://www.consiglioregionale.calabria.it/bdf/api/BDF?numero=18&amp;anno=2020" TargetMode="External"/><Relationship Id="rId31" Type="http://schemas.openxmlformats.org/officeDocument/2006/relationships/hyperlink" Target="https://www.consiglioregionale.calabria.it/bdf/api/BDF?numero=30&amp;anno=2020" TargetMode="External"/><Relationship Id="rId4" Type="http://schemas.openxmlformats.org/officeDocument/2006/relationships/hyperlink" Target="https://www.consiglioregionale.calabria.it/bdf/api/BDF?numero=3&amp;anno=2020" TargetMode="External"/><Relationship Id="rId9" Type="http://schemas.openxmlformats.org/officeDocument/2006/relationships/hyperlink" Target="https://www.consiglioregionale.calabria.it/bdf/api/BDF?numero=8&amp;anno=2020" TargetMode="External"/><Relationship Id="rId14" Type="http://schemas.openxmlformats.org/officeDocument/2006/relationships/hyperlink" Target="https://www.consiglioregionale.calabria.it/bdf/api/BDF?numero=13&amp;anno=2020" TargetMode="External"/><Relationship Id="rId22" Type="http://schemas.openxmlformats.org/officeDocument/2006/relationships/hyperlink" Target="https://www.consiglioregionale.calabria.it/bdf/api/BDF?numero=21&amp;anno=2020" TargetMode="External"/><Relationship Id="rId27" Type="http://schemas.openxmlformats.org/officeDocument/2006/relationships/hyperlink" Target="https://www.consiglioregionale.calabria.it/bdf/api/BDF?numero=26&amp;anno=2020" TargetMode="External"/><Relationship Id="rId30" Type="http://schemas.openxmlformats.org/officeDocument/2006/relationships/hyperlink" Target="https://www.consiglioregionale.calabria.it/bdf/api/BDF?numero=29&amp;anno=2020" TargetMode="External"/><Relationship Id="rId8" Type="http://schemas.openxmlformats.org/officeDocument/2006/relationships/hyperlink" Target="https://www.consiglioregionale.calabria.it/bdf/api/BDF?numero=7&amp;anno=2020" TargetMode="External"/></Relationships>
</file>

<file path=ppt/slides/_rels/slide146.xml.rels><?xml version="1.0" encoding="UTF-8" standalone="yes"?>
<Relationships xmlns="http://schemas.openxmlformats.org/package/2006/relationships"><Relationship Id="rId13" Type="http://schemas.openxmlformats.org/officeDocument/2006/relationships/hyperlink" Target="https://www.consiglioregionale.calabria.it/bdf/api/BDF?numero=7&amp;anno=2021" TargetMode="External"/><Relationship Id="rId18" Type="http://schemas.openxmlformats.org/officeDocument/2006/relationships/hyperlink" Target="https://www.consiglioregionale.calabria.it/bdf/api/BDF?numero=12&amp;anno=2021" TargetMode="External"/><Relationship Id="rId26" Type="http://schemas.openxmlformats.org/officeDocument/2006/relationships/hyperlink" Target="https://www.consiglioregionale.calabria.it/bdf/api/BDF?numero=20&amp;anno=2021" TargetMode="External"/><Relationship Id="rId3" Type="http://schemas.openxmlformats.org/officeDocument/2006/relationships/hyperlink" Target="https://www.consiglioregionale.calabria.it/bdf/api/BDF?numero=34&amp;anno=2020" TargetMode="External"/><Relationship Id="rId21" Type="http://schemas.openxmlformats.org/officeDocument/2006/relationships/hyperlink" Target="https://www.consiglioregionale.calabria.it/bdf/api/BDF?numero=15&amp;anno=2021" TargetMode="External"/><Relationship Id="rId34" Type="http://schemas.openxmlformats.org/officeDocument/2006/relationships/hyperlink" Target="https://www.consiglioregionale.calabria.it/bdf/api/BDF?numero=28&amp;anno=2021" TargetMode="External"/><Relationship Id="rId7" Type="http://schemas.openxmlformats.org/officeDocument/2006/relationships/hyperlink" Target="https://www.consiglioregionale.calabria.it/bdf/api/BDF?numero=1&amp;anno=2021" TargetMode="External"/><Relationship Id="rId12" Type="http://schemas.openxmlformats.org/officeDocument/2006/relationships/hyperlink" Target="https://www.consiglioregionale.calabria.it/bdf/api/BDF?numero=6&amp;anno=2021" TargetMode="External"/><Relationship Id="rId17" Type="http://schemas.openxmlformats.org/officeDocument/2006/relationships/hyperlink" Target="https://www.consiglioregionale.calabria.it/bdf/api/BDF?numero=11&amp;anno=2021" TargetMode="External"/><Relationship Id="rId25" Type="http://schemas.openxmlformats.org/officeDocument/2006/relationships/hyperlink" Target="https://www.consiglioregionale.calabria.it/bdf/api/BDF?numero=19&amp;anno=2021" TargetMode="External"/><Relationship Id="rId33" Type="http://schemas.openxmlformats.org/officeDocument/2006/relationships/hyperlink" Target="https://www.consiglioregionale.calabria.it/bdf/api/BDF?numero=27&amp;anno=2021" TargetMode="External"/><Relationship Id="rId2" Type="http://schemas.openxmlformats.org/officeDocument/2006/relationships/hyperlink" Target="https://www.consiglioregionale.calabria.it/bdf/api/BDF?numero=33&amp;anno=2020" TargetMode="External"/><Relationship Id="rId16" Type="http://schemas.openxmlformats.org/officeDocument/2006/relationships/hyperlink" Target="https://www.consiglioregionale.calabria.it/bdf/api/BDF?numero=10&amp;anno=2021" TargetMode="External"/><Relationship Id="rId20" Type="http://schemas.openxmlformats.org/officeDocument/2006/relationships/hyperlink" Target="https://www.consiglioregionale.calabria.it/bdf/api/BDF?numero=14&amp;anno=2021" TargetMode="External"/><Relationship Id="rId29" Type="http://schemas.openxmlformats.org/officeDocument/2006/relationships/hyperlink" Target="https://www.consiglioregionale.calabria.it/bdf/api/BDF?numero=23&amp;anno=2021"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37&amp;anno=2020" TargetMode="External"/><Relationship Id="rId11" Type="http://schemas.openxmlformats.org/officeDocument/2006/relationships/hyperlink" Target="https://www.consiglioregionale.calabria.it/bdf/api/BDF?numero=5&amp;anno=2021" TargetMode="External"/><Relationship Id="rId24" Type="http://schemas.openxmlformats.org/officeDocument/2006/relationships/hyperlink" Target="https://www.consiglioregionale.calabria.it/bdf/api/BDF?numero=18&amp;anno=2021" TargetMode="External"/><Relationship Id="rId32" Type="http://schemas.openxmlformats.org/officeDocument/2006/relationships/hyperlink" Target="https://www.consiglioregionale.calabria.it/bdf/api/BDF?numero=26&amp;anno=2021" TargetMode="External"/><Relationship Id="rId5" Type="http://schemas.openxmlformats.org/officeDocument/2006/relationships/hyperlink" Target="https://www.consiglioregionale.calabria.it/bdf/api/BDF?numero=36&amp;anno=2020" TargetMode="External"/><Relationship Id="rId15" Type="http://schemas.openxmlformats.org/officeDocument/2006/relationships/hyperlink" Target="https://www.consiglioregionale.calabria.it/bdf/api/BDF?numero=9&amp;anno=2021" TargetMode="External"/><Relationship Id="rId23" Type="http://schemas.openxmlformats.org/officeDocument/2006/relationships/hyperlink" Target="https://www.consiglioregionale.calabria.it/bdf/api/BDF?numero=17&amp;anno=2021" TargetMode="External"/><Relationship Id="rId28" Type="http://schemas.openxmlformats.org/officeDocument/2006/relationships/hyperlink" Target="https://www.consiglioregionale.calabria.it/bdf/api/BDF?numero=22&amp;anno=2021" TargetMode="External"/><Relationship Id="rId10" Type="http://schemas.openxmlformats.org/officeDocument/2006/relationships/hyperlink" Target="https://www.consiglioregionale.calabria.it/bdf/api/BDF?numero=4&amp;anno=2021" TargetMode="External"/><Relationship Id="rId19" Type="http://schemas.openxmlformats.org/officeDocument/2006/relationships/hyperlink" Target="https://www.consiglioregionale.calabria.it/bdf/api/BDF?numero=13&amp;anno=2021" TargetMode="External"/><Relationship Id="rId31" Type="http://schemas.openxmlformats.org/officeDocument/2006/relationships/hyperlink" Target="https://www.consiglioregionale.calabria.it/bdf/api/BDF?numero=25&amp;anno=2021" TargetMode="External"/><Relationship Id="rId4" Type="http://schemas.openxmlformats.org/officeDocument/2006/relationships/hyperlink" Target="https://www.consiglioregionale.calabria.it/bdf/api/BDF?numero=35&amp;anno=2020" TargetMode="External"/><Relationship Id="rId9" Type="http://schemas.openxmlformats.org/officeDocument/2006/relationships/hyperlink" Target="https://www.consiglioregionale.calabria.it/bdf/api/BDF?numero=3&amp;anno=2021" TargetMode="External"/><Relationship Id="rId14" Type="http://schemas.openxmlformats.org/officeDocument/2006/relationships/hyperlink" Target="https://www.consiglioregionale.calabria.it/bdf/api/BDF?numero=8&amp;anno=2021" TargetMode="External"/><Relationship Id="rId22" Type="http://schemas.openxmlformats.org/officeDocument/2006/relationships/hyperlink" Target="https://www.consiglioregionale.calabria.it/bdf/api/BDF?numero=16&amp;anno=2021" TargetMode="External"/><Relationship Id="rId27" Type="http://schemas.openxmlformats.org/officeDocument/2006/relationships/hyperlink" Target="https://www.consiglioregionale.calabria.it/bdf/api/BDF?numero=21&amp;anno=2021" TargetMode="External"/><Relationship Id="rId30" Type="http://schemas.openxmlformats.org/officeDocument/2006/relationships/hyperlink" Target="https://www.consiglioregionale.calabria.it/bdf/api/BDF?numero=24&amp;anno=2021" TargetMode="External"/><Relationship Id="rId8" Type="http://schemas.openxmlformats.org/officeDocument/2006/relationships/hyperlink" Target="https://www.consiglioregionale.calabria.it/bdf/api/BDF?numero=2&amp;anno=2021" TargetMode="External"/></Relationships>
</file>

<file path=ppt/slides/_rels/slide14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0.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 Target="slide6.xml"/><Relationship Id="rId7" Type="http://schemas.openxmlformats.org/officeDocument/2006/relationships/image" Target="../media/image11.pn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3" Type="http://schemas.openxmlformats.org/officeDocument/2006/relationships/hyperlink" Target="https://www.consiglioregionale.calabria.it/bdf/api/BDF?numero=5&amp;anno=2006" TargetMode="External"/><Relationship Id="rId18" Type="http://schemas.openxmlformats.org/officeDocument/2006/relationships/hyperlink" Target="https://www.consiglioregionale.calabria.it/bdf/api/BDF?numero=10&amp;anno=2006" TargetMode="External"/><Relationship Id="rId26" Type="http://schemas.openxmlformats.org/officeDocument/2006/relationships/hyperlink" Target="https://www.consiglioregionale.calabria.it/bdf/api/BDF?numero=18&amp;anno=2006" TargetMode="External"/><Relationship Id="rId3" Type="http://schemas.openxmlformats.org/officeDocument/2006/relationships/hyperlink" Target="https://www.consiglioregionale.calabria.it/bdf/api/BDF?numero=13&amp;anno=2005" TargetMode="External"/><Relationship Id="rId21" Type="http://schemas.openxmlformats.org/officeDocument/2006/relationships/hyperlink" Target="https://www.consiglioregionale.calabria.it/bdf/api/BDF?numero=13&amp;anno=2006" TargetMode="External"/><Relationship Id="rId34" Type="http://schemas.openxmlformats.org/officeDocument/2006/relationships/hyperlink" Target="https://www.consiglioregionale.calabria.it/bdf/api/BDF?numero=8&amp;anno=2007" TargetMode="External"/><Relationship Id="rId7" Type="http://schemas.openxmlformats.org/officeDocument/2006/relationships/hyperlink" Target="https://www.consiglioregionale.calabria.it/bdf/api/BDF?numero=17&amp;anno=2005" TargetMode="External"/><Relationship Id="rId12" Type="http://schemas.openxmlformats.org/officeDocument/2006/relationships/hyperlink" Target="https://www.consiglioregionale.calabria.it/bdf/api/BDF?numero=4&amp;anno=2006" TargetMode="External"/><Relationship Id="rId17" Type="http://schemas.openxmlformats.org/officeDocument/2006/relationships/hyperlink" Target="https://www.consiglioregionale.calabria.it/bdf/api/BDF?numero=9&amp;anno=2006" TargetMode="External"/><Relationship Id="rId25" Type="http://schemas.openxmlformats.org/officeDocument/2006/relationships/hyperlink" Target="https://www.consiglioregionale.calabria.it/bdf/api/BDF?numero=17&amp;anno=2006" TargetMode="External"/><Relationship Id="rId33" Type="http://schemas.openxmlformats.org/officeDocument/2006/relationships/hyperlink" Target="https://www.consiglioregionale.calabria.it/bdf/api/BDF?numero=7&amp;anno=2007" TargetMode="External"/><Relationship Id="rId2" Type="http://schemas.openxmlformats.org/officeDocument/2006/relationships/hyperlink" Target="https://www.consiglioregionale.calabria.it/bdf/api/BDF?numero=12&amp;anno=2005" TargetMode="External"/><Relationship Id="rId16" Type="http://schemas.openxmlformats.org/officeDocument/2006/relationships/hyperlink" Target="https://www.consiglioregionale.calabria.it/bdf/api/BDF?numero=8&amp;anno=2006" TargetMode="External"/><Relationship Id="rId20" Type="http://schemas.openxmlformats.org/officeDocument/2006/relationships/hyperlink" Target="https://www.consiglioregionale.calabria.it/bdf/api/BDF?numero=12&amp;anno=2006" TargetMode="External"/><Relationship Id="rId29" Type="http://schemas.openxmlformats.org/officeDocument/2006/relationships/hyperlink" Target="https://www.consiglioregionale.calabria.it/bdf/api/BDF?numero=3&amp;anno=2007"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16&amp;anno=2005" TargetMode="External"/><Relationship Id="rId11" Type="http://schemas.openxmlformats.org/officeDocument/2006/relationships/hyperlink" Target="https://www.consiglioregionale.calabria.it/bdf/api/BDF?numero=3&amp;anno=2006" TargetMode="External"/><Relationship Id="rId24" Type="http://schemas.openxmlformats.org/officeDocument/2006/relationships/hyperlink" Target="https://www.consiglioregionale.calabria.it/bdf/api/BDF?numero=16&amp;anno=2006" TargetMode="External"/><Relationship Id="rId32" Type="http://schemas.openxmlformats.org/officeDocument/2006/relationships/hyperlink" Target="https://www.consiglioregionale.calabria.it/bdf/api/BDF?numero=6&amp;anno=2007" TargetMode="External"/><Relationship Id="rId5" Type="http://schemas.openxmlformats.org/officeDocument/2006/relationships/hyperlink" Target="https://www.consiglioregionale.calabria.it/bdf/api/BDF?numero=15&amp;anno=2005" TargetMode="External"/><Relationship Id="rId15" Type="http://schemas.openxmlformats.org/officeDocument/2006/relationships/hyperlink" Target="https://www.consiglioregionale.calabria.it/bdf/api/BDF?numero=7&amp;anno=2006" TargetMode="External"/><Relationship Id="rId23" Type="http://schemas.openxmlformats.org/officeDocument/2006/relationships/hyperlink" Target="https://www.consiglioregionale.calabria.it/bdf/api/BDF?numero=15&amp;anno=2006" TargetMode="External"/><Relationship Id="rId28" Type="http://schemas.openxmlformats.org/officeDocument/2006/relationships/hyperlink" Target="https://www.consiglioregionale.calabria.it/bdf/api/BDF?numero=2&amp;anno=2007" TargetMode="External"/><Relationship Id="rId36" Type="http://schemas.openxmlformats.org/officeDocument/2006/relationships/hyperlink" Target="https://www.consiglioregionale.calabria.it/bdf/api/BDF?numero=10&amp;anno=2007" TargetMode="External"/><Relationship Id="rId10" Type="http://schemas.openxmlformats.org/officeDocument/2006/relationships/hyperlink" Target="https://www.consiglioregionale.calabria.it/bdf/api/BDF?numero=2&amp;anno=2006" TargetMode="External"/><Relationship Id="rId19" Type="http://schemas.openxmlformats.org/officeDocument/2006/relationships/hyperlink" Target="https://www.consiglioregionale.calabria.it/bdf/api/BDF?numero=11&amp;anno=2006" TargetMode="External"/><Relationship Id="rId31" Type="http://schemas.openxmlformats.org/officeDocument/2006/relationships/hyperlink" Target="https://www.consiglioregionale.calabria.it/bdf/api/BDF?numero=5&amp;anno=2007" TargetMode="External"/><Relationship Id="rId4" Type="http://schemas.openxmlformats.org/officeDocument/2006/relationships/hyperlink" Target="https://www.consiglioregionale.calabria.it/bdf/api/BDF?numero=14&amp;anno=2005" TargetMode="External"/><Relationship Id="rId9" Type="http://schemas.openxmlformats.org/officeDocument/2006/relationships/hyperlink" Target="https://www.consiglioregionale.calabria.it/bdf/api/BDF?numero=1&amp;anno=2006" TargetMode="External"/><Relationship Id="rId14" Type="http://schemas.openxmlformats.org/officeDocument/2006/relationships/hyperlink" Target="https://www.consiglioregionale.calabria.it/bdf/api/BDF?numero=6&amp;anno=2006" TargetMode="External"/><Relationship Id="rId22" Type="http://schemas.openxmlformats.org/officeDocument/2006/relationships/hyperlink" Target="https://www.consiglioregionale.calabria.it/bdf/api/BDF?numero=14&amp;anno=2006" TargetMode="External"/><Relationship Id="rId27" Type="http://schemas.openxmlformats.org/officeDocument/2006/relationships/hyperlink" Target="https://www.consiglioregionale.calabria.it/bdf/api/BDF?numero=1&amp;anno=2007" TargetMode="External"/><Relationship Id="rId30" Type="http://schemas.openxmlformats.org/officeDocument/2006/relationships/hyperlink" Target="https://www.consiglioregionale.calabria.it/bdf/api/BDF?numero=4&amp;anno=2007" TargetMode="External"/><Relationship Id="rId35" Type="http://schemas.openxmlformats.org/officeDocument/2006/relationships/hyperlink" Target="https://www.consiglioregionale.calabria.it/bdf/api/BDF?numero=9&amp;anno=2007" TargetMode="External"/><Relationship Id="rId8" Type="http://schemas.openxmlformats.org/officeDocument/2006/relationships/hyperlink" Target="https://www.consiglioregionale.calabria.it/bdf/api/BDF?numero=18&amp;anno=2005" TargetMode="External"/></Relationships>
</file>

<file path=ppt/slides/_rels/slide46.xml.rels><?xml version="1.0" encoding="UTF-8" standalone="yes"?>
<Relationships xmlns="http://schemas.openxmlformats.org/package/2006/relationships"><Relationship Id="rId13" Type="http://schemas.openxmlformats.org/officeDocument/2006/relationships/hyperlink" Target="https://www.consiglioregionale.calabria.it/bdf/api/BDF?numero=22&amp;anno=2007" TargetMode="External"/><Relationship Id="rId18" Type="http://schemas.openxmlformats.org/officeDocument/2006/relationships/hyperlink" Target="https://www.consiglioregionale.calabria.it/bdf/api/BDF?numero=27&amp;anno=2007" TargetMode="External"/><Relationship Id="rId26" Type="http://schemas.openxmlformats.org/officeDocument/2006/relationships/hyperlink" Target="https://www.consiglioregionale.calabria.it/bdf/api/BDF?numero=5&amp;anno=2008" TargetMode="External"/><Relationship Id="rId3" Type="http://schemas.openxmlformats.org/officeDocument/2006/relationships/hyperlink" Target="https://www.consiglioregionale.calabria.it/bdf/api/BDF?numero=12&amp;anno=2007" TargetMode="External"/><Relationship Id="rId21" Type="http://schemas.openxmlformats.org/officeDocument/2006/relationships/hyperlink" Target="https://www.consiglioregionale.calabria.it/bdf/api/BDF?numero=30&amp;anno=2007" TargetMode="External"/><Relationship Id="rId34" Type="http://schemas.openxmlformats.org/officeDocument/2006/relationships/hyperlink" Target="https://www.consiglioregionale.calabria.it/bdf/api/BDF?numero=13&amp;anno=2008" TargetMode="External"/><Relationship Id="rId7" Type="http://schemas.openxmlformats.org/officeDocument/2006/relationships/hyperlink" Target="https://www.consiglioregionale.calabria.it/bdf/api/BDF?numero=16&amp;anno=2007" TargetMode="External"/><Relationship Id="rId12" Type="http://schemas.openxmlformats.org/officeDocument/2006/relationships/hyperlink" Target="https://www.consiglioregionale.calabria.it/bdf/api/BDF?numero=21&amp;anno=2007" TargetMode="External"/><Relationship Id="rId17" Type="http://schemas.openxmlformats.org/officeDocument/2006/relationships/hyperlink" Target="https://www.consiglioregionale.calabria.it/bdf/api/BDF?numero=26&amp;anno=2007" TargetMode="External"/><Relationship Id="rId25" Type="http://schemas.openxmlformats.org/officeDocument/2006/relationships/hyperlink" Target="https://www.consiglioregionale.calabria.it/bdf/api/BDF?numero=4&amp;anno=2008" TargetMode="External"/><Relationship Id="rId33" Type="http://schemas.openxmlformats.org/officeDocument/2006/relationships/hyperlink" Target="https://www.consiglioregionale.calabria.it/bdf/api/BDF?numero=12&amp;anno=2008" TargetMode="External"/><Relationship Id="rId2" Type="http://schemas.openxmlformats.org/officeDocument/2006/relationships/hyperlink" Target="https://www.consiglioregionale.calabria.it/bdf/api/BDF?numero=11&amp;anno=2007" TargetMode="External"/><Relationship Id="rId16" Type="http://schemas.openxmlformats.org/officeDocument/2006/relationships/hyperlink" Target="https://www.consiglioregionale.calabria.it/bdf/api/BDF?numero=25&amp;anno=2007" TargetMode="External"/><Relationship Id="rId20" Type="http://schemas.openxmlformats.org/officeDocument/2006/relationships/hyperlink" Target="https://www.consiglioregionale.calabria.it/bdf/api/BDF?numero=29&amp;anno=2007" TargetMode="External"/><Relationship Id="rId29" Type="http://schemas.openxmlformats.org/officeDocument/2006/relationships/hyperlink" Target="https://www.consiglioregionale.calabria.it/bdf/api/BDF?numero=8&amp;anno=2008"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15&amp;anno=2007" TargetMode="External"/><Relationship Id="rId11" Type="http://schemas.openxmlformats.org/officeDocument/2006/relationships/hyperlink" Target="https://www.consiglioregionale.calabria.it/bdf/api/BDF?numero=20&amp;anno=2007" TargetMode="External"/><Relationship Id="rId24" Type="http://schemas.openxmlformats.org/officeDocument/2006/relationships/hyperlink" Target="https://www.consiglioregionale.calabria.it/bdf/api/BDF?numero=3&amp;anno=2008" TargetMode="External"/><Relationship Id="rId32" Type="http://schemas.openxmlformats.org/officeDocument/2006/relationships/hyperlink" Target="https://www.consiglioregionale.calabria.it/bdf/api/BDF?numero=11&amp;anno=2008" TargetMode="External"/><Relationship Id="rId5" Type="http://schemas.openxmlformats.org/officeDocument/2006/relationships/hyperlink" Target="https://www.consiglioregionale.calabria.it/bdf/api/BDF?numero=14&amp;anno=2007" TargetMode="External"/><Relationship Id="rId15" Type="http://schemas.openxmlformats.org/officeDocument/2006/relationships/hyperlink" Target="https://www.consiglioregionale.calabria.it/bdf/api/BDF?numero=24&amp;anno=2007" TargetMode="External"/><Relationship Id="rId23" Type="http://schemas.openxmlformats.org/officeDocument/2006/relationships/hyperlink" Target="https://www.consiglioregionale.calabria.it/bdf/api/BDF?numero=2&amp;anno=2008" TargetMode="External"/><Relationship Id="rId28" Type="http://schemas.openxmlformats.org/officeDocument/2006/relationships/hyperlink" Target="https://www.consiglioregionale.calabria.it/bdf/api/BDF?numero=7&amp;anno=2008" TargetMode="External"/><Relationship Id="rId36" Type="http://schemas.openxmlformats.org/officeDocument/2006/relationships/hyperlink" Target="https://www.consiglioregionale.calabria.it/bdf/api/BDF?numero=15&amp;anno=2008" TargetMode="External"/><Relationship Id="rId10" Type="http://schemas.openxmlformats.org/officeDocument/2006/relationships/hyperlink" Target="https://www.consiglioregionale.calabria.it/bdf/api/BDF?numero=19&amp;anno=2007" TargetMode="External"/><Relationship Id="rId19" Type="http://schemas.openxmlformats.org/officeDocument/2006/relationships/hyperlink" Target="https://www.consiglioregionale.calabria.it/bdf/api/BDF?numero=28&amp;anno=2007" TargetMode="External"/><Relationship Id="rId31" Type="http://schemas.openxmlformats.org/officeDocument/2006/relationships/hyperlink" Target="https://www.consiglioregionale.calabria.it/bdf/api/BDF?numero=10&amp;anno=2008" TargetMode="External"/><Relationship Id="rId4" Type="http://schemas.openxmlformats.org/officeDocument/2006/relationships/hyperlink" Target="https://www.consiglioregionale.calabria.it/bdf/api/BDF?numero=13&amp;anno=2007" TargetMode="External"/><Relationship Id="rId9" Type="http://schemas.openxmlformats.org/officeDocument/2006/relationships/hyperlink" Target="https://www.consiglioregionale.calabria.it/bdf/api/BDF?numero=18&amp;anno=2007" TargetMode="External"/><Relationship Id="rId14" Type="http://schemas.openxmlformats.org/officeDocument/2006/relationships/hyperlink" Target="https://www.consiglioregionale.calabria.it/bdf/api/BDF?numero=23&amp;anno=2007" TargetMode="External"/><Relationship Id="rId22" Type="http://schemas.openxmlformats.org/officeDocument/2006/relationships/hyperlink" Target="https://www.consiglioregionale.calabria.it/bdf/api/BDF?numero=1&amp;anno=2008" TargetMode="External"/><Relationship Id="rId27" Type="http://schemas.openxmlformats.org/officeDocument/2006/relationships/hyperlink" Target="https://www.consiglioregionale.calabria.it/bdf/api/BDF?numero=6&amp;anno=2008" TargetMode="External"/><Relationship Id="rId30" Type="http://schemas.openxmlformats.org/officeDocument/2006/relationships/hyperlink" Target="https://www.consiglioregionale.calabria.it/bdf/api/BDF?numero=9&amp;anno=2008" TargetMode="External"/><Relationship Id="rId35" Type="http://schemas.openxmlformats.org/officeDocument/2006/relationships/hyperlink" Target="https://www.consiglioregionale.calabria.it/bdf/api/BDF?numero=14&amp;anno=2008" TargetMode="External"/><Relationship Id="rId8" Type="http://schemas.openxmlformats.org/officeDocument/2006/relationships/hyperlink" Target="https://www.consiglioregionale.calabria.it/bdf/api/BDF?numero=17&amp;anno=2007" TargetMode="External"/></Relationships>
</file>

<file path=ppt/slides/_rels/slide47.xml.rels><?xml version="1.0" encoding="UTF-8" standalone="yes"?>
<Relationships xmlns="http://schemas.openxmlformats.org/package/2006/relationships"><Relationship Id="rId13" Type="http://schemas.openxmlformats.org/officeDocument/2006/relationships/hyperlink" Target="https://www.consiglioregionale.calabria.it/bdf/api/BDF?numero=27&amp;anno=2008" TargetMode="External"/><Relationship Id="rId18" Type="http://schemas.openxmlformats.org/officeDocument/2006/relationships/hyperlink" Target="https://www.consiglioregionale.calabria.it/bdf/api/BDF?numero=32&amp;anno=2008" TargetMode="External"/><Relationship Id="rId26" Type="http://schemas.openxmlformats.org/officeDocument/2006/relationships/hyperlink" Target="https://www.consiglioregionale.calabria.it/bdf/api/BDF?numero=40&amp;anno=2008" TargetMode="External"/><Relationship Id="rId3" Type="http://schemas.openxmlformats.org/officeDocument/2006/relationships/hyperlink" Target="https://www.consiglioregionale.calabria.it/bdf/api/BDF?numero=17&amp;anno=2008" TargetMode="External"/><Relationship Id="rId21" Type="http://schemas.openxmlformats.org/officeDocument/2006/relationships/hyperlink" Target="https://www.consiglioregionale.calabria.it/bdf/api/BDF?numero=35&amp;anno=2008" TargetMode="External"/><Relationship Id="rId34" Type="http://schemas.openxmlformats.org/officeDocument/2006/relationships/hyperlink" Target="https://www.consiglioregionale.calabria.it/bdf/api/BDF?numero=2&amp;anno=2009" TargetMode="External"/><Relationship Id="rId7" Type="http://schemas.openxmlformats.org/officeDocument/2006/relationships/hyperlink" Target="https://www.consiglioregionale.calabria.it/bdf/api/BDF?numero=21&amp;anno=2008" TargetMode="External"/><Relationship Id="rId12" Type="http://schemas.openxmlformats.org/officeDocument/2006/relationships/hyperlink" Target="https://www.consiglioregionale.calabria.it/bdf/api/BDF?numero=26&amp;anno=2008" TargetMode="External"/><Relationship Id="rId17" Type="http://schemas.openxmlformats.org/officeDocument/2006/relationships/hyperlink" Target="https://www.consiglioregionale.calabria.it/bdf/api/BDF?numero=31&amp;anno=2008" TargetMode="External"/><Relationship Id="rId25" Type="http://schemas.openxmlformats.org/officeDocument/2006/relationships/hyperlink" Target="https://www.consiglioregionale.calabria.it/bdf/api/BDF?numero=39&amp;anno=2008" TargetMode="External"/><Relationship Id="rId33" Type="http://schemas.openxmlformats.org/officeDocument/2006/relationships/hyperlink" Target="https://www.consiglioregionale.calabria.it/bdf/api/BDF?numero=1&amp;anno=2009" TargetMode="External"/><Relationship Id="rId2" Type="http://schemas.openxmlformats.org/officeDocument/2006/relationships/hyperlink" Target="https://www.consiglioregionale.calabria.it/bdf/api/BDF?numero=16&amp;anno=2008" TargetMode="External"/><Relationship Id="rId16" Type="http://schemas.openxmlformats.org/officeDocument/2006/relationships/hyperlink" Target="https://www.consiglioregionale.calabria.it/bdf/api/BDF?numero=30&amp;anno=2008" TargetMode="External"/><Relationship Id="rId20" Type="http://schemas.openxmlformats.org/officeDocument/2006/relationships/hyperlink" Target="https://www.consiglioregionale.calabria.it/bdf/api/BDF?numero=34&amp;anno=2008" TargetMode="External"/><Relationship Id="rId29" Type="http://schemas.openxmlformats.org/officeDocument/2006/relationships/hyperlink" Target="https://www.consiglioregionale.calabria.it/bdf/api/BDF?numero=43&amp;anno=2008"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20&amp;anno=2008" TargetMode="External"/><Relationship Id="rId11" Type="http://schemas.openxmlformats.org/officeDocument/2006/relationships/hyperlink" Target="https://www.consiglioregionale.calabria.it/bdf/api/BDF?numero=25&amp;anno=2008" TargetMode="External"/><Relationship Id="rId24" Type="http://schemas.openxmlformats.org/officeDocument/2006/relationships/hyperlink" Target="https://www.consiglioregionale.calabria.it/bdf/api/BDF?numero=38&amp;anno=2008" TargetMode="External"/><Relationship Id="rId32" Type="http://schemas.openxmlformats.org/officeDocument/2006/relationships/hyperlink" Target="https://www.consiglioregionale.calabria.it/bdf/api/BDF?numero=46&amp;anno=2008" TargetMode="External"/><Relationship Id="rId5" Type="http://schemas.openxmlformats.org/officeDocument/2006/relationships/hyperlink" Target="https://www.consiglioregionale.calabria.it/bdf/api/BDF?numero=19&amp;anno=2008" TargetMode="External"/><Relationship Id="rId15" Type="http://schemas.openxmlformats.org/officeDocument/2006/relationships/hyperlink" Target="https://www.consiglioregionale.calabria.it/bdf/api/BDF?numero=29&amp;anno=2008" TargetMode="External"/><Relationship Id="rId23" Type="http://schemas.openxmlformats.org/officeDocument/2006/relationships/hyperlink" Target="https://www.consiglioregionale.calabria.it/bdf/api/BDF?numero=37&amp;anno=2008" TargetMode="External"/><Relationship Id="rId28" Type="http://schemas.openxmlformats.org/officeDocument/2006/relationships/hyperlink" Target="https://www.consiglioregionale.calabria.it/bdf/api/BDF?numero=42&amp;anno=2008" TargetMode="External"/><Relationship Id="rId36" Type="http://schemas.openxmlformats.org/officeDocument/2006/relationships/hyperlink" Target="https://www.consiglioregionale.calabria.it/bdf/api/BDF?numero=4&amp;anno=2009" TargetMode="External"/><Relationship Id="rId10" Type="http://schemas.openxmlformats.org/officeDocument/2006/relationships/hyperlink" Target="https://www.consiglioregionale.calabria.it/bdf/api/BDF?numero=24&amp;anno=2008" TargetMode="External"/><Relationship Id="rId19" Type="http://schemas.openxmlformats.org/officeDocument/2006/relationships/hyperlink" Target="https://www.consiglioregionale.calabria.it/bdf/api/BDF?numero=33&amp;anno=2008" TargetMode="External"/><Relationship Id="rId31" Type="http://schemas.openxmlformats.org/officeDocument/2006/relationships/hyperlink" Target="https://www.consiglioregionale.calabria.it/bdf/api/BDF?numero=45&amp;anno=2008" TargetMode="External"/><Relationship Id="rId4" Type="http://schemas.openxmlformats.org/officeDocument/2006/relationships/hyperlink" Target="https://www.consiglioregionale.calabria.it/bdf/api/BDF?numero=18&amp;anno=2008" TargetMode="External"/><Relationship Id="rId9" Type="http://schemas.openxmlformats.org/officeDocument/2006/relationships/hyperlink" Target="https://www.consiglioregionale.calabria.it/bdf/api/BDF?numero=23&amp;anno=2008" TargetMode="External"/><Relationship Id="rId14" Type="http://schemas.openxmlformats.org/officeDocument/2006/relationships/hyperlink" Target="https://www.consiglioregionale.calabria.it/bdf/api/BDF?numero=28&amp;anno=2008" TargetMode="External"/><Relationship Id="rId22" Type="http://schemas.openxmlformats.org/officeDocument/2006/relationships/hyperlink" Target="https://www.consiglioregionale.calabria.it/bdf/api/BDF?numero=36&amp;anno=2008" TargetMode="External"/><Relationship Id="rId27" Type="http://schemas.openxmlformats.org/officeDocument/2006/relationships/hyperlink" Target="https://www.consiglioregionale.calabria.it/bdf/api/BDF?numero=41&amp;anno=2008" TargetMode="External"/><Relationship Id="rId30" Type="http://schemas.openxmlformats.org/officeDocument/2006/relationships/hyperlink" Target="https://www.consiglioregionale.calabria.it/bdf/api/BDF?numero=44&amp;anno=2008" TargetMode="External"/><Relationship Id="rId35" Type="http://schemas.openxmlformats.org/officeDocument/2006/relationships/hyperlink" Target="https://www.consiglioregionale.calabria.it/bdf/api/BDF?numero=3&amp;anno=2009" TargetMode="External"/><Relationship Id="rId8" Type="http://schemas.openxmlformats.org/officeDocument/2006/relationships/hyperlink" Target="https://www.consiglioregionale.calabria.it/bdf/api/BDF?numero=22&amp;anno=2008" TargetMode="External"/></Relationships>
</file>

<file path=ppt/slides/_rels/slide48.xml.rels><?xml version="1.0" encoding="UTF-8" standalone="yes"?>
<Relationships xmlns="http://schemas.openxmlformats.org/package/2006/relationships"><Relationship Id="rId13" Type="http://schemas.openxmlformats.org/officeDocument/2006/relationships/hyperlink" Target="https://www.consiglioregionale.calabria.it/bdf/api/BDF?numero=15&amp;anno=2009" TargetMode="External"/><Relationship Id="rId18" Type="http://schemas.openxmlformats.org/officeDocument/2006/relationships/hyperlink" Target="https://www.consiglioregionale.calabria.it/bdf/api/BDF?numero=20&amp;anno=2009" TargetMode="External"/><Relationship Id="rId26" Type="http://schemas.openxmlformats.org/officeDocument/2006/relationships/hyperlink" Target="https://www.consiglioregionale.calabria.it/bdf/api/BDF?numero=28&amp;anno=2009" TargetMode="External"/><Relationship Id="rId21" Type="http://schemas.openxmlformats.org/officeDocument/2006/relationships/hyperlink" Target="https://www.consiglioregionale.calabria.it/bdf/api/BDF?numero=23&amp;anno=2009" TargetMode="External"/><Relationship Id="rId34" Type="http://schemas.openxmlformats.org/officeDocument/2006/relationships/hyperlink" Target="https://www.consiglioregionale.calabria.it/bdf/api/BDF?numero=36&amp;anno=2009" TargetMode="External"/><Relationship Id="rId7" Type="http://schemas.openxmlformats.org/officeDocument/2006/relationships/hyperlink" Target="https://www.consiglioregionale.calabria.it/bdf/api/BDF?numero=9&amp;anno=2009" TargetMode="External"/><Relationship Id="rId12" Type="http://schemas.openxmlformats.org/officeDocument/2006/relationships/hyperlink" Target="https://www.consiglioregionale.calabria.it/bdf/api/BDF?numero=14&amp;anno=2009" TargetMode="External"/><Relationship Id="rId17" Type="http://schemas.openxmlformats.org/officeDocument/2006/relationships/hyperlink" Target="https://www.consiglioregionale.calabria.it/bdf/api/BDF?numero=19&amp;anno=2009" TargetMode="External"/><Relationship Id="rId25" Type="http://schemas.openxmlformats.org/officeDocument/2006/relationships/hyperlink" Target="https://www.consiglioregionale.calabria.it/bdf/api/BDF?numero=27&amp;anno=2009" TargetMode="External"/><Relationship Id="rId33" Type="http://schemas.openxmlformats.org/officeDocument/2006/relationships/hyperlink" Target="https://www.consiglioregionale.calabria.it/bdf/api/BDF?numero=35&amp;anno=2009" TargetMode="External"/><Relationship Id="rId2" Type="http://schemas.openxmlformats.org/officeDocument/2006/relationships/notesSlide" Target="../notesSlides/notesSlide14.xml"/><Relationship Id="rId16" Type="http://schemas.openxmlformats.org/officeDocument/2006/relationships/hyperlink" Target="https://www.consiglioregionale.calabria.it/bdf/api/BDF?numero=18&amp;anno=2009" TargetMode="External"/><Relationship Id="rId20" Type="http://schemas.openxmlformats.org/officeDocument/2006/relationships/hyperlink" Target="https://www.consiglioregionale.calabria.it/bdf/api/BDF?numero=22&amp;anno=2009" TargetMode="External"/><Relationship Id="rId29" Type="http://schemas.openxmlformats.org/officeDocument/2006/relationships/hyperlink" Target="https://www.consiglioregionale.calabria.it/bdf/api/BDF?numero=31&amp;anno=2009"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8&amp;anno=2009" TargetMode="External"/><Relationship Id="rId11" Type="http://schemas.openxmlformats.org/officeDocument/2006/relationships/hyperlink" Target="https://www.consiglioregionale.calabria.it/bdf/api/BDF?numero=13&amp;anno=2009" TargetMode="External"/><Relationship Id="rId24" Type="http://schemas.openxmlformats.org/officeDocument/2006/relationships/hyperlink" Target="https://www.consiglioregionale.calabria.it/bdf/api/BDF?numero=26&amp;anno=2009" TargetMode="External"/><Relationship Id="rId32" Type="http://schemas.openxmlformats.org/officeDocument/2006/relationships/hyperlink" Target="https://www.consiglioregionale.calabria.it/bdf/api/BDF?numero=34&amp;anno=2009" TargetMode="External"/><Relationship Id="rId37" Type="http://schemas.openxmlformats.org/officeDocument/2006/relationships/hyperlink" Target="https://www.consiglioregionale.calabria.it/bdf/api/BDF?numero=39&amp;anno=2009" TargetMode="External"/><Relationship Id="rId5" Type="http://schemas.openxmlformats.org/officeDocument/2006/relationships/hyperlink" Target="https://www.consiglioregionale.calabria.it/bdf/api/BDF?numero=7&amp;anno=2009" TargetMode="External"/><Relationship Id="rId15" Type="http://schemas.openxmlformats.org/officeDocument/2006/relationships/hyperlink" Target="https://www.consiglioregionale.calabria.it/bdf/api/BDF?numero=17&amp;anno=2009" TargetMode="External"/><Relationship Id="rId23" Type="http://schemas.openxmlformats.org/officeDocument/2006/relationships/hyperlink" Target="https://www.consiglioregionale.calabria.it/bdf/api/BDF?numero=25&amp;anno=2009" TargetMode="External"/><Relationship Id="rId28" Type="http://schemas.openxmlformats.org/officeDocument/2006/relationships/hyperlink" Target="https://www.consiglioregionale.calabria.it/bdf/api/BDF?numero=30&amp;anno=2009" TargetMode="External"/><Relationship Id="rId36" Type="http://schemas.openxmlformats.org/officeDocument/2006/relationships/hyperlink" Target="https://www.consiglioregionale.calabria.it/bdf/api/BDF?numero=38&amp;anno=2009" TargetMode="External"/><Relationship Id="rId10" Type="http://schemas.openxmlformats.org/officeDocument/2006/relationships/hyperlink" Target="https://www.consiglioregionale.calabria.it/bdf/api/BDF?numero=12&amp;anno=2009" TargetMode="External"/><Relationship Id="rId19" Type="http://schemas.openxmlformats.org/officeDocument/2006/relationships/hyperlink" Target="https://www.consiglioregionale.calabria.it/bdf/api/BDF?numero=21&amp;anno=2009" TargetMode="External"/><Relationship Id="rId31" Type="http://schemas.openxmlformats.org/officeDocument/2006/relationships/hyperlink" Target="https://www.consiglioregionale.calabria.it/bdf/api/BDF?numero=33&amp;anno=2009" TargetMode="External"/><Relationship Id="rId4" Type="http://schemas.openxmlformats.org/officeDocument/2006/relationships/hyperlink" Target="https://www.consiglioregionale.calabria.it/bdf/api/BDF?numero=6&amp;anno=2009" TargetMode="External"/><Relationship Id="rId9" Type="http://schemas.openxmlformats.org/officeDocument/2006/relationships/hyperlink" Target="https://www.consiglioregionale.calabria.it/bdf/api/BDF?numero=11&amp;anno=2009" TargetMode="External"/><Relationship Id="rId14" Type="http://schemas.openxmlformats.org/officeDocument/2006/relationships/hyperlink" Target="https://www.consiglioregionale.calabria.it/bdf/api/BDF?numero=16&amp;anno=2009" TargetMode="External"/><Relationship Id="rId22" Type="http://schemas.openxmlformats.org/officeDocument/2006/relationships/hyperlink" Target="https://www.consiglioregionale.calabria.it/bdf/api/BDF?numero=24&amp;anno=2009" TargetMode="External"/><Relationship Id="rId27" Type="http://schemas.openxmlformats.org/officeDocument/2006/relationships/hyperlink" Target="https://www.consiglioregionale.calabria.it/bdf/api/BDF?numero=29&amp;anno=2009" TargetMode="External"/><Relationship Id="rId30" Type="http://schemas.openxmlformats.org/officeDocument/2006/relationships/hyperlink" Target="https://www.consiglioregionale.calabria.it/bdf/api/BDF?numero=32&amp;anno=2009" TargetMode="External"/><Relationship Id="rId35" Type="http://schemas.openxmlformats.org/officeDocument/2006/relationships/hyperlink" Target="https://www.consiglioregionale.calabria.it/bdf/api/BDF?numero=37&amp;anno=2009" TargetMode="External"/><Relationship Id="rId8" Type="http://schemas.openxmlformats.org/officeDocument/2006/relationships/hyperlink" Target="https://www.consiglioregionale.calabria.it/bdf/api/BDF?numero=10&amp;anno=2009" TargetMode="External"/><Relationship Id="rId3" Type="http://schemas.openxmlformats.org/officeDocument/2006/relationships/hyperlink" Target="https://www.consiglioregionale.calabria.it/bdf/api/BDF?numero=5&amp;anno=2009"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www.consiglioregionale.calabria.it/bdf/api/BDF?numero=46&amp;anno=2009" TargetMode="External"/><Relationship Id="rId13" Type="http://schemas.openxmlformats.org/officeDocument/2006/relationships/hyperlink" Target="https://www.consiglioregionale.calabria.it/bdf/api/BDF?numero=51&amp;anno=2009" TargetMode="External"/><Relationship Id="rId18" Type="http://schemas.openxmlformats.org/officeDocument/2006/relationships/hyperlink" Target="https://www.consiglioregionale.calabria.it/bdf/api/BDF?numero=56&amp;anno=2009" TargetMode="External"/><Relationship Id="rId26" Type="http://schemas.openxmlformats.org/officeDocument/2006/relationships/hyperlink" Target="https://www.consiglioregionale.calabria.it/bdf/api/BDF?numero=6&amp;anno=2010" TargetMode="External"/><Relationship Id="rId3" Type="http://schemas.openxmlformats.org/officeDocument/2006/relationships/hyperlink" Target="https://www.consiglioregionale.calabria.it/bdf/api/BDF?numero=41&amp;anno=2009" TargetMode="External"/><Relationship Id="rId21" Type="http://schemas.openxmlformats.org/officeDocument/2006/relationships/hyperlink" Target="https://www.consiglioregionale.calabria.it/bdf/api/BDF?numero=1&amp;anno=2010" TargetMode="External"/><Relationship Id="rId7" Type="http://schemas.openxmlformats.org/officeDocument/2006/relationships/hyperlink" Target="https://www.consiglioregionale.calabria.it/bdf/api/BDF?numero=45&amp;anno=2009" TargetMode="External"/><Relationship Id="rId12" Type="http://schemas.openxmlformats.org/officeDocument/2006/relationships/hyperlink" Target="https://www.consiglioregionale.calabria.it/bdf/api/BDF?numero=50&amp;anno=2009" TargetMode="External"/><Relationship Id="rId17" Type="http://schemas.openxmlformats.org/officeDocument/2006/relationships/hyperlink" Target="https://www.consiglioregionale.calabria.it/bdf/api/BDF?numero=55&amp;anno=2009" TargetMode="External"/><Relationship Id="rId25" Type="http://schemas.openxmlformats.org/officeDocument/2006/relationships/hyperlink" Target="https://www.consiglioregionale.calabria.it/bdf/api/BDF?numero=5&amp;anno=2010" TargetMode="External"/><Relationship Id="rId2" Type="http://schemas.openxmlformats.org/officeDocument/2006/relationships/hyperlink" Target="https://www.consiglioregionale.calabria.it/bdf/api/BDF?numero=40&amp;anno=2009" TargetMode="External"/><Relationship Id="rId16" Type="http://schemas.openxmlformats.org/officeDocument/2006/relationships/hyperlink" Target="https://www.consiglioregionale.calabria.it/bdf/api/BDF?numero=54&amp;anno=2009" TargetMode="External"/><Relationship Id="rId20" Type="http://schemas.openxmlformats.org/officeDocument/2006/relationships/hyperlink" Target="https://www.consiglioregionale.calabria.it/bdf/api/BDF?numero=58&amp;anno=2009" TargetMode="External"/><Relationship Id="rId29" Type="http://schemas.openxmlformats.org/officeDocument/2006/relationships/hyperlink" Target="https://www.consiglioregionale.calabria.it/bdf/api/BDF?numero=9&amp;anno=2010"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44&amp;anno=2009" TargetMode="External"/><Relationship Id="rId11" Type="http://schemas.openxmlformats.org/officeDocument/2006/relationships/hyperlink" Target="https://www.consiglioregionale.calabria.it/bdf/api/BDF?numero=49&amp;anno=2009" TargetMode="External"/><Relationship Id="rId24" Type="http://schemas.openxmlformats.org/officeDocument/2006/relationships/hyperlink" Target="https://www.consiglioregionale.calabria.it/bdf/api/BDF?numero=4&amp;anno=2010" TargetMode="External"/><Relationship Id="rId5" Type="http://schemas.openxmlformats.org/officeDocument/2006/relationships/hyperlink" Target="https://www.consiglioregionale.calabria.it/bdf/api/BDF?numero=43&amp;anno=2009" TargetMode="External"/><Relationship Id="rId15" Type="http://schemas.openxmlformats.org/officeDocument/2006/relationships/hyperlink" Target="https://www.consiglioregionale.calabria.it/bdf/api/BDF?numero=53&amp;anno=2009" TargetMode="External"/><Relationship Id="rId23" Type="http://schemas.openxmlformats.org/officeDocument/2006/relationships/hyperlink" Target="https://www.consiglioregionale.calabria.it/bdf/api/BDF?numero=3&amp;anno=2010" TargetMode="External"/><Relationship Id="rId28" Type="http://schemas.openxmlformats.org/officeDocument/2006/relationships/hyperlink" Target="https://www.consiglioregionale.calabria.it/bdf/api/BDF?numero=8&amp;anno=2010" TargetMode="External"/><Relationship Id="rId10" Type="http://schemas.openxmlformats.org/officeDocument/2006/relationships/hyperlink" Target="https://www.consiglioregionale.calabria.it/bdf/api/BDF?numero=48&amp;anno=2009" TargetMode="External"/><Relationship Id="rId19" Type="http://schemas.openxmlformats.org/officeDocument/2006/relationships/hyperlink" Target="https://www.consiglioregionale.calabria.it/bdf/api/BDF?numero=57&amp;anno=2009" TargetMode="External"/><Relationship Id="rId31" Type="http://schemas.openxmlformats.org/officeDocument/2006/relationships/hyperlink" Target="https://www.consiglioregionale.calabria.it/bdf/api/BDF?numero=11&amp;anno=2010" TargetMode="External"/><Relationship Id="rId4" Type="http://schemas.openxmlformats.org/officeDocument/2006/relationships/hyperlink" Target="https://www.consiglioregionale.calabria.it/bdf/api/BDF?numero=42&amp;anno=2009" TargetMode="External"/><Relationship Id="rId9" Type="http://schemas.openxmlformats.org/officeDocument/2006/relationships/hyperlink" Target="https://www.consiglioregionale.calabria.it/bdf/api/BDF?numero=47&amp;anno=2009" TargetMode="External"/><Relationship Id="rId14" Type="http://schemas.openxmlformats.org/officeDocument/2006/relationships/hyperlink" Target="https://www.consiglioregionale.calabria.it/bdf/api/BDF?numero=52&amp;anno=2009" TargetMode="External"/><Relationship Id="rId22" Type="http://schemas.openxmlformats.org/officeDocument/2006/relationships/hyperlink" Target="https://www.consiglioregionale.calabria.it/bdf/api/BDF?numero=2&amp;anno=2010" TargetMode="External"/><Relationship Id="rId27" Type="http://schemas.openxmlformats.org/officeDocument/2006/relationships/hyperlink" Target="https://www.consiglioregionale.calabria.it/bdf/api/BDF?numero=7&amp;anno=2010" TargetMode="External"/><Relationship Id="rId30" Type="http://schemas.openxmlformats.org/officeDocument/2006/relationships/hyperlink" Target="https://www.consiglioregionale.calabria.it/bdf/api/BDF?numero=10&amp;anno=201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3" Type="http://schemas.openxmlformats.org/officeDocument/2006/relationships/hyperlink" Target="https://www.consiglioregionale.calabria.it/amministrazione_trasparente/documenti/Performance/2025/SSA/BIOGRAFIE/IX/CAPUTO%20GIUSEPPE.pdf" TargetMode="External"/><Relationship Id="rId18" Type="http://schemas.openxmlformats.org/officeDocument/2006/relationships/hyperlink" Target="https://www.consiglioregionale.calabria.it/amministrazione_trasparente/documenti/Performance/2025/SSA/BIOGRAFIE/IX/CICONTE%20VINCENZO%20ANTONIO.pdf" TargetMode="External"/><Relationship Id="rId26" Type="http://schemas.openxmlformats.org/officeDocument/2006/relationships/hyperlink" Target="https://www.consiglioregionale.calabria.it/amministrazione_trasparente/documenti/Performance/2025/SSA/BIOGRAFIE/IX/GENTILE%20GIUSEPPE.pdf" TargetMode="External"/><Relationship Id="rId39" Type="http://schemas.openxmlformats.org/officeDocument/2006/relationships/hyperlink" Target="https://www.consiglioregionale.calabria.it/amministrazione_trasparente/documenti/Performance/2025/SSA/BIOGRAFIE/IX/MORELLI%20FRANCESCO.pdf" TargetMode="External"/><Relationship Id="rId21" Type="http://schemas.openxmlformats.org/officeDocument/2006/relationships/hyperlink" Target="https://www.consiglioregionale.calabria.it/amministrazione_trasparente/documenti/Performance/2025/SSA/BIOGRAFIE/IX/DE%20GAETANO%20ANTONINO.pdf" TargetMode="External"/><Relationship Id="rId34" Type="http://schemas.openxmlformats.org/officeDocument/2006/relationships/hyperlink" Target="https://www.consiglioregionale.calabria.it/amministrazione_trasparente/documenti/Performance/2025/SSA/BIOGRAFIE/IX/MAGARO'%20SALVATORE.pdf" TargetMode="External"/><Relationship Id="rId42" Type="http://schemas.openxmlformats.org/officeDocument/2006/relationships/hyperlink" Target="https://www.consiglioregionale.calabria.it/amministrazione_trasparente/documenti/Performance/2025/SSA/BIOGRAFIE/IX/NICOLO'%20ALESSANDRO.pdf" TargetMode="External"/><Relationship Id="rId47" Type="http://schemas.openxmlformats.org/officeDocument/2006/relationships/hyperlink" Target="https://www.consiglioregionale.calabria.it/amministrazione_trasparente/documenti/Performance/2025/SSA/BIOGRAFIE/IX/PRINCIPE%20SANDRO.pdf" TargetMode="External"/><Relationship Id="rId50" Type="http://schemas.openxmlformats.org/officeDocument/2006/relationships/hyperlink" Target="https://www.consiglioregionale.calabria.it/amministrazione_trasparente/documenti/Performance/2025/SSA/BIOGRAFIE/IX/SALERNO%20NAZZARENO.pdf" TargetMode="External"/><Relationship Id="rId55" Type="http://schemas.openxmlformats.org/officeDocument/2006/relationships/hyperlink" Target="https://www.consiglioregionale.calabria.it/amministrazione_trasparente/documenti/Performance/2025/SSA/BIOGRAFIE/IX/TALARICO%20DOMENICO.pdf" TargetMode="External"/><Relationship Id="rId7" Type="http://schemas.openxmlformats.org/officeDocument/2006/relationships/hyperlink" Target="https://www.consiglioregionale.calabria.it/amministrazione_trasparente/documenti/Performance/2025/SSA/BIOGRAFIE/IX/AMATO%20PIETRO.pdf" TargetMode="External"/><Relationship Id="rId2" Type="http://schemas.openxmlformats.org/officeDocument/2006/relationships/notesSlide" Target="../notesSlides/notesSlide17.xml"/><Relationship Id="rId16" Type="http://schemas.openxmlformats.org/officeDocument/2006/relationships/hyperlink" Target="https://www.consiglioregionale.calabria.it/amministrazione_trasparente/documenti/Performance/2025/SSA/BIOGRAFIE/IX/CHIAPPETTA%20GIANPAOLO.pdf" TargetMode="External"/><Relationship Id="rId29" Type="http://schemas.openxmlformats.org/officeDocument/2006/relationships/hyperlink" Target="https://www.consiglioregionale.calabria.it/amministrazione_trasparente/documenti/Performance/2025/SSA/BIOGRAFIE/IX/GRILLO%20ALFONSINO.pdf" TargetMode="External"/><Relationship Id="rId11" Type="http://schemas.openxmlformats.org/officeDocument/2006/relationships/hyperlink" Target="https://www.consiglioregionale.calabria.it/amministrazione_trasparente/documenti/Performance/2025/SSA/BIOGRAFIE/IX/BRUNI%20OTTAVIO%20GAETANO.pdf" TargetMode="External"/><Relationship Id="rId24" Type="http://schemas.openxmlformats.org/officeDocument/2006/relationships/hyperlink" Target="https://www.consiglioregionale.calabria.it/amministrazione_trasparente/documenti/Performance/2025/SSA/BIOGRAFIE/IX/FRANCHINO%20MARIO.pdf" TargetMode="External"/><Relationship Id="rId32" Type="http://schemas.openxmlformats.org/officeDocument/2006/relationships/hyperlink" Target="https://www.consiglioregionale.calabria.it/amministrazione_trasparente/documenti/Performance/2025/SSA/BIOGRAFIE/IX/IMBALZANO%20CANDELORO.pdf" TargetMode="External"/><Relationship Id="rId37" Type="http://schemas.openxmlformats.org/officeDocument/2006/relationships/hyperlink" Target="https://www.consiglioregionale.calabria.it/amministrazione_trasparente/documenti/Performance/2025/SSA/BIOGRAFIE/IX/MINASI%20CLOTILDE.pdf" TargetMode="External"/><Relationship Id="rId40" Type="http://schemas.openxmlformats.org/officeDocument/2006/relationships/hyperlink" Target="https://www.consiglioregionale.calabria.it/amministrazione_trasparente/documenti/Performance/2025/SSA/BIOGRAFIE/IX/MORRONE%20GIUSEPPE.pdf" TargetMode="External"/><Relationship Id="rId45" Type="http://schemas.openxmlformats.org/officeDocument/2006/relationships/hyperlink" Target="https://www.consiglioregionale.calabria.it/amministrazione_trasparente/documenti/Performance/2025/SSA/BIOGRAFIE/IX/PACENZA%20SALVATORE.pdf" TargetMode="External"/><Relationship Id="rId53" Type="http://schemas.openxmlformats.org/officeDocument/2006/relationships/hyperlink" Target="https://www.consiglioregionale.calabria.it/amministrazione_trasparente/documenti/Performance/2025/SSA/BIOGRAFIE/IX/STILLITANI%20FRANCESCANTONIO.pdf" TargetMode="External"/><Relationship Id="rId58" Type="http://schemas.openxmlformats.org/officeDocument/2006/relationships/hyperlink" Target="https://www.consiglioregionale.calabria.it/amministrazione_trasparente/documenti/Performance/2025/SSA/BIOGRAFIE/IX/TRIPODI%20PASQUALE%20MARIA.pdf" TargetMode="External"/><Relationship Id="rId5" Type="http://schemas.openxmlformats.org/officeDocument/2006/relationships/hyperlink" Target="https://www.consiglioregionale.calabria.it/amministrazione_trasparente/documenti/Performance/2025/SSA/BIOGRAFIE/IX/AIELLO%20PIETRO.pdf" TargetMode="External"/><Relationship Id="rId19" Type="http://schemas.openxmlformats.org/officeDocument/2006/relationships/hyperlink" Target="https://www.consiglioregionale.calabria.it/amministrazione_trasparente/documenti/Performance/2025/SSA/BIOGRAFIE/IX/CRINO'%20PIETRO.pdf" TargetMode="External"/><Relationship Id="rId4" Type="http://schemas.openxmlformats.org/officeDocument/2006/relationships/hyperlink" Target="https://www.consiglioregionale.calabria.it/amministrazione_trasparente/documenti/Performance/2025/SSA/BIOGRAFIE/IX/AIELLO%20FERDINANDO.pdf" TargetMode="External"/><Relationship Id="rId9" Type="http://schemas.openxmlformats.org/officeDocument/2006/relationships/hyperlink" Target="https://www.consiglioregionale.calabria.it/amministrazione_trasparente/documenti/Performance/2025/SSA/BIOGRAFIE/IX/BILARDI%20GIOVANNI%20EMANUELE.pdf" TargetMode="External"/><Relationship Id="rId14" Type="http://schemas.openxmlformats.org/officeDocument/2006/relationships/hyperlink" Target="https://www.consiglioregionale.calabria.it/amministrazione_trasparente/documenti/Performance/2025/SSA/BIOGRAFIE/IX/CARIDI%20ANTONIO%20STEFANO.pdf" TargetMode="External"/><Relationship Id="rId22" Type="http://schemas.openxmlformats.org/officeDocument/2006/relationships/hyperlink" Target="https://www.consiglioregionale.calabria.it/amministrazione_trasparente/documenti/Performance/2025/SSA/BIOGRAFIE/IX/DE%20MASI%20EMILIO.pdf" TargetMode="External"/><Relationship Id="rId27" Type="http://schemas.openxmlformats.org/officeDocument/2006/relationships/hyperlink" Target="https://www.consiglioregionale.calabria.it/amministrazione_trasparente/documenti/Performance/2025/SSA/BIOGRAFIE/IX/GIAMBORINO%20PIETRO.pdf" TargetMode="External"/><Relationship Id="rId30" Type="http://schemas.openxmlformats.org/officeDocument/2006/relationships/hyperlink" Target="https://www.consiglioregionale.calabria.it/amministrazione_trasparente/documenti/Performance/2025/SSA/BIOGRAFIE/IX/GUAGLIARDI%20DAMIANO.pdf" TargetMode="External"/><Relationship Id="rId35" Type="http://schemas.openxmlformats.org/officeDocument/2006/relationships/hyperlink" Target="https://www.consiglioregionale.calabria.it/amministrazione_trasparente/documenti/Performance/2025/SSA/BIOGRAFIE/IX/MAGNO%20MARIO.pdf" TargetMode="External"/><Relationship Id="rId43" Type="http://schemas.openxmlformats.org/officeDocument/2006/relationships/hyperlink" Target="https://www.consiglioregionale.calabria.it/amministrazione_trasparente/documenti/Performance/2025/SSA/BIOGRAFIE/IX/NUCERA%20GIOVANNI.pdf" TargetMode="External"/><Relationship Id="rId48" Type="http://schemas.openxmlformats.org/officeDocument/2006/relationships/hyperlink" Target="https://www.consiglioregionale.calabria.it/amministrazione_trasparente/documenti/Performance/2025/SSA/BIOGRAFIE/IX/PUGLIANO%20FRANCESCO.pdf" TargetMode="External"/><Relationship Id="rId56" Type="http://schemas.openxmlformats.org/officeDocument/2006/relationships/hyperlink" Target="https://www.consiglioregionale.calabria.it/amministrazione_trasparente/documenti/Performance/2025/SSA/BIOGRAFIE/IX/TALLINI%20DOMENICO.pdf" TargetMode="External"/><Relationship Id="rId8" Type="http://schemas.openxmlformats.org/officeDocument/2006/relationships/hyperlink" Target="https://www.consiglioregionale.calabria.it/amministrazione_trasparente/documenti/Performance/2025/SSA/BIOGRAFIE/IX/BATTAGLIA%20DEMETRIO.pdf" TargetMode="External"/><Relationship Id="rId51" Type="http://schemas.openxmlformats.org/officeDocument/2006/relationships/hyperlink" Target="https://www.consiglioregionale.calabria.it/amministrazione_trasparente/documenti/Performance/2025/SSA/BIOGRAFIE/IX/SCALZO%20ANTONIO.pdf" TargetMode="External"/><Relationship Id="rId3" Type="http://schemas.openxmlformats.org/officeDocument/2006/relationships/hyperlink" Target="https://www.consiglioregionale.calabria.it/amministrazione_trasparente/documenti/Performance/2025/SSA/BIOGRAFIE/IX/ADAMO%20NICOLA.pdf" TargetMode="External"/><Relationship Id="rId12" Type="http://schemas.openxmlformats.org/officeDocument/2006/relationships/hyperlink" Target="https://www.consiglioregionale.calabria.it/amministrazione_trasparente/documenti/Performance/2025/SSA/BIOGRAFIE/IX/BULZOMI'%20SALVATORE.pdf" TargetMode="External"/><Relationship Id="rId17" Type="http://schemas.openxmlformats.org/officeDocument/2006/relationships/hyperlink" Target="https://www.consiglioregionale.calabria.it/amministrazione_trasparente/documenti/Performance/2025/SSA/BIOGRAFIE/IX/CHIZZONITI%20AURELIO.pdf" TargetMode="External"/><Relationship Id="rId25" Type="http://schemas.openxmlformats.org/officeDocument/2006/relationships/hyperlink" Target="https://www.consiglioregionale.calabria.it/amministrazione_trasparente/documenti/Performance/2025/SSA/BIOGRAFIE/IX/GALLO%20GIANLUCA.pdf" TargetMode="External"/><Relationship Id="rId33" Type="http://schemas.openxmlformats.org/officeDocument/2006/relationships/hyperlink" Target="https://www.consiglioregionale.calabria.it/amministrazione_trasparente/documenti/Performance/2025/SSA/BIOGRAFIE/IX/LOIERO%20AGAZIO.pdf" TargetMode="External"/><Relationship Id="rId38" Type="http://schemas.openxmlformats.org/officeDocument/2006/relationships/hyperlink" Target="https://www.consiglioregionale.calabria.it/amministrazione_trasparente/documenti/Performance/2025/SSA/BIOGRAFIE/IX/MIRABELLI%20ROSARIO.pdf" TargetMode="External"/><Relationship Id="rId46" Type="http://schemas.openxmlformats.org/officeDocument/2006/relationships/hyperlink" Target="https://www.consiglioregionale.calabria.it/amministrazione_trasparente/documenti/Performance/2025/SSA/BIOGRAFIE/IX/PARENTE%20CLAUDIO.pdf" TargetMode="External"/><Relationship Id="rId59" Type="http://schemas.openxmlformats.org/officeDocument/2006/relationships/hyperlink" Target="https://www.consiglioregionale.calabria.it/amministrazione_trasparente/documenti/Performance/2025/SSA/BIOGRAFIE/IX/VILASI%20GESUELE.pdf" TargetMode="External"/><Relationship Id="rId20" Type="http://schemas.openxmlformats.org/officeDocument/2006/relationships/hyperlink" Target="https://www.consiglioregionale.calabria.it/amministrazione_trasparente/documenti/Performance/2025/SSA/BIOGRAFIE/IX/DATTOLO%20ALFONSO.pdf" TargetMode="External"/><Relationship Id="rId41" Type="http://schemas.openxmlformats.org/officeDocument/2006/relationships/hyperlink" Target="https://www.consiglioregionale.calabria.it/amministrazione_trasparente/documenti/Performance/2025/SSA/BIOGRAFIE/IX/NACCARI%20CARLIZZI%20DEMETRIO.pdf" TargetMode="External"/><Relationship Id="rId54" Type="http://schemas.openxmlformats.org/officeDocument/2006/relationships/hyperlink" Target="https://www.consiglioregionale.calabria.it/amministrazione_trasparente/documenti/Performance/2025/SSA/BIOGRAFIE/IX/SULLA%20FRANCESCO.pdf" TargetMode="External"/><Relationship Id="rId1" Type="http://schemas.openxmlformats.org/officeDocument/2006/relationships/slideLayout" Target="../slideLayouts/slideLayout6.xml"/><Relationship Id="rId6" Type="http://schemas.openxmlformats.org/officeDocument/2006/relationships/hyperlink" Target="https://www.consiglioregionale.calabria.it/amministrazione_trasparente/documenti/Performance/2025/SSA/BIOGRAFIE/IX/ALBANO%20GABRIELLA.pdf" TargetMode="External"/><Relationship Id="rId15" Type="http://schemas.openxmlformats.org/officeDocument/2006/relationships/hyperlink" Target="https://www.consiglioregionale.calabria.it/amministrazione_trasparente/documenti/Performance/2025/SSA/BIOGRAFIE/IX/CENSORE%20BRUNO.pdf" TargetMode="External"/><Relationship Id="rId23" Type="http://schemas.openxmlformats.org/officeDocument/2006/relationships/hyperlink" Target="https://www.consiglioregionale.calabria.it/amministrazione_trasparente/documenti/Performance/2025/SSA/BIOGRAFIE/IX/FEDELE%20LUIGI.pdf" TargetMode="External"/><Relationship Id="rId28" Type="http://schemas.openxmlformats.org/officeDocument/2006/relationships/hyperlink" Target="https://www.consiglioregionale.calabria.it/amministrazione_trasparente/documenti/Performance/2025/SSA/BIOGRAFIE/IX/GIORDANO%20GIUSEPPE.pdf" TargetMode="External"/><Relationship Id="rId36" Type="http://schemas.openxmlformats.org/officeDocument/2006/relationships/hyperlink" Target="https://www.consiglioregionale.calabria.it/amministrazione_trasparente/documenti/Performance/2025/SSA/BIOGRAFIE/IX/MAIOLO%20MARIO.pdf" TargetMode="External"/><Relationship Id="rId49" Type="http://schemas.openxmlformats.org/officeDocument/2006/relationships/hyperlink" Target="https://www.consiglioregionale.calabria.it/amministrazione_trasparente/documenti/Performance/2025/SSA/BIOGRAFIE/IX/RAPPOCCIO%20ANTONIO.pdf" TargetMode="External"/><Relationship Id="rId57" Type="http://schemas.openxmlformats.org/officeDocument/2006/relationships/hyperlink" Target="https://www.consiglioregionale.calabria.it/amministrazione_trasparente/documenti/Performance/2025/SSA/BIOGRAFIE/IX/TREMATERRA%20MICHELE.pdf" TargetMode="External"/><Relationship Id="rId10" Type="http://schemas.openxmlformats.org/officeDocument/2006/relationships/hyperlink" Target="https://www.consiglioregionale.calabria.it/amministrazione_trasparente/documenti/Performance/2025/SSA/BIOGRAFIE/IX/BOVA%20GIUSEPPE.pdf" TargetMode="External"/><Relationship Id="rId31" Type="http://schemas.openxmlformats.org/officeDocument/2006/relationships/hyperlink" Target="https://www.consiglioregionale.calabria.it/amministrazione_trasparente/documenti/Performance/2025/SSA/BIOGRAFIE/IX/GUCCIONE%20CARLO.pdf" TargetMode="External"/><Relationship Id="rId44" Type="http://schemas.openxmlformats.org/officeDocument/2006/relationships/hyperlink" Target="https://www.consiglioregionale.calabria.it/amministrazione_trasparente/documenti/Performance/2025/SSA/BIOGRAFIE/IX/ORSOMARSO%20FAUSTO.pdf" TargetMode="External"/><Relationship Id="rId52" Type="http://schemas.openxmlformats.org/officeDocument/2006/relationships/hyperlink" Target="https://www.consiglioregionale.calabria.it/amministrazione_trasparente/documenti/Performance/2025/SSA/BIOGRAFIE/IX/SERRA%20GIULIO.pdf" TargetMode="External"/><Relationship Id="rId60" Type="http://schemas.openxmlformats.org/officeDocument/2006/relationships/hyperlink" Target="https://www.consiglioregionale.calabria.it/amministrazione_trasparente/documenti/Performance/2025/SSA/BIOGRAFIE/IX/ZAPPALA'%20SANTI.pdf"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33.xml"/><Relationship Id="rId18" Type="http://schemas.openxmlformats.org/officeDocument/2006/relationships/image" Target="../media/image2.png"/><Relationship Id="rId3" Type="http://schemas.microsoft.com/office/2007/relationships/hdphoto" Target="../media/hdphoto1.wdp"/><Relationship Id="rId7" Type="http://schemas.openxmlformats.org/officeDocument/2006/relationships/slide" Target="slide14.xml"/><Relationship Id="rId12" Type="http://schemas.openxmlformats.org/officeDocument/2006/relationships/slide" Target="slide31.xml"/><Relationship Id="rId17" Type="http://schemas.openxmlformats.org/officeDocument/2006/relationships/slide" Target="slide50.xml"/><Relationship Id="rId2" Type="http://schemas.openxmlformats.org/officeDocument/2006/relationships/image" Target="../media/image13.png"/><Relationship Id="rId16" Type="http://schemas.openxmlformats.org/officeDocument/2006/relationships/slide" Target="slide42.xml"/><Relationship Id="rId1" Type="http://schemas.openxmlformats.org/officeDocument/2006/relationships/slideLayout" Target="../slideLayouts/slideLayout7.xml"/><Relationship Id="rId6" Type="http://schemas.openxmlformats.org/officeDocument/2006/relationships/slide" Target="slide13.xml"/><Relationship Id="rId11" Type="http://schemas.openxmlformats.org/officeDocument/2006/relationships/slide" Target="slide27.xml"/><Relationship Id="rId5" Type="http://schemas.openxmlformats.org/officeDocument/2006/relationships/slide" Target="slide12.xml"/><Relationship Id="rId15" Type="http://schemas.openxmlformats.org/officeDocument/2006/relationships/slide" Target="slide38.xml"/><Relationship Id="rId10" Type="http://schemas.openxmlformats.org/officeDocument/2006/relationships/slide" Target="slide22.xml"/><Relationship Id="rId4" Type="http://schemas.openxmlformats.org/officeDocument/2006/relationships/slide" Target="slide11.xml"/><Relationship Id="rId9" Type="http://schemas.openxmlformats.org/officeDocument/2006/relationships/slide" Target="slide16.xml"/><Relationship Id="rId14" Type="http://schemas.openxmlformats.org/officeDocument/2006/relationships/slide" Target="slide34.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3" Type="http://schemas.openxmlformats.org/officeDocument/2006/relationships/hyperlink" Target="https://www.consiglioregionale.calabria.it/bdf/api/BDF?numero=21&amp;anno=2010" TargetMode="External"/><Relationship Id="rId18" Type="http://schemas.openxmlformats.org/officeDocument/2006/relationships/hyperlink" Target="https://www.consiglioregionale.calabria.it/bdf/api/BDF?numero=26&amp;anno=2010" TargetMode="External"/><Relationship Id="rId26" Type="http://schemas.openxmlformats.org/officeDocument/2006/relationships/hyperlink" Target="https://www.consiglioregionale.calabria.it/bdf/api/BDF?numero=34&amp;anno=2010" TargetMode="External"/><Relationship Id="rId3" Type="http://schemas.openxmlformats.org/officeDocument/2006/relationships/chart" Target="../charts/chart10.xml"/><Relationship Id="rId21" Type="http://schemas.openxmlformats.org/officeDocument/2006/relationships/hyperlink" Target="https://www.consiglioregionale.calabria.it/bdf/api/BDF?numero=29&amp;anno=2010" TargetMode="External"/><Relationship Id="rId34" Type="http://schemas.openxmlformats.org/officeDocument/2006/relationships/hyperlink" Target="https://www.consiglioregionale.calabria.it/bdf/api/BDF?numero=6&amp;anno=2011" TargetMode="External"/><Relationship Id="rId7" Type="http://schemas.openxmlformats.org/officeDocument/2006/relationships/hyperlink" Target="https://www.consiglioregionale.calabria.it/bdf/api/BDF?numero=15&amp;anno=2010" TargetMode="External"/><Relationship Id="rId12" Type="http://schemas.openxmlformats.org/officeDocument/2006/relationships/hyperlink" Target="https://www.consiglioregionale.calabria.it/bdf/api/BDF?numero=20&amp;anno=2010" TargetMode="External"/><Relationship Id="rId17" Type="http://schemas.openxmlformats.org/officeDocument/2006/relationships/hyperlink" Target="https://www.consiglioregionale.calabria.it/bdf/api/BDF?numero=25&amp;anno=2010" TargetMode="External"/><Relationship Id="rId25" Type="http://schemas.openxmlformats.org/officeDocument/2006/relationships/hyperlink" Target="https://www.consiglioregionale.calabria.it/bdf/api/BDF?numero=33&amp;anno=2010" TargetMode="External"/><Relationship Id="rId33" Type="http://schemas.openxmlformats.org/officeDocument/2006/relationships/hyperlink" Target="https://www.consiglioregionale.calabria.it/bdf/api/BDF?numero=5&amp;anno=2011" TargetMode="External"/><Relationship Id="rId2" Type="http://schemas.openxmlformats.org/officeDocument/2006/relationships/chart" Target="../charts/chart9.xml"/><Relationship Id="rId16" Type="http://schemas.openxmlformats.org/officeDocument/2006/relationships/hyperlink" Target="https://www.consiglioregionale.calabria.it/bdf/api/BDF?numero=24&amp;anno=2010" TargetMode="External"/><Relationship Id="rId20" Type="http://schemas.openxmlformats.org/officeDocument/2006/relationships/hyperlink" Target="https://www.consiglioregionale.calabria.it/bdf/api/BDF?numero=28&amp;anno=2010" TargetMode="External"/><Relationship Id="rId29" Type="http://schemas.openxmlformats.org/officeDocument/2006/relationships/hyperlink" Target="https://www.consiglioregionale.calabria.it/bdf/api/BDF?numero=1&amp;anno=2011"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14&amp;anno=2010" TargetMode="External"/><Relationship Id="rId11" Type="http://schemas.openxmlformats.org/officeDocument/2006/relationships/hyperlink" Target="https://www.consiglioregionale.calabria.it/bdf/api/BDF?numero=19&amp;anno=2010" TargetMode="External"/><Relationship Id="rId24" Type="http://schemas.openxmlformats.org/officeDocument/2006/relationships/hyperlink" Target="https://www.consiglioregionale.calabria.it/bdf/api/BDF?numero=32&amp;anno=2010" TargetMode="External"/><Relationship Id="rId32" Type="http://schemas.openxmlformats.org/officeDocument/2006/relationships/hyperlink" Target="https://www.consiglioregionale.calabria.it/bdf/api/BDF?numero=4&amp;anno=2011" TargetMode="External"/><Relationship Id="rId5" Type="http://schemas.openxmlformats.org/officeDocument/2006/relationships/hyperlink" Target="https://www.consiglioregionale.calabria.it/bdf/api/BDF?numero=13&amp;anno=2010" TargetMode="External"/><Relationship Id="rId15" Type="http://schemas.openxmlformats.org/officeDocument/2006/relationships/hyperlink" Target="https://www.consiglioregionale.calabria.it/bdf/api/BDF?numero=23&amp;anno=2010" TargetMode="External"/><Relationship Id="rId23" Type="http://schemas.openxmlformats.org/officeDocument/2006/relationships/hyperlink" Target="https://www.consiglioregionale.calabria.it/bdf/api/BDF?numero=31&amp;anno=2010" TargetMode="External"/><Relationship Id="rId28" Type="http://schemas.openxmlformats.org/officeDocument/2006/relationships/hyperlink" Target="https://www.consiglioregionale.calabria.it/bdf/api/BDF?numero=36&amp;anno=2010" TargetMode="External"/><Relationship Id="rId10" Type="http://schemas.openxmlformats.org/officeDocument/2006/relationships/hyperlink" Target="https://www.consiglioregionale.calabria.it/bdf/api/BDF?numero=18&amp;anno=2010" TargetMode="External"/><Relationship Id="rId19" Type="http://schemas.openxmlformats.org/officeDocument/2006/relationships/hyperlink" Target="https://www.consiglioregionale.calabria.it/bdf/api/BDF?numero=27&amp;anno=2010" TargetMode="External"/><Relationship Id="rId31" Type="http://schemas.openxmlformats.org/officeDocument/2006/relationships/hyperlink" Target="https://www.consiglioregionale.calabria.it/bdf/api/BDF?numero=3&amp;anno=2011" TargetMode="External"/><Relationship Id="rId4" Type="http://schemas.openxmlformats.org/officeDocument/2006/relationships/hyperlink" Target="https://www.consiglioregionale.calabria.it/bdf/api/BDF?numero=12&amp;anno=2010" TargetMode="External"/><Relationship Id="rId9" Type="http://schemas.openxmlformats.org/officeDocument/2006/relationships/hyperlink" Target="https://www.consiglioregionale.calabria.it/bdf/api/BDF?numero=17&amp;anno=2010" TargetMode="External"/><Relationship Id="rId14" Type="http://schemas.openxmlformats.org/officeDocument/2006/relationships/hyperlink" Target="https://www.consiglioregionale.calabria.it/bdf/api/BDF?numero=22&amp;anno=2010" TargetMode="External"/><Relationship Id="rId22" Type="http://schemas.openxmlformats.org/officeDocument/2006/relationships/hyperlink" Target="https://www.consiglioregionale.calabria.it/bdf/api/BDF?numero=30&amp;anno=2010" TargetMode="External"/><Relationship Id="rId27" Type="http://schemas.openxmlformats.org/officeDocument/2006/relationships/hyperlink" Target="https://www.consiglioregionale.calabria.it/bdf/api/BDF?numero=35&amp;anno=2010" TargetMode="External"/><Relationship Id="rId30" Type="http://schemas.openxmlformats.org/officeDocument/2006/relationships/hyperlink" Target="https://www.consiglioregionale.calabria.it/bdf/api/BDF?numero=2&amp;anno=2011" TargetMode="External"/><Relationship Id="rId35" Type="http://schemas.openxmlformats.org/officeDocument/2006/relationships/hyperlink" Target="https://www.consiglioregionale.calabria.it/bdf/api/BDF?numero=7&amp;anno=2011" TargetMode="External"/><Relationship Id="rId8" Type="http://schemas.openxmlformats.org/officeDocument/2006/relationships/hyperlink" Target="https://www.consiglioregionale.calabria.it/bdf/api/BDF?numero=16&amp;anno=2010" TargetMode="External"/></Relationships>
</file>

<file path=ppt/slides/_rels/slide78.xml.rels><?xml version="1.0" encoding="UTF-8" standalone="yes"?>
<Relationships xmlns="http://schemas.openxmlformats.org/package/2006/relationships"><Relationship Id="rId13" Type="http://schemas.openxmlformats.org/officeDocument/2006/relationships/hyperlink" Target="https://www.consiglioregionale.calabria.it/bdf/api/BDF?numero=19&amp;anno=2011" TargetMode="External"/><Relationship Id="rId18" Type="http://schemas.openxmlformats.org/officeDocument/2006/relationships/hyperlink" Target="https://www.consiglioregionale.calabria.it/bdf/api/BDF?numero=24&amp;anno=2011" TargetMode="External"/><Relationship Id="rId26" Type="http://schemas.openxmlformats.org/officeDocument/2006/relationships/hyperlink" Target="https://www.consiglioregionale.calabria.it/bdf/api/BDF?numero=32&amp;anno=2011" TargetMode="External"/><Relationship Id="rId3" Type="http://schemas.openxmlformats.org/officeDocument/2006/relationships/hyperlink" Target="https://www.consiglioregionale.calabria.it/bdf/api/BDF?numero=9&amp;anno=2011" TargetMode="External"/><Relationship Id="rId21" Type="http://schemas.openxmlformats.org/officeDocument/2006/relationships/hyperlink" Target="https://www.consiglioregionale.calabria.it/bdf/api/BDF?numero=27&amp;anno=2011" TargetMode="External"/><Relationship Id="rId34" Type="http://schemas.openxmlformats.org/officeDocument/2006/relationships/hyperlink" Target="https://www.consiglioregionale.calabria.it/bdf/api/BDF?numero=40&amp;anno=2011" TargetMode="External"/><Relationship Id="rId7" Type="http://schemas.openxmlformats.org/officeDocument/2006/relationships/hyperlink" Target="https://www.consiglioregionale.calabria.it/bdf/api/BDF?numero=13&amp;anno=2011" TargetMode="External"/><Relationship Id="rId12" Type="http://schemas.openxmlformats.org/officeDocument/2006/relationships/hyperlink" Target="https://www.consiglioregionale.calabria.it/bdf/api/BDF?numero=18&amp;anno=2011" TargetMode="External"/><Relationship Id="rId17" Type="http://schemas.openxmlformats.org/officeDocument/2006/relationships/hyperlink" Target="https://www.consiglioregionale.calabria.it/bdf/api/BDF?numero=23&amp;anno=2011" TargetMode="External"/><Relationship Id="rId25" Type="http://schemas.openxmlformats.org/officeDocument/2006/relationships/hyperlink" Target="https://www.consiglioregionale.calabria.it/bdf/api/BDF?numero=31&amp;anno=2011" TargetMode="External"/><Relationship Id="rId33" Type="http://schemas.openxmlformats.org/officeDocument/2006/relationships/hyperlink" Target="https://www.consiglioregionale.calabria.it/bdf/api/BDF?numero=39&amp;anno=2011" TargetMode="External"/><Relationship Id="rId2" Type="http://schemas.openxmlformats.org/officeDocument/2006/relationships/hyperlink" Target="https://www.consiglioregionale.calabria.it/bdf/api/BDF?numero=8&amp;anno=2011" TargetMode="External"/><Relationship Id="rId16" Type="http://schemas.openxmlformats.org/officeDocument/2006/relationships/hyperlink" Target="https://www.consiglioregionale.calabria.it/bdf/api/BDF?numero=22&amp;anno=2011" TargetMode="External"/><Relationship Id="rId20" Type="http://schemas.openxmlformats.org/officeDocument/2006/relationships/hyperlink" Target="https://www.consiglioregionale.calabria.it/bdf/api/BDF?numero=26&amp;anno=2011" TargetMode="External"/><Relationship Id="rId29" Type="http://schemas.openxmlformats.org/officeDocument/2006/relationships/hyperlink" Target="https://www.consiglioregionale.calabria.it/bdf/api/BDF?numero=35&amp;anno=2011"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12&amp;anno=2011" TargetMode="External"/><Relationship Id="rId11" Type="http://schemas.openxmlformats.org/officeDocument/2006/relationships/hyperlink" Target="https://www.consiglioregionale.calabria.it/bdf/api/BDF?numero=17&amp;anno=2011" TargetMode="External"/><Relationship Id="rId24" Type="http://schemas.openxmlformats.org/officeDocument/2006/relationships/hyperlink" Target="https://www.consiglioregionale.calabria.it/bdf/api/BDF?numero=30&amp;anno=2011" TargetMode="External"/><Relationship Id="rId32" Type="http://schemas.openxmlformats.org/officeDocument/2006/relationships/hyperlink" Target="https://www.consiglioregionale.calabria.it/bdf/api/BDF?numero=38&amp;anno=2011" TargetMode="External"/><Relationship Id="rId5" Type="http://schemas.openxmlformats.org/officeDocument/2006/relationships/hyperlink" Target="https://www.consiglioregionale.calabria.it/bdf/api/BDF?numero=11&amp;anno=2011" TargetMode="External"/><Relationship Id="rId15" Type="http://schemas.openxmlformats.org/officeDocument/2006/relationships/hyperlink" Target="https://www.consiglioregionale.calabria.it/bdf/api/BDF?numero=21&amp;anno=2011" TargetMode="External"/><Relationship Id="rId23" Type="http://schemas.openxmlformats.org/officeDocument/2006/relationships/hyperlink" Target="https://www.consiglioregionale.calabria.it/bdf/api/BDF?numero=29&amp;anno=2011" TargetMode="External"/><Relationship Id="rId28" Type="http://schemas.openxmlformats.org/officeDocument/2006/relationships/hyperlink" Target="https://www.consiglioregionale.calabria.it/bdf/api/BDF?numero=34&amp;anno=2011" TargetMode="External"/><Relationship Id="rId10" Type="http://schemas.openxmlformats.org/officeDocument/2006/relationships/hyperlink" Target="https://www.consiglioregionale.calabria.it/bdf/api/BDF?numero=16&amp;anno=2011" TargetMode="External"/><Relationship Id="rId19" Type="http://schemas.openxmlformats.org/officeDocument/2006/relationships/hyperlink" Target="https://www.consiglioregionale.calabria.it/bdf/api/BDF?numero=25&amp;anno=2011" TargetMode="External"/><Relationship Id="rId31" Type="http://schemas.openxmlformats.org/officeDocument/2006/relationships/hyperlink" Target="https://www.consiglioregionale.calabria.it/bdf/api/BDF?numero=37&amp;anno=2011" TargetMode="External"/><Relationship Id="rId4" Type="http://schemas.openxmlformats.org/officeDocument/2006/relationships/hyperlink" Target="https://www.consiglioregionale.calabria.it/bdf/api/BDF?numero=10&amp;anno=2011" TargetMode="External"/><Relationship Id="rId9" Type="http://schemas.openxmlformats.org/officeDocument/2006/relationships/hyperlink" Target="https://www.consiglioregionale.calabria.it/bdf/api/BDF?numero=15&amp;anno=2011" TargetMode="External"/><Relationship Id="rId14" Type="http://schemas.openxmlformats.org/officeDocument/2006/relationships/hyperlink" Target="https://www.consiglioregionale.calabria.it/bdf/api/BDF?numero=20&amp;anno=2011" TargetMode="External"/><Relationship Id="rId22" Type="http://schemas.openxmlformats.org/officeDocument/2006/relationships/hyperlink" Target="https://www.consiglioregionale.calabria.it/bdf/api/BDF?numero=28&amp;anno=2011" TargetMode="External"/><Relationship Id="rId27" Type="http://schemas.openxmlformats.org/officeDocument/2006/relationships/hyperlink" Target="https://www.consiglioregionale.calabria.it/bdf/api/BDF?numero=33&amp;anno=2011" TargetMode="External"/><Relationship Id="rId30" Type="http://schemas.openxmlformats.org/officeDocument/2006/relationships/hyperlink" Target="https://www.consiglioregionale.calabria.it/bdf/api/BDF?numero=36&amp;anno=2011" TargetMode="External"/><Relationship Id="rId35" Type="http://schemas.openxmlformats.org/officeDocument/2006/relationships/hyperlink" Target="https://www.consiglioregionale.calabria.it/bdf/api/BDF?numero=41&amp;anno=2011" TargetMode="External"/><Relationship Id="rId8" Type="http://schemas.openxmlformats.org/officeDocument/2006/relationships/hyperlink" Target="https://www.consiglioregionale.calabria.it/bdf/api/BDF?numero=14&amp;anno=2011" TargetMode="External"/></Relationships>
</file>

<file path=ppt/slides/_rels/slide79.xml.rels><?xml version="1.0" encoding="UTF-8" standalone="yes"?>
<Relationships xmlns="http://schemas.openxmlformats.org/package/2006/relationships"><Relationship Id="rId13" Type="http://schemas.openxmlformats.org/officeDocument/2006/relationships/hyperlink" Target="https://www.consiglioregionale.calabria.it/bdf/api/BDF?numero=2&amp;anno=2012" TargetMode="External"/><Relationship Id="rId18" Type="http://schemas.openxmlformats.org/officeDocument/2006/relationships/hyperlink" Target="https://www.consiglioregionale.calabria.it/bdf/api/BDF?numero=7&amp;anno=2012" TargetMode="External"/><Relationship Id="rId26" Type="http://schemas.openxmlformats.org/officeDocument/2006/relationships/hyperlink" Target="https://www.consiglioregionale.calabria.it/bdf/api/BDF?numero=15&amp;anno=2012" TargetMode="External"/><Relationship Id="rId3" Type="http://schemas.openxmlformats.org/officeDocument/2006/relationships/hyperlink" Target="https://www.consiglioregionale.calabria.it/bdf/api/BDF?numero=43&amp;anno=2011" TargetMode="External"/><Relationship Id="rId21" Type="http://schemas.openxmlformats.org/officeDocument/2006/relationships/hyperlink" Target="https://www.consiglioregionale.calabria.it/bdf/api/BDF?numero=10&amp;anno=2012" TargetMode="External"/><Relationship Id="rId34" Type="http://schemas.openxmlformats.org/officeDocument/2006/relationships/hyperlink" Target="https://www.consiglioregionale.calabria.it/bdf/api/BDF?numero=23&amp;anno=2012" TargetMode="External"/><Relationship Id="rId7" Type="http://schemas.openxmlformats.org/officeDocument/2006/relationships/hyperlink" Target="https://www.consiglioregionale.calabria.it/bdf/api/BDF?numero=47&amp;anno=2011" TargetMode="External"/><Relationship Id="rId12" Type="http://schemas.openxmlformats.org/officeDocument/2006/relationships/hyperlink" Target="https://www.consiglioregionale.calabria.it/bdf/api/BDF?numero=1&amp;anno=2012" TargetMode="External"/><Relationship Id="rId17" Type="http://schemas.openxmlformats.org/officeDocument/2006/relationships/hyperlink" Target="https://www.consiglioregionale.calabria.it/bdf/api/BDF?numero=6&amp;anno=2012" TargetMode="External"/><Relationship Id="rId25" Type="http://schemas.openxmlformats.org/officeDocument/2006/relationships/hyperlink" Target="https://www.consiglioregionale.calabria.it/bdf/api/BDF?numero=14&amp;anno=2012" TargetMode="External"/><Relationship Id="rId33" Type="http://schemas.openxmlformats.org/officeDocument/2006/relationships/hyperlink" Target="https://www.consiglioregionale.calabria.it/bdf/api/BDF?numero=22&amp;anno=2012" TargetMode="External"/><Relationship Id="rId2" Type="http://schemas.openxmlformats.org/officeDocument/2006/relationships/hyperlink" Target="https://www.consiglioregionale.calabria.it/bdf/api/BDF?numero=42&amp;anno=2011" TargetMode="External"/><Relationship Id="rId16" Type="http://schemas.openxmlformats.org/officeDocument/2006/relationships/hyperlink" Target="https://www.consiglioregionale.calabria.it/bdf/api/BDF?numero=5&amp;anno=2012" TargetMode="External"/><Relationship Id="rId20" Type="http://schemas.openxmlformats.org/officeDocument/2006/relationships/hyperlink" Target="https://www.consiglioregionale.calabria.it/bdf/api/BDF?numero=9&amp;anno=2012" TargetMode="External"/><Relationship Id="rId29" Type="http://schemas.openxmlformats.org/officeDocument/2006/relationships/hyperlink" Target="https://www.consiglioregionale.calabria.it/bdf/api/BDF?numero=18&amp;anno=2012"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46&amp;anno=2011" TargetMode="External"/><Relationship Id="rId11" Type="http://schemas.openxmlformats.org/officeDocument/2006/relationships/hyperlink" Target="https://www.consiglioregionale.calabria.it/bdf/api/BDF?numero=51&amp;anno=2011" TargetMode="External"/><Relationship Id="rId24" Type="http://schemas.openxmlformats.org/officeDocument/2006/relationships/hyperlink" Target="https://www.consiglioregionale.calabria.it/bdf/api/BDF?numero=13&amp;anno=2012" TargetMode="External"/><Relationship Id="rId32" Type="http://schemas.openxmlformats.org/officeDocument/2006/relationships/hyperlink" Target="https://www.consiglioregionale.calabria.it/bdf/api/BDF?numero=21&amp;anno=2012" TargetMode="External"/><Relationship Id="rId5" Type="http://schemas.openxmlformats.org/officeDocument/2006/relationships/hyperlink" Target="https://www.consiglioregionale.calabria.it/bdf/api/BDF?numero=45&amp;anno=2011" TargetMode="External"/><Relationship Id="rId15" Type="http://schemas.openxmlformats.org/officeDocument/2006/relationships/hyperlink" Target="https://www.consiglioregionale.calabria.it/bdf/api/BDF?numero=4&amp;anno=2012" TargetMode="External"/><Relationship Id="rId23" Type="http://schemas.openxmlformats.org/officeDocument/2006/relationships/hyperlink" Target="https://www.consiglioregionale.calabria.it/bdf/api/BDF?numero=12&amp;anno=2012" TargetMode="External"/><Relationship Id="rId28" Type="http://schemas.openxmlformats.org/officeDocument/2006/relationships/hyperlink" Target="https://www.consiglioregionale.calabria.it/bdf/api/BDF?numero=17&amp;anno=2012" TargetMode="External"/><Relationship Id="rId10" Type="http://schemas.openxmlformats.org/officeDocument/2006/relationships/hyperlink" Target="https://www.consiglioregionale.calabria.it/bdf/api/BDF?numero=50&amp;anno=2011" TargetMode="External"/><Relationship Id="rId19" Type="http://schemas.openxmlformats.org/officeDocument/2006/relationships/hyperlink" Target="https://www.consiglioregionale.calabria.it/bdf/api/BDF?numero=8&amp;anno=2012" TargetMode="External"/><Relationship Id="rId31" Type="http://schemas.openxmlformats.org/officeDocument/2006/relationships/hyperlink" Target="https://www.consiglioregionale.calabria.it/bdf/api/BDF?numero=20&amp;anno=2012" TargetMode="External"/><Relationship Id="rId4" Type="http://schemas.openxmlformats.org/officeDocument/2006/relationships/hyperlink" Target="https://www.consiglioregionale.calabria.it/bdf/api/BDF?numero=44&amp;anno=2011" TargetMode="External"/><Relationship Id="rId9" Type="http://schemas.openxmlformats.org/officeDocument/2006/relationships/hyperlink" Target="https://www.consiglioregionale.calabria.it/bdf/api/BDF?numero=49&amp;anno=2011" TargetMode="External"/><Relationship Id="rId14" Type="http://schemas.openxmlformats.org/officeDocument/2006/relationships/hyperlink" Target="https://www.consiglioregionale.calabria.it/bdf/api/BDF?numero=3&amp;anno=2012" TargetMode="External"/><Relationship Id="rId22" Type="http://schemas.openxmlformats.org/officeDocument/2006/relationships/hyperlink" Target="https://www.consiglioregionale.calabria.it/bdf/api/BDF?numero=11&amp;anno=2012" TargetMode="External"/><Relationship Id="rId27" Type="http://schemas.openxmlformats.org/officeDocument/2006/relationships/hyperlink" Target="https://www.consiglioregionale.calabria.it/bdf/api/BDF?numero=16&amp;anno=2012" TargetMode="External"/><Relationship Id="rId30" Type="http://schemas.openxmlformats.org/officeDocument/2006/relationships/hyperlink" Target="https://www.consiglioregionale.calabria.it/bdf/api/BDF?numero=19&amp;anno=2012" TargetMode="External"/><Relationship Id="rId8" Type="http://schemas.openxmlformats.org/officeDocument/2006/relationships/hyperlink" Target="https://www.consiglioregionale.calabria.it/bdf/api/BDF?numero=48&amp;anno=2011" TargetMode="External"/></Relationships>
</file>

<file path=ppt/slides/_rels/slide8.xml.rels><?xml version="1.0" encoding="UTF-8" standalone="yes"?>
<Relationships xmlns="http://schemas.openxmlformats.org/package/2006/relationships"><Relationship Id="rId8" Type="http://schemas.openxmlformats.org/officeDocument/2006/relationships/slide" Target="slide56.xml"/><Relationship Id="rId13" Type="http://schemas.openxmlformats.org/officeDocument/2006/relationships/slide" Target="slide70.xml"/><Relationship Id="rId3" Type="http://schemas.openxmlformats.org/officeDocument/2006/relationships/image" Target="../media/image2.png"/><Relationship Id="rId7" Type="http://schemas.openxmlformats.org/officeDocument/2006/relationships/slide" Target="slide55.xml"/><Relationship Id="rId12" Type="http://schemas.openxmlformats.org/officeDocument/2006/relationships/slide" Target="slide69.xml"/><Relationship Id="rId17" Type="http://schemas.openxmlformats.org/officeDocument/2006/relationships/slide" Target="slide85.xml"/><Relationship Id="rId2" Type="http://schemas.openxmlformats.org/officeDocument/2006/relationships/image" Target="../media/image14.png"/><Relationship Id="rId16" Type="http://schemas.openxmlformats.org/officeDocument/2006/relationships/slide" Target="slide74.xml"/><Relationship Id="rId1" Type="http://schemas.openxmlformats.org/officeDocument/2006/relationships/slideLayout" Target="../slideLayouts/slideLayout7.xml"/><Relationship Id="rId6" Type="http://schemas.openxmlformats.org/officeDocument/2006/relationships/slide" Target="slide54.xml"/><Relationship Id="rId11" Type="http://schemas.openxmlformats.org/officeDocument/2006/relationships/slide" Target="slide67.xml"/><Relationship Id="rId5" Type="http://schemas.openxmlformats.org/officeDocument/2006/relationships/slide" Target="slide53.xml"/><Relationship Id="rId15" Type="http://schemas.openxmlformats.org/officeDocument/2006/relationships/slide" Target="slide72.xml"/><Relationship Id="rId10" Type="http://schemas.openxmlformats.org/officeDocument/2006/relationships/slide" Target="slide62.xml"/><Relationship Id="rId4" Type="http://schemas.openxmlformats.org/officeDocument/2006/relationships/slide" Target="slide52.xml"/><Relationship Id="rId9" Type="http://schemas.openxmlformats.org/officeDocument/2006/relationships/slide" Target="slide57.xml"/><Relationship Id="rId14" Type="http://schemas.openxmlformats.org/officeDocument/2006/relationships/slide" Target="slide71.xml"/></Relationships>
</file>

<file path=ppt/slides/_rels/slide80.xml.rels><?xml version="1.0" encoding="UTF-8" standalone="yes"?>
<Relationships xmlns="http://schemas.openxmlformats.org/package/2006/relationships"><Relationship Id="rId13" Type="http://schemas.openxmlformats.org/officeDocument/2006/relationships/hyperlink" Target="https://www.consiglioregionale.calabria.it/bdf/api/BDF?numero=35&amp;anno=2012" TargetMode="External"/><Relationship Id="rId18" Type="http://schemas.openxmlformats.org/officeDocument/2006/relationships/hyperlink" Target="https://www.consiglioregionale.calabria.it/bdf/api/BDF?numero=40&amp;anno=2012" TargetMode="External"/><Relationship Id="rId26" Type="http://schemas.openxmlformats.org/officeDocument/2006/relationships/hyperlink" Target="https://www.consiglioregionale.calabria.it/bdf/api/BDF?numero=48&amp;anno=2012" TargetMode="External"/><Relationship Id="rId3" Type="http://schemas.openxmlformats.org/officeDocument/2006/relationships/hyperlink" Target="https://www.consiglioregionale.calabria.it/bdf/api/BDF?numero=25&amp;anno=2012" TargetMode="External"/><Relationship Id="rId21" Type="http://schemas.openxmlformats.org/officeDocument/2006/relationships/hyperlink" Target="https://www.consiglioregionale.calabria.it/bdf/api/BDF?numero=43&amp;anno=2012" TargetMode="External"/><Relationship Id="rId34" Type="http://schemas.openxmlformats.org/officeDocument/2006/relationships/hyperlink" Target="https://www.consiglioregionale.calabria.it/bdf/api/BDF?numero=56&amp;anno=2012" TargetMode="External"/><Relationship Id="rId7" Type="http://schemas.openxmlformats.org/officeDocument/2006/relationships/hyperlink" Target="https://www.consiglioregionale.calabria.it/bdf/api/BDF?numero=29&amp;anno=2012" TargetMode="External"/><Relationship Id="rId12" Type="http://schemas.openxmlformats.org/officeDocument/2006/relationships/hyperlink" Target="https://www.consiglioregionale.calabria.it/bdf/api/BDF?numero=34&amp;anno=2012" TargetMode="External"/><Relationship Id="rId17" Type="http://schemas.openxmlformats.org/officeDocument/2006/relationships/hyperlink" Target="https://www.consiglioregionale.calabria.it/bdf/api/BDF?numero=39&amp;anno=2012" TargetMode="External"/><Relationship Id="rId25" Type="http://schemas.openxmlformats.org/officeDocument/2006/relationships/hyperlink" Target="https://www.consiglioregionale.calabria.it/bdf/api/BDF?numero=47&amp;anno=2012" TargetMode="External"/><Relationship Id="rId33" Type="http://schemas.openxmlformats.org/officeDocument/2006/relationships/hyperlink" Target="https://www.consiglioregionale.calabria.it/bdf/api/BDF?numero=55&amp;anno=2012" TargetMode="External"/><Relationship Id="rId2" Type="http://schemas.openxmlformats.org/officeDocument/2006/relationships/hyperlink" Target="https://www.consiglioregionale.calabria.it/bdf/api/BDF?numero=24&amp;anno=2012" TargetMode="External"/><Relationship Id="rId16" Type="http://schemas.openxmlformats.org/officeDocument/2006/relationships/hyperlink" Target="https://www.consiglioregionale.calabria.it/bdf/api/BDF?numero=38&amp;anno=2012" TargetMode="External"/><Relationship Id="rId20" Type="http://schemas.openxmlformats.org/officeDocument/2006/relationships/hyperlink" Target="https://www.consiglioregionale.calabria.it/bdf/api/BDF?numero=42&amp;anno=2012" TargetMode="External"/><Relationship Id="rId29" Type="http://schemas.openxmlformats.org/officeDocument/2006/relationships/hyperlink" Target="https://www.consiglioregionale.calabria.it/bdf/api/BDF?numero=51&amp;anno=2012"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28&amp;anno=2012" TargetMode="External"/><Relationship Id="rId11" Type="http://schemas.openxmlformats.org/officeDocument/2006/relationships/hyperlink" Target="https://www.consiglioregionale.calabria.it/bdf/api/BDF?numero=33&amp;anno=2012" TargetMode="External"/><Relationship Id="rId24" Type="http://schemas.openxmlformats.org/officeDocument/2006/relationships/hyperlink" Target="https://www.consiglioregionale.calabria.it/bdf/api/BDF?numero=46&amp;anno=2012" TargetMode="External"/><Relationship Id="rId32" Type="http://schemas.openxmlformats.org/officeDocument/2006/relationships/hyperlink" Target="https://www.consiglioregionale.calabria.it/bdf/api/BDF?numero=54&amp;anno=2012" TargetMode="External"/><Relationship Id="rId5" Type="http://schemas.openxmlformats.org/officeDocument/2006/relationships/hyperlink" Target="https://www.consiglioregionale.calabria.it/bdf/api/BDF?numero=27&amp;anno=2012" TargetMode="External"/><Relationship Id="rId15" Type="http://schemas.openxmlformats.org/officeDocument/2006/relationships/hyperlink" Target="https://www.consiglioregionale.calabria.it/bdf/api/BDF?numero=37&amp;anno=2012" TargetMode="External"/><Relationship Id="rId23" Type="http://schemas.openxmlformats.org/officeDocument/2006/relationships/hyperlink" Target="https://www.consiglioregionale.calabria.it/bdf/api/BDF?numero=45&amp;anno=2012" TargetMode="External"/><Relationship Id="rId28" Type="http://schemas.openxmlformats.org/officeDocument/2006/relationships/hyperlink" Target="https://www.consiglioregionale.calabria.it/bdf/api/BDF?numero=50&amp;anno=2012" TargetMode="External"/><Relationship Id="rId10" Type="http://schemas.openxmlformats.org/officeDocument/2006/relationships/hyperlink" Target="https://www.consiglioregionale.calabria.it/bdf/api/BDF?numero=32&amp;anno=2012" TargetMode="External"/><Relationship Id="rId19" Type="http://schemas.openxmlformats.org/officeDocument/2006/relationships/hyperlink" Target="https://www.consiglioregionale.calabria.it/bdf/api/BDF?numero=41&amp;anno=2012" TargetMode="External"/><Relationship Id="rId31" Type="http://schemas.openxmlformats.org/officeDocument/2006/relationships/hyperlink" Target="https://www.consiglioregionale.calabria.it/bdf/api/BDF?numero=53&amp;anno=2012" TargetMode="External"/><Relationship Id="rId4" Type="http://schemas.openxmlformats.org/officeDocument/2006/relationships/hyperlink" Target="https://www.consiglioregionale.calabria.it/bdf/api/BDF?numero=26&amp;anno=2012" TargetMode="External"/><Relationship Id="rId9" Type="http://schemas.openxmlformats.org/officeDocument/2006/relationships/hyperlink" Target="https://www.consiglioregionale.calabria.it/bdf/api/BDF?numero=31&amp;anno=2012" TargetMode="External"/><Relationship Id="rId14" Type="http://schemas.openxmlformats.org/officeDocument/2006/relationships/hyperlink" Target="https://www.consiglioregionale.calabria.it/bdf/api/BDF?numero=36&amp;anno=2012" TargetMode="External"/><Relationship Id="rId22" Type="http://schemas.openxmlformats.org/officeDocument/2006/relationships/hyperlink" Target="https://www.consiglioregionale.calabria.it/bdf/api/BDF?numero=44&amp;anno=2012" TargetMode="External"/><Relationship Id="rId27" Type="http://schemas.openxmlformats.org/officeDocument/2006/relationships/hyperlink" Target="https://www.consiglioregionale.calabria.it/bdf/api/BDF?numero=49&amp;anno=2012" TargetMode="External"/><Relationship Id="rId30" Type="http://schemas.openxmlformats.org/officeDocument/2006/relationships/hyperlink" Target="https://www.consiglioregionale.calabria.it/bdf/api/BDF?numero=52&amp;anno=2012" TargetMode="External"/><Relationship Id="rId35" Type="http://schemas.openxmlformats.org/officeDocument/2006/relationships/hyperlink" Target="https://www.consiglioregionale.calabria.it/bdf/api/BDF?numero=57&amp;anno=2012" TargetMode="External"/><Relationship Id="rId8" Type="http://schemas.openxmlformats.org/officeDocument/2006/relationships/hyperlink" Target="https://www.consiglioregionale.calabria.it/bdf/api/BDF?numero=30&amp;anno=2012" TargetMode="External"/></Relationships>
</file>

<file path=ppt/slides/_rels/slide81.xml.rels><?xml version="1.0" encoding="UTF-8" standalone="yes"?>
<Relationships xmlns="http://schemas.openxmlformats.org/package/2006/relationships"><Relationship Id="rId13" Type="http://schemas.openxmlformats.org/officeDocument/2006/relationships/hyperlink" Target="https://www.consiglioregionale.calabria.it/bdf/api/BDF?numero=69&amp;anno=2012" TargetMode="External"/><Relationship Id="rId18" Type="http://schemas.openxmlformats.org/officeDocument/2006/relationships/hyperlink" Target="https://www.consiglioregionale.calabria.it/bdf/api/BDF?numero=3&amp;anno=2013" TargetMode="External"/><Relationship Id="rId26" Type="http://schemas.openxmlformats.org/officeDocument/2006/relationships/hyperlink" Target="https://www.consiglioregionale.calabria.it/bdf/api/BDF?numero=11&amp;anno=2013" TargetMode="External"/><Relationship Id="rId3" Type="http://schemas.openxmlformats.org/officeDocument/2006/relationships/hyperlink" Target="https://www.consiglioregionale.calabria.it/bdf/api/BDF?numero=59&amp;anno=2012" TargetMode="External"/><Relationship Id="rId21" Type="http://schemas.openxmlformats.org/officeDocument/2006/relationships/hyperlink" Target="https://www.consiglioregionale.calabria.it/bdf/api/BDF?numero=6&amp;anno=2013" TargetMode="External"/><Relationship Id="rId34" Type="http://schemas.openxmlformats.org/officeDocument/2006/relationships/hyperlink" Target="https://www.consiglioregionale.calabria.it/bdf/api/BDF?numero=19&amp;anno=2013" TargetMode="External"/><Relationship Id="rId7" Type="http://schemas.openxmlformats.org/officeDocument/2006/relationships/hyperlink" Target="https://www.consiglioregionale.calabria.it/bdf/api/BDF?numero=63&amp;anno=2012" TargetMode="External"/><Relationship Id="rId12" Type="http://schemas.openxmlformats.org/officeDocument/2006/relationships/hyperlink" Target="https://www.consiglioregionale.calabria.it/bdf/api/BDF?numero=68&amp;anno=2012" TargetMode="External"/><Relationship Id="rId17" Type="http://schemas.openxmlformats.org/officeDocument/2006/relationships/hyperlink" Target="https://www.consiglioregionale.calabria.it/bdf/api/BDF?numero=2&amp;anno=2013" TargetMode="External"/><Relationship Id="rId25" Type="http://schemas.openxmlformats.org/officeDocument/2006/relationships/hyperlink" Target="https://www.consiglioregionale.calabria.it/bdf/api/BDF?numero=10&amp;anno=2013" TargetMode="External"/><Relationship Id="rId33" Type="http://schemas.openxmlformats.org/officeDocument/2006/relationships/hyperlink" Target="https://www.consiglioregionale.calabria.it/bdf/api/BDF?numero=18&amp;anno=2013" TargetMode="External"/><Relationship Id="rId2" Type="http://schemas.openxmlformats.org/officeDocument/2006/relationships/hyperlink" Target="https://www.consiglioregionale.calabria.it/bdf/api/BDF?numero=58&amp;anno=2012" TargetMode="External"/><Relationship Id="rId16" Type="http://schemas.openxmlformats.org/officeDocument/2006/relationships/hyperlink" Target="https://www.consiglioregionale.calabria.it/bdf/api/BDF?numero=1&amp;anno=2013" TargetMode="External"/><Relationship Id="rId20" Type="http://schemas.openxmlformats.org/officeDocument/2006/relationships/hyperlink" Target="https://www.consiglioregionale.calabria.it/bdf/api/BDF?numero=5&amp;anno=2013" TargetMode="External"/><Relationship Id="rId29" Type="http://schemas.openxmlformats.org/officeDocument/2006/relationships/hyperlink" Target="https://www.consiglioregionale.calabria.it/bdf/api/BDF?numero=14&amp;anno=2013"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62&amp;anno=2012" TargetMode="External"/><Relationship Id="rId11" Type="http://schemas.openxmlformats.org/officeDocument/2006/relationships/hyperlink" Target="https://www.consiglioregionale.calabria.it/bdf/api/BDF?numero=67&amp;anno=2012" TargetMode="External"/><Relationship Id="rId24" Type="http://schemas.openxmlformats.org/officeDocument/2006/relationships/hyperlink" Target="https://www.consiglioregionale.calabria.it/bdf/api/BDF?numero=9&amp;anno=2013" TargetMode="External"/><Relationship Id="rId32" Type="http://schemas.openxmlformats.org/officeDocument/2006/relationships/hyperlink" Target="https://www.consiglioregionale.calabria.it/bdf/api/BDF?numero=17&amp;anno=2013" TargetMode="External"/><Relationship Id="rId5" Type="http://schemas.openxmlformats.org/officeDocument/2006/relationships/hyperlink" Target="https://www.consiglioregionale.calabria.it/bdf/api/BDF?numero=61&amp;anno=2012" TargetMode="External"/><Relationship Id="rId15" Type="http://schemas.openxmlformats.org/officeDocument/2006/relationships/hyperlink" Target="https://www.consiglioregionale.calabria.it/bdf/api/BDF?numero=71&amp;anno=2012" TargetMode="External"/><Relationship Id="rId23" Type="http://schemas.openxmlformats.org/officeDocument/2006/relationships/hyperlink" Target="https://www.consiglioregionale.calabria.it/bdf/api/BDF?numero=8&amp;anno=2013" TargetMode="External"/><Relationship Id="rId28" Type="http://schemas.openxmlformats.org/officeDocument/2006/relationships/hyperlink" Target="https://www.consiglioregionale.calabria.it/bdf/api/BDF?numero=13&amp;anno=2013" TargetMode="External"/><Relationship Id="rId10" Type="http://schemas.openxmlformats.org/officeDocument/2006/relationships/hyperlink" Target="https://www.consiglioregionale.calabria.it/bdf/api/BDF?numero=66&amp;anno=2012" TargetMode="External"/><Relationship Id="rId19" Type="http://schemas.openxmlformats.org/officeDocument/2006/relationships/hyperlink" Target="https://www.consiglioregionale.calabria.it/bdf/api/BDF?numero=4&amp;anno=2013" TargetMode="External"/><Relationship Id="rId31" Type="http://schemas.openxmlformats.org/officeDocument/2006/relationships/hyperlink" Target="https://www.consiglioregionale.calabria.it/bdf/api/BDF?numero=16&amp;anno=2013" TargetMode="External"/><Relationship Id="rId4" Type="http://schemas.openxmlformats.org/officeDocument/2006/relationships/hyperlink" Target="https://www.consiglioregionale.calabria.it/bdf/api/BDF?numero=60&amp;anno=2012" TargetMode="External"/><Relationship Id="rId9" Type="http://schemas.openxmlformats.org/officeDocument/2006/relationships/hyperlink" Target="https://www.consiglioregionale.calabria.it/bdf/api/BDF?numero=65&amp;anno=2012" TargetMode="External"/><Relationship Id="rId14" Type="http://schemas.openxmlformats.org/officeDocument/2006/relationships/hyperlink" Target="https://www.consiglioregionale.calabria.it/bdf/api/BDF?numero=70&amp;anno=2012" TargetMode="External"/><Relationship Id="rId22" Type="http://schemas.openxmlformats.org/officeDocument/2006/relationships/hyperlink" Target="https://www.consiglioregionale.calabria.it/bdf/api/BDF?numero=7&amp;anno=2013" TargetMode="External"/><Relationship Id="rId27" Type="http://schemas.openxmlformats.org/officeDocument/2006/relationships/hyperlink" Target="https://www.consiglioregionale.calabria.it/bdf/api/BDF?numero=12&amp;anno=2013" TargetMode="External"/><Relationship Id="rId30" Type="http://schemas.openxmlformats.org/officeDocument/2006/relationships/hyperlink" Target="https://www.consiglioregionale.calabria.it/bdf/api/BDF?numero=15&amp;anno=2013" TargetMode="External"/><Relationship Id="rId8" Type="http://schemas.openxmlformats.org/officeDocument/2006/relationships/hyperlink" Target="https://www.consiglioregionale.calabria.it/bdf/api/BDF?numero=64&amp;anno=2012"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s://www.consiglioregionale.calabria.it/bdf/api/BDF?numero=26&amp;anno=2013" TargetMode="External"/><Relationship Id="rId13" Type="http://schemas.openxmlformats.org/officeDocument/2006/relationships/hyperlink" Target="https://www.consiglioregionale.calabria.it/bdf/api/BDF?numero=31&amp;anno=2013" TargetMode="External"/><Relationship Id="rId18" Type="http://schemas.openxmlformats.org/officeDocument/2006/relationships/hyperlink" Target="https://www.consiglioregionale.calabria.it/bdf/api/BDF?numero=36&amp;anno=2013" TargetMode="External"/><Relationship Id="rId26" Type="http://schemas.openxmlformats.org/officeDocument/2006/relationships/hyperlink" Target="https://www.consiglioregionale.calabria.it/bdf/api/BDF?numero=44&amp;anno=2013" TargetMode="External"/><Relationship Id="rId3" Type="http://schemas.openxmlformats.org/officeDocument/2006/relationships/hyperlink" Target="https://www.consiglioregionale.calabria.it/bdf/api/BDF?numero=21&amp;anno=2013" TargetMode="External"/><Relationship Id="rId21" Type="http://schemas.openxmlformats.org/officeDocument/2006/relationships/hyperlink" Target="https://www.consiglioregionale.calabria.it/bdf/api/BDF?numero=39&amp;anno=2013" TargetMode="External"/><Relationship Id="rId7" Type="http://schemas.openxmlformats.org/officeDocument/2006/relationships/hyperlink" Target="https://www.consiglioregionale.calabria.it/bdf/api/BDF?numero=25&amp;anno=2013" TargetMode="External"/><Relationship Id="rId12" Type="http://schemas.openxmlformats.org/officeDocument/2006/relationships/hyperlink" Target="https://www.consiglioregionale.calabria.it/bdf/api/BDF?numero=30&amp;anno=2013" TargetMode="External"/><Relationship Id="rId17" Type="http://schemas.openxmlformats.org/officeDocument/2006/relationships/hyperlink" Target="https://www.consiglioregionale.calabria.it/bdf/api/BDF?numero=35&amp;anno=2013" TargetMode="External"/><Relationship Id="rId25" Type="http://schemas.openxmlformats.org/officeDocument/2006/relationships/hyperlink" Target="https://www.consiglioregionale.calabria.it/bdf/api/BDF?numero=43&amp;anno=2013" TargetMode="External"/><Relationship Id="rId2" Type="http://schemas.openxmlformats.org/officeDocument/2006/relationships/hyperlink" Target="https://www.consiglioregionale.calabria.it/bdf/api/BDF?numero=20&amp;anno=2013" TargetMode="External"/><Relationship Id="rId16" Type="http://schemas.openxmlformats.org/officeDocument/2006/relationships/hyperlink" Target="https://www.consiglioregionale.calabria.it/bdf/api/BDF?numero=34&amp;anno=2013" TargetMode="External"/><Relationship Id="rId20" Type="http://schemas.openxmlformats.org/officeDocument/2006/relationships/hyperlink" Target="https://www.consiglioregionale.calabria.it/bdf/api/BDF?numero=38&amp;anno=2013" TargetMode="External"/><Relationship Id="rId29" Type="http://schemas.openxmlformats.org/officeDocument/2006/relationships/hyperlink" Target="https://www.consiglioregionale.calabria.it/bdf/api/BDF?numero=47&amp;anno=2013"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24&amp;anno=2013" TargetMode="External"/><Relationship Id="rId11" Type="http://schemas.openxmlformats.org/officeDocument/2006/relationships/hyperlink" Target="https://www.consiglioregionale.calabria.it/bdf/api/BDF?numero=29&amp;anno=2013" TargetMode="External"/><Relationship Id="rId24" Type="http://schemas.openxmlformats.org/officeDocument/2006/relationships/hyperlink" Target="https://www.consiglioregionale.calabria.it/bdf/api/BDF?numero=42&amp;anno=2013" TargetMode="External"/><Relationship Id="rId5" Type="http://schemas.openxmlformats.org/officeDocument/2006/relationships/hyperlink" Target="https://www.consiglioregionale.calabria.it/bdf/api/BDF?numero=23&amp;anno=2013" TargetMode="External"/><Relationship Id="rId15" Type="http://schemas.openxmlformats.org/officeDocument/2006/relationships/hyperlink" Target="https://www.consiglioregionale.calabria.it/bdf/api/BDF?numero=33&amp;anno=2013" TargetMode="External"/><Relationship Id="rId23" Type="http://schemas.openxmlformats.org/officeDocument/2006/relationships/hyperlink" Target="https://www.consiglioregionale.calabria.it/bdf/api/BDF?numero=41&amp;anno=2013" TargetMode="External"/><Relationship Id="rId28" Type="http://schemas.openxmlformats.org/officeDocument/2006/relationships/hyperlink" Target="https://www.consiglioregionale.calabria.it/bdf/api/BDF?numero=46&amp;anno=2013" TargetMode="External"/><Relationship Id="rId10" Type="http://schemas.openxmlformats.org/officeDocument/2006/relationships/hyperlink" Target="https://www.consiglioregionale.calabria.it/bdf/api/BDF?numero=28&amp;anno=2013" TargetMode="External"/><Relationship Id="rId19" Type="http://schemas.openxmlformats.org/officeDocument/2006/relationships/hyperlink" Target="https://www.consiglioregionale.calabria.it/bdf/api/BDF?numero=37&amp;anno=2013" TargetMode="External"/><Relationship Id="rId4" Type="http://schemas.openxmlformats.org/officeDocument/2006/relationships/hyperlink" Target="https://www.consiglioregionale.calabria.it/bdf/api/BDF?numero=22&amp;anno=2013" TargetMode="External"/><Relationship Id="rId9" Type="http://schemas.openxmlformats.org/officeDocument/2006/relationships/hyperlink" Target="https://www.consiglioregionale.calabria.it/bdf/api/BDF?numero=27&amp;anno=2013" TargetMode="External"/><Relationship Id="rId14" Type="http://schemas.openxmlformats.org/officeDocument/2006/relationships/hyperlink" Target="https://www.consiglioregionale.calabria.it/bdf/api/BDF?numero=32&amp;anno=2013" TargetMode="External"/><Relationship Id="rId22" Type="http://schemas.openxmlformats.org/officeDocument/2006/relationships/hyperlink" Target="https://www.consiglioregionale.calabria.it/bdf/api/BDF?numero=40&amp;anno=2013" TargetMode="External"/><Relationship Id="rId27" Type="http://schemas.openxmlformats.org/officeDocument/2006/relationships/hyperlink" Target="https://www.consiglioregionale.calabria.it/bdf/api/BDF?numero=45&amp;anno=2013" TargetMode="External"/><Relationship Id="rId30" Type="http://schemas.openxmlformats.org/officeDocument/2006/relationships/hyperlink" Target="https://www.consiglioregionale.calabria.it/bdf/api/BDF?numero=48&amp;anno=2013" TargetMode="External"/></Relationships>
</file>

<file path=ppt/slides/_rels/slide83.xml.rels><?xml version="1.0" encoding="UTF-8" standalone="yes"?>
<Relationships xmlns="http://schemas.openxmlformats.org/package/2006/relationships"><Relationship Id="rId13" Type="http://schemas.openxmlformats.org/officeDocument/2006/relationships/hyperlink" Target="https://www.consiglioregionale.calabria.it/bdf/api/BDF?numero=2&amp;anno=2014" TargetMode="External"/><Relationship Id="rId18" Type="http://schemas.openxmlformats.org/officeDocument/2006/relationships/hyperlink" Target="https://www.consiglioregionale.calabria.it/bdf/api/BDF?numero=7&amp;anno=2014" TargetMode="External"/><Relationship Id="rId26" Type="http://schemas.openxmlformats.org/officeDocument/2006/relationships/hyperlink" Target="https://www.consiglioregionale.calabria.it/bdf/api/BDF?numero=15&amp;anno=2014" TargetMode="External"/><Relationship Id="rId3" Type="http://schemas.openxmlformats.org/officeDocument/2006/relationships/hyperlink" Target="https://www.consiglioregionale.calabria.it/bdf/api/BDF?numero=50&amp;anno=2013" TargetMode="External"/><Relationship Id="rId21" Type="http://schemas.openxmlformats.org/officeDocument/2006/relationships/hyperlink" Target="https://www.consiglioregionale.calabria.it/bdf/api/BDF?numero=10&amp;anno=2014" TargetMode="External"/><Relationship Id="rId7" Type="http://schemas.openxmlformats.org/officeDocument/2006/relationships/hyperlink" Target="https://www.consiglioregionale.calabria.it/bdf/api/BDF?numero=54&amp;anno=2013" TargetMode="External"/><Relationship Id="rId12" Type="http://schemas.openxmlformats.org/officeDocument/2006/relationships/hyperlink" Target="https://www.consiglioregionale.calabria.it/bdf/api/BDF?numero=1&amp;anno=2014" TargetMode="External"/><Relationship Id="rId17" Type="http://schemas.openxmlformats.org/officeDocument/2006/relationships/hyperlink" Target="https://www.consiglioregionale.calabria.it/bdf/api/BDF?numero=6&amp;anno=2014" TargetMode="External"/><Relationship Id="rId25" Type="http://schemas.openxmlformats.org/officeDocument/2006/relationships/hyperlink" Target="https://www.consiglioregionale.calabria.it/bdf/api/BDF?numero=14&amp;anno=2014" TargetMode="External"/><Relationship Id="rId33" Type="http://schemas.openxmlformats.org/officeDocument/2006/relationships/hyperlink" Target="https://www.consiglioregionale.calabria.it/bdf/api/BDF?numero=22&amp;anno=2014" TargetMode="External"/><Relationship Id="rId2" Type="http://schemas.openxmlformats.org/officeDocument/2006/relationships/hyperlink" Target="https://www.consiglioregionale.calabria.it/bdf/api/BDF?numero=49&amp;anno=2013" TargetMode="External"/><Relationship Id="rId16" Type="http://schemas.openxmlformats.org/officeDocument/2006/relationships/hyperlink" Target="https://www.consiglioregionale.calabria.it/bdf/api/BDF?numero=5&amp;anno=2014" TargetMode="External"/><Relationship Id="rId20" Type="http://schemas.openxmlformats.org/officeDocument/2006/relationships/hyperlink" Target="https://www.consiglioregionale.calabria.it/bdf/api/BDF?numero=9&amp;anno=2014" TargetMode="External"/><Relationship Id="rId29" Type="http://schemas.openxmlformats.org/officeDocument/2006/relationships/hyperlink" Target="https://www.consiglioregionale.calabria.it/bdf/api/BDF?numero=18&amp;anno=2014"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53&amp;anno=2013" TargetMode="External"/><Relationship Id="rId11" Type="http://schemas.openxmlformats.org/officeDocument/2006/relationships/hyperlink" Target="https://www.consiglioregionale.calabria.it/bdf/api/BDF?numero=58&amp;anno=2013" TargetMode="External"/><Relationship Id="rId24" Type="http://schemas.openxmlformats.org/officeDocument/2006/relationships/hyperlink" Target="https://www.consiglioregionale.calabria.it/bdf/api/BDF?numero=13&amp;anno=2014" TargetMode="External"/><Relationship Id="rId32" Type="http://schemas.openxmlformats.org/officeDocument/2006/relationships/hyperlink" Target="https://www.consiglioregionale.calabria.it/bdf/api/BDF?numero=21&amp;anno=2014" TargetMode="External"/><Relationship Id="rId5" Type="http://schemas.openxmlformats.org/officeDocument/2006/relationships/hyperlink" Target="https://www.consiglioregionale.calabria.it/bdf/api/BDF?numero=52&amp;anno=2013" TargetMode="External"/><Relationship Id="rId15" Type="http://schemas.openxmlformats.org/officeDocument/2006/relationships/hyperlink" Target="https://www.consiglioregionale.calabria.it/bdf/api/BDF?numero=4&amp;anno=2014" TargetMode="External"/><Relationship Id="rId23" Type="http://schemas.openxmlformats.org/officeDocument/2006/relationships/hyperlink" Target="https://www.consiglioregionale.calabria.it/bdf/api/BDF?numero=12&amp;anno=2014" TargetMode="External"/><Relationship Id="rId28" Type="http://schemas.openxmlformats.org/officeDocument/2006/relationships/hyperlink" Target="https://www.consiglioregionale.calabria.it/bdf/api/BDF?numero=17&amp;anno=2014" TargetMode="External"/><Relationship Id="rId10" Type="http://schemas.openxmlformats.org/officeDocument/2006/relationships/hyperlink" Target="https://www.consiglioregionale.calabria.it/bdf/api/BDF?numero=57&amp;anno=2013" TargetMode="External"/><Relationship Id="rId19" Type="http://schemas.openxmlformats.org/officeDocument/2006/relationships/hyperlink" Target="https://www.consiglioregionale.calabria.it/bdf/api/BDF?numero=8&amp;anno=2014" TargetMode="External"/><Relationship Id="rId31" Type="http://schemas.openxmlformats.org/officeDocument/2006/relationships/hyperlink" Target="https://www.consiglioregionale.calabria.it/bdf/api/BDF?numero=20&amp;anno=2014" TargetMode="External"/><Relationship Id="rId4" Type="http://schemas.openxmlformats.org/officeDocument/2006/relationships/hyperlink" Target="https://www.consiglioregionale.calabria.it/bdf/api/BDF?numero=51&amp;anno=2013" TargetMode="External"/><Relationship Id="rId9" Type="http://schemas.openxmlformats.org/officeDocument/2006/relationships/hyperlink" Target="https://www.consiglioregionale.calabria.it/bdf/api/BDF?numero=56&amp;anno=2013" TargetMode="External"/><Relationship Id="rId14" Type="http://schemas.openxmlformats.org/officeDocument/2006/relationships/hyperlink" Target="https://www.consiglioregionale.calabria.it/bdf/api/BDF?numero=3&amp;anno=2014" TargetMode="External"/><Relationship Id="rId22" Type="http://schemas.openxmlformats.org/officeDocument/2006/relationships/hyperlink" Target="https://www.consiglioregionale.calabria.it/bdf/api/BDF?numero=11&amp;anno=2014" TargetMode="External"/><Relationship Id="rId27" Type="http://schemas.openxmlformats.org/officeDocument/2006/relationships/hyperlink" Target="https://www.consiglioregionale.calabria.it/bdf/api/BDF?numero=16&amp;anno=2014" TargetMode="External"/><Relationship Id="rId30" Type="http://schemas.openxmlformats.org/officeDocument/2006/relationships/hyperlink" Target="https://www.consiglioregionale.calabria.it/bdf/api/BDF?numero=19&amp;anno=2014" TargetMode="External"/><Relationship Id="rId8" Type="http://schemas.openxmlformats.org/officeDocument/2006/relationships/hyperlink" Target="https://www.consiglioregionale.calabria.it/bdf/api/BDF?numero=55&amp;anno=2013"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consiglioregionale.calabria.it/bdf/api/BDF?numero=24&amp;anno=2014" TargetMode="External"/><Relationship Id="rId7" Type="http://schemas.openxmlformats.org/officeDocument/2006/relationships/hyperlink" Target="https://www.consiglioregionale.calabria.it/bdf/api/BDF?numero=28&amp;anno=2014" TargetMode="External"/><Relationship Id="rId2" Type="http://schemas.openxmlformats.org/officeDocument/2006/relationships/hyperlink" Target="https://www.consiglioregionale.calabria.it/bdf/api/BDF?numero=23&amp;anno=2014" TargetMode="External"/><Relationship Id="rId1" Type="http://schemas.openxmlformats.org/officeDocument/2006/relationships/slideLayout" Target="../slideLayouts/slideLayout7.xml"/><Relationship Id="rId6" Type="http://schemas.openxmlformats.org/officeDocument/2006/relationships/hyperlink" Target="https://www.consiglioregionale.calabria.it/bdf/api/BDF?numero=27&amp;anno=2014" TargetMode="External"/><Relationship Id="rId5" Type="http://schemas.openxmlformats.org/officeDocument/2006/relationships/hyperlink" Target="https://www.consiglioregionale.calabria.it/bdf/api/BDF?numero=26&amp;anno=2014" TargetMode="External"/><Relationship Id="rId4" Type="http://schemas.openxmlformats.org/officeDocument/2006/relationships/hyperlink" Target="https://www.consiglioregionale.calabria.it/bdf/api/BDF?numero=25&amp;anno=2014" TargetMode="External"/></Relationships>
</file>

<file path=ppt/slides/_rels/slide8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slide" Target="slide94.xml"/><Relationship Id="rId13" Type="http://schemas.openxmlformats.org/officeDocument/2006/relationships/slide" Target="slide109.xml"/><Relationship Id="rId3" Type="http://schemas.openxmlformats.org/officeDocument/2006/relationships/image" Target="../media/image2.png"/><Relationship Id="rId7" Type="http://schemas.openxmlformats.org/officeDocument/2006/relationships/slide" Target="slide93.xml"/><Relationship Id="rId12" Type="http://schemas.openxmlformats.org/officeDocument/2006/relationships/slide" Target="slide106.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slide" Target="slide92.xml"/><Relationship Id="rId11" Type="http://schemas.openxmlformats.org/officeDocument/2006/relationships/slide" Target="slide103.xml"/><Relationship Id="rId5" Type="http://schemas.openxmlformats.org/officeDocument/2006/relationships/slide" Target="slide91.xml"/><Relationship Id="rId15" Type="http://schemas.openxmlformats.org/officeDocument/2006/relationships/slide" Target="slide123.xml"/><Relationship Id="rId10" Type="http://schemas.openxmlformats.org/officeDocument/2006/relationships/slide" Target="slide100.xml"/><Relationship Id="rId4" Type="http://schemas.openxmlformats.org/officeDocument/2006/relationships/slide" Target="slide90.xml"/><Relationship Id="rId9" Type="http://schemas.openxmlformats.org/officeDocument/2006/relationships/slide" Target="slide95.xml"/><Relationship Id="rId14" Type="http://schemas.openxmlformats.org/officeDocument/2006/relationships/slide" Target="slide112.xml"/></Relationships>
</file>

<file path=ppt/slides/_rels/slide9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3" Type="http://schemas.openxmlformats.org/officeDocument/2006/relationships/hyperlink" Target="https://www.consiglioregionale.calabria.it/amministrazione_trasparente/documenti/Performance/2025/SSA/BIOGRAFIE/X/GALLO%20GIANLUCA.pdf" TargetMode="External"/><Relationship Id="rId18" Type="http://schemas.openxmlformats.org/officeDocument/2006/relationships/hyperlink" Target="https://www.consiglioregionale.calabria.it/amministrazione_trasparente/documenti/Performance/2025/SSA/BIOGRAFIE/X/GRAZIANO%20GIUSEPPE.pdf" TargetMode="External"/><Relationship Id="rId26" Type="http://schemas.openxmlformats.org/officeDocument/2006/relationships/hyperlink" Target="https://www.consiglioregionale.calabria.it/amministrazione_trasparente/documenti/Performance/2025/SSA/BIOGRAFIE/X/NICOLO'%20ALESSANDRO.pdf" TargetMode="External"/><Relationship Id="rId3" Type="http://schemas.openxmlformats.org/officeDocument/2006/relationships/hyperlink" Target="https://www.consiglioregionale.calabria.it/amministrazione_trasparente/documenti/Performance/2025/SSA/BIOGRAFIE/X/ARRUZZOLO%20GIOVANNI.pdf" TargetMode="External"/><Relationship Id="rId21" Type="http://schemas.openxmlformats.org/officeDocument/2006/relationships/hyperlink" Target="https://www.consiglioregionale.calabria.it/amministrazione_trasparente/documenti/Performance/2025/SSA/BIOGRAFIE/X/MAGNO%20MARIO.pdf" TargetMode="External"/><Relationship Id="rId34" Type="http://schemas.openxmlformats.org/officeDocument/2006/relationships/hyperlink" Target="https://www.consiglioregionale.calabria.it/amministrazione_trasparente/documenti/Performance/2025/SSA/BIOGRAFIE/X/SCULCO%20FLORA.pdf" TargetMode="External"/><Relationship Id="rId7" Type="http://schemas.openxmlformats.org/officeDocument/2006/relationships/hyperlink" Target="https://www.consiglioregionale.calabria.it/amministrazione_trasparente/documenti/Performance/2025/SSA/BIOGRAFIE/X/CANNIZZARO%20FRANCESCO.pdf" TargetMode="External"/><Relationship Id="rId12" Type="http://schemas.openxmlformats.org/officeDocument/2006/relationships/hyperlink" Target="https://www.consiglioregionale.calabria.it/amministrazione_trasparente/documenti/Performance/2025/SSA/BIOGRAFIE/X/FERRO%20WANDA.pdf" TargetMode="External"/><Relationship Id="rId17" Type="http://schemas.openxmlformats.org/officeDocument/2006/relationships/hyperlink" Target="https://www.consiglioregionale.calabria.it/amministrazione_trasparente/documenti/Performance/2025/SSA/BIOGRAFIE/X/GIUDICEANDREA%20GIUSEPPE.pdf" TargetMode="External"/><Relationship Id="rId25" Type="http://schemas.openxmlformats.org/officeDocument/2006/relationships/hyperlink" Target="https://www.consiglioregionale.calabria.it/amministrazione_trasparente/documenti/Performance/2025/SSA/BIOGRAFIE/X/NERI%20GIUSEPPE.pdf" TargetMode="External"/><Relationship Id="rId33" Type="http://schemas.openxmlformats.org/officeDocument/2006/relationships/hyperlink" Target="https://www.consiglioregionale.calabria.it/amministrazione_trasparente/documenti/Performance/2025/SSA/BIOGRAFIE/X/SALERNO%20NAZZARENO.pdf" TargetMode="External"/><Relationship Id="rId2" Type="http://schemas.openxmlformats.org/officeDocument/2006/relationships/hyperlink" Target="https://www.consiglioregionale.calabria.it/amministrazione_trasparente/documenti/Performance/2025/SSA/BIOGRAFIE/X/AIETA%20GIUSEPPE.pdf" TargetMode="External"/><Relationship Id="rId16" Type="http://schemas.openxmlformats.org/officeDocument/2006/relationships/hyperlink" Target="https://www.consiglioregionale.calabria.it/amministrazione_trasparente/documenti/Performance/2025/SSA/BIOGRAFIE/X/GIORDANO%20GIUSEPPE.pdf" TargetMode="External"/><Relationship Id="rId20" Type="http://schemas.openxmlformats.org/officeDocument/2006/relationships/hyperlink" Target="https://www.consiglioregionale.calabria.it/amministrazione_trasparente/documenti/Performance/2025/SSA/BIOGRAFIE/X/GUCCIONE%20CARLO.pdf" TargetMode="External"/><Relationship Id="rId29" Type="http://schemas.openxmlformats.org/officeDocument/2006/relationships/hyperlink" Target="https://www.consiglioregionale.calabria.it/amministrazione_trasparente/documenti/Performance/2025/SSA/BIOGRAFIE/X/PARENTE%20CLAUDIO.pdf" TargetMode="External"/><Relationship Id="rId1" Type="http://schemas.openxmlformats.org/officeDocument/2006/relationships/slideLayout" Target="../slideLayouts/slideLayout5.xml"/><Relationship Id="rId6" Type="http://schemas.openxmlformats.org/officeDocument/2006/relationships/hyperlink" Target="https://www.consiglioregionale.calabria.it/amministrazione_trasparente/documenti/Performance/2025/SSA/BIOGRAFIE/X/BOVA%20ARTURO.pdf" TargetMode="External"/><Relationship Id="rId11" Type="http://schemas.openxmlformats.org/officeDocument/2006/relationships/hyperlink" Target="https://www.consiglioregionale.calabria.it/amministrazione_trasparente/documenti/Performance/2025/SSA/BIOGRAFIE/X/ESPOSITO%20SINIBALDO.pdf" TargetMode="External"/><Relationship Id="rId24" Type="http://schemas.openxmlformats.org/officeDocument/2006/relationships/hyperlink" Target="https://www.consiglioregionale.calabria.it/amministrazione_trasparente/documenti/Performance/2025/SSA/BIOGRAFIE/X/MORRONE%20GIUSEPPE.pdf" TargetMode="External"/><Relationship Id="rId32" Type="http://schemas.openxmlformats.org/officeDocument/2006/relationships/hyperlink" Target="https://www.consiglioregionale.calabria.it/amministrazione_trasparente/documenti/Performance/2025/SSA/BIOGRAFIE/X/ROMEO%20SEBASTIANO.pdf" TargetMode="External"/><Relationship Id="rId5" Type="http://schemas.openxmlformats.org/officeDocument/2006/relationships/hyperlink" Target="https://www.consiglioregionale.calabria.it/amministrazione_trasparente/documenti/Performance/2025/SSA/BIOGRAFIE/X/BEVACQUA%20DOMENICO.pdf" TargetMode="External"/><Relationship Id="rId15" Type="http://schemas.openxmlformats.org/officeDocument/2006/relationships/hyperlink" Target="https://www.consiglioregionale.calabria.it/amministrazione_trasparente/documenti/Performance/2025/SSA/BIOGRAFIE/X/GIANNETTA%20DOMENICO.pdf" TargetMode="External"/><Relationship Id="rId23" Type="http://schemas.openxmlformats.org/officeDocument/2006/relationships/hyperlink" Target="https://www.consiglioregionale.calabria.it/amministrazione_trasparente/documenti/Performance/2025/SSA/BIOGRAFIE/X/MIRABELLO%20MICHELANGELO.pdf" TargetMode="External"/><Relationship Id="rId28" Type="http://schemas.openxmlformats.org/officeDocument/2006/relationships/hyperlink" Target="https://www.consiglioregionale.calabria.it/amministrazione_trasparente/documenti/Performance/2025/SSA/BIOGRAFIE/X/ORSOMARSO%20FAUSTO.pdf" TargetMode="External"/><Relationship Id="rId36" Type="http://schemas.openxmlformats.org/officeDocument/2006/relationships/hyperlink" Target="https://www.consiglioregionale.calabria.it/amministrazione_trasparente/documenti/Performance/2025/SSA/BIOGRAFIE/X/TALLINI%20DOMENICO.pdf" TargetMode="External"/><Relationship Id="rId10" Type="http://schemas.openxmlformats.org/officeDocument/2006/relationships/hyperlink" Target="https://www.consiglioregionale.calabria.it/amministrazione_trasparente/documenti/Performance/2025/SSA/BIOGRAFIE/X/D'AGOSTINO%20FRANCESCO.pdf" TargetMode="External"/><Relationship Id="rId19" Type="http://schemas.openxmlformats.org/officeDocument/2006/relationships/hyperlink" Target="https://www.consiglioregionale.calabria.it/amministrazione_trasparente/documenti/Performance/2025/SSA/BIOGRAFIE/X/GRECO%20ORLANDINO.pdf" TargetMode="External"/><Relationship Id="rId31" Type="http://schemas.openxmlformats.org/officeDocument/2006/relationships/hyperlink" Target="https://www.consiglioregionale.calabria.it/amministrazione_trasparente/documenti/Performance/2025/SSA/BIOGRAFIE/X/PEDA'%20GIUSEPPE.pdf" TargetMode="External"/><Relationship Id="rId4" Type="http://schemas.openxmlformats.org/officeDocument/2006/relationships/hyperlink" Target="https://www.consiglioregionale.calabria.it/amministrazione_trasparente/documenti/Performance/2025/SSA/BIOGRAFIE/X/BATTAGLIA%20DOMENICO%20DONATO.pdf" TargetMode="External"/><Relationship Id="rId9" Type="http://schemas.openxmlformats.org/officeDocument/2006/relationships/hyperlink" Target="https://www.consiglioregionale.calabria.it/amministrazione_trasparente/documenti/Performance/2025/SSA/BIOGRAFIE/X/D'ACRI%20MAURO.pdf" TargetMode="External"/><Relationship Id="rId14" Type="http://schemas.openxmlformats.org/officeDocument/2006/relationships/hyperlink" Target="https://www.consiglioregionale.calabria.it/amministrazione_trasparente/documenti/Performance/2025/SSA/BIOGRAFIE/X/GENTILE%20GIUSEPPE.pdf" TargetMode="External"/><Relationship Id="rId22" Type="http://schemas.openxmlformats.org/officeDocument/2006/relationships/hyperlink" Target="https://www.consiglioregionale.calabria.it/amministrazione_trasparente/documenti/Performance/2025/SSA/BIOGRAFIE/X/MANGIALAVORI%20GIUSEPPE.pdf" TargetMode="External"/><Relationship Id="rId27" Type="http://schemas.openxmlformats.org/officeDocument/2006/relationships/hyperlink" Target="https://www.consiglioregionale.calabria.it/amministrazione_trasparente/documenti/Performance/2025/SSA/BIOGRAFIE/X/NUCERA%20GIOVANNI.pdf" TargetMode="External"/><Relationship Id="rId30" Type="http://schemas.openxmlformats.org/officeDocument/2006/relationships/hyperlink" Target="https://www.consiglioregionale.calabria.it/amministrazione_trasparente/documenti/Performance/2025/SSA/BIOGRAFIE/X/PASQUA%20VINCENZO.pdf" TargetMode="External"/><Relationship Id="rId35" Type="http://schemas.openxmlformats.org/officeDocument/2006/relationships/hyperlink" Target="https://www.consiglioregionale.calabria.it/amministrazione_trasparente/documenti/Performance/2025/SSA/BIOGRAFIE/X/SERGIO%20FRANCO.pdf" TargetMode="External"/><Relationship Id="rId8" Type="http://schemas.openxmlformats.org/officeDocument/2006/relationships/hyperlink" Target="https://www.consiglioregionale.calabria.it/amministrazione_trasparente/documenti/Performance/2025/SSA/BIOGRAFIE/X/CICONTE%20VINCENZO%20ANTONIO.pdf"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5.xml"/><Relationship Id="rId7" Type="http://schemas.openxmlformats.org/officeDocument/2006/relationships/image" Target="../media/image30.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42836C-27CB-3D92-A320-36FFBC56C713}"/>
            </a:ext>
          </a:extLst>
        </p:cNvPr>
        <p:cNvGrpSpPr/>
        <p:nvPr/>
      </p:nvGrpSpPr>
      <p:grpSpPr>
        <a:xfrm>
          <a:off x="0" y="0"/>
          <a:ext cx="0" cy="0"/>
          <a:chOff x="0" y="0"/>
          <a:chExt cx="0" cy="0"/>
        </a:xfrm>
      </p:grpSpPr>
      <p:pic>
        <p:nvPicPr>
          <p:cNvPr id="5" name="Immagine 4" descr="Foto palazzo Campanella - sede del Consiglio regionale della Calabria">
            <a:extLst>
              <a:ext uri="{FF2B5EF4-FFF2-40B4-BE49-F238E27FC236}">
                <a16:creationId xmlns:a16="http://schemas.microsoft.com/office/drawing/2014/main" id="{E7BCDD29-58B3-9284-2A96-BF0A5B16AB0A}"/>
              </a:ext>
            </a:extLst>
          </p:cNvPr>
          <p:cNvPicPr>
            <a:picLocks noChangeAspect="1"/>
          </p:cNvPicPr>
          <p:nvPr/>
        </p:nvPicPr>
        <p:blipFill>
          <a:blip r:embed="rId4"/>
          <a:stretch>
            <a:fillRect/>
          </a:stretch>
        </p:blipFill>
        <p:spPr>
          <a:xfrm>
            <a:off x="255086" y="1291815"/>
            <a:ext cx="11678779" cy="4807157"/>
          </a:xfrm>
          <a:prstGeom prst="rect">
            <a:avLst/>
          </a:prstGeom>
        </p:spPr>
      </p:pic>
      <p:pic>
        <p:nvPicPr>
          <p:cNvPr id="2" name="Immagine 1" descr="Logo Consiglio regionale della Calabria">
            <a:extLst>
              <a:ext uri="{FF2B5EF4-FFF2-40B4-BE49-F238E27FC236}">
                <a16:creationId xmlns:a16="http://schemas.microsoft.com/office/drawing/2014/main" id="{9E5CEFB8-DA7B-F0FB-D072-8D62F6CFD81D}"/>
              </a:ext>
            </a:extLst>
          </p:cNvPr>
          <p:cNvPicPr>
            <a:picLocks noChangeAspect="1"/>
          </p:cNvPicPr>
          <p:nvPr/>
        </p:nvPicPr>
        <p:blipFill>
          <a:blip r:embed="rId5"/>
          <a:stretch>
            <a:fillRect/>
          </a:stretch>
        </p:blipFill>
        <p:spPr>
          <a:xfrm>
            <a:off x="4663226" y="6169623"/>
            <a:ext cx="2133785" cy="512108"/>
          </a:xfrm>
          <a:prstGeom prst="rect">
            <a:avLst/>
          </a:prstGeom>
        </p:spPr>
      </p:pic>
      <p:sp>
        <p:nvSpPr>
          <p:cNvPr id="3" name="Rectangle 1">
            <a:extLst>
              <a:ext uri="{FF2B5EF4-FFF2-40B4-BE49-F238E27FC236}">
                <a16:creationId xmlns:a16="http://schemas.microsoft.com/office/drawing/2014/main" id="{12CAAF71-66DE-6F11-87CA-E10E66C1F3F9}"/>
              </a:ext>
            </a:extLst>
          </p:cNvPr>
          <p:cNvSpPr>
            <a:spLocks noGrp="1"/>
          </p:cNvSpPr>
          <p:nvPr>
            <p:ph type="title" idx="4294967295"/>
          </p:nvPr>
        </p:nvSpPr>
        <p:spPr>
          <a:xfrm>
            <a:off x="0" y="0"/>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kumimoji="0" lang="it-IT" sz="4000" b="1" i="0" u="none" strike="noStrike" kern="1200" cap="none" spc="0" normalizeH="0" baseline="0" noProof="0">
                <a:ln>
                  <a:noFill/>
                </a:ln>
                <a:solidFill>
                  <a:schemeClr val="bg1"/>
                </a:solidFill>
                <a:effectLst/>
                <a:uLnTx/>
                <a:uFillTx/>
                <a:latin typeface="+mn-lt"/>
                <a:ea typeface="+mn-ea"/>
                <a:cs typeface="+mn-cs"/>
              </a:rPr>
              <a:t>Almanacco delle Legislature dalla VIII alla XI</a:t>
            </a:r>
            <a:endParaRPr kumimoji="0" lang="it-IT" sz="4000" b="1" i="0" u="none" strike="noStrike" kern="1200" cap="none" spc="0" normalizeH="0" baseline="0" noProof="0">
              <a:ln>
                <a:noFill/>
              </a:ln>
              <a:solidFill>
                <a:srgbClr val="FFFFFF"/>
              </a:solidFill>
              <a:effectLst/>
              <a:uLnTx/>
              <a:uFillTx/>
              <a:latin typeface="+mn-lt"/>
              <a:ea typeface="+mn-ea"/>
              <a:cs typeface="+mn-cs"/>
            </a:endParaRPr>
          </a:p>
        </p:txBody>
      </p:sp>
      <p:sp>
        <p:nvSpPr>
          <p:cNvPr id="6" name="CasellaDiTesto 5">
            <a:extLst>
              <a:ext uri="{FF2B5EF4-FFF2-40B4-BE49-F238E27FC236}">
                <a16:creationId xmlns:a16="http://schemas.microsoft.com/office/drawing/2014/main" id="{5BEDD167-7A5D-A453-A84D-65A6D62A55DF}"/>
              </a:ext>
            </a:extLst>
          </p:cNvPr>
          <p:cNvSpPr txBox="1"/>
          <p:nvPr/>
        </p:nvSpPr>
        <p:spPr>
          <a:xfrm>
            <a:off x="1873865" y="850358"/>
            <a:ext cx="7712505" cy="370807"/>
          </a:xfrm>
          <a:prstGeom prst="rect">
            <a:avLst/>
          </a:prstGeom>
          <a:noFill/>
        </p:spPr>
        <p:txBody>
          <a:bodyPr wrap="square">
            <a:spAutoFit/>
          </a:bodyPr>
          <a:lstStyle/>
          <a:p>
            <a:pPr algn="ctr">
              <a:lnSpc>
                <a:spcPct val="120000"/>
              </a:lnSpc>
            </a:pPr>
            <a:r>
              <a:rPr lang="it-IT" sz="1600" b="1" i="1" noProof="0">
                <a:solidFill>
                  <a:srgbClr val="0070C0"/>
                </a:solidFill>
              </a:rPr>
              <a:t>a cura del Settore  Segreteria  Assemblea e Affari generali</a:t>
            </a:r>
          </a:p>
        </p:txBody>
      </p:sp>
      <p:pic>
        <p:nvPicPr>
          <p:cNvPr id="4" name="Sintesi vocale IA" descr="Sintesi vocale creata con Gemini 2.5 Pro Preview TTS">
            <a:hlinkClick r:id="" action="ppaction://media"/>
            <a:extLst>
              <a:ext uri="{FF2B5EF4-FFF2-40B4-BE49-F238E27FC236}">
                <a16:creationId xmlns:a16="http://schemas.microsoft.com/office/drawing/2014/main" id="{42AEE038-FB29-52C3-ED31-D8B26E649A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3157" y="922720"/>
            <a:ext cx="298445" cy="298445"/>
          </a:xfrm>
          <a:prstGeom prst="rect">
            <a:avLst/>
          </a:prstGeom>
        </p:spPr>
      </p:pic>
    </p:spTree>
    <p:extLst>
      <p:ext uri="{BB962C8B-B14F-4D97-AF65-F5344CB8AC3E}">
        <p14:creationId xmlns:p14="http://schemas.microsoft.com/office/powerpoint/2010/main" val="195487599"/>
      </p:ext>
    </p:extLst>
  </p:cSld>
  <p:clrMapOvr>
    <a:masterClrMapping/>
  </p:clrMapOvr>
  <mc:AlternateContent xmlns:mc="http://schemas.openxmlformats.org/markup-compatibility/2006" xmlns:p14="http://schemas.microsoft.com/office/powerpoint/2010/main">
    <mc:Choice Requires="p14">
      <p:transition spd="slow" p14:dur="2000" advTm="8382"/>
    </mc:Choice>
    <mc:Fallback xmlns="">
      <p:transition spd="slow" advTm="8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87B02-D316-E612-EA49-3774C34D7806}"/>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7F5CCD04-45AD-8740-A03A-64B0150B2416}"/>
              </a:ext>
            </a:extLst>
          </p:cNvPr>
          <p:cNvSpPr>
            <a:spLocks noGrp="1"/>
          </p:cNvSpPr>
          <p:nvPr>
            <p:ph type="title" idx="4294967295"/>
          </p:nvPr>
        </p:nvSpPr>
        <p:spPr>
          <a:xfrm>
            <a:off x="0" y="-11727"/>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kumimoji="0" lang="it-IT" sz="4000" b="1" i="0" u="none" strike="noStrike" kern="1200" cap="none" spc="0" normalizeH="0" baseline="0" noProof="0">
                <a:ln>
                  <a:noFill/>
                </a:ln>
                <a:solidFill>
                  <a:srgbClr val="FFFFFF"/>
                </a:solidFill>
                <a:effectLst/>
                <a:uLnTx/>
                <a:uFillTx/>
                <a:latin typeface="+mn-lt"/>
                <a:ea typeface="+mn-ea"/>
                <a:cs typeface="+mn-cs"/>
              </a:rPr>
              <a:t>Sommario - XI Legislatura</a:t>
            </a:r>
          </a:p>
        </p:txBody>
      </p:sp>
      <p:pic>
        <p:nvPicPr>
          <p:cNvPr id="3" name="Immagine 2" descr="Foto Aula seduta Consiglio XI Legislatura">
            <a:extLst>
              <a:ext uri="{FF2B5EF4-FFF2-40B4-BE49-F238E27FC236}">
                <a16:creationId xmlns:a16="http://schemas.microsoft.com/office/drawing/2014/main" id="{807C048C-0817-2F15-AAC1-AA5A19457487}"/>
              </a:ext>
            </a:extLst>
          </p:cNvPr>
          <p:cNvPicPr>
            <a:picLocks noChangeAspect="1"/>
          </p:cNvPicPr>
          <p:nvPr/>
        </p:nvPicPr>
        <p:blipFill>
          <a:blip r:embed="rId2"/>
          <a:stretch>
            <a:fillRect/>
          </a:stretch>
        </p:blipFill>
        <p:spPr>
          <a:xfrm>
            <a:off x="6770374" y="1193699"/>
            <a:ext cx="5418578" cy="5400000"/>
          </a:xfrm>
          <a:prstGeom prst="rect">
            <a:avLst/>
          </a:prstGeom>
        </p:spPr>
      </p:pic>
      <p:sp>
        <p:nvSpPr>
          <p:cNvPr id="5" name="Segnaposto numero diapositiva 4">
            <a:extLst>
              <a:ext uri="{FF2B5EF4-FFF2-40B4-BE49-F238E27FC236}">
                <a16:creationId xmlns:a16="http://schemas.microsoft.com/office/drawing/2014/main" id="{4C1C645D-17A6-8682-0398-90AF64255932}"/>
              </a:ext>
            </a:extLst>
          </p:cNvPr>
          <p:cNvSpPr>
            <a:spLocks noGrp="1"/>
          </p:cNvSpPr>
          <p:nvPr>
            <p:ph type="sldNum" sz="quarter" idx="12"/>
          </p:nvPr>
        </p:nvSpPr>
        <p:spPr/>
        <p:txBody>
          <a:bodyPr/>
          <a:lstStyle/>
          <a:p>
            <a:fld id="{C0A75620-F3D8-4140-B583-EC592D52B7F3}" type="slidenum">
              <a:rPr lang="it-IT" noProof="0" smtClean="0"/>
              <a:pPr/>
              <a:t>10</a:t>
            </a:fld>
            <a:endParaRPr lang="it-IT" noProof="0"/>
          </a:p>
        </p:txBody>
      </p:sp>
      <p:pic>
        <p:nvPicPr>
          <p:cNvPr id="2" name="Immagine 1" descr="Logo Consiglio regionale della Calabria">
            <a:extLst>
              <a:ext uri="{FF2B5EF4-FFF2-40B4-BE49-F238E27FC236}">
                <a16:creationId xmlns:a16="http://schemas.microsoft.com/office/drawing/2014/main" id="{4E80BE41-B387-1497-5636-EBB2AFDC4AD9}"/>
              </a:ext>
            </a:extLst>
          </p:cNvPr>
          <p:cNvPicPr>
            <a:picLocks noChangeAspect="1"/>
          </p:cNvPicPr>
          <p:nvPr/>
        </p:nvPicPr>
        <p:blipFill>
          <a:blip r:embed="rId3"/>
          <a:stretch>
            <a:fillRect/>
          </a:stretch>
        </p:blipFill>
        <p:spPr>
          <a:xfrm>
            <a:off x="4713199" y="6209725"/>
            <a:ext cx="2133785" cy="512108"/>
          </a:xfrm>
          <a:prstGeom prst="rect">
            <a:avLst/>
          </a:prstGeom>
        </p:spPr>
      </p:pic>
      <p:sp>
        <p:nvSpPr>
          <p:cNvPr id="6" name="CasellaDiTesto 5">
            <a:extLst>
              <a:ext uri="{FF2B5EF4-FFF2-40B4-BE49-F238E27FC236}">
                <a16:creationId xmlns:a16="http://schemas.microsoft.com/office/drawing/2014/main" id="{89F06FCC-5A9A-8071-8D86-617C834B8876}"/>
              </a:ext>
            </a:extLst>
          </p:cNvPr>
          <p:cNvSpPr txBox="1"/>
          <p:nvPr/>
        </p:nvSpPr>
        <p:spPr>
          <a:xfrm>
            <a:off x="366489" y="1732852"/>
            <a:ext cx="6409145" cy="3323987"/>
          </a:xfrm>
          <a:prstGeom prst="rect">
            <a:avLst/>
          </a:prstGeom>
          <a:noFill/>
        </p:spPr>
        <p:txBody>
          <a:bodyPr wrap="square" lIns="91440" tIns="45720" rIns="91440" bIns="45720" anchor="t">
            <a:spAutoFit/>
          </a:bodyPr>
          <a:lstStyle/>
          <a:p>
            <a:pPr lvl="1" algn="ctr">
              <a:tabLst>
                <a:tab pos="811213" algn="l"/>
              </a:tabLst>
            </a:pPr>
            <a:endParaRPr lang="it-IT" sz="1100" b="1" noProof="0"/>
          </a:p>
          <a:p>
            <a:pPr indent="1270">
              <a:spcAft>
                <a:spcPts val="600"/>
              </a:spcAft>
              <a:tabLst>
                <a:tab pos="811213" algn="l"/>
              </a:tabLst>
              <a:defRPr b="1"/>
            </a:pPr>
            <a:r>
              <a:rPr lang="it-IT" sz="1200" noProof="0"/>
              <a:t>🗳️ </a:t>
            </a:r>
            <a:r>
              <a:rPr lang="it-IT" sz="1200" noProof="0">
                <a:solidFill>
                  <a:srgbClr val="002060"/>
                </a:solidFill>
                <a:hlinkClick r:id="rId4" action="ppaction://hlinksldjump"/>
              </a:rPr>
              <a:t>Elezioni del Presidente della Giunta e del Consiglio regionale della Regione Calabria</a:t>
            </a:r>
            <a:endParaRPr lang="it-IT" sz="1200" noProof="0">
              <a:solidFill>
                <a:srgbClr val="002060"/>
              </a:solidFill>
            </a:endParaRPr>
          </a:p>
          <a:p>
            <a:pPr marL="441325" indent="-441325">
              <a:spcAft>
                <a:spcPts val="600"/>
              </a:spcAft>
              <a:tabLst>
                <a:tab pos="811213" algn="l"/>
              </a:tabLst>
              <a:defRPr b="1"/>
            </a:pPr>
            <a:r>
              <a:rPr lang="it-IT" sz="1200" noProof="0">
                <a:solidFill>
                  <a:srgbClr val="002060"/>
                </a:solidFill>
              </a:rPr>
              <a:t>👤</a:t>
            </a:r>
            <a:r>
              <a:rPr lang="it-IT" sz="1200" noProof="0"/>
              <a:t>  </a:t>
            </a:r>
            <a:r>
              <a:rPr lang="it-IT" sz="1200" b="1" noProof="0">
                <a:solidFill>
                  <a:srgbClr val="002060"/>
                </a:solidFill>
                <a:hlinkClick r:id="rId5" action="ppaction://hlinksldjump"/>
              </a:rPr>
              <a:t>I Presidenti della </a:t>
            </a:r>
            <a:r>
              <a:rPr lang="it-IT" sz="1200" noProof="0">
                <a:solidFill>
                  <a:srgbClr val="002060"/>
                </a:solidFill>
                <a:hlinkClick r:id="rId5" action="ppaction://hlinksldjump"/>
              </a:rPr>
              <a:t>Giunta e del Consiglio regionale </a:t>
            </a:r>
            <a:endParaRPr lang="it-IT" sz="1200" noProof="0"/>
          </a:p>
          <a:p>
            <a:pPr>
              <a:spcAft>
                <a:spcPts val="600"/>
              </a:spcAft>
              <a:tabLst>
                <a:tab pos="811213" algn="l"/>
              </a:tabLst>
              <a:defRPr b="1"/>
            </a:pPr>
            <a:r>
              <a:rPr lang="it-IT" sz="1200" noProof="0">
                <a:solidFill>
                  <a:srgbClr val="002060"/>
                </a:solidFill>
              </a:rPr>
              <a:t>👤 </a:t>
            </a:r>
            <a:r>
              <a:rPr lang="it-IT" sz="1200" noProof="0">
                <a:solidFill>
                  <a:srgbClr val="002060"/>
                </a:solidFill>
                <a:hlinkClick r:id="rId6" action="ppaction://hlinksldjump"/>
              </a:rPr>
              <a:t>Elenco Consiglieri regionali con variazioni intervenute nel corso della legislatura</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7" action="ppaction://hlinksldjump"/>
              </a:rPr>
              <a:t>Consiglieri regionali – Le biografie</a:t>
            </a:r>
            <a:endParaRPr lang="it-IT" sz="1200" noProof="0">
              <a:solidFill>
                <a:srgbClr val="002060"/>
              </a:solidFill>
            </a:endParaRPr>
          </a:p>
          <a:p>
            <a:pPr marL="0" lvl="1">
              <a:spcAft>
                <a:spcPts val="600"/>
              </a:spcAft>
              <a:tabLst>
                <a:tab pos="811213" algn="l"/>
              </a:tabLst>
            </a:pPr>
            <a:r>
              <a:rPr lang="it-IT" sz="1200" noProof="0">
                <a:solidFill>
                  <a:srgbClr val="002060"/>
                </a:solidFill>
              </a:rPr>
              <a:t>👤 </a:t>
            </a:r>
            <a:r>
              <a:rPr lang="it-IT" sz="1200" b="1" noProof="0">
                <a:solidFill>
                  <a:srgbClr val="002060"/>
                </a:solidFill>
                <a:hlinkClick r:id="rId8" action="ppaction://hlinksldjump"/>
              </a:rPr>
              <a:t>Ufficio di Presidenza</a:t>
            </a:r>
            <a:endParaRPr lang="it-IT" sz="1200" b="1"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9" action="ppaction://hlinksldjump"/>
              </a:rPr>
              <a:t>Gruppi consiliari</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0" action="ppaction://hlinksldjump"/>
              </a:rPr>
              <a:t>Commissioni consiliari</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1" action="ppaction://hlinksldjump"/>
              </a:rPr>
              <a:t>Commissioni speciali</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2" action="ppaction://hlinksldjump"/>
              </a:rPr>
              <a:t>Giunta delle Elezioni e Giunta per il Regolamento</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b="1" noProof="0">
                <a:solidFill>
                  <a:srgbClr val="002060"/>
                </a:solidFill>
                <a:hlinkClick r:id="rId13" action="ppaction://hlinksldjump"/>
              </a:rPr>
              <a:t>Giunta regionale</a:t>
            </a:r>
            <a:endParaRPr lang="it-IT" sz="1200" b="1"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4" action="ppaction://hlinksldjump"/>
              </a:rPr>
              <a:t>Leggi regionali</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5" action="ppaction://hlinksldjump"/>
              </a:rPr>
              <a:t>Mozioni discusse</a:t>
            </a:r>
            <a:endParaRPr lang="it-IT" sz="1200" noProof="0">
              <a:solidFill>
                <a:srgbClr val="002060"/>
              </a:solidFill>
            </a:endParaRPr>
          </a:p>
        </p:txBody>
      </p:sp>
    </p:spTree>
    <p:extLst>
      <p:ext uri="{BB962C8B-B14F-4D97-AF65-F5344CB8AC3E}">
        <p14:creationId xmlns:p14="http://schemas.microsoft.com/office/powerpoint/2010/main" val="3296591399"/>
      </p:ext>
    </p:extLst>
  </p:cSld>
  <p:clrMapOvr>
    <a:masterClrMapping/>
  </p:clrMapOvr>
  <mc:AlternateContent xmlns:mc="http://schemas.openxmlformats.org/markup-compatibility/2006" xmlns:p14="http://schemas.microsoft.com/office/powerpoint/2010/main">
    <mc:Choice Requires="p14">
      <p:transition spd="slow" p14:dur="2000" advTm="567"/>
    </mc:Choice>
    <mc:Fallback xmlns="">
      <p:transition spd="slow" advTm="567"/>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60550-5CA4-3D8A-C38F-035BCA29FE17}"/>
            </a:ext>
          </a:extLst>
        </p:cNvPr>
        <p:cNvGrpSpPr/>
        <p:nvPr/>
      </p:nvGrpSpPr>
      <p:grpSpPr>
        <a:xfrm>
          <a:off x="0" y="0"/>
          <a:ext cx="0" cy="0"/>
          <a:chOff x="0" y="0"/>
          <a:chExt cx="0" cy="0"/>
        </a:xfrm>
      </p:grpSpPr>
      <p:graphicFrame>
        <p:nvGraphicFramePr>
          <p:cNvPr id="3" name="Tabella 2" descr="TAB. X LEGISLATURA COMMISSIONI CONSILIARI ">
            <a:extLst>
              <a:ext uri="{FF2B5EF4-FFF2-40B4-BE49-F238E27FC236}">
                <a16:creationId xmlns:a16="http://schemas.microsoft.com/office/drawing/2014/main" id="{B2324542-12D4-87D4-B84A-6B22392FA694}"/>
              </a:ext>
            </a:extLst>
          </p:cNvPr>
          <p:cNvGraphicFramePr>
            <a:graphicFrameLocks noGrp="1"/>
          </p:cNvGraphicFramePr>
          <p:nvPr>
            <p:extLst>
              <p:ext uri="{D42A27DB-BD31-4B8C-83A1-F6EECF244321}">
                <p14:modId xmlns:p14="http://schemas.microsoft.com/office/powerpoint/2010/main" val="456102635"/>
              </p:ext>
            </p:extLst>
          </p:nvPr>
        </p:nvGraphicFramePr>
        <p:xfrm>
          <a:off x="2356736" y="1383046"/>
          <a:ext cx="7625464" cy="3421732"/>
        </p:xfrm>
        <a:graphic>
          <a:graphicData uri="http://schemas.openxmlformats.org/drawingml/2006/table">
            <a:tbl>
              <a:tblPr bandCol="1">
                <a:tableStyleId>{3C2FFA5D-87B4-456A-9821-1D502468CF0F}</a:tableStyleId>
              </a:tblPr>
              <a:tblGrid>
                <a:gridCol w="912605">
                  <a:extLst>
                    <a:ext uri="{9D8B030D-6E8A-4147-A177-3AD203B41FA5}">
                      <a16:colId xmlns:a16="http://schemas.microsoft.com/office/drawing/2014/main" val="1080097925"/>
                    </a:ext>
                  </a:extLst>
                </a:gridCol>
                <a:gridCol w="1359159">
                  <a:extLst>
                    <a:ext uri="{9D8B030D-6E8A-4147-A177-3AD203B41FA5}">
                      <a16:colId xmlns:a16="http://schemas.microsoft.com/office/drawing/2014/main" val="932494729"/>
                    </a:ext>
                  </a:extLst>
                </a:gridCol>
                <a:gridCol w="1715762">
                  <a:extLst>
                    <a:ext uri="{9D8B030D-6E8A-4147-A177-3AD203B41FA5}">
                      <a16:colId xmlns:a16="http://schemas.microsoft.com/office/drawing/2014/main" val="3289243178"/>
                    </a:ext>
                  </a:extLst>
                </a:gridCol>
                <a:gridCol w="1759977">
                  <a:extLst>
                    <a:ext uri="{9D8B030D-6E8A-4147-A177-3AD203B41FA5}">
                      <a16:colId xmlns:a16="http://schemas.microsoft.com/office/drawing/2014/main" val="3932465873"/>
                    </a:ext>
                  </a:extLst>
                </a:gridCol>
                <a:gridCol w="1877961">
                  <a:extLst>
                    <a:ext uri="{9D8B030D-6E8A-4147-A177-3AD203B41FA5}">
                      <a16:colId xmlns:a16="http://schemas.microsoft.com/office/drawing/2014/main" val="2967879969"/>
                    </a:ext>
                  </a:extLst>
                </a:gridCol>
              </a:tblGrid>
              <a:tr h="549247">
                <a:tc>
                  <a:txBody>
                    <a:bodyPr/>
                    <a:lstStyle/>
                    <a:p>
                      <a:pPr algn="ctr">
                        <a:lnSpc>
                          <a:spcPct val="100000"/>
                        </a:lnSpc>
                        <a:spcAft>
                          <a:spcPts val="0"/>
                        </a:spcAft>
                        <a:buNone/>
                      </a:pPr>
                      <a:r>
                        <a:rPr lang="it-IT" sz="900" b="1" kern="1200" cap="none" spc="0" noProof="0">
                          <a:ln w="0"/>
                          <a:solidFill>
                            <a:schemeClr val="bg1"/>
                          </a:solidFill>
                          <a:effectLst/>
                        </a:rPr>
                        <a:t>Carica</a:t>
                      </a: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900" b="1" kern="1200" cap="none" spc="30" noProof="0">
                          <a:solidFill>
                            <a:schemeClr val="tx1"/>
                          </a:solidFill>
                          <a:effectLst/>
                        </a:rPr>
                        <a:t>1^ COMMISSIONE </a:t>
                      </a:r>
                      <a:endParaRPr lang="it-IT" sz="900" b="1" kern="100" cap="none" spc="30" noProof="0">
                        <a:solidFill>
                          <a:schemeClr val="tx1"/>
                        </a:solidFill>
                        <a:effectLst/>
                      </a:endParaRPr>
                    </a:p>
                    <a:p>
                      <a:pPr algn="ctr">
                        <a:lnSpc>
                          <a:spcPct val="100000"/>
                        </a:lnSpc>
                        <a:spcAft>
                          <a:spcPts val="0"/>
                        </a:spcAft>
                        <a:buNone/>
                      </a:pPr>
                      <a:r>
                        <a:rPr lang="it-IT" sz="900" b="1" kern="1200" cap="none" spc="30" noProof="0">
                          <a:solidFill>
                            <a:schemeClr val="tx1"/>
                          </a:solidFill>
                          <a:effectLst/>
                        </a:rPr>
                        <a:t> Affari istituzionali, affari generali, riforme e decentramento</a:t>
                      </a:r>
                      <a:endParaRPr lang="it-IT" sz="900" b="1" kern="100" cap="none" spc="0" noProof="0">
                        <a:solidFill>
                          <a:srgbClr val="FF0000"/>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2^ COMMISSIONE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 Bilancio, programmazione economica e attività produttive,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affari dell'Unione europea e relazioni con l'estero</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it-IT" sz="900" noProof="0">
                        <a:latin typeface="+mn-lt"/>
                      </a:endParaRP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3^ COMMISSIONE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 Sanità, Attività sociali, culturali e formative</a:t>
                      </a:r>
                      <a:endParaRPr lang="it-IT" sz="900" noProof="0">
                        <a:latin typeface="+mn-lt"/>
                      </a:endParaRP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4^ COMMISSIONE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Assetto e utilizzazione del territorio e protezione dell’ambiente</a:t>
                      </a: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chemeClr val="tx1"/>
                          </a:solidFill>
                          <a:effectLst/>
                        </a:rPr>
                        <a:t>SERGIO Franco</a:t>
                      </a:r>
                    </a:p>
                    <a:p>
                      <a:pPr marR="54610" algn="ctr">
                        <a:lnSpc>
                          <a:spcPct val="100000"/>
                        </a:lnSpc>
                        <a:spcAft>
                          <a:spcPts val="0"/>
                        </a:spcAft>
                        <a:buNone/>
                      </a:pPr>
                      <a:r>
                        <a:rPr lang="it-IT" sz="900" b="1" u="none" strike="noStrike" noProof="0">
                          <a:solidFill>
                            <a:schemeClr val="tx1"/>
                          </a:solidFill>
                          <a:effectLst/>
                        </a:rPr>
                        <a:t>(Oliverio Presidente)</a:t>
                      </a:r>
                    </a:p>
                    <a:p>
                      <a:pPr marR="54610" algn="ctr">
                        <a:lnSpc>
                          <a:spcPct val="100000"/>
                        </a:lnSpc>
                        <a:spcAft>
                          <a:spcPts val="0"/>
                        </a:spcAft>
                        <a:buNone/>
                      </a:pPr>
                      <a:r>
                        <a:rPr lang="it-IT" sz="900" b="1" u="none" strike="noStrike" noProof="0">
                          <a:solidFill>
                            <a:schemeClr val="tx1"/>
                          </a:solidFill>
                          <a:effectLst/>
                        </a:rPr>
                        <a:t>(DCR n. 15 )</a:t>
                      </a:r>
                      <a:endParaRPr lang="it-IT" sz="900" b="1" i="0" u="none" strike="noStrike" noProof="0">
                        <a:solidFill>
                          <a:schemeClr val="tx1"/>
                        </a:solidFill>
                        <a:effectLst/>
                        <a:latin typeface="+mn-lt"/>
                      </a:endParaRPr>
                    </a:p>
                  </a:txBody>
                  <a:tcPr marL="6450" marR="461" marT="461"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AIETA Giuseppe</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(Partito Democratico)</a:t>
                      </a:r>
                    </a:p>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cap="none" spc="0" noProof="0">
                          <a:solidFill>
                            <a:schemeClr val="tx1"/>
                          </a:solidFill>
                        </a:rPr>
                        <a:t>(</a:t>
                      </a:r>
                      <a:r>
                        <a:rPr lang="it-IT" sz="900" b="1" u="none" strike="noStrike" noProof="0">
                          <a:solidFill>
                            <a:schemeClr val="tx1"/>
                          </a:solidFill>
                          <a:effectLst/>
                        </a:rPr>
                        <a:t>DCR</a:t>
                      </a:r>
                      <a:r>
                        <a:rPr lang="it-IT" sz="900" b="1" cap="none" spc="0" noProof="0">
                          <a:solidFill>
                            <a:schemeClr val="tx1"/>
                          </a:solidFill>
                        </a:rPr>
                        <a:t> n. 17)</a:t>
                      </a:r>
                      <a:endParaRPr lang="it-IT" sz="900" b="1" cap="none" spc="0" noProof="0">
                        <a:solidFill>
                          <a:schemeClr val="tx1"/>
                        </a:solidFill>
                        <a:latin typeface="+mn-lt"/>
                      </a:endParaRPr>
                    </a:p>
                  </a:txBody>
                  <a:tcPr marL="836" marR="60" marT="60" marB="0" anchor="ctr"/>
                </a:tc>
                <a:tc>
                  <a:txBody>
                    <a:bodyPr/>
                    <a:lstStyle/>
                    <a:p>
                      <a:pPr marR="54610" algn="ctr">
                        <a:lnSpc>
                          <a:spcPct val="100000"/>
                        </a:lnSpc>
                        <a:spcAft>
                          <a:spcPts val="0"/>
                        </a:spcAft>
                        <a:buNone/>
                      </a:pPr>
                      <a:r>
                        <a:rPr lang="it-IT" sz="900" b="1" cap="none" spc="0" noProof="0">
                          <a:solidFill>
                            <a:schemeClr val="tx1"/>
                          </a:solidFill>
                        </a:rPr>
                        <a:t>MIRABELLO Michelangelo</a:t>
                      </a:r>
                    </a:p>
                    <a:p>
                      <a:pPr marR="54610" algn="ctr">
                        <a:lnSpc>
                          <a:spcPct val="100000"/>
                        </a:lnSpc>
                        <a:spcAft>
                          <a:spcPts val="0"/>
                        </a:spcAft>
                        <a:buNone/>
                      </a:pPr>
                      <a:r>
                        <a:rPr lang="it-IT" sz="900" b="1" cap="none" spc="0" noProof="0">
                          <a:solidFill>
                            <a:schemeClr val="tx1"/>
                          </a:solidFill>
                        </a:rPr>
                        <a:t>(Partito Democratico)</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a:t>
                      </a:r>
                      <a:r>
                        <a:rPr lang="it-IT" sz="900" b="1" u="none" strike="noStrike" noProof="0">
                          <a:solidFill>
                            <a:schemeClr val="tx1"/>
                          </a:solidFill>
                          <a:effectLst/>
                        </a:rPr>
                        <a:t>DCR</a:t>
                      </a:r>
                      <a:r>
                        <a:rPr lang="it-IT" sz="900" b="1" cap="none" spc="0" noProof="0">
                          <a:solidFill>
                            <a:schemeClr val="tx1"/>
                          </a:solidFill>
                        </a:rPr>
                        <a:t> n. 19)</a:t>
                      </a:r>
                      <a:endParaRPr lang="it-IT" sz="900" b="1" cap="none" spc="0" noProof="0">
                        <a:solidFill>
                          <a:schemeClr val="tx1"/>
                        </a:solidFill>
                        <a:latin typeface="+mn-lt"/>
                      </a:endParaRPr>
                    </a:p>
                  </a:txBody>
                  <a:tcPr marL="2941" marR="2941" marT="2941" marB="0" anchor="ctr"/>
                </a:tc>
                <a:tc>
                  <a:txBody>
                    <a:bodyPr/>
                    <a:lstStyle/>
                    <a:p>
                      <a:pPr marR="54610" algn="ctr">
                        <a:lnSpc>
                          <a:spcPct val="100000"/>
                        </a:lnSpc>
                        <a:spcAft>
                          <a:spcPts val="0"/>
                        </a:spcAft>
                        <a:buNone/>
                      </a:pPr>
                      <a:r>
                        <a:rPr lang="it-IT" sz="900" b="1" u="none" strike="noStrike" noProof="0">
                          <a:solidFill>
                            <a:schemeClr val="tx1"/>
                          </a:solidFill>
                          <a:effectLst/>
                        </a:rPr>
                        <a:t>IRTO Nicola</a:t>
                      </a:r>
                    </a:p>
                    <a:p>
                      <a:pPr marR="54610" algn="ctr">
                        <a:lnSpc>
                          <a:spcPct val="100000"/>
                        </a:lnSpc>
                        <a:spcAft>
                          <a:spcPts val="0"/>
                        </a:spcAft>
                        <a:buNone/>
                      </a:pPr>
                      <a:r>
                        <a:rPr lang="it-IT" sz="900" b="1" u="none" strike="noStrike" noProof="0">
                          <a:solidFill>
                            <a:schemeClr val="tx1"/>
                          </a:solidFill>
                          <a:effectLst/>
                        </a:rPr>
                        <a:t>(Partito Democratico)</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a:t>
                      </a:r>
                      <a:r>
                        <a:rPr lang="it-IT" sz="900" b="1" u="none" strike="noStrike" noProof="0">
                          <a:solidFill>
                            <a:schemeClr val="tx1"/>
                          </a:solidFill>
                          <a:effectLst/>
                        </a:rPr>
                        <a:t>DCR </a:t>
                      </a:r>
                      <a:r>
                        <a:rPr lang="it-IT" sz="900" b="1" cap="none" spc="0" noProof="0">
                          <a:solidFill>
                            <a:schemeClr val="tx1"/>
                          </a:solidFill>
                        </a:rPr>
                        <a:t>n. 21)</a:t>
                      </a:r>
                      <a:endParaRPr lang="it-IT" sz="900" b="1" cap="none" spc="0" noProof="0">
                        <a:solidFill>
                          <a:schemeClr val="tx1"/>
                        </a:solidFill>
                        <a:latin typeface="+mn-lt"/>
                      </a:endParaRPr>
                    </a:p>
                  </a:txBody>
                  <a:tcPr marL="6450" marR="461" marT="461"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900" b="1" kern="1200" cap="none" spc="0" noProof="0">
                          <a:ln w="0"/>
                          <a:solidFill>
                            <a:schemeClr val="bg1"/>
                          </a:solidFill>
                          <a:effectLst/>
                        </a:rPr>
                        <a:t>VICE 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cap="none" spc="0" noProof="0">
                          <a:solidFill>
                            <a:schemeClr val="tx1"/>
                          </a:solidFill>
                        </a:rPr>
                        <a:t>SALERNO NAZZARENO</a:t>
                      </a:r>
                    </a:p>
                    <a:p>
                      <a:pPr marR="54610" algn="ctr">
                        <a:lnSpc>
                          <a:spcPct val="100000"/>
                        </a:lnSpc>
                        <a:spcAft>
                          <a:spcPts val="0"/>
                        </a:spcAft>
                        <a:buNone/>
                      </a:pPr>
                      <a:r>
                        <a:rPr lang="it-IT" sz="900" b="1" cap="none" spc="0" noProof="0">
                          <a:solidFill>
                            <a:schemeClr val="tx1"/>
                          </a:solidFill>
                        </a:rPr>
                        <a:t>(Forza Italia)</a:t>
                      </a:r>
                    </a:p>
                    <a:p>
                      <a:pPr marR="54610" algn="ctr">
                        <a:lnSpc>
                          <a:spcPct val="100000"/>
                        </a:lnSpc>
                        <a:spcAft>
                          <a:spcPts val="0"/>
                        </a:spcAft>
                        <a:buNone/>
                      </a:pPr>
                      <a:r>
                        <a:rPr lang="it-IT" sz="900" b="1" cap="none" spc="0" noProof="0">
                          <a:solidFill>
                            <a:schemeClr val="tx1"/>
                          </a:solidFill>
                        </a:rPr>
                        <a:t>(</a:t>
                      </a:r>
                      <a:r>
                        <a:rPr lang="it-IT" sz="900" b="1" u="none" strike="noStrike" noProof="0">
                          <a:solidFill>
                            <a:schemeClr val="tx1"/>
                          </a:solidFill>
                          <a:effectLst/>
                        </a:rPr>
                        <a:t>DCR</a:t>
                      </a:r>
                      <a:r>
                        <a:rPr lang="it-IT" sz="900" b="1" cap="none" spc="0" noProof="0">
                          <a:solidFill>
                            <a:schemeClr val="tx1"/>
                          </a:solidFill>
                        </a:rPr>
                        <a:t> n. 15 )</a:t>
                      </a:r>
                      <a:endParaRPr lang="it-IT" sz="900" b="1" cap="none" spc="0" noProof="0">
                        <a:solidFill>
                          <a:schemeClr val="tx1"/>
                        </a:solidFill>
                        <a:latin typeface="+mn-lt"/>
                      </a:endParaRPr>
                    </a:p>
                  </a:txBody>
                  <a:tcPr marL="0" marR="461" marT="461"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ORSOMARSO Fausto</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(Misto)</a:t>
                      </a:r>
                    </a:p>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cap="none" spc="0" noProof="0">
                          <a:solidFill>
                            <a:schemeClr val="tx1"/>
                          </a:solidFill>
                        </a:rPr>
                        <a:t>(</a:t>
                      </a:r>
                      <a:r>
                        <a:rPr lang="it-IT" sz="900" b="1" u="none" strike="noStrike" noProof="0">
                          <a:solidFill>
                            <a:schemeClr val="tx1"/>
                          </a:solidFill>
                          <a:effectLst/>
                        </a:rPr>
                        <a:t>DCR</a:t>
                      </a:r>
                      <a:r>
                        <a:rPr lang="it-IT" sz="900" b="1" cap="none" spc="0" noProof="0">
                          <a:solidFill>
                            <a:schemeClr val="tx1"/>
                          </a:solidFill>
                        </a:rPr>
                        <a:t> n. 17)</a:t>
                      </a:r>
                      <a:endParaRPr lang="it-IT" sz="900" b="1" cap="none" spc="0" noProof="0">
                        <a:solidFill>
                          <a:schemeClr val="tx1"/>
                        </a:solidFill>
                        <a:latin typeface="+mn-lt"/>
                      </a:endParaRPr>
                    </a:p>
                  </a:txBody>
                  <a:tcPr marL="0" marR="60" marT="60" marB="0" anchor="ctr"/>
                </a:tc>
                <a:tc>
                  <a:txBody>
                    <a:bodyPr/>
                    <a:lstStyle/>
                    <a:p>
                      <a:pPr algn="ctr" fontAlgn="ctr"/>
                      <a:r>
                        <a:rPr lang="it-IT" sz="900" b="1" u="none" strike="noStrike" noProof="0">
                          <a:solidFill>
                            <a:schemeClr val="tx1"/>
                          </a:solidFill>
                          <a:effectLst/>
                        </a:rPr>
                        <a:t>ESPOSITO Sinibaldo</a:t>
                      </a:r>
                    </a:p>
                    <a:p>
                      <a:pPr algn="ctr" fontAlgn="ctr"/>
                      <a:r>
                        <a:rPr lang="it-IT" sz="900" b="1" u="none" strike="noStrike" noProof="0">
                          <a:solidFill>
                            <a:schemeClr val="tx1"/>
                          </a:solidFill>
                          <a:effectLst/>
                        </a:rPr>
                        <a:t>(Nuovo Centro Destra)</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a:t>
                      </a:r>
                      <a:r>
                        <a:rPr lang="it-IT" sz="900" b="1" cap="none" spc="0" noProof="0">
                          <a:solidFill>
                            <a:schemeClr val="tx1"/>
                          </a:solidFill>
                        </a:rPr>
                        <a:t>n. 19)</a:t>
                      </a:r>
                      <a:endParaRPr lang="it-IT" sz="900" b="1" cap="none" spc="0" noProof="0">
                        <a:solidFill>
                          <a:schemeClr val="tx1"/>
                        </a:solidFill>
                        <a:latin typeface="+mn-lt"/>
                      </a:endParaRPr>
                    </a:p>
                  </a:txBody>
                  <a:tcPr marL="2941" marR="2941" marT="2941" marB="0" anchor="ctr"/>
                </a:tc>
                <a:tc>
                  <a:txBody>
                    <a:bodyPr/>
                    <a:lstStyle/>
                    <a:p>
                      <a:pPr marR="54610" algn="ctr">
                        <a:lnSpc>
                          <a:spcPct val="100000"/>
                        </a:lnSpc>
                        <a:spcAft>
                          <a:spcPts val="0"/>
                        </a:spcAft>
                        <a:buNone/>
                      </a:pPr>
                      <a:r>
                        <a:rPr lang="it-IT" sz="900" b="1" cap="none" spc="0" noProof="0">
                          <a:solidFill>
                            <a:schemeClr val="tx1"/>
                          </a:solidFill>
                        </a:rPr>
                        <a:t>TALLINI Domenico</a:t>
                      </a:r>
                    </a:p>
                    <a:p>
                      <a:pPr marR="54610" algn="ctr">
                        <a:lnSpc>
                          <a:spcPct val="100000"/>
                        </a:lnSpc>
                        <a:spcAft>
                          <a:spcPts val="0"/>
                        </a:spcAft>
                        <a:buNone/>
                      </a:pPr>
                      <a:r>
                        <a:rPr lang="it-IT" sz="900" b="1" cap="none" spc="0" noProof="0">
                          <a:solidFill>
                            <a:schemeClr val="tx1"/>
                          </a:solidFill>
                        </a:rPr>
                        <a:t>(Misto)</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a:t>
                      </a:r>
                      <a:r>
                        <a:rPr lang="it-IT" sz="900" b="1" u="none" strike="noStrike" noProof="0">
                          <a:solidFill>
                            <a:schemeClr val="tx1"/>
                          </a:solidFill>
                          <a:effectLst/>
                        </a:rPr>
                        <a:t>DCR</a:t>
                      </a:r>
                      <a:r>
                        <a:rPr lang="it-IT" sz="900" b="1" cap="none" spc="0" noProof="0">
                          <a:solidFill>
                            <a:schemeClr val="tx1"/>
                          </a:solidFill>
                        </a:rPr>
                        <a:t> n. 21)</a:t>
                      </a:r>
                      <a:endParaRPr lang="it-IT" sz="900" b="1" cap="none" spc="0" noProof="0">
                        <a:solidFill>
                          <a:schemeClr val="tx1"/>
                        </a:solidFill>
                        <a:latin typeface="+mn-lt"/>
                      </a:endParaRPr>
                    </a:p>
                  </a:txBody>
                  <a:tcPr marL="0" marR="461" marT="461"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900" b="1" kern="1200" cap="none" spc="0" noProof="0">
                          <a:ln w="0"/>
                          <a:solidFill>
                            <a:schemeClr val="bg1"/>
                          </a:solidFill>
                          <a:effectLst/>
                        </a:rPr>
                        <a:t>SEGRETARIO</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cap="none" spc="0" noProof="0">
                          <a:solidFill>
                            <a:schemeClr val="tx1"/>
                          </a:solidFill>
                        </a:rPr>
                        <a:t>MIRABELLO Michelangelo</a:t>
                      </a:r>
                    </a:p>
                    <a:p>
                      <a:pPr marR="54610" algn="ctr">
                        <a:lnSpc>
                          <a:spcPct val="100000"/>
                        </a:lnSpc>
                        <a:spcAft>
                          <a:spcPts val="0"/>
                        </a:spcAft>
                        <a:buNone/>
                      </a:pPr>
                      <a:r>
                        <a:rPr lang="it-IT" sz="900" b="1" cap="none" spc="0" noProof="0">
                          <a:solidFill>
                            <a:schemeClr val="tx1"/>
                          </a:solidFill>
                        </a:rPr>
                        <a:t>(Partito Democratico)</a:t>
                      </a:r>
                    </a:p>
                    <a:p>
                      <a:pPr marR="54610" algn="ctr">
                        <a:lnSpc>
                          <a:spcPct val="100000"/>
                        </a:lnSpc>
                        <a:spcAft>
                          <a:spcPts val="0"/>
                        </a:spcAft>
                        <a:buNone/>
                      </a:pPr>
                      <a:r>
                        <a:rPr lang="it-IT" sz="900" b="1" cap="none" spc="0" noProof="0">
                          <a:solidFill>
                            <a:schemeClr val="tx1"/>
                          </a:solidFill>
                        </a:rPr>
                        <a:t>(</a:t>
                      </a:r>
                      <a:r>
                        <a:rPr lang="it-IT" sz="900" b="1" u="none" strike="noStrike" noProof="0">
                          <a:solidFill>
                            <a:schemeClr val="tx1"/>
                          </a:solidFill>
                          <a:effectLst/>
                        </a:rPr>
                        <a:t>DCR </a:t>
                      </a:r>
                      <a:r>
                        <a:rPr lang="it-IT" sz="900" b="1" cap="none" spc="0" noProof="0">
                          <a:solidFill>
                            <a:schemeClr val="tx1"/>
                          </a:solidFill>
                        </a:rPr>
                        <a:t>n. 16 )</a:t>
                      </a:r>
                      <a:endParaRPr lang="it-IT" sz="900" b="1" cap="none" spc="0" noProof="0">
                        <a:solidFill>
                          <a:schemeClr val="tx1"/>
                        </a:solidFill>
                        <a:latin typeface="+mn-lt"/>
                      </a:endParaRPr>
                    </a:p>
                  </a:txBody>
                  <a:tcPr marL="6450" marR="461" marT="461" marB="0" anchor="ctr"/>
                </a:tc>
                <a:tc>
                  <a:txBody>
                    <a:bodyPr/>
                    <a:lstStyle/>
                    <a:p>
                      <a:pPr marR="54610" algn="ctr">
                        <a:lnSpc>
                          <a:spcPct val="100000"/>
                        </a:lnSpc>
                        <a:spcAft>
                          <a:spcPts val="0"/>
                        </a:spcAft>
                        <a:buNone/>
                      </a:pPr>
                      <a:r>
                        <a:rPr lang="it-IT" sz="900" b="1" u="none" strike="noStrike" noProof="0">
                          <a:solidFill>
                            <a:schemeClr val="tx1"/>
                          </a:solidFill>
                          <a:effectLst/>
                        </a:rPr>
                        <a:t>D’ACRI Mauro</a:t>
                      </a:r>
                    </a:p>
                    <a:p>
                      <a:pPr marR="54610" algn="ctr">
                        <a:lnSpc>
                          <a:spcPct val="100000"/>
                        </a:lnSpc>
                        <a:spcAft>
                          <a:spcPts val="0"/>
                        </a:spcAft>
                        <a:buNone/>
                      </a:pPr>
                      <a:r>
                        <a:rPr lang="it-IT" sz="900" b="1" u="none" strike="noStrike" noProof="0">
                          <a:solidFill>
                            <a:schemeClr val="tx1"/>
                          </a:solidFill>
                          <a:effectLst/>
                        </a:rPr>
                        <a:t>(Oliverio Presidente)</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a:t>
                      </a:r>
                      <a:r>
                        <a:rPr lang="it-IT" sz="900" b="1" u="none" strike="noStrike" noProof="0">
                          <a:solidFill>
                            <a:schemeClr val="tx1"/>
                          </a:solidFill>
                          <a:effectLst/>
                        </a:rPr>
                        <a:t>DCR</a:t>
                      </a:r>
                      <a:r>
                        <a:rPr lang="it-IT" sz="900" b="1" cap="none" spc="0" noProof="0">
                          <a:solidFill>
                            <a:schemeClr val="tx1"/>
                          </a:solidFill>
                        </a:rPr>
                        <a:t> n. 18)</a:t>
                      </a:r>
                      <a:endParaRPr lang="it-IT" sz="900" b="1" cap="none" spc="0" noProof="0">
                        <a:solidFill>
                          <a:schemeClr val="tx1"/>
                        </a:solidFill>
                        <a:latin typeface="+mn-lt"/>
                      </a:endParaRPr>
                    </a:p>
                  </a:txBody>
                  <a:tcPr marL="836" marR="60" marT="60" marB="0" anchor="ctr"/>
                </a:tc>
                <a:tc>
                  <a:txBody>
                    <a:bodyPr/>
                    <a:lstStyle/>
                    <a:p>
                      <a:pPr algn="ctr" rtl="0" fontAlgn="ctr"/>
                      <a:r>
                        <a:rPr lang="it-IT" sz="900" b="1" u="none" strike="noStrike" noProof="0">
                          <a:solidFill>
                            <a:schemeClr val="tx1"/>
                          </a:solidFill>
                          <a:effectLst/>
                        </a:rPr>
                        <a:t>GIUDICEANDREA Giuseppe</a:t>
                      </a:r>
                    </a:p>
                    <a:p>
                      <a:pPr algn="ctr" rtl="0" fontAlgn="ctr"/>
                      <a:r>
                        <a:rPr lang="it-IT" sz="900" b="1" u="none" strike="noStrike" noProof="0">
                          <a:solidFill>
                            <a:schemeClr val="tx1"/>
                          </a:solidFill>
                          <a:effectLst/>
                        </a:rPr>
                        <a:t>(Democratici Progressisti)</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cap="none" spc="0" noProof="0">
                          <a:solidFill>
                            <a:schemeClr val="tx1"/>
                          </a:solidFill>
                        </a:rPr>
                        <a:t>(</a:t>
                      </a:r>
                      <a:r>
                        <a:rPr lang="it-IT" sz="900" b="1" u="none" strike="noStrike" noProof="0">
                          <a:solidFill>
                            <a:schemeClr val="tx1"/>
                          </a:solidFill>
                          <a:effectLst/>
                        </a:rPr>
                        <a:t>DCR </a:t>
                      </a:r>
                      <a:r>
                        <a:rPr lang="it-IT" sz="900" b="1" cap="none" spc="0" noProof="0">
                          <a:solidFill>
                            <a:schemeClr val="tx1"/>
                          </a:solidFill>
                        </a:rPr>
                        <a:t>n. 20)</a:t>
                      </a:r>
                      <a:endParaRPr lang="it-IT" sz="900" b="1" cap="none" spc="0" noProof="0">
                        <a:solidFill>
                          <a:schemeClr val="tx1"/>
                        </a:solidFill>
                        <a:latin typeface="+mn-lt"/>
                      </a:endParaRPr>
                    </a:p>
                  </a:txBody>
                  <a:tcPr marL="2941" marR="2941" marT="2941" marB="0" anchor="ctr"/>
                </a:tc>
                <a:tc>
                  <a:txBody>
                    <a:bodyPr/>
                    <a:lstStyle/>
                    <a:p>
                      <a:pPr marR="54610" algn="ctr">
                        <a:lnSpc>
                          <a:spcPct val="100000"/>
                        </a:lnSpc>
                        <a:spcAft>
                          <a:spcPts val="0"/>
                        </a:spcAft>
                        <a:buNone/>
                      </a:pPr>
                      <a:r>
                        <a:rPr lang="it-IT" sz="900" b="1" cap="none" spc="0" noProof="0">
                          <a:solidFill>
                            <a:schemeClr val="tx1"/>
                          </a:solidFill>
                        </a:rPr>
                        <a:t>NUCERA Giovanni</a:t>
                      </a:r>
                    </a:p>
                    <a:p>
                      <a:pPr marR="54610" algn="ctr">
                        <a:lnSpc>
                          <a:spcPct val="100000"/>
                        </a:lnSpc>
                        <a:spcAft>
                          <a:spcPts val="0"/>
                        </a:spcAft>
                        <a:buNone/>
                      </a:pPr>
                      <a:r>
                        <a:rPr lang="it-IT" sz="900" b="1" cap="none" spc="0" noProof="0">
                          <a:solidFill>
                            <a:schemeClr val="tx1"/>
                          </a:solidFill>
                        </a:rPr>
                        <a:t>(La Sinistra)</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a:t>
                      </a:r>
                      <a:r>
                        <a:rPr lang="it-IT" sz="900" b="1" u="none" strike="noStrike" noProof="0">
                          <a:solidFill>
                            <a:schemeClr val="tx1"/>
                          </a:solidFill>
                          <a:effectLst/>
                        </a:rPr>
                        <a:t>DCR </a:t>
                      </a:r>
                      <a:r>
                        <a:rPr lang="it-IT" sz="900" b="1" cap="none" spc="0" noProof="0">
                          <a:solidFill>
                            <a:schemeClr val="tx1"/>
                          </a:solidFill>
                        </a:rPr>
                        <a:t>n. 22)</a:t>
                      </a:r>
                      <a:endParaRPr lang="it-IT" sz="900" b="1" cap="none" spc="0" noProof="0">
                        <a:solidFill>
                          <a:schemeClr val="tx1"/>
                        </a:solidFill>
                        <a:latin typeface="+mn-lt"/>
                      </a:endParaRPr>
                    </a:p>
                  </a:txBody>
                  <a:tcPr marL="6450" marR="461" marT="461" marB="0" anchor="ctr"/>
                </a:tc>
                <a:extLst>
                  <a:ext uri="{0D108BD9-81ED-4DB2-BD59-A6C34878D82A}">
                    <a16:rowId xmlns:a16="http://schemas.microsoft.com/office/drawing/2014/main" val="4270036789"/>
                  </a:ext>
                </a:extLst>
              </a:tr>
              <a:tr h="265195">
                <a:tc rowSpan="3">
                  <a:txBody>
                    <a:bodyPr/>
                    <a:lstStyle/>
                    <a:p>
                      <a:pPr algn="ctr">
                        <a:lnSpc>
                          <a:spcPct val="100000"/>
                        </a:lnSpc>
                        <a:spcAft>
                          <a:spcPts val="0"/>
                        </a:spcAft>
                        <a:buNone/>
                      </a:pPr>
                      <a:r>
                        <a:rPr lang="it-IT" sz="900" b="1" kern="10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rgbClr val="000000"/>
                          </a:solidFill>
                          <a:effectLst/>
                        </a:rPr>
                        <a:t>BOVA Arturo</a:t>
                      </a:r>
                    </a:p>
                    <a:p>
                      <a:pPr marR="54610" algn="ctr">
                        <a:lnSpc>
                          <a:spcPct val="100000"/>
                        </a:lnSpc>
                        <a:spcAft>
                          <a:spcPts val="0"/>
                        </a:spcAft>
                        <a:buNone/>
                      </a:pPr>
                      <a:r>
                        <a:rPr lang="it-IT" sz="900" b="1" u="none" strike="noStrike" noProof="0">
                          <a:solidFill>
                            <a:srgbClr val="000000"/>
                          </a:solidFill>
                          <a:effectLst/>
                        </a:rPr>
                        <a:t>(Democratici Progressisti)</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ARRUZZOLO Giovanni</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(Nuovo Centro Destra)</a:t>
                      </a:r>
                      <a:endParaRPr lang="it-IT" sz="900" b="1" kern="1200" cap="none" spc="0" noProof="0">
                        <a:solidFill>
                          <a:schemeClr val="tx1"/>
                        </a:solidFill>
                        <a:latin typeface="+mn-lt"/>
                        <a:ea typeface="+mn-ea"/>
                        <a:cs typeface="+mn-cs"/>
                      </a:endParaRPr>
                    </a:p>
                  </a:txBody>
                  <a:tcPr marL="836" marR="60" marT="60" marB="0" anchor="ctr"/>
                </a:tc>
                <a:tc>
                  <a:txBody>
                    <a:bodyPr/>
                    <a:lstStyle/>
                    <a:p>
                      <a:pPr algn="ctr" fontAlgn="ctr"/>
                      <a:r>
                        <a:rPr lang="it-IT" sz="900" b="1" u="none" strike="noStrike" noProof="0">
                          <a:solidFill>
                            <a:srgbClr val="000000"/>
                          </a:solidFill>
                          <a:effectLst/>
                        </a:rPr>
                        <a:t>MORRONE Giuseppe</a:t>
                      </a:r>
                    </a:p>
                    <a:p>
                      <a:pPr algn="ctr" fontAlgn="ctr"/>
                      <a:r>
                        <a:rPr lang="it-IT" sz="900" b="1" u="none" strike="noStrike" noProof="0">
                          <a:solidFill>
                            <a:srgbClr val="000000"/>
                          </a:solidFill>
                          <a:effectLst/>
                        </a:rPr>
                        <a:t>(Partito Democratico)</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ARRUZZOLO Giovanni</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(Nuovo Centro Destra)</a:t>
                      </a:r>
                      <a:endParaRPr lang="it-IT" sz="900" b="1" kern="1200" cap="none" spc="0" noProof="0">
                        <a:solidFill>
                          <a:schemeClr val="tx1"/>
                        </a:solidFill>
                        <a:latin typeface="+mn-lt"/>
                        <a:ea typeface="+mn-ea"/>
                        <a:cs typeface="+mn-cs"/>
                      </a:endParaRPr>
                    </a:p>
                  </a:txBody>
                  <a:tcPr marL="5919" marR="5919" marT="5919"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tc>
                <a:tc>
                  <a:txBody>
                    <a:bodyPr/>
                    <a:lstStyle/>
                    <a:p>
                      <a:pPr algn="ctr" fontAlgn="ctr"/>
                      <a:r>
                        <a:rPr lang="it-IT" sz="900" b="1" u="none" strike="noStrike" noProof="0">
                          <a:solidFill>
                            <a:srgbClr val="000000"/>
                          </a:solidFill>
                          <a:effectLst/>
                        </a:rPr>
                        <a:t>ESPOSITO Sinibaldo</a:t>
                      </a:r>
                    </a:p>
                    <a:p>
                      <a:pPr algn="ctr" fontAlgn="ctr"/>
                      <a:r>
                        <a:rPr lang="it-IT" sz="900" b="1" u="none" strike="noStrike" noProof="0">
                          <a:solidFill>
                            <a:srgbClr val="000000"/>
                          </a:solidFill>
                          <a:effectLst/>
                        </a:rPr>
                        <a:t>(Nuovo Centro Destra)</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kern="1200" cap="none" spc="0" noProof="0">
                          <a:solidFill>
                            <a:schemeClr val="tx1"/>
                          </a:solidFill>
                        </a:rPr>
                        <a:t>NERI Giuseppe</a:t>
                      </a:r>
                    </a:p>
                    <a:p>
                      <a:pPr algn="ctr" fontAlgn="ctr"/>
                      <a:r>
                        <a:rPr lang="it-IT" sz="900" b="1" kern="1200" cap="none" spc="0" noProof="0">
                          <a:solidFill>
                            <a:schemeClr val="tx1"/>
                          </a:solidFill>
                        </a:rPr>
                        <a:t>(Democratici Progressisti)</a:t>
                      </a:r>
                      <a:endParaRPr lang="it-IT" sz="900" b="1" kern="1200" cap="none" spc="0" noProof="0">
                        <a:solidFill>
                          <a:schemeClr val="tx1"/>
                        </a:solidFill>
                        <a:latin typeface="+mn-lt"/>
                        <a:ea typeface="+mn-ea"/>
                        <a:cs typeface="+mn-cs"/>
                      </a:endParaRPr>
                    </a:p>
                  </a:txBody>
                  <a:tcPr marL="836" marR="60" marT="60" marB="0" anchor="ctr"/>
                </a:tc>
                <a:tc>
                  <a:txBody>
                    <a:bodyPr/>
                    <a:lstStyle/>
                    <a:p>
                      <a:pPr algn="ctr" fontAlgn="ctr"/>
                      <a:r>
                        <a:rPr lang="it-IT" sz="900" b="1" u="none" strike="noStrike" noProof="0">
                          <a:solidFill>
                            <a:srgbClr val="000000"/>
                          </a:solidFill>
                          <a:effectLst/>
                        </a:rPr>
                        <a:t>PASQUA Vincenzo</a:t>
                      </a:r>
                    </a:p>
                    <a:p>
                      <a:pPr algn="ctr" fontAlgn="ctr"/>
                      <a:r>
                        <a:rPr lang="it-IT" sz="900" b="1" u="none" strike="noStrike" noProof="0">
                          <a:solidFill>
                            <a:srgbClr val="000000"/>
                          </a:solidFill>
                          <a:effectLst/>
                        </a:rPr>
                        <a:t>(Oliverio Presidente)</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BOVA Arturo</a:t>
                      </a:r>
                    </a:p>
                    <a:p>
                      <a:pPr algn="ctr" fontAlgn="ctr"/>
                      <a:r>
                        <a:rPr lang="it-IT" sz="900" b="1" u="none" strike="noStrike" noProof="0">
                          <a:solidFill>
                            <a:srgbClr val="000000"/>
                          </a:solidFill>
                          <a:effectLst/>
                        </a:rPr>
                        <a:t>(Democratici Progressisti)</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tc>
                <a:tc>
                  <a:txBody>
                    <a:bodyPr/>
                    <a:lstStyle/>
                    <a:p>
                      <a:pPr algn="ctr" fontAlgn="ctr"/>
                      <a:r>
                        <a:rPr lang="it-IT" sz="900" b="1" u="none" strike="noStrike" noProof="0">
                          <a:solidFill>
                            <a:srgbClr val="000000"/>
                          </a:solidFill>
                          <a:effectLst/>
                        </a:rPr>
                        <a:t>SCULCO Flora</a:t>
                      </a:r>
                    </a:p>
                    <a:p>
                      <a:pPr algn="ctr" fontAlgn="ctr"/>
                      <a:r>
                        <a:rPr lang="it-IT" sz="900" b="1" u="none" strike="noStrike" noProof="0">
                          <a:solidFill>
                            <a:srgbClr val="000000"/>
                          </a:solidFill>
                          <a:effectLst/>
                        </a:rPr>
                        <a:t>(Calabria in Rete)</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SCULCO Flora</a:t>
                      </a:r>
                    </a:p>
                    <a:p>
                      <a:pPr algn="ctr" fontAlgn="ctr"/>
                      <a:r>
                        <a:rPr lang="it-IT" sz="900" b="1" u="none" strike="noStrike" noProof="0">
                          <a:solidFill>
                            <a:srgbClr val="000000"/>
                          </a:solidFill>
                          <a:effectLst/>
                        </a:rPr>
                        <a:t>(Calabria in Rete)</a:t>
                      </a:r>
                      <a:endParaRPr lang="it-IT" sz="900" b="1" i="0" u="none" strike="noStrike" noProof="0">
                        <a:solidFill>
                          <a:srgbClr val="000000"/>
                        </a:solidFill>
                        <a:effectLst/>
                        <a:latin typeface="+mn-lt"/>
                      </a:endParaRPr>
                    </a:p>
                  </a:txBody>
                  <a:tcPr marL="0" marR="60" marT="60" marB="0" anchor="ctr"/>
                </a:tc>
                <a:tc>
                  <a:txBody>
                    <a:bodyPr/>
                    <a:lstStyle/>
                    <a:p>
                      <a:pPr algn="ctr" fontAlgn="ctr"/>
                      <a:r>
                        <a:rPr lang="it-IT" sz="900" b="1" u="none" strike="noStrike" noProof="0">
                          <a:solidFill>
                            <a:srgbClr val="000000"/>
                          </a:solidFill>
                          <a:effectLst/>
                        </a:rPr>
                        <a:t>SCULCO Flora</a:t>
                      </a:r>
                    </a:p>
                    <a:p>
                      <a:pPr algn="ctr" fontAlgn="ctr"/>
                      <a:r>
                        <a:rPr lang="it-IT" sz="900" b="1" u="none" strike="noStrike" noProof="0">
                          <a:solidFill>
                            <a:srgbClr val="000000"/>
                          </a:solidFill>
                          <a:effectLst/>
                        </a:rPr>
                        <a:t>(Calabria in Rete)</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GRECO Orlandino</a:t>
                      </a:r>
                    </a:p>
                    <a:p>
                      <a:pPr algn="ctr" fontAlgn="ctr"/>
                      <a:r>
                        <a:rPr lang="it-IT" sz="900" b="1" u="none" strike="noStrike" noProof="0">
                          <a:solidFill>
                            <a:srgbClr val="000000"/>
                          </a:solidFill>
                          <a:effectLst/>
                        </a:rPr>
                        <a:t>(Oliverio Presidente)</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1321167255"/>
                  </a:ext>
                </a:extLst>
              </a:tr>
            </a:tbl>
          </a:graphicData>
        </a:graphic>
      </p:graphicFrame>
      <p:sp>
        <p:nvSpPr>
          <p:cNvPr id="4" name="Segnaposto numero diapositiva 3">
            <a:extLst>
              <a:ext uri="{FF2B5EF4-FFF2-40B4-BE49-F238E27FC236}">
                <a16:creationId xmlns:a16="http://schemas.microsoft.com/office/drawing/2014/main" id="{80316821-A7CA-3920-AA39-05A332569A21}"/>
              </a:ext>
            </a:extLst>
          </p:cNvPr>
          <p:cNvSpPr>
            <a:spLocks noGrp="1"/>
          </p:cNvSpPr>
          <p:nvPr>
            <p:ph type="sldNum" sz="quarter" idx="12"/>
          </p:nvPr>
        </p:nvSpPr>
        <p:spPr/>
        <p:txBody>
          <a:bodyPr/>
          <a:lstStyle/>
          <a:p>
            <a:fld id="{C0A75620-F3D8-4140-B583-EC592D52B7F3}" type="slidenum">
              <a:rPr lang="it-IT" noProof="0" smtClean="0"/>
              <a:pPr/>
              <a:t>100</a:t>
            </a:fld>
            <a:endParaRPr lang="it-IT" noProof="0"/>
          </a:p>
        </p:txBody>
      </p:sp>
      <p:sp>
        <p:nvSpPr>
          <p:cNvPr id="5" name="Segnaposto piè di pagina 4">
            <a:extLst>
              <a:ext uri="{FF2B5EF4-FFF2-40B4-BE49-F238E27FC236}">
                <a16:creationId xmlns:a16="http://schemas.microsoft.com/office/drawing/2014/main" id="{C77EE4A9-1261-973A-F65C-71A2D9EFFA23}"/>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0F9CA38F-5B05-E22F-FDD9-A441170B7E6E}"/>
              </a:ext>
            </a:extLst>
          </p:cNvPr>
          <p:cNvSpPr txBox="1">
            <a:spLocks/>
          </p:cNvSpPr>
          <p:nvPr/>
        </p:nvSpPr>
        <p:spPr>
          <a:xfrm>
            <a:off x="3048"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defRPr/>
            </a:pPr>
            <a:r>
              <a:rPr lang="it-IT" sz="3600" b="1" noProof="0">
                <a:solidFill>
                  <a:schemeClr val="bg1"/>
                </a:solidFill>
                <a:latin typeface="Aptos" panose="020B0004020202020204" pitchFamily="34" charset="0"/>
              </a:rPr>
              <a:t>Commissioni consiliari</a:t>
            </a:r>
          </a:p>
          <a:p>
            <a:pPr lvl="0" algn="ctr">
              <a:defRPr/>
            </a:pPr>
            <a:r>
              <a:rPr lang="it-IT" sz="1600" noProof="0">
                <a:solidFill>
                  <a:schemeClr val="bg1"/>
                </a:solidFill>
              </a:rPr>
              <a:t>(Elezioni  UP Commissioni - seduta  Consiglio regionale n. 3 del 09.02.2015)</a:t>
            </a:r>
            <a:endParaRPr lang="it-IT" sz="1600" b="1" noProof="0">
              <a:solidFill>
                <a:schemeClr val="bg1"/>
              </a:solidFill>
              <a:latin typeface="Aptos" panose="020B0004020202020204" pitchFamily="34" charset="0"/>
            </a:endParaRPr>
          </a:p>
        </p:txBody>
      </p:sp>
    </p:spTree>
    <p:extLst>
      <p:ext uri="{BB962C8B-B14F-4D97-AF65-F5344CB8AC3E}">
        <p14:creationId xmlns:p14="http://schemas.microsoft.com/office/powerpoint/2010/main" val="1037147130"/>
      </p:ext>
    </p:extLst>
  </p:cSld>
  <p:clrMapOvr>
    <a:masterClrMapping/>
  </p:clrMapOvr>
  <mc:AlternateContent xmlns:mc="http://schemas.openxmlformats.org/markup-compatibility/2006" xmlns:p14="http://schemas.microsoft.com/office/powerpoint/2010/main">
    <mc:Choice Requires="p14">
      <p:transition spd="slow" p14:dur="2000" advTm="23960"/>
    </mc:Choice>
    <mc:Fallback xmlns="">
      <p:transition spd="slow" advTm="2396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35702-2061-839F-D87C-6C08E78C54B9}"/>
            </a:ext>
          </a:extLst>
        </p:cNvPr>
        <p:cNvGrpSpPr/>
        <p:nvPr/>
      </p:nvGrpSpPr>
      <p:grpSpPr>
        <a:xfrm>
          <a:off x="0" y="0"/>
          <a:ext cx="0" cy="0"/>
          <a:chOff x="0" y="0"/>
          <a:chExt cx="0" cy="0"/>
        </a:xfrm>
      </p:grpSpPr>
      <p:graphicFrame>
        <p:nvGraphicFramePr>
          <p:cNvPr id="4" name="Tabella 3" descr="TAB. X LEGISLATURA COMMISSIONI CONSILIARI  - VARIAZIONI">
            <a:extLst>
              <a:ext uri="{FF2B5EF4-FFF2-40B4-BE49-F238E27FC236}">
                <a16:creationId xmlns:a16="http://schemas.microsoft.com/office/drawing/2014/main" id="{CA857509-C015-FDE5-9722-BC38010EFF44}"/>
              </a:ext>
            </a:extLst>
          </p:cNvPr>
          <p:cNvGraphicFramePr>
            <a:graphicFrameLocks noGrp="1"/>
          </p:cNvGraphicFramePr>
          <p:nvPr>
            <p:extLst>
              <p:ext uri="{D42A27DB-BD31-4B8C-83A1-F6EECF244321}">
                <p14:modId xmlns:p14="http://schemas.microsoft.com/office/powerpoint/2010/main" val="378806126"/>
              </p:ext>
            </p:extLst>
          </p:nvPr>
        </p:nvGraphicFramePr>
        <p:xfrm>
          <a:off x="1488990" y="1842089"/>
          <a:ext cx="9214019" cy="2195002"/>
        </p:xfrm>
        <a:graphic>
          <a:graphicData uri="http://schemas.openxmlformats.org/drawingml/2006/table">
            <a:tbl>
              <a:tblPr firstRow="1">
                <a:tableStyleId>{3C2FFA5D-87B4-456A-9821-1D502468CF0F}</a:tableStyleId>
              </a:tblPr>
              <a:tblGrid>
                <a:gridCol w="1846028">
                  <a:extLst>
                    <a:ext uri="{9D8B030D-6E8A-4147-A177-3AD203B41FA5}">
                      <a16:colId xmlns:a16="http://schemas.microsoft.com/office/drawing/2014/main" val="1267481318"/>
                    </a:ext>
                  </a:extLst>
                </a:gridCol>
                <a:gridCol w="1669051">
                  <a:extLst>
                    <a:ext uri="{9D8B030D-6E8A-4147-A177-3AD203B41FA5}">
                      <a16:colId xmlns:a16="http://schemas.microsoft.com/office/drawing/2014/main" val="527283587"/>
                    </a:ext>
                  </a:extLst>
                </a:gridCol>
                <a:gridCol w="5698940">
                  <a:extLst>
                    <a:ext uri="{9D8B030D-6E8A-4147-A177-3AD203B41FA5}">
                      <a16:colId xmlns:a16="http://schemas.microsoft.com/office/drawing/2014/main" val="3931104334"/>
                    </a:ext>
                  </a:extLst>
                </a:gridCol>
              </a:tblGrid>
              <a:tr h="114821">
                <a:tc>
                  <a:txBody>
                    <a:bodyPr/>
                    <a:lstStyle/>
                    <a:p>
                      <a:pPr algn="ctr" rtl="0" fontAlgn="b"/>
                      <a:r>
                        <a:rPr lang="it-IT" sz="1000" b="1" u="none" strike="noStrike" noProof="0">
                          <a:solidFill>
                            <a:schemeClr val="bg1"/>
                          </a:solidFill>
                          <a:effectLst/>
                        </a:rPr>
                        <a:t>DATA DI AGGIORNAMENTO</a:t>
                      </a:r>
                      <a:endParaRPr lang="it-IT" sz="1000" b="1" i="0" u="none" strike="noStrike" noProof="0">
                        <a:solidFill>
                          <a:schemeClr val="bg1"/>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chemeClr val="bg1"/>
                          </a:solidFill>
                          <a:effectLst/>
                        </a:rPr>
                        <a:t>COMMISSIONI</a:t>
                      </a:r>
                      <a:endParaRPr lang="it-IT" sz="1000" b="1" i="0" u="none" strike="noStrike" noProof="0">
                        <a:solidFill>
                          <a:schemeClr val="bg1"/>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chemeClr val="bg1"/>
                          </a:solidFill>
                          <a:effectLst/>
                        </a:rPr>
                        <a:t>VARIAZIONE INTERVENUTE</a:t>
                      </a:r>
                      <a:endParaRPr lang="it-IT" sz="1000" b="1" i="0" u="none" strike="noStrike" noProof="0">
                        <a:solidFill>
                          <a:schemeClr val="bg1"/>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797763023"/>
                  </a:ext>
                </a:extLst>
              </a:tr>
              <a:tr h="114821">
                <a:tc>
                  <a:txBody>
                    <a:bodyPr/>
                    <a:lstStyle/>
                    <a:p>
                      <a:pPr algn="ctr" rtl="0" fontAlgn="b"/>
                      <a:r>
                        <a:rPr lang="it-IT" sz="1000" b="1" u="none" strike="noStrike" noProof="0">
                          <a:solidFill>
                            <a:srgbClr val="000000"/>
                          </a:solidFill>
                          <a:effectLst/>
                        </a:rPr>
                        <a:t>16 OTTOBRE 2015</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 sostituzione del consigliere </a:t>
                      </a:r>
                      <a:r>
                        <a:rPr lang="it-IT" sz="1000" b="1" u="none" strike="noStrike" noProof="0">
                          <a:solidFill>
                            <a:srgbClr val="000000"/>
                          </a:solidFill>
                          <a:effectLst/>
                        </a:rPr>
                        <a:t>PASQUA</a:t>
                      </a:r>
                      <a:r>
                        <a:rPr lang="it-IT" sz="1000" b="0" u="none" strike="noStrike" noProof="0">
                          <a:solidFill>
                            <a:srgbClr val="000000"/>
                          </a:solidFill>
                          <a:effectLst/>
                        </a:rPr>
                        <a:t> Vincenzo con il consigliere </a:t>
                      </a:r>
                      <a:r>
                        <a:rPr lang="it-IT" sz="1000" b="1" u="none" strike="noStrike" noProof="0">
                          <a:solidFill>
                            <a:srgbClr val="000000"/>
                          </a:solidFill>
                          <a:effectLst/>
                        </a:rPr>
                        <a:t>GRECO</a:t>
                      </a:r>
                      <a:r>
                        <a:rPr lang="it-IT" sz="1000" b="0" u="none" strike="noStrike" noProof="0">
                          <a:solidFill>
                            <a:srgbClr val="000000"/>
                          </a:solidFill>
                          <a:effectLst/>
                        </a:rPr>
                        <a:t> Orlandino</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990226600"/>
                  </a:ext>
                </a:extLst>
              </a:tr>
              <a:tr h="138578">
                <a:tc>
                  <a:txBody>
                    <a:bodyPr/>
                    <a:lstStyle/>
                    <a:p>
                      <a:pPr algn="ctr" rtl="0" fontAlgn="b"/>
                      <a:r>
                        <a:rPr lang="it-IT" sz="1000" b="1" u="none" strike="noStrike" noProof="0">
                          <a:solidFill>
                            <a:srgbClr val="000000"/>
                          </a:solidFill>
                          <a:effectLst/>
                        </a:rPr>
                        <a:t>16 OTTOBRE 2015</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 sostituzione del consigliere </a:t>
                      </a:r>
                      <a:r>
                        <a:rPr lang="it-IT" sz="1000" b="1" u="none" strike="noStrike" noProof="0">
                          <a:solidFill>
                            <a:srgbClr val="000000"/>
                          </a:solidFill>
                          <a:effectLst/>
                        </a:rPr>
                        <a:t>GRECO</a:t>
                      </a:r>
                      <a:r>
                        <a:rPr lang="it-IT" sz="1000" b="0" u="none" strike="noStrike" noProof="0">
                          <a:solidFill>
                            <a:srgbClr val="000000"/>
                          </a:solidFill>
                          <a:effectLst/>
                        </a:rPr>
                        <a:t> Orlandino con il consigliere </a:t>
                      </a:r>
                      <a:r>
                        <a:rPr lang="it-IT" sz="1000" b="1" u="none" strike="noStrike" noProof="0">
                          <a:solidFill>
                            <a:srgbClr val="000000"/>
                          </a:solidFill>
                          <a:effectLst/>
                        </a:rPr>
                        <a:t>PASQUA</a:t>
                      </a:r>
                      <a:r>
                        <a:rPr lang="it-IT" sz="1000" b="0" u="none" strike="noStrike" noProof="0">
                          <a:solidFill>
                            <a:srgbClr val="000000"/>
                          </a:solidFill>
                          <a:effectLst/>
                        </a:rPr>
                        <a:t> Vincenzo</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950824813"/>
                  </a:ext>
                </a:extLst>
              </a:tr>
              <a:tr h="170253">
                <a:tc>
                  <a:txBody>
                    <a:bodyPr/>
                    <a:lstStyle/>
                    <a:p>
                      <a:pPr algn="ctr" rtl="0" fontAlgn="b"/>
                      <a:r>
                        <a:rPr lang="it-IT" sz="1000" b="1" u="none" strike="noStrike" noProof="0">
                          <a:solidFill>
                            <a:srgbClr val="000000"/>
                          </a:solidFill>
                          <a:effectLst/>
                        </a:rPr>
                        <a:t>2 NOVEMBRE 2015</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 designazione del consigliere </a:t>
                      </a:r>
                      <a:r>
                        <a:rPr lang="it-IT" sz="1000" b="1" u="none" strike="noStrike" noProof="0">
                          <a:solidFill>
                            <a:srgbClr val="000000"/>
                          </a:solidFill>
                          <a:effectLst/>
                        </a:rPr>
                        <a:t>BEVACQUA</a:t>
                      </a:r>
                      <a:r>
                        <a:rPr lang="it-IT" sz="1000" b="0" u="none" strike="noStrike" noProof="0">
                          <a:solidFill>
                            <a:srgbClr val="000000"/>
                          </a:solidFill>
                          <a:effectLst/>
                        </a:rPr>
                        <a:t> Domenico</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80437425"/>
                  </a:ext>
                </a:extLst>
              </a:tr>
              <a:tr h="98984">
                <a:tc>
                  <a:txBody>
                    <a:bodyPr/>
                    <a:lstStyle/>
                    <a:p>
                      <a:pPr algn="ctr" rtl="0" fontAlgn="b"/>
                      <a:r>
                        <a:rPr lang="it-IT" sz="1000" b="1" u="none" strike="noStrike" noProof="0">
                          <a:solidFill>
                            <a:srgbClr val="000000"/>
                          </a:solidFill>
                          <a:effectLst/>
                        </a:rPr>
                        <a:t>11 NOVEMBRE 2015</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dell’elezione del consigliere </a:t>
                      </a:r>
                      <a:r>
                        <a:rPr lang="it-IT" sz="1000" b="1" u="none" strike="noStrike" noProof="0">
                          <a:solidFill>
                            <a:srgbClr val="000000"/>
                          </a:solidFill>
                          <a:effectLst/>
                        </a:rPr>
                        <a:t>BEVACQUA</a:t>
                      </a:r>
                      <a:r>
                        <a:rPr lang="it-IT" sz="1000" b="0" u="none" strike="noStrike" noProof="0">
                          <a:solidFill>
                            <a:srgbClr val="000000"/>
                          </a:solidFill>
                          <a:effectLst/>
                        </a:rPr>
                        <a:t> Domenico a Presidente della Commissione</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423494581"/>
                  </a:ext>
                </a:extLst>
              </a:tr>
              <a:tr h="98984">
                <a:tc>
                  <a:txBody>
                    <a:bodyPr/>
                    <a:lstStyle/>
                    <a:p>
                      <a:pPr algn="ctr" rtl="0" fontAlgn="b"/>
                      <a:r>
                        <a:rPr lang="it-IT" sz="1000" b="1" u="none" strike="noStrike" noProof="0">
                          <a:solidFill>
                            <a:srgbClr val="000000"/>
                          </a:solidFill>
                          <a:effectLst/>
                        </a:rPr>
                        <a:t>1 APRILE 2016</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 sostituzione del consigliere </a:t>
                      </a:r>
                      <a:r>
                        <a:rPr lang="it-IT" sz="1000" b="1" u="none" strike="noStrike" noProof="0">
                          <a:solidFill>
                            <a:srgbClr val="000000"/>
                          </a:solidFill>
                          <a:effectLst/>
                        </a:rPr>
                        <a:t>MORRONE</a:t>
                      </a:r>
                      <a:r>
                        <a:rPr lang="it-IT" sz="1000" b="0" u="none" strike="noStrike" noProof="0">
                          <a:solidFill>
                            <a:srgbClr val="000000"/>
                          </a:solidFill>
                          <a:effectLst/>
                        </a:rPr>
                        <a:t> con il consigliere </a:t>
                      </a:r>
                      <a:r>
                        <a:rPr lang="it-IT" sz="1000" b="1" u="none" strike="noStrike" noProof="0">
                          <a:solidFill>
                            <a:srgbClr val="000000"/>
                          </a:solidFill>
                          <a:effectLst/>
                        </a:rPr>
                        <a:t>MANGIALAVORI</a:t>
                      </a:r>
                      <a:endParaRPr lang="it-IT" sz="1000" b="1"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1668242113"/>
                  </a:ext>
                </a:extLst>
              </a:tr>
              <a:tr h="98984">
                <a:tc>
                  <a:txBody>
                    <a:bodyPr/>
                    <a:lstStyle/>
                    <a:p>
                      <a:pPr algn="ctr" rtl="0" fontAlgn="b"/>
                      <a:r>
                        <a:rPr lang="it-IT" sz="1000" b="1" u="none" strike="noStrike" noProof="0">
                          <a:solidFill>
                            <a:srgbClr val="000000"/>
                          </a:solidFill>
                          <a:effectLst/>
                        </a:rPr>
                        <a:t>27 APRILE 2017</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 sostituzione del Consigliere </a:t>
                      </a:r>
                      <a:r>
                        <a:rPr lang="it-IT" sz="1000" b="1" u="none" strike="noStrike" noProof="0">
                          <a:solidFill>
                            <a:srgbClr val="000000"/>
                          </a:solidFill>
                          <a:effectLst/>
                        </a:rPr>
                        <a:t>SALERNO</a:t>
                      </a:r>
                      <a:r>
                        <a:rPr lang="it-IT" sz="1000" b="0" u="none" strike="noStrike" noProof="0">
                          <a:solidFill>
                            <a:srgbClr val="000000"/>
                          </a:solidFill>
                          <a:effectLst/>
                        </a:rPr>
                        <a:t> con il consigliere </a:t>
                      </a:r>
                      <a:r>
                        <a:rPr lang="it-IT" sz="1000" b="1" u="none" strike="noStrike" noProof="0">
                          <a:solidFill>
                            <a:srgbClr val="000000"/>
                          </a:solidFill>
                          <a:effectLst/>
                        </a:rPr>
                        <a:t>MAGNO</a:t>
                      </a:r>
                      <a:endParaRPr lang="it-IT" sz="1000" b="1"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1431499614"/>
                  </a:ext>
                </a:extLst>
              </a:tr>
              <a:tr h="98984">
                <a:tc>
                  <a:txBody>
                    <a:bodyPr/>
                    <a:lstStyle/>
                    <a:p>
                      <a:pPr algn="ctr" rtl="0" fontAlgn="b"/>
                      <a:r>
                        <a:rPr lang="it-IT" sz="1000" b="1" u="none" strike="noStrike" noProof="0">
                          <a:solidFill>
                            <a:srgbClr val="000000"/>
                          </a:solidFill>
                          <a:effectLst/>
                        </a:rPr>
                        <a:t>27  SETTEMBRE 2017</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 - II – III - IV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delle comunicazioni dei Presidenti dei Gruppi consiliari e all’elezione dell’Ufficio di Presidenza</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273214923"/>
                  </a:ext>
                </a:extLst>
              </a:tr>
              <a:tr h="98984">
                <a:tc>
                  <a:txBody>
                    <a:bodyPr/>
                    <a:lstStyle/>
                    <a:p>
                      <a:pPr algn="ctr" rtl="0" fontAlgn="b"/>
                      <a:r>
                        <a:rPr lang="it-IT" sz="1000" b="1" u="none" strike="noStrike" noProof="0">
                          <a:solidFill>
                            <a:srgbClr val="000000"/>
                          </a:solidFill>
                          <a:effectLst/>
                        </a:rPr>
                        <a:t>3 NOVEMBRE 2017</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 designazione del consigliere Orlandino </a:t>
                      </a:r>
                      <a:r>
                        <a:rPr lang="it-IT" sz="1000" b="1" u="none" strike="noStrike" noProof="0">
                          <a:solidFill>
                            <a:srgbClr val="000000"/>
                          </a:solidFill>
                          <a:effectLst/>
                        </a:rPr>
                        <a:t>GRECO</a:t>
                      </a:r>
                      <a:r>
                        <a:rPr lang="it-IT" sz="1000" b="0" u="none" strike="noStrike" noProof="0">
                          <a:solidFill>
                            <a:srgbClr val="000000"/>
                          </a:solidFill>
                          <a:effectLst/>
                        </a:rPr>
                        <a:t> n sostituzione del Consigliere Vincenzo </a:t>
                      </a:r>
                      <a:r>
                        <a:rPr lang="it-IT" sz="1000" b="1" u="none" strike="noStrike" noProof="0">
                          <a:solidFill>
                            <a:srgbClr val="000000"/>
                          </a:solidFill>
                          <a:effectLst/>
                        </a:rPr>
                        <a:t>PASQUA</a:t>
                      </a:r>
                      <a:endParaRPr lang="it-IT" sz="1000" b="1"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843841871"/>
                  </a:ext>
                </a:extLst>
              </a:tr>
              <a:tr h="98984">
                <a:tc>
                  <a:txBody>
                    <a:bodyPr/>
                    <a:lstStyle/>
                    <a:p>
                      <a:pPr algn="ctr" rtl="0" fontAlgn="b"/>
                      <a:r>
                        <a:rPr lang="it-IT" sz="1000" b="1" u="none" strike="noStrike" noProof="0">
                          <a:solidFill>
                            <a:srgbClr val="000000"/>
                          </a:solidFill>
                          <a:effectLst/>
                        </a:rPr>
                        <a:t>28 MARZO 2018</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Il consigliere Domenico </a:t>
                      </a:r>
                      <a:r>
                        <a:rPr lang="it-IT" sz="1000" b="1" u="none" strike="noStrike" noProof="0">
                          <a:solidFill>
                            <a:srgbClr val="000000"/>
                          </a:solidFill>
                          <a:effectLst/>
                        </a:rPr>
                        <a:t>TALLINI</a:t>
                      </a:r>
                      <a:r>
                        <a:rPr lang="it-IT" sz="1000" b="0" u="none" strike="noStrike" noProof="0">
                          <a:solidFill>
                            <a:srgbClr val="000000"/>
                          </a:solidFill>
                          <a:effectLst/>
                        </a:rPr>
                        <a:t> ha aderito al Gruppo FORZA ITALIA</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997434065"/>
                  </a:ext>
                </a:extLst>
              </a:tr>
              <a:tr h="98984">
                <a:tc>
                  <a:txBody>
                    <a:bodyPr/>
                    <a:lstStyle/>
                    <a:p>
                      <a:pPr algn="ctr" rtl="0" fontAlgn="b"/>
                      <a:r>
                        <a:rPr lang="it-IT" sz="1000" b="1" u="none" strike="noStrike" noProof="0">
                          <a:solidFill>
                            <a:srgbClr val="000000"/>
                          </a:solidFill>
                          <a:effectLst/>
                        </a:rPr>
                        <a:t>26 GIUGNO 2018</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 - III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dell’assegnazione del consigliere Giuseppe </a:t>
                      </a:r>
                      <a:r>
                        <a:rPr lang="it-IT" sz="1000" b="1" u="none" strike="noStrike" noProof="0">
                          <a:solidFill>
                            <a:srgbClr val="000000"/>
                          </a:solidFill>
                          <a:effectLst/>
                        </a:rPr>
                        <a:t>PEDA</a:t>
                      </a:r>
                      <a:r>
                        <a:rPr lang="it-IT" sz="1000" b="0" u="none" strike="noStrike" noProof="0">
                          <a:solidFill>
                            <a:srgbClr val="000000"/>
                          </a:solidFill>
                          <a:effectLst/>
                        </a:rPr>
                        <a:t>’ alla 1^e 3^Commissione consiliare</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209805020"/>
                  </a:ext>
                </a:extLst>
              </a:tr>
              <a:tr h="98984">
                <a:tc>
                  <a:txBody>
                    <a:bodyPr/>
                    <a:lstStyle/>
                    <a:p>
                      <a:pPr algn="ctr" rtl="0" fontAlgn="b"/>
                      <a:r>
                        <a:rPr lang="it-IT" sz="1000" b="1" u="none" strike="noStrike" noProof="0">
                          <a:solidFill>
                            <a:srgbClr val="000000"/>
                          </a:solidFill>
                          <a:effectLst/>
                        </a:rPr>
                        <a:t>18 LUGLIO 2018</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dell’elezione del consigliere Giuseppe </a:t>
                      </a:r>
                      <a:r>
                        <a:rPr lang="it-IT" sz="1000" b="1" u="none" strike="noStrike" noProof="0">
                          <a:solidFill>
                            <a:srgbClr val="000000"/>
                          </a:solidFill>
                          <a:effectLst/>
                        </a:rPr>
                        <a:t>PEDA</a:t>
                      </a:r>
                      <a:r>
                        <a:rPr lang="it-IT" sz="1000" b="0" u="none" strike="noStrike" noProof="0">
                          <a:solidFill>
                            <a:srgbClr val="000000"/>
                          </a:solidFill>
                          <a:effectLst/>
                        </a:rPr>
                        <a:t>’ alla carica di Vice Presidente della 1^Commissione</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20705980"/>
                  </a:ext>
                </a:extLst>
              </a:tr>
            </a:tbl>
          </a:graphicData>
        </a:graphic>
      </p:graphicFrame>
      <p:sp>
        <p:nvSpPr>
          <p:cNvPr id="3" name="Segnaposto numero diapositiva 2">
            <a:extLst>
              <a:ext uri="{FF2B5EF4-FFF2-40B4-BE49-F238E27FC236}">
                <a16:creationId xmlns:a16="http://schemas.microsoft.com/office/drawing/2014/main" id="{F4EA0B69-4F6F-88A9-7AC1-91191F5B00F6}"/>
              </a:ext>
            </a:extLst>
          </p:cNvPr>
          <p:cNvSpPr>
            <a:spLocks noGrp="1"/>
          </p:cNvSpPr>
          <p:nvPr>
            <p:ph type="sldNum" sz="quarter" idx="12"/>
          </p:nvPr>
        </p:nvSpPr>
        <p:spPr/>
        <p:txBody>
          <a:bodyPr/>
          <a:lstStyle/>
          <a:p>
            <a:fld id="{C0A75620-F3D8-4140-B583-EC592D52B7F3}" type="slidenum">
              <a:rPr lang="it-IT" noProof="0" smtClean="0"/>
              <a:pPr/>
              <a:t>101</a:t>
            </a:fld>
            <a:endParaRPr lang="it-IT" noProof="0"/>
          </a:p>
        </p:txBody>
      </p:sp>
      <p:sp>
        <p:nvSpPr>
          <p:cNvPr id="5" name="Segnaposto piè di pagina 4">
            <a:extLst>
              <a:ext uri="{FF2B5EF4-FFF2-40B4-BE49-F238E27FC236}">
                <a16:creationId xmlns:a16="http://schemas.microsoft.com/office/drawing/2014/main" id="{D417B9F8-8CE0-6D45-6BA3-905A84556B4C}"/>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5B5AC673-D1E8-39D9-9F73-EE20B3B0F7AB}"/>
              </a:ext>
            </a:extLst>
          </p:cNvPr>
          <p:cNvSpPr txBox="1">
            <a:spLocks/>
          </p:cNvSpPr>
          <p:nvPr/>
        </p:nvSpPr>
        <p:spPr>
          <a:xfrm>
            <a:off x="3048"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defRPr/>
            </a:pPr>
            <a:r>
              <a:rPr lang="it-IT" sz="3600" b="1" noProof="0">
                <a:solidFill>
                  <a:schemeClr val="bg1"/>
                </a:solidFill>
                <a:latin typeface="Aptos" panose="020B0004020202020204" pitchFamily="34" charset="0"/>
              </a:rPr>
              <a:t>Commissioni consiliari</a:t>
            </a:r>
          </a:p>
          <a:p>
            <a:pPr algn="ctr">
              <a:defRPr/>
            </a:pPr>
            <a:r>
              <a:rPr lang="it-IT" sz="1600" b="1" noProof="0">
                <a:solidFill>
                  <a:schemeClr val="bg1"/>
                </a:solidFill>
                <a:latin typeface="Aptos" panose="020B0004020202020204" pitchFamily="34" charset="0"/>
              </a:rPr>
              <a:t>Variazioni intervenute durante la legislatura</a:t>
            </a:r>
          </a:p>
        </p:txBody>
      </p:sp>
    </p:spTree>
    <p:extLst>
      <p:ext uri="{BB962C8B-B14F-4D97-AF65-F5344CB8AC3E}">
        <p14:creationId xmlns:p14="http://schemas.microsoft.com/office/powerpoint/2010/main" val="3794789891"/>
      </p:ext>
    </p:extLst>
  </p:cSld>
  <p:clrMapOvr>
    <a:masterClrMapping/>
  </p:clrMapOvr>
  <mc:AlternateContent xmlns:mc="http://schemas.openxmlformats.org/markup-compatibility/2006" xmlns:p14="http://schemas.microsoft.com/office/powerpoint/2010/main">
    <mc:Choice Requires="p14">
      <p:transition spd="slow" p14:dur="2000" advTm="1247"/>
    </mc:Choice>
    <mc:Fallback xmlns="">
      <p:transition spd="slow" advTm="1247"/>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5E861-968B-496F-DB28-A3EB186E3D24}"/>
            </a:ext>
          </a:extLst>
        </p:cNvPr>
        <p:cNvGrpSpPr/>
        <p:nvPr/>
      </p:nvGrpSpPr>
      <p:grpSpPr>
        <a:xfrm>
          <a:off x="0" y="0"/>
          <a:ext cx="0" cy="0"/>
          <a:chOff x="0" y="0"/>
          <a:chExt cx="0" cy="0"/>
        </a:xfrm>
      </p:grpSpPr>
      <p:graphicFrame>
        <p:nvGraphicFramePr>
          <p:cNvPr id="3" name="Tabella 2" descr="TAB. X LEGISLATURA COMMISSIONI CONSILIARI - FINE LEGISLATURA">
            <a:extLst>
              <a:ext uri="{FF2B5EF4-FFF2-40B4-BE49-F238E27FC236}">
                <a16:creationId xmlns:a16="http://schemas.microsoft.com/office/drawing/2014/main" id="{DCB414BB-2B7D-5F48-4E5D-A282ED7029BB}"/>
              </a:ext>
            </a:extLst>
          </p:cNvPr>
          <p:cNvGraphicFramePr>
            <a:graphicFrameLocks noGrp="1"/>
          </p:cNvGraphicFramePr>
          <p:nvPr>
            <p:extLst>
              <p:ext uri="{D42A27DB-BD31-4B8C-83A1-F6EECF244321}">
                <p14:modId xmlns:p14="http://schemas.microsoft.com/office/powerpoint/2010/main" val="839461202"/>
              </p:ext>
            </p:extLst>
          </p:nvPr>
        </p:nvGraphicFramePr>
        <p:xfrm>
          <a:off x="2283268" y="1986924"/>
          <a:ext cx="7625464" cy="2884152"/>
        </p:xfrm>
        <a:graphic>
          <a:graphicData uri="http://schemas.openxmlformats.org/drawingml/2006/table">
            <a:tbl>
              <a:tblPr bandCol="1">
                <a:tableStyleId>{3C2FFA5D-87B4-456A-9821-1D502468CF0F}</a:tableStyleId>
              </a:tblPr>
              <a:tblGrid>
                <a:gridCol w="867338">
                  <a:extLst>
                    <a:ext uri="{9D8B030D-6E8A-4147-A177-3AD203B41FA5}">
                      <a16:colId xmlns:a16="http://schemas.microsoft.com/office/drawing/2014/main" val="1080097925"/>
                    </a:ext>
                  </a:extLst>
                </a:gridCol>
                <a:gridCol w="1404426">
                  <a:extLst>
                    <a:ext uri="{9D8B030D-6E8A-4147-A177-3AD203B41FA5}">
                      <a16:colId xmlns:a16="http://schemas.microsoft.com/office/drawing/2014/main" val="932494729"/>
                    </a:ext>
                  </a:extLst>
                </a:gridCol>
                <a:gridCol w="1715762">
                  <a:extLst>
                    <a:ext uri="{9D8B030D-6E8A-4147-A177-3AD203B41FA5}">
                      <a16:colId xmlns:a16="http://schemas.microsoft.com/office/drawing/2014/main" val="3289243178"/>
                    </a:ext>
                  </a:extLst>
                </a:gridCol>
                <a:gridCol w="1759977">
                  <a:extLst>
                    <a:ext uri="{9D8B030D-6E8A-4147-A177-3AD203B41FA5}">
                      <a16:colId xmlns:a16="http://schemas.microsoft.com/office/drawing/2014/main" val="3932465873"/>
                    </a:ext>
                  </a:extLst>
                </a:gridCol>
                <a:gridCol w="1877961">
                  <a:extLst>
                    <a:ext uri="{9D8B030D-6E8A-4147-A177-3AD203B41FA5}">
                      <a16:colId xmlns:a16="http://schemas.microsoft.com/office/drawing/2014/main" val="2967879969"/>
                    </a:ext>
                  </a:extLst>
                </a:gridCol>
              </a:tblGrid>
              <a:tr h="549247">
                <a:tc>
                  <a:txBody>
                    <a:bodyPr/>
                    <a:lstStyle/>
                    <a:p>
                      <a:pPr algn="ctr">
                        <a:lnSpc>
                          <a:spcPct val="100000"/>
                        </a:lnSpc>
                        <a:spcAft>
                          <a:spcPts val="0"/>
                        </a:spcAft>
                        <a:buNone/>
                      </a:pPr>
                      <a:r>
                        <a:rPr lang="it-IT" sz="900" b="1" kern="1200" cap="none" spc="0" noProof="0">
                          <a:ln w="0"/>
                          <a:solidFill>
                            <a:schemeClr val="bg1"/>
                          </a:solidFill>
                          <a:effectLst/>
                        </a:rPr>
                        <a:t>Carica</a:t>
                      </a: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900" b="1" kern="1200" cap="none" spc="30" noProof="0">
                          <a:solidFill>
                            <a:schemeClr val="tx1"/>
                          </a:solidFill>
                          <a:effectLst/>
                        </a:rPr>
                        <a:t>1^ COMMISSIONE </a:t>
                      </a:r>
                      <a:endParaRPr lang="it-IT" sz="900" b="1" kern="100" cap="none" spc="30" noProof="0">
                        <a:solidFill>
                          <a:schemeClr val="tx1"/>
                        </a:solidFill>
                        <a:effectLst/>
                      </a:endParaRPr>
                    </a:p>
                    <a:p>
                      <a:pPr algn="ctr">
                        <a:lnSpc>
                          <a:spcPct val="100000"/>
                        </a:lnSpc>
                        <a:spcAft>
                          <a:spcPts val="0"/>
                        </a:spcAft>
                        <a:buNone/>
                      </a:pPr>
                      <a:r>
                        <a:rPr lang="it-IT" sz="900" b="1" kern="1200" cap="none" spc="30" noProof="0">
                          <a:solidFill>
                            <a:schemeClr val="tx1"/>
                          </a:solidFill>
                          <a:effectLst/>
                        </a:rPr>
                        <a:t> Affari istituzionali, affari generali, riforme e decentramento</a:t>
                      </a:r>
                      <a:endParaRPr lang="it-IT" sz="900" b="1" kern="100" cap="none" spc="0" noProof="0">
                        <a:solidFill>
                          <a:srgbClr val="FF0000"/>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2^ COMMISSIONE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 Bilancio, programmazione economica e attività produttive,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affari dell'Unione europea e relazioni con l'estero</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it-IT" sz="900" noProof="0">
                        <a:latin typeface="+mn-lt"/>
                      </a:endParaRP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3^ COMMISSIONE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 Sanità, Attività sociali, culturali e formative</a:t>
                      </a:r>
                      <a:endParaRPr lang="it-IT" sz="900" noProof="0">
                        <a:latin typeface="+mn-lt"/>
                      </a:endParaRP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4^ COMMISSIONE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Assetto e utilizzazione del territorio e protezione dell’ambiente</a:t>
                      </a: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rgbClr val="000000"/>
                          </a:solidFill>
                          <a:effectLst/>
                        </a:rPr>
                        <a:t>SERGIO Franco</a:t>
                      </a:r>
                    </a:p>
                    <a:p>
                      <a:pPr marR="54610" algn="ctr">
                        <a:lnSpc>
                          <a:spcPct val="100000"/>
                        </a:lnSpc>
                        <a:spcAft>
                          <a:spcPts val="0"/>
                        </a:spcAft>
                        <a:buNone/>
                      </a:pPr>
                      <a:r>
                        <a:rPr lang="it-IT" sz="900" b="1" u="none" strike="noStrike" noProof="0">
                          <a:solidFill>
                            <a:srgbClr val="000000"/>
                          </a:solidFill>
                          <a:effectLst/>
                        </a:rPr>
                        <a:t>(Oliverio Presidente)</a:t>
                      </a:r>
                      <a:endParaRPr lang="it-IT" sz="900" b="1" i="0" u="none" strike="noStrike" noProof="0">
                        <a:solidFill>
                          <a:srgbClr val="000000"/>
                        </a:solidFill>
                        <a:effectLst/>
                        <a:latin typeface="+mn-lt"/>
                      </a:endParaRPr>
                    </a:p>
                  </a:txBody>
                  <a:tcPr marL="6450" marR="461" marT="461"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AIETA Giuseppe</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(Partito Democratico)</a:t>
                      </a:r>
                      <a:endParaRPr lang="it-IT" sz="900" b="1" kern="1200" cap="none" spc="0" noProof="0">
                        <a:solidFill>
                          <a:schemeClr val="tx1"/>
                        </a:solidFill>
                        <a:latin typeface="+mn-lt"/>
                        <a:ea typeface="+mn-ea"/>
                        <a:cs typeface="+mn-cs"/>
                      </a:endParaRPr>
                    </a:p>
                  </a:txBody>
                  <a:tcPr marL="836" marR="60" marT="60" marB="0" anchor="ctr"/>
                </a:tc>
                <a:tc>
                  <a:txBody>
                    <a:bodyPr/>
                    <a:lstStyle/>
                    <a:p>
                      <a:pPr marR="54610" algn="ctr">
                        <a:lnSpc>
                          <a:spcPct val="100000"/>
                        </a:lnSpc>
                        <a:spcAft>
                          <a:spcPts val="0"/>
                        </a:spcAft>
                        <a:buNone/>
                      </a:pPr>
                      <a:r>
                        <a:rPr lang="it-IT" sz="900" b="1" cap="none" spc="0" noProof="0">
                          <a:solidFill>
                            <a:schemeClr val="tx1"/>
                          </a:solidFill>
                        </a:rPr>
                        <a:t>MIRABELLO Michelangelo</a:t>
                      </a:r>
                    </a:p>
                    <a:p>
                      <a:pPr marR="54610" algn="ctr">
                        <a:lnSpc>
                          <a:spcPct val="100000"/>
                        </a:lnSpc>
                        <a:spcAft>
                          <a:spcPts val="0"/>
                        </a:spcAft>
                        <a:buNone/>
                      </a:pPr>
                      <a:r>
                        <a:rPr lang="it-IT" sz="900" b="1" cap="none" spc="0" noProof="0">
                          <a:solidFill>
                            <a:schemeClr val="tx1"/>
                          </a:solidFill>
                        </a:rPr>
                        <a:t>(Partito Democratico)</a:t>
                      </a:r>
                      <a:endParaRPr lang="it-IT" sz="900" b="1" cap="none" spc="0" noProof="0">
                        <a:solidFill>
                          <a:schemeClr val="tx1"/>
                        </a:solidFill>
                        <a:latin typeface="+mn-lt"/>
                      </a:endParaRPr>
                    </a:p>
                  </a:txBody>
                  <a:tcPr marL="2941" marR="2941" marT="2941" marB="0" anchor="ctr"/>
                </a:tc>
                <a:tc>
                  <a:txBody>
                    <a:bodyPr/>
                    <a:lstStyle/>
                    <a:p>
                      <a:pPr marR="54610" algn="ctr">
                        <a:lnSpc>
                          <a:spcPct val="100000"/>
                        </a:lnSpc>
                        <a:spcAft>
                          <a:spcPts val="0"/>
                        </a:spcAft>
                        <a:buNone/>
                      </a:pPr>
                      <a:r>
                        <a:rPr lang="it-IT" sz="900" b="1" u="none" strike="noStrike" noProof="0">
                          <a:solidFill>
                            <a:srgbClr val="000000"/>
                          </a:solidFill>
                          <a:effectLst/>
                        </a:rPr>
                        <a:t>BEVACQUA Domenico</a:t>
                      </a:r>
                    </a:p>
                    <a:p>
                      <a:pPr marR="54610" algn="ctr">
                        <a:lnSpc>
                          <a:spcPct val="100000"/>
                        </a:lnSpc>
                        <a:spcAft>
                          <a:spcPts val="0"/>
                        </a:spcAft>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mn-lt"/>
                      </a:endParaRPr>
                    </a:p>
                  </a:txBody>
                  <a:tcPr marL="6450" marR="461" marT="461"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900" b="1" kern="1200" cap="none" spc="0" noProof="0">
                          <a:ln w="0"/>
                          <a:solidFill>
                            <a:schemeClr val="bg1"/>
                          </a:solidFill>
                          <a:effectLst/>
                        </a:rPr>
                        <a:t>VICE 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cap="none" spc="0" noProof="0">
                          <a:solidFill>
                            <a:schemeClr val="tx1"/>
                          </a:solidFill>
                        </a:rPr>
                        <a:t>PEDA’ Giuseppe</a:t>
                      </a:r>
                    </a:p>
                    <a:p>
                      <a:pPr marR="54610" algn="ctr">
                        <a:lnSpc>
                          <a:spcPct val="100000"/>
                        </a:lnSpc>
                        <a:spcAft>
                          <a:spcPts val="0"/>
                        </a:spcAft>
                        <a:buNone/>
                      </a:pPr>
                      <a:r>
                        <a:rPr lang="it-IT" sz="900" b="1" cap="none" spc="0" noProof="0">
                          <a:solidFill>
                            <a:schemeClr val="tx1"/>
                          </a:solidFill>
                        </a:rPr>
                        <a:t>(Casa delle Libertà)</a:t>
                      </a:r>
                      <a:endParaRPr lang="it-IT" sz="900" b="1" cap="none" spc="0" noProof="0">
                        <a:solidFill>
                          <a:schemeClr val="tx1"/>
                        </a:solidFill>
                        <a:latin typeface="+mn-lt"/>
                      </a:endParaRPr>
                    </a:p>
                  </a:txBody>
                  <a:tcPr marL="0" marR="461" marT="461"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ORSOMARSO Fausto</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(Misto)</a:t>
                      </a:r>
                      <a:endParaRPr lang="it-IT" sz="900" b="1" kern="1200" cap="none" spc="0" noProof="0">
                        <a:solidFill>
                          <a:schemeClr val="tx1"/>
                        </a:solidFill>
                        <a:latin typeface="+mn-lt"/>
                        <a:ea typeface="+mn-ea"/>
                        <a:cs typeface="+mn-cs"/>
                      </a:endParaRPr>
                    </a:p>
                  </a:txBody>
                  <a:tcPr marL="0" marR="60" marT="60" marB="0" anchor="ctr"/>
                </a:tc>
                <a:tc>
                  <a:txBody>
                    <a:bodyPr/>
                    <a:lstStyle/>
                    <a:p>
                      <a:pPr algn="ctr" fontAlgn="ctr"/>
                      <a:r>
                        <a:rPr lang="it-IT" sz="900" b="1" u="none" strike="noStrike" noProof="0">
                          <a:solidFill>
                            <a:srgbClr val="000000"/>
                          </a:solidFill>
                          <a:effectLst/>
                        </a:rPr>
                        <a:t>ESPOSITO Sinibaldo</a:t>
                      </a:r>
                    </a:p>
                    <a:p>
                      <a:pPr algn="ctr" fontAlgn="ctr"/>
                      <a:r>
                        <a:rPr lang="it-IT" sz="900" b="1" u="none" strike="noStrike" noProof="0">
                          <a:solidFill>
                            <a:srgbClr val="000000"/>
                          </a:solidFill>
                          <a:effectLst/>
                        </a:rPr>
                        <a:t>(Nuovo Centro Destra)</a:t>
                      </a:r>
                      <a:endParaRPr lang="it-IT" sz="900" b="1" i="0" u="none" strike="noStrike" noProof="0">
                        <a:solidFill>
                          <a:srgbClr val="000000"/>
                        </a:solidFill>
                        <a:effectLst/>
                        <a:latin typeface="+mn-lt"/>
                      </a:endParaRPr>
                    </a:p>
                  </a:txBody>
                  <a:tcPr marL="2941" marR="2941" marT="2941" marB="0" anchor="ctr"/>
                </a:tc>
                <a:tc>
                  <a:txBody>
                    <a:bodyPr/>
                    <a:lstStyle/>
                    <a:p>
                      <a:pPr marR="54610" algn="ctr">
                        <a:lnSpc>
                          <a:spcPct val="100000"/>
                        </a:lnSpc>
                        <a:spcAft>
                          <a:spcPts val="0"/>
                        </a:spcAft>
                        <a:buNone/>
                      </a:pPr>
                      <a:r>
                        <a:rPr lang="it-IT" sz="900" b="1" cap="none" spc="0" noProof="0">
                          <a:solidFill>
                            <a:schemeClr val="tx1"/>
                          </a:solidFill>
                        </a:rPr>
                        <a:t>TALLINI Domenico</a:t>
                      </a:r>
                    </a:p>
                    <a:p>
                      <a:pPr marR="54610" algn="ctr">
                        <a:lnSpc>
                          <a:spcPct val="100000"/>
                        </a:lnSpc>
                        <a:spcAft>
                          <a:spcPts val="0"/>
                        </a:spcAft>
                        <a:buNone/>
                      </a:pPr>
                      <a:r>
                        <a:rPr lang="it-IT" sz="900" b="1" cap="none" spc="0" noProof="0">
                          <a:solidFill>
                            <a:schemeClr val="tx1"/>
                          </a:solidFill>
                        </a:rPr>
                        <a:t>(Forza Italia)</a:t>
                      </a:r>
                      <a:endParaRPr lang="it-IT" sz="900" b="1" cap="none" spc="0" noProof="0">
                        <a:solidFill>
                          <a:schemeClr val="tx1"/>
                        </a:solidFill>
                        <a:latin typeface="+mn-lt"/>
                      </a:endParaRPr>
                    </a:p>
                  </a:txBody>
                  <a:tcPr marL="0" marR="461" marT="461"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900" b="1" kern="1200" cap="none" spc="0" noProof="0">
                          <a:ln w="0"/>
                          <a:solidFill>
                            <a:schemeClr val="bg1"/>
                          </a:solidFill>
                          <a:effectLst/>
                        </a:rPr>
                        <a:t>SEGRETARIO</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cap="none" spc="0" noProof="0">
                          <a:solidFill>
                            <a:schemeClr val="tx1"/>
                          </a:solidFill>
                        </a:rPr>
                        <a:t>MIRABELLO Michelangelo</a:t>
                      </a:r>
                    </a:p>
                    <a:p>
                      <a:pPr marR="54610" algn="ctr">
                        <a:lnSpc>
                          <a:spcPct val="100000"/>
                        </a:lnSpc>
                        <a:spcAft>
                          <a:spcPts val="0"/>
                        </a:spcAft>
                        <a:buNone/>
                      </a:pPr>
                      <a:r>
                        <a:rPr lang="it-IT" sz="900" b="1" cap="none" spc="0" noProof="0">
                          <a:solidFill>
                            <a:schemeClr val="tx1"/>
                          </a:solidFill>
                        </a:rPr>
                        <a:t>(Partito Democratico)</a:t>
                      </a:r>
                      <a:endParaRPr lang="it-IT" sz="900" b="1" cap="none" spc="0" noProof="0">
                        <a:solidFill>
                          <a:schemeClr val="tx1"/>
                        </a:solidFill>
                        <a:latin typeface="+mn-lt"/>
                      </a:endParaRPr>
                    </a:p>
                  </a:txBody>
                  <a:tcPr marL="6450" marR="461" marT="461" marB="0" anchor="ctr"/>
                </a:tc>
                <a:tc>
                  <a:txBody>
                    <a:bodyPr/>
                    <a:lstStyle/>
                    <a:p>
                      <a:pPr marR="54610" algn="ctr">
                        <a:lnSpc>
                          <a:spcPct val="100000"/>
                        </a:lnSpc>
                        <a:spcAft>
                          <a:spcPts val="0"/>
                        </a:spcAft>
                        <a:buNone/>
                      </a:pPr>
                      <a:r>
                        <a:rPr lang="it-IT" sz="900" b="1" u="none" strike="noStrike" noProof="0">
                          <a:solidFill>
                            <a:srgbClr val="000000"/>
                          </a:solidFill>
                          <a:effectLst/>
                        </a:rPr>
                        <a:t>D’ACRI Mauro</a:t>
                      </a:r>
                    </a:p>
                    <a:p>
                      <a:pPr marR="54610" algn="ctr">
                        <a:lnSpc>
                          <a:spcPct val="100000"/>
                        </a:lnSpc>
                        <a:spcAft>
                          <a:spcPts val="0"/>
                        </a:spcAft>
                        <a:buNone/>
                      </a:pPr>
                      <a:r>
                        <a:rPr lang="it-IT" sz="900" b="1" u="none" strike="noStrike" noProof="0">
                          <a:solidFill>
                            <a:srgbClr val="000000"/>
                          </a:solidFill>
                          <a:effectLst/>
                        </a:rPr>
                        <a:t>(Oliverio Presidente)</a:t>
                      </a:r>
                      <a:endParaRPr lang="it-IT" sz="900" b="1" i="0" u="none" strike="noStrike" noProof="0">
                        <a:solidFill>
                          <a:srgbClr val="000000"/>
                        </a:solidFill>
                        <a:effectLst/>
                        <a:latin typeface="+mn-lt"/>
                      </a:endParaRPr>
                    </a:p>
                  </a:txBody>
                  <a:tcPr marL="836" marR="60" marT="60" marB="0" anchor="ctr"/>
                </a:tc>
                <a:tc>
                  <a:txBody>
                    <a:bodyPr/>
                    <a:lstStyle/>
                    <a:p>
                      <a:pPr algn="ctr" rtl="0" fontAlgn="ctr"/>
                      <a:r>
                        <a:rPr lang="it-IT" sz="900" b="1" u="none" strike="noStrike" noProof="0">
                          <a:solidFill>
                            <a:srgbClr val="000000"/>
                          </a:solidFill>
                          <a:effectLst/>
                        </a:rPr>
                        <a:t>GIUDICEANDREA Giuseppe</a:t>
                      </a:r>
                    </a:p>
                    <a:p>
                      <a:pPr algn="ctr" rtl="0" fontAlgn="ctr"/>
                      <a:r>
                        <a:rPr lang="it-IT" sz="900" b="1" u="none" strike="noStrike" noProof="0">
                          <a:solidFill>
                            <a:srgbClr val="000000"/>
                          </a:solidFill>
                          <a:effectLst/>
                        </a:rPr>
                        <a:t>(Democratici Progressisti)</a:t>
                      </a:r>
                      <a:endParaRPr lang="it-IT" sz="900" b="1" i="0" u="none" strike="noStrike" noProof="0">
                        <a:solidFill>
                          <a:srgbClr val="000000"/>
                        </a:solidFill>
                        <a:effectLst/>
                        <a:latin typeface="+mn-lt"/>
                      </a:endParaRPr>
                    </a:p>
                  </a:txBody>
                  <a:tcPr marL="2941" marR="2941" marT="2941" marB="0" anchor="ctr"/>
                </a:tc>
                <a:tc>
                  <a:txBody>
                    <a:bodyPr/>
                    <a:lstStyle/>
                    <a:p>
                      <a:pPr marR="54610" algn="ctr">
                        <a:lnSpc>
                          <a:spcPct val="100000"/>
                        </a:lnSpc>
                        <a:spcAft>
                          <a:spcPts val="0"/>
                        </a:spcAft>
                        <a:buNone/>
                      </a:pPr>
                      <a:r>
                        <a:rPr lang="it-IT" sz="900" b="1" cap="none" spc="0" noProof="0">
                          <a:solidFill>
                            <a:schemeClr val="tx1"/>
                          </a:solidFill>
                        </a:rPr>
                        <a:t>NUCERA Giovanni</a:t>
                      </a:r>
                    </a:p>
                    <a:p>
                      <a:pPr marR="54610" algn="ctr">
                        <a:lnSpc>
                          <a:spcPct val="100000"/>
                        </a:lnSpc>
                        <a:spcAft>
                          <a:spcPts val="0"/>
                        </a:spcAft>
                        <a:buNone/>
                      </a:pPr>
                      <a:r>
                        <a:rPr lang="it-IT" sz="900" b="1" cap="none" spc="0" noProof="0">
                          <a:solidFill>
                            <a:schemeClr val="tx1"/>
                          </a:solidFill>
                        </a:rPr>
                        <a:t>(La Sinistra)</a:t>
                      </a:r>
                      <a:endParaRPr lang="it-IT" sz="900" b="1" cap="none" spc="0" noProof="0">
                        <a:solidFill>
                          <a:schemeClr val="tx1"/>
                        </a:solidFill>
                        <a:latin typeface="+mn-lt"/>
                      </a:endParaRPr>
                    </a:p>
                  </a:txBody>
                  <a:tcPr marL="6450" marR="461" marT="461" marB="0" anchor="ctr"/>
                </a:tc>
                <a:extLst>
                  <a:ext uri="{0D108BD9-81ED-4DB2-BD59-A6C34878D82A}">
                    <a16:rowId xmlns:a16="http://schemas.microsoft.com/office/drawing/2014/main" val="4270036789"/>
                  </a:ext>
                </a:extLst>
              </a:tr>
              <a:tr h="265195">
                <a:tc rowSpan="3">
                  <a:txBody>
                    <a:bodyPr/>
                    <a:lstStyle/>
                    <a:p>
                      <a:pPr algn="ctr">
                        <a:lnSpc>
                          <a:spcPct val="100000"/>
                        </a:lnSpc>
                        <a:spcAft>
                          <a:spcPts val="0"/>
                        </a:spcAft>
                        <a:buNone/>
                      </a:pPr>
                      <a:r>
                        <a:rPr lang="it-IT" sz="900" b="1" kern="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rgbClr val="000000"/>
                          </a:solidFill>
                          <a:effectLst/>
                        </a:rPr>
                        <a:t>BOVA Arturo</a:t>
                      </a:r>
                    </a:p>
                    <a:p>
                      <a:pPr marR="54610" algn="ctr">
                        <a:lnSpc>
                          <a:spcPct val="100000"/>
                        </a:lnSpc>
                        <a:spcAft>
                          <a:spcPts val="0"/>
                        </a:spcAft>
                        <a:buNone/>
                      </a:pPr>
                      <a:r>
                        <a:rPr lang="it-IT" sz="900" b="1" u="none" strike="noStrike" noProof="0">
                          <a:solidFill>
                            <a:srgbClr val="000000"/>
                          </a:solidFill>
                          <a:effectLst/>
                        </a:rPr>
                        <a:t>(Democratici Progressisti)</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ARRUZZOLO Giovanni</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(Nuovo Centro Destra)</a:t>
                      </a:r>
                      <a:endParaRPr lang="it-IT" sz="900" b="1" kern="1200" cap="none" spc="0" noProof="0">
                        <a:solidFill>
                          <a:schemeClr val="tx1"/>
                        </a:solidFill>
                        <a:latin typeface="+mn-lt"/>
                        <a:ea typeface="+mn-ea"/>
                        <a:cs typeface="+mn-cs"/>
                      </a:endParaRPr>
                    </a:p>
                  </a:txBody>
                  <a:tcPr marL="836" marR="60" marT="60" marB="0" anchor="ctr"/>
                </a:tc>
                <a:tc>
                  <a:txBody>
                    <a:bodyPr/>
                    <a:lstStyle/>
                    <a:p>
                      <a:pPr algn="ctr" fontAlgn="ctr"/>
                      <a:r>
                        <a:rPr lang="it-IT" sz="900" b="1" u="none" strike="noStrike" noProof="0">
                          <a:solidFill>
                            <a:srgbClr val="000000"/>
                          </a:solidFill>
                          <a:effectLst/>
                        </a:rPr>
                        <a:t>GRECO Orlandino</a:t>
                      </a:r>
                    </a:p>
                    <a:p>
                      <a:pPr algn="ctr" fontAlgn="ctr"/>
                      <a:r>
                        <a:rPr lang="it-IT" sz="900" b="1" u="none" strike="noStrike" noProof="0">
                          <a:solidFill>
                            <a:srgbClr val="000000"/>
                          </a:solidFill>
                          <a:effectLst/>
                        </a:rPr>
                        <a:t>(Oliverio Presidente)</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ARRUZZOLO Giovanni</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(Nuovo Centro Destra)</a:t>
                      </a:r>
                      <a:endParaRPr lang="it-IT" sz="900" b="1" kern="1200" cap="none" spc="0" noProof="0">
                        <a:solidFill>
                          <a:schemeClr val="tx1"/>
                        </a:solidFill>
                        <a:latin typeface="+mn-lt"/>
                        <a:ea typeface="+mn-ea"/>
                        <a:cs typeface="+mn-cs"/>
                      </a:endParaRPr>
                    </a:p>
                  </a:txBody>
                  <a:tcPr marL="5919" marR="5919" marT="5919"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tc>
                <a:tc>
                  <a:txBody>
                    <a:bodyPr/>
                    <a:lstStyle/>
                    <a:p>
                      <a:pPr algn="ctr" fontAlgn="ctr"/>
                      <a:r>
                        <a:rPr lang="it-IT" sz="900" b="1" u="none" strike="noStrike" noProof="0">
                          <a:solidFill>
                            <a:srgbClr val="000000"/>
                          </a:solidFill>
                          <a:effectLst/>
                        </a:rPr>
                        <a:t>ESPOSITO Sinibaldo</a:t>
                      </a:r>
                    </a:p>
                    <a:p>
                      <a:pPr algn="ctr" fontAlgn="ctr"/>
                      <a:r>
                        <a:rPr lang="it-IT" sz="900" b="1" u="none" strike="noStrike" noProof="0">
                          <a:solidFill>
                            <a:srgbClr val="000000"/>
                          </a:solidFill>
                          <a:effectLst/>
                        </a:rPr>
                        <a:t>(Nuovo Centro Destra)</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kern="1200" cap="none" spc="0" noProof="0">
                          <a:solidFill>
                            <a:schemeClr val="tx1"/>
                          </a:solidFill>
                        </a:rPr>
                        <a:t>NERI Giuseppe</a:t>
                      </a:r>
                    </a:p>
                    <a:p>
                      <a:pPr algn="ctr" fontAlgn="ctr"/>
                      <a:r>
                        <a:rPr lang="it-IT" sz="900" b="1" kern="1200" cap="none" spc="0" noProof="0">
                          <a:solidFill>
                            <a:schemeClr val="tx1"/>
                          </a:solidFill>
                        </a:rPr>
                        <a:t>(Democratici Progressisti)</a:t>
                      </a:r>
                      <a:endParaRPr lang="it-IT" sz="900" b="1" kern="1200" cap="none" spc="0" noProof="0">
                        <a:solidFill>
                          <a:schemeClr val="tx1"/>
                        </a:solidFill>
                        <a:latin typeface="+mn-lt"/>
                        <a:ea typeface="+mn-ea"/>
                        <a:cs typeface="+mn-cs"/>
                      </a:endParaRPr>
                    </a:p>
                  </a:txBody>
                  <a:tcPr marL="836" marR="60" marT="60" marB="0" anchor="ctr"/>
                </a:tc>
                <a:tc>
                  <a:txBody>
                    <a:bodyPr/>
                    <a:lstStyle/>
                    <a:p>
                      <a:pPr algn="ctr" fontAlgn="ctr"/>
                      <a:r>
                        <a:rPr lang="it-IT" sz="900" b="1" u="none" strike="noStrike" noProof="0">
                          <a:solidFill>
                            <a:srgbClr val="000000"/>
                          </a:solidFill>
                          <a:effectLst/>
                        </a:rPr>
                        <a:t>PEDA’ Giuseppe</a:t>
                      </a:r>
                    </a:p>
                    <a:p>
                      <a:pPr algn="ctr" fontAlgn="ctr"/>
                      <a:r>
                        <a:rPr lang="it-IT" sz="900" b="1" u="none" strike="noStrike" noProof="0">
                          <a:solidFill>
                            <a:srgbClr val="000000"/>
                          </a:solidFill>
                          <a:effectLst/>
                        </a:rPr>
                        <a:t>(Casa delle Libertà)</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BOVA Arturo</a:t>
                      </a:r>
                    </a:p>
                    <a:p>
                      <a:pPr algn="ctr" fontAlgn="ctr"/>
                      <a:r>
                        <a:rPr lang="it-IT" sz="900" b="1" u="none" strike="noStrike" noProof="0">
                          <a:solidFill>
                            <a:srgbClr val="000000"/>
                          </a:solidFill>
                          <a:effectLst/>
                        </a:rPr>
                        <a:t>(Democratici Progressisti)</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tc>
                <a:tc>
                  <a:txBody>
                    <a:bodyPr/>
                    <a:lstStyle/>
                    <a:p>
                      <a:pPr algn="ctr" fontAlgn="ctr"/>
                      <a:r>
                        <a:rPr lang="it-IT" sz="900" b="1" u="none" strike="noStrike" noProof="0">
                          <a:solidFill>
                            <a:srgbClr val="000000"/>
                          </a:solidFill>
                          <a:effectLst/>
                        </a:rPr>
                        <a:t>NUCERA Giovanni</a:t>
                      </a:r>
                    </a:p>
                    <a:p>
                      <a:pPr algn="ctr" fontAlgn="ctr"/>
                      <a:r>
                        <a:rPr lang="it-IT" sz="900" b="1" u="none" strike="noStrike" noProof="0">
                          <a:solidFill>
                            <a:srgbClr val="000000"/>
                          </a:solidFill>
                          <a:effectLst/>
                        </a:rPr>
                        <a:t>(La Sinistra)</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SCULCO Flora</a:t>
                      </a:r>
                    </a:p>
                    <a:p>
                      <a:pPr algn="ctr" fontAlgn="ctr"/>
                      <a:r>
                        <a:rPr lang="it-IT" sz="900" b="1" u="none" strike="noStrike" noProof="0">
                          <a:solidFill>
                            <a:srgbClr val="000000"/>
                          </a:solidFill>
                          <a:effectLst/>
                        </a:rPr>
                        <a:t>(Calabria in Rete)</a:t>
                      </a:r>
                      <a:endParaRPr lang="it-IT" sz="900" b="1" i="0" u="none" strike="noStrike" noProof="0">
                        <a:solidFill>
                          <a:srgbClr val="000000"/>
                        </a:solidFill>
                        <a:effectLst/>
                        <a:latin typeface="+mn-lt"/>
                      </a:endParaRPr>
                    </a:p>
                  </a:txBody>
                  <a:tcPr marL="0" marR="60" marT="60" marB="0" anchor="ctr"/>
                </a:tc>
                <a:tc>
                  <a:txBody>
                    <a:bodyPr/>
                    <a:lstStyle/>
                    <a:p>
                      <a:pPr algn="ctr" fontAlgn="ctr"/>
                      <a:r>
                        <a:rPr lang="it-IT" sz="900" b="1" u="none" strike="noStrike" noProof="0">
                          <a:solidFill>
                            <a:srgbClr val="000000"/>
                          </a:solidFill>
                          <a:effectLst/>
                        </a:rPr>
                        <a:t>SCULCO Flora</a:t>
                      </a:r>
                    </a:p>
                    <a:p>
                      <a:pPr algn="ctr" fontAlgn="ctr"/>
                      <a:r>
                        <a:rPr lang="it-IT" sz="900" b="1" u="none" strike="noStrike" noProof="0">
                          <a:solidFill>
                            <a:srgbClr val="000000"/>
                          </a:solidFill>
                          <a:effectLst/>
                        </a:rPr>
                        <a:t>(Calabria in Rete)</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GRECO Orlandino</a:t>
                      </a:r>
                    </a:p>
                    <a:p>
                      <a:pPr algn="ctr" fontAlgn="ctr"/>
                      <a:r>
                        <a:rPr lang="it-IT" sz="900" b="1" u="none" strike="noStrike" noProof="0">
                          <a:solidFill>
                            <a:srgbClr val="000000"/>
                          </a:solidFill>
                          <a:effectLst/>
                        </a:rPr>
                        <a:t>(Oliverio Presidente)</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1321167255"/>
                  </a:ext>
                </a:extLst>
              </a:tr>
            </a:tbl>
          </a:graphicData>
        </a:graphic>
      </p:graphicFrame>
      <p:sp>
        <p:nvSpPr>
          <p:cNvPr id="4" name="Segnaposto numero diapositiva 3">
            <a:extLst>
              <a:ext uri="{FF2B5EF4-FFF2-40B4-BE49-F238E27FC236}">
                <a16:creationId xmlns:a16="http://schemas.microsoft.com/office/drawing/2014/main" id="{22C6C627-6909-9A40-5DBB-EE00C32A17BD}"/>
              </a:ext>
            </a:extLst>
          </p:cNvPr>
          <p:cNvSpPr>
            <a:spLocks noGrp="1"/>
          </p:cNvSpPr>
          <p:nvPr>
            <p:ph type="sldNum" sz="quarter" idx="12"/>
          </p:nvPr>
        </p:nvSpPr>
        <p:spPr/>
        <p:txBody>
          <a:bodyPr/>
          <a:lstStyle/>
          <a:p>
            <a:fld id="{C0A75620-F3D8-4140-B583-EC592D52B7F3}" type="slidenum">
              <a:rPr lang="it-IT" noProof="0" smtClean="0"/>
              <a:pPr/>
              <a:t>102</a:t>
            </a:fld>
            <a:endParaRPr lang="it-IT" noProof="0"/>
          </a:p>
        </p:txBody>
      </p:sp>
      <p:sp>
        <p:nvSpPr>
          <p:cNvPr id="5" name="Segnaposto piè di pagina 4">
            <a:extLst>
              <a:ext uri="{FF2B5EF4-FFF2-40B4-BE49-F238E27FC236}">
                <a16:creationId xmlns:a16="http://schemas.microsoft.com/office/drawing/2014/main" id="{2B0EC9EC-67CA-C87F-EBB2-038CA0F6902C}"/>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1FE33BD0-C7C9-388A-0551-3D0940ACF8AD}"/>
              </a:ext>
            </a:extLst>
          </p:cNvPr>
          <p:cNvSpPr txBox="1">
            <a:spLocks/>
          </p:cNvSpPr>
          <p:nvPr/>
        </p:nvSpPr>
        <p:spPr>
          <a:xfrm>
            <a:off x="3048"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defRPr/>
            </a:pPr>
            <a:r>
              <a:rPr lang="it-IT" sz="2800" b="1" noProof="0">
                <a:solidFill>
                  <a:schemeClr val="bg1"/>
                </a:solidFill>
                <a:latin typeface="Aptos" panose="020B0004020202020204" pitchFamily="34" charset="0"/>
              </a:rPr>
              <a:t>Commissioni consiliari  a fine legislatura</a:t>
            </a:r>
          </a:p>
        </p:txBody>
      </p:sp>
    </p:spTree>
    <p:extLst>
      <p:ext uri="{BB962C8B-B14F-4D97-AF65-F5344CB8AC3E}">
        <p14:creationId xmlns:p14="http://schemas.microsoft.com/office/powerpoint/2010/main" val="1319321290"/>
      </p:ext>
    </p:extLst>
  </p:cSld>
  <p:clrMapOvr>
    <a:masterClrMapping/>
  </p:clrMapOvr>
  <mc:AlternateContent xmlns:mc="http://schemas.openxmlformats.org/markup-compatibility/2006" xmlns:p14="http://schemas.microsoft.com/office/powerpoint/2010/main">
    <mc:Choice Requires="p14">
      <p:transition spd="slow" p14:dur="2000" advTm="1008"/>
    </mc:Choice>
    <mc:Fallback xmlns="">
      <p:transition spd="slow" advTm="1008"/>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E496E-BF15-65A5-FCEF-DD2AF73B5693}"/>
            </a:ext>
          </a:extLst>
        </p:cNvPr>
        <p:cNvGrpSpPr/>
        <p:nvPr/>
      </p:nvGrpSpPr>
      <p:grpSpPr>
        <a:xfrm>
          <a:off x="0" y="0"/>
          <a:ext cx="0" cy="0"/>
          <a:chOff x="0" y="0"/>
          <a:chExt cx="0" cy="0"/>
        </a:xfrm>
      </p:grpSpPr>
      <p:graphicFrame>
        <p:nvGraphicFramePr>
          <p:cNvPr id="3" name="Tabella 2" descr="TAB. X LEGISLATURA COMMISSIONI SPECIALI">
            <a:extLst>
              <a:ext uri="{FF2B5EF4-FFF2-40B4-BE49-F238E27FC236}">
                <a16:creationId xmlns:a16="http://schemas.microsoft.com/office/drawing/2014/main" id="{B89AFA66-9143-E905-3D84-BC8E94A1B624}"/>
              </a:ext>
            </a:extLst>
          </p:cNvPr>
          <p:cNvGraphicFramePr>
            <a:graphicFrameLocks noGrp="1"/>
          </p:cNvGraphicFramePr>
          <p:nvPr>
            <p:extLst>
              <p:ext uri="{D42A27DB-BD31-4B8C-83A1-F6EECF244321}">
                <p14:modId xmlns:p14="http://schemas.microsoft.com/office/powerpoint/2010/main" val="4112575168"/>
              </p:ext>
            </p:extLst>
          </p:nvPr>
        </p:nvGraphicFramePr>
        <p:xfrm>
          <a:off x="3024721" y="2052540"/>
          <a:ext cx="5747503" cy="2731579"/>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493954">
                  <a:extLst>
                    <a:ext uri="{9D8B030D-6E8A-4147-A177-3AD203B41FA5}">
                      <a16:colId xmlns:a16="http://schemas.microsoft.com/office/drawing/2014/main" val="932494729"/>
                    </a:ext>
                  </a:extLst>
                </a:gridCol>
                <a:gridCol w="1715762">
                  <a:extLst>
                    <a:ext uri="{9D8B030D-6E8A-4147-A177-3AD203B41FA5}">
                      <a16:colId xmlns:a16="http://schemas.microsoft.com/office/drawing/2014/main" val="3289243178"/>
                    </a:ext>
                  </a:extLst>
                </a:gridCol>
                <a:gridCol w="1759977">
                  <a:extLst>
                    <a:ext uri="{9D8B030D-6E8A-4147-A177-3AD203B41FA5}">
                      <a16:colId xmlns:a16="http://schemas.microsoft.com/office/drawing/2014/main" val="3932465873"/>
                    </a:ext>
                  </a:extLst>
                </a:gridCol>
              </a:tblGrid>
              <a:tr h="549247">
                <a:tc>
                  <a:txBody>
                    <a:bodyPr/>
                    <a:lstStyle/>
                    <a:p>
                      <a:pPr algn="ctr">
                        <a:lnSpc>
                          <a:spcPct val="100000"/>
                        </a:lnSpc>
                        <a:spcAft>
                          <a:spcPts val="0"/>
                        </a:spcAft>
                        <a:buNone/>
                      </a:pPr>
                      <a:r>
                        <a:rPr lang="it-IT" sz="900" b="1" kern="1200" cap="none" spc="0" noProof="0">
                          <a:ln w="0"/>
                          <a:solidFill>
                            <a:schemeClr val="bg1"/>
                          </a:solidFill>
                          <a:effectLst/>
                        </a:rPr>
                        <a:t>Carica</a:t>
                      </a: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900" b="1" kern="1200" cap="none" spc="30" noProof="0">
                          <a:solidFill>
                            <a:schemeClr val="tx1"/>
                          </a:solidFill>
                          <a:effectLst/>
                        </a:rPr>
                        <a:t>5^ COMMISSIONE </a:t>
                      </a:r>
                      <a:endParaRPr lang="it-IT" sz="900" b="1" kern="100" cap="none" spc="30" noProof="0">
                        <a:solidFill>
                          <a:schemeClr val="tx1"/>
                        </a:solidFill>
                        <a:effectLst/>
                      </a:endParaRPr>
                    </a:p>
                    <a:p>
                      <a:pPr algn="ctr">
                        <a:lnSpc>
                          <a:spcPct val="100000"/>
                        </a:lnSpc>
                        <a:spcAft>
                          <a:spcPts val="0"/>
                        </a:spcAft>
                        <a:buNone/>
                      </a:pPr>
                      <a:r>
                        <a:rPr lang="it-IT" sz="900" b="1" kern="1200" cap="none" spc="30" noProof="0">
                          <a:solidFill>
                            <a:schemeClr val="tx1"/>
                          </a:solidFill>
                          <a:effectLst/>
                        </a:rPr>
                        <a:t> Riforme</a:t>
                      </a:r>
                      <a:endParaRPr lang="it-IT" sz="900" b="1" kern="100" cap="none" spc="0" noProof="0">
                        <a:solidFill>
                          <a:schemeClr val="tx1"/>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noProof="0">
                          <a:solidFill>
                            <a:schemeClr val="tx1"/>
                          </a:solidFill>
                        </a:rPr>
                        <a:t>Commissione Speciale di Vigilanza</a:t>
                      </a:r>
                      <a:endParaRPr lang="it-IT" sz="900" b="1" noProof="0">
                        <a:solidFill>
                          <a:schemeClr val="tx1"/>
                        </a:solidFill>
                        <a:latin typeface="+mn-lt"/>
                      </a:endParaRP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noProof="0">
                          <a:solidFill>
                            <a:schemeClr val="tx1"/>
                          </a:solidFill>
                        </a:rPr>
                        <a:t>Commissione contro la 'ndrangheta</a:t>
                      </a:r>
                      <a:endParaRPr lang="it-IT" sz="900" b="1" noProof="0">
                        <a:solidFill>
                          <a:schemeClr val="tx1"/>
                        </a:solidFill>
                        <a:latin typeface="+mn-lt"/>
                      </a:endParaRP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chemeClr val="tx1"/>
                          </a:solidFill>
                          <a:effectLst/>
                        </a:rPr>
                        <a:t>ESPOSITO Sinibaldo</a:t>
                      </a:r>
                    </a:p>
                    <a:p>
                      <a:pPr marR="54610" algn="ctr">
                        <a:lnSpc>
                          <a:spcPct val="100000"/>
                        </a:lnSpc>
                        <a:spcAft>
                          <a:spcPts val="0"/>
                        </a:spcAft>
                        <a:buNone/>
                      </a:pPr>
                      <a:r>
                        <a:rPr lang="it-IT" sz="900" b="1" u="none" strike="noStrike" noProof="0">
                          <a:solidFill>
                            <a:schemeClr val="tx1"/>
                          </a:solidFill>
                          <a:effectLst/>
                        </a:rPr>
                        <a:t>(Nuovo Centro Destra)</a:t>
                      </a:r>
                    </a:p>
                    <a:p>
                      <a:pPr marR="54610" algn="ctr">
                        <a:lnSpc>
                          <a:spcPct val="100000"/>
                        </a:lnSpc>
                        <a:spcAft>
                          <a:spcPts val="0"/>
                        </a:spcAft>
                        <a:buNone/>
                      </a:pPr>
                      <a:r>
                        <a:rPr lang="it-IT" sz="900" b="1" u="none" strike="noStrike" noProof="0">
                          <a:solidFill>
                            <a:schemeClr val="tx1"/>
                          </a:solidFill>
                          <a:effectLst/>
                        </a:rPr>
                        <a:t>(DCR n. 94 del 16/2/2016)</a:t>
                      </a:r>
                      <a:endParaRPr lang="it-IT" sz="900" b="1" i="0" u="none" strike="noStrike" noProof="0">
                        <a:solidFill>
                          <a:schemeClr val="tx1"/>
                        </a:solidFill>
                        <a:effectLst/>
                        <a:latin typeface="+mn-lt"/>
                      </a:endParaRPr>
                    </a:p>
                  </a:txBody>
                  <a:tcPr marL="6450" marR="461" marT="461"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MORRONE Giuseppe</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(Forza Italia)</a:t>
                      </a:r>
                    </a:p>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64 del 10/11/2015)</a:t>
                      </a:r>
                      <a:endParaRPr lang="it-IT" sz="900" b="1" i="0" u="none" strike="noStrike" noProof="0">
                        <a:solidFill>
                          <a:schemeClr val="tx1"/>
                        </a:solidFill>
                        <a:effectLst/>
                        <a:latin typeface="+mn-lt"/>
                      </a:endParaRPr>
                    </a:p>
                  </a:txBody>
                  <a:tcPr marL="836" marR="60" marT="60" marB="0" anchor="ctr"/>
                </a:tc>
                <a:tc>
                  <a:txBody>
                    <a:bodyPr/>
                    <a:lstStyle/>
                    <a:p>
                      <a:pPr marR="54610" algn="ctr">
                        <a:lnSpc>
                          <a:spcPct val="100000"/>
                        </a:lnSpc>
                        <a:spcAft>
                          <a:spcPts val="0"/>
                        </a:spcAft>
                        <a:buNone/>
                      </a:pPr>
                      <a:r>
                        <a:rPr lang="it-IT" sz="900" b="1" u="none" strike="noStrike" noProof="0">
                          <a:solidFill>
                            <a:schemeClr val="tx1"/>
                          </a:solidFill>
                          <a:effectLst/>
                        </a:rPr>
                        <a:t>BOVA Arturo</a:t>
                      </a:r>
                    </a:p>
                    <a:p>
                      <a:pPr marR="54610" algn="ctr">
                        <a:lnSpc>
                          <a:spcPct val="100000"/>
                        </a:lnSpc>
                        <a:spcAft>
                          <a:spcPts val="0"/>
                        </a:spcAft>
                        <a:buNone/>
                      </a:pPr>
                      <a:r>
                        <a:rPr lang="it-IT" sz="900" b="1" u="none" strike="noStrike" noProof="0">
                          <a:solidFill>
                            <a:schemeClr val="tx1"/>
                          </a:solidFill>
                          <a:effectLst/>
                        </a:rPr>
                        <a:t>(Democratici Progressisti)</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66 del 10/11/2015)</a:t>
                      </a:r>
                      <a:endParaRPr lang="it-IT" sz="900" b="1" i="0" u="none" strike="noStrike" noProof="0">
                        <a:solidFill>
                          <a:schemeClr val="tx1"/>
                        </a:solidFill>
                        <a:effectLst/>
                        <a:latin typeface="+mn-lt"/>
                      </a:endParaRPr>
                    </a:p>
                  </a:txBody>
                  <a:tcPr marL="6450" marR="461" marT="461"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900" b="1" kern="1200" cap="none" spc="0" noProof="0">
                          <a:ln w="0"/>
                          <a:solidFill>
                            <a:schemeClr val="bg1"/>
                          </a:solidFill>
                          <a:effectLst/>
                        </a:rPr>
                        <a:t>VICE 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cap="none" spc="0" noProof="0">
                          <a:solidFill>
                            <a:schemeClr val="tx1"/>
                          </a:solidFill>
                        </a:rPr>
                        <a:t>PASQUA Vincenzo</a:t>
                      </a:r>
                    </a:p>
                    <a:p>
                      <a:pPr marR="54610" algn="ctr">
                        <a:lnSpc>
                          <a:spcPct val="100000"/>
                        </a:lnSpc>
                        <a:spcAft>
                          <a:spcPts val="0"/>
                        </a:spcAft>
                        <a:buNone/>
                      </a:pPr>
                      <a:r>
                        <a:rPr lang="it-IT" sz="900" b="1" cap="none" spc="0" noProof="0">
                          <a:solidFill>
                            <a:schemeClr val="tx1"/>
                          </a:solidFill>
                        </a:rPr>
                        <a:t>(Oliverio Presidente)</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94 del 16/2/2016)</a:t>
                      </a:r>
                      <a:endParaRPr lang="it-IT" sz="900" b="1" i="0" u="none" strike="noStrike" noProof="0">
                        <a:solidFill>
                          <a:schemeClr val="tx1"/>
                        </a:solidFill>
                        <a:effectLst/>
                        <a:latin typeface="+mn-lt"/>
                      </a:endParaRPr>
                    </a:p>
                  </a:txBody>
                  <a:tcPr marL="0" marR="461" marT="461" marB="0" anchor="ctr"/>
                </a:tc>
                <a:tc>
                  <a:txBody>
                    <a:bodyPr/>
                    <a:lstStyle/>
                    <a:p>
                      <a:pPr marR="54610" algn="ctr">
                        <a:lnSpc>
                          <a:spcPct val="100000"/>
                        </a:lnSpc>
                        <a:spcAft>
                          <a:spcPts val="0"/>
                        </a:spcAft>
                        <a:buNone/>
                      </a:pPr>
                      <a:r>
                        <a:rPr lang="it-IT" sz="900" b="1" cap="none" spc="0" noProof="0">
                          <a:solidFill>
                            <a:schemeClr val="tx1"/>
                          </a:solidFill>
                        </a:rPr>
                        <a:t>PASQUA Vincenzo</a:t>
                      </a:r>
                    </a:p>
                    <a:p>
                      <a:pPr marR="54610" algn="ctr">
                        <a:lnSpc>
                          <a:spcPct val="100000"/>
                        </a:lnSpc>
                        <a:spcAft>
                          <a:spcPts val="0"/>
                        </a:spcAft>
                        <a:buNone/>
                      </a:pPr>
                      <a:r>
                        <a:rPr lang="it-IT" sz="900" b="1" cap="none" spc="0" noProof="0">
                          <a:solidFill>
                            <a:schemeClr val="tx1"/>
                          </a:solidFill>
                        </a:rPr>
                        <a:t>(Oliverio Presidente)</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64 del 10/11/2015)</a:t>
                      </a:r>
                      <a:endParaRPr lang="it-IT" sz="900" b="1" i="0" u="none" strike="noStrike" noProof="0">
                        <a:solidFill>
                          <a:schemeClr val="tx1"/>
                        </a:solidFill>
                        <a:effectLst/>
                        <a:latin typeface="+mn-lt"/>
                      </a:endParaRPr>
                    </a:p>
                  </a:txBody>
                  <a:tcPr marL="0" marR="60" marT="60" marB="0" anchor="ctr"/>
                </a:tc>
                <a:tc>
                  <a:txBody>
                    <a:bodyPr/>
                    <a:lstStyle/>
                    <a:p>
                      <a:pPr marR="54610" algn="ctr">
                        <a:lnSpc>
                          <a:spcPct val="100000"/>
                        </a:lnSpc>
                        <a:spcAft>
                          <a:spcPts val="0"/>
                        </a:spcAft>
                        <a:buNone/>
                      </a:pPr>
                      <a:r>
                        <a:rPr lang="it-IT" sz="900" b="1" cap="none" spc="0" noProof="0">
                          <a:solidFill>
                            <a:schemeClr val="tx1"/>
                          </a:solidFill>
                        </a:rPr>
                        <a:t>MANGIALAVORI Giuseppe</a:t>
                      </a:r>
                    </a:p>
                    <a:p>
                      <a:pPr marR="54610" algn="ctr">
                        <a:lnSpc>
                          <a:spcPct val="100000"/>
                        </a:lnSpc>
                        <a:spcAft>
                          <a:spcPts val="0"/>
                        </a:spcAft>
                        <a:buNone/>
                      </a:pPr>
                      <a:r>
                        <a:rPr lang="it-IT" sz="900" b="1" cap="none" spc="0" noProof="0">
                          <a:solidFill>
                            <a:schemeClr val="tx1"/>
                          </a:solidFill>
                        </a:rPr>
                        <a:t>(Casa delle Libertà)</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66 del 10/11/2015)</a:t>
                      </a:r>
                      <a:endParaRPr lang="it-IT" sz="900" b="1" i="0" u="none" strike="noStrike" noProof="0">
                        <a:solidFill>
                          <a:schemeClr val="tx1"/>
                        </a:solidFill>
                        <a:effectLst/>
                        <a:latin typeface="+mn-lt"/>
                      </a:endParaRPr>
                    </a:p>
                  </a:txBody>
                  <a:tcPr marL="0" marR="461" marT="461"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900" b="1" kern="1200" cap="none" spc="0" noProof="0">
                          <a:ln w="0"/>
                          <a:solidFill>
                            <a:schemeClr val="bg1"/>
                          </a:solidFill>
                          <a:effectLst/>
                        </a:rPr>
                        <a:t>SEGRETARIO</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chemeClr val="tx1"/>
                          </a:solidFill>
                          <a:effectLst/>
                        </a:rPr>
                        <a:t>BOVA Arturo</a:t>
                      </a:r>
                    </a:p>
                    <a:p>
                      <a:pPr marR="54610" algn="ctr">
                        <a:lnSpc>
                          <a:spcPct val="100000"/>
                        </a:lnSpc>
                        <a:spcAft>
                          <a:spcPts val="0"/>
                        </a:spcAft>
                        <a:buNone/>
                      </a:pPr>
                      <a:r>
                        <a:rPr lang="it-IT" sz="900" b="1" u="none" strike="noStrike" noProof="0">
                          <a:solidFill>
                            <a:schemeClr val="tx1"/>
                          </a:solidFill>
                          <a:effectLst/>
                        </a:rPr>
                        <a:t>(Democratici Progressisti)</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95 del 16/2/2016)</a:t>
                      </a:r>
                      <a:endParaRPr lang="it-IT" sz="900" b="1" i="0" u="none" strike="noStrike" noProof="0">
                        <a:solidFill>
                          <a:schemeClr val="tx1"/>
                        </a:solidFill>
                        <a:effectLst/>
                        <a:latin typeface="+mn-lt"/>
                      </a:endParaRPr>
                    </a:p>
                  </a:txBody>
                  <a:tcPr marL="6450" marR="461" marT="461" marB="0" anchor="ctr"/>
                </a:tc>
                <a:tc>
                  <a:txBody>
                    <a:bodyPr/>
                    <a:lstStyle/>
                    <a:p>
                      <a:pPr marR="54610" algn="ctr">
                        <a:lnSpc>
                          <a:spcPct val="100000"/>
                        </a:lnSpc>
                        <a:spcAft>
                          <a:spcPts val="0"/>
                        </a:spcAft>
                        <a:buNone/>
                      </a:pPr>
                      <a:r>
                        <a:rPr lang="it-IT" sz="900" b="1" u="none" strike="noStrike" noProof="0">
                          <a:solidFill>
                            <a:schemeClr val="tx1"/>
                          </a:solidFill>
                          <a:effectLst/>
                        </a:rPr>
                        <a:t>GIUDICEANDREA Giuseppe</a:t>
                      </a:r>
                    </a:p>
                    <a:p>
                      <a:pPr marR="54610" algn="ctr">
                        <a:lnSpc>
                          <a:spcPct val="100000"/>
                        </a:lnSpc>
                        <a:spcAft>
                          <a:spcPts val="0"/>
                        </a:spcAft>
                        <a:buNone/>
                      </a:pPr>
                      <a:r>
                        <a:rPr lang="it-IT" sz="900" b="1" u="none" strike="noStrike" noProof="0">
                          <a:solidFill>
                            <a:schemeClr val="tx1"/>
                          </a:solidFill>
                          <a:effectLst/>
                        </a:rPr>
                        <a:t>(Democratici Progressisti)</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65 del 10/11/2015)</a:t>
                      </a:r>
                      <a:endParaRPr lang="it-IT" sz="900" b="1" i="0" u="none" strike="noStrike" noProof="0">
                        <a:solidFill>
                          <a:schemeClr val="tx1"/>
                        </a:solidFill>
                        <a:effectLst/>
                        <a:latin typeface="+mn-lt"/>
                      </a:endParaRPr>
                    </a:p>
                  </a:txBody>
                  <a:tcPr marL="836" marR="60" marT="60" marB="0" anchor="ctr"/>
                </a:tc>
                <a:tc>
                  <a:txBody>
                    <a:bodyPr/>
                    <a:lstStyle/>
                    <a:p>
                      <a:pPr marR="54610" algn="ctr">
                        <a:lnSpc>
                          <a:spcPct val="100000"/>
                        </a:lnSpc>
                        <a:spcAft>
                          <a:spcPts val="0"/>
                        </a:spcAft>
                        <a:buNone/>
                      </a:pPr>
                      <a:r>
                        <a:rPr lang="it-IT" sz="900" b="1" cap="none" spc="0" noProof="0">
                          <a:solidFill>
                            <a:schemeClr val="tx1"/>
                          </a:solidFill>
                        </a:rPr>
                        <a:t>SERGIO Franco</a:t>
                      </a:r>
                    </a:p>
                    <a:p>
                      <a:pPr marR="54610" algn="ctr">
                        <a:lnSpc>
                          <a:spcPct val="100000"/>
                        </a:lnSpc>
                        <a:spcAft>
                          <a:spcPts val="0"/>
                        </a:spcAft>
                        <a:buNone/>
                      </a:pPr>
                      <a:r>
                        <a:rPr lang="it-IT" sz="900" b="1" cap="none" spc="0" noProof="0">
                          <a:solidFill>
                            <a:schemeClr val="tx1"/>
                          </a:solidFill>
                        </a:rPr>
                        <a:t>(Oliverio Presidente)</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67 del 10/11/2015)</a:t>
                      </a:r>
                      <a:endParaRPr lang="it-IT" sz="900" b="1" i="0" u="none" strike="noStrike" noProof="0">
                        <a:solidFill>
                          <a:schemeClr val="tx1"/>
                        </a:solidFill>
                        <a:effectLst/>
                        <a:latin typeface="+mn-lt"/>
                      </a:endParaRPr>
                    </a:p>
                  </a:txBody>
                  <a:tcPr marL="6450" marR="461" marT="461" marB="0" anchor="ctr"/>
                </a:tc>
                <a:extLst>
                  <a:ext uri="{0D108BD9-81ED-4DB2-BD59-A6C34878D82A}">
                    <a16:rowId xmlns:a16="http://schemas.microsoft.com/office/drawing/2014/main" val="4270036789"/>
                  </a:ext>
                </a:extLst>
              </a:tr>
              <a:tr h="265195">
                <a:tc rowSpan="3">
                  <a:txBody>
                    <a:bodyPr/>
                    <a:lstStyle/>
                    <a:p>
                      <a:pPr algn="ctr">
                        <a:lnSpc>
                          <a:spcPct val="100000"/>
                        </a:lnSpc>
                        <a:spcAft>
                          <a:spcPts val="0"/>
                        </a:spcAft>
                        <a:buNone/>
                      </a:pPr>
                      <a:r>
                        <a:rPr lang="it-IT" sz="900" b="1" kern="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chemeClr val="tx1"/>
                          </a:solidFill>
                          <a:effectLst/>
                        </a:rPr>
                        <a:t>BATTAGLIA Domenico</a:t>
                      </a:r>
                    </a:p>
                    <a:p>
                      <a:pPr marR="54610" algn="ctr">
                        <a:lnSpc>
                          <a:spcPct val="100000"/>
                        </a:lnSpc>
                        <a:spcAft>
                          <a:spcPts val="0"/>
                        </a:spcAft>
                        <a:buNone/>
                      </a:pPr>
                      <a:r>
                        <a:rPr lang="it-IT" sz="900" b="1" u="none" strike="noStrike" noProof="0">
                          <a:solidFill>
                            <a:schemeClr val="tx1"/>
                          </a:solidFill>
                          <a:effectLst/>
                        </a:rPr>
                        <a:t>(Partito Democratico)</a:t>
                      </a:r>
                      <a:endParaRPr lang="it-IT" sz="900" b="1" i="0" u="none" strike="noStrike" noProof="0">
                        <a:solidFill>
                          <a:schemeClr val="tx1"/>
                        </a:solidFill>
                        <a:effectLst/>
                        <a:latin typeface="+mn-lt"/>
                      </a:endParaRPr>
                    </a:p>
                  </a:txBody>
                  <a:tcPr marL="5919" marR="5919" marT="5919" marB="0" anchor="ctr"/>
                </a:tc>
                <a:tc>
                  <a:txBody>
                    <a:bodyPr/>
                    <a:lstStyle/>
                    <a:p>
                      <a:pPr marR="54610" algn="ctr">
                        <a:lnSpc>
                          <a:spcPct val="100000"/>
                        </a:lnSpc>
                        <a:spcAft>
                          <a:spcPts val="0"/>
                        </a:spcAft>
                        <a:buNone/>
                      </a:pPr>
                      <a:r>
                        <a:rPr lang="it-IT" sz="900" b="1" u="none" strike="noStrike" noProof="0">
                          <a:solidFill>
                            <a:schemeClr val="tx1"/>
                          </a:solidFill>
                          <a:effectLst/>
                        </a:rPr>
                        <a:t>BATTAGLIA Domenico</a:t>
                      </a:r>
                    </a:p>
                    <a:p>
                      <a:pPr marR="54610" algn="ctr">
                        <a:lnSpc>
                          <a:spcPct val="100000"/>
                        </a:lnSpc>
                        <a:spcAft>
                          <a:spcPts val="0"/>
                        </a:spcAft>
                        <a:buNone/>
                      </a:pPr>
                      <a:r>
                        <a:rPr lang="it-IT" sz="900" b="1" u="none" strike="noStrike" noProof="0">
                          <a:solidFill>
                            <a:schemeClr val="tx1"/>
                          </a:solidFill>
                          <a:effectLst/>
                        </a:rPr>
                        <a:t>(Partito Democratico)</a:t>
                      </a:r>
                      <a:endParaRPr lang="it-IT" sz="900" b="1" i="0" u="none" strike="noStrike" noProof="0">
                        <a:solidFill>
                          <a:schemeClr val="tx1"/>
                        </a:solidFill>
                        <a:effectLst/>
                        <a:latin typeface="+mn-lt"/>
                      </a:endParaRPr>
                    </a:p>
                  </a:txBody>
                  <a:tcPr marL="836" marR="60" marT="60" marB="0" anchor="ctr"/>
                </a:tc>
                <a:tc>
                  <a:txBody>
                    <a:bodyPr/>
                    <a:lstStyle/>
                    <a:p>
                      <a:pPr marR="54610" algn="ctr">
                        <a:lnSpc>
                          <a:spcPct val="100000"/>
                        </a:lnSpc>
                        <a:spcAft>
                          <a:spcPts val="0"/>
                        </a:spcAft>
                        <a:buNone/>
                      </a:pPr>
                      <a:r>
                        <a:rPr lang="it-IT" sz="900" b="1" u="none" strike="noStrike" noProof="0">
                          <a:solidFill>
                            <a:schemeClr val="tx1"/>
                          </a:solidFill>
                          <a:effectLst/>
                        </a:rPr>
                        <a:t>BATTAGLIA Domenico</a:t>
                      </a:r>
                    </a:p>
                    <a:p>
                      <a:pPr marR="54610" algn="ctr">
                        <a:lnSpc>
                          <a:spcPct val="100000"/>
                        </a:lnSpc>
                        <a:spcAft>
                          <a:spcPts val="0"/>
                        </a:spcAft>
                        <a:buNone/>
                      </a:pPr>
                      <a:r>
                        <a:rPr lang="it-IT" sz="900" b="1" u="none" strike="noStrike" noProof="0">
                          <a:solidFill>
                            <a:schemeClr val="tx1"/>
                          </a:solidFill>
                          <a:effectLst/>
                        </a:rPr>
                        <a:t>(Partito Democratico)</a:t>
                      </a:r>
                      <a:endParaRPr lang="it-IT" sz="900" b="1" i="0" u="none" strike="noStrike" noProof="0">
                        <a:solidFill>
                          <a:schemeClr val="tx1"/>
                        </a:solidFill>
                        <a:effectLst/>
                        <a:latin typeface="+mn-lt"/>
                      </a:endParaRPr>
                    </a:p>
                  </a:txBody>
                  <a:tcPr marL="5919" marR="5919" marT="5919"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tc>
                <a:tc>
                  <a:txBody>
                    <a:bodyPr/>
                    <a:lstStyle/>
                    <a:p>
                      <a:pPr algn="ctr" fontAlgn="ctr"/>
                      <a:r>
                        <a:rPr lang="it-IT" sz="900" b="1" u="none" strike="noStrike" noProof="0">
                          <a:solidFill>
                            <a:srgbClr val="000000"/>
                          </a:solidFill>
                          <a:effectLst/>
                        </a:rPr>
                        <a:t>NICOLO’ Alessandro</a:t>
                      </a:r>
                    </a:p>
                    <a:p>
                      <a:pPr algn="ctr" fontAlgn="ctr"/>
                      <a:r>
                        <a:rPr lang="it-IT" sz="900" b="1" u="none" strike="noStrike" noProof="0">
                          <a:solidFill>
                            <a:srgbClr val="000000"/>
                          </a:solidFill>
                          <a:effectLst/>
                        </a:rPr>
                        <a:t>(Forza Italia)</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CANNIZZARO Francesco</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(Casa delle Libertà)</a:t>
                      </a:r>
                      <a:endParaRPr lang="it-IT" sz="900" b="1" kern="1200" cap="none" spc="0" noProof="0">
                        <a:solidFill>
                          <a:schemeClr val="tx1"/>
                        </a:solidFill>
                        <a:latin typeface="+mn-lt"/>
                        <a:ea typeface="+mn-ea"/>
                        <a:cs typeface="+mn-cs"/>
                      </a:endParaRPr>
                    </a:p>
                  </a:txBody>
                  <a:tcPr marL="836" marR="60" marT="60" marB="0" anchor="ctr"/>
                </a:tc>
                <a:tc>
                  <a:txBody>
                    <a:bodyPr/>
                    <a:lstStyle/>
                    <a:p>
                      <a:pPr algn="ctr" fontAlgn="ctr"/>
                      <a:r>
                        <a:rPr lang="it-IT" sz="900" b="1" u="none" strike="noStrike" noProof="0">
                          <a:solidFill>
                            <a:srgbClr val="000000"/>
                          </a:solidFill>
                          <a:effectLst/>
                        </a:rPr>
                        <a:t>MORRONE Giuseppe</a:t>
                      </a:r>
                    </a:p>
                    <a:p>
                      <a:pPr algn="ctr" fontAlgn="ctr"/>
                      <a:r>
                        <a:rPr lang="it-IT" sz="900" b="1" u="none" strike="noStrike" noProof="0">
                          <a:solidFill>
                            <a:srgbClr val="000000"/>
                          </a:solidFill>
                          <a:effectLst/>
                        </a:rPr>
                        <a:t>(Forza Italia)</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tc>
                <a:tc>
                  <a:txBody>
                    <a:bodyPr/>
                    <a:lstStyle/>
                    <a:p>
                      <a:pPr algn="ctr" fontAlgn="ctr"/>
                      <a:r>
                        <a:rPr lang="it-IT" sz="900" b="1" u="none" strike="noStrike" noProof="0">
                          <a:solidFill>
                            <a:srgbClr val="000000"/>
                          </a:solidFill>
                          <a:effectLst/>
                        </a:rPr>
                        <a:t>SCULCO Flora</a:t>
                      </a:r>
                    </a:p>
                    <a:p>
                      <a:pPr algn="ctr" fontAlgn="ctr"/>
                      <a:r>
                        <a:rPr lang="it-IT" sz="900" b="1" u="none" strike="noStrike" noProof="0">
                          <a:solidFill>
                            <a:srgbClr val="000000"/>
                          </a:solidFill>
                          <a:effectLst/>
                        </a:rPr>
                        <a:t>(Calabria in Rete)</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SCULCO Flora</a:t>
                      </a:r>
                    </a:p>
                    <a:p>
                      <a:pPr algn="ctr" fontAlgn="ctr"/>
                      <a:r>
                        <a:rPr lang="it-IT" sz="900" b="1" u="none" strike="noStrike" noProof="0">
                          <a:solidFill>
                            <a:srgbClr val="000000"/>
                          </a:solidFill>
                          <a:effectLst/>
                        </a:rPr>
                        <a:t>(Calabria in Rete)</a:t>
                      </a:r>
                      <a:endParaRPr lang="it-IT" sz="900" b="1" i="0" u="none" strike="noStrike" noProof="0">
                        <a:solidFill>
                          <a:srgbClr val="000000"/>
                        </a:solidFill>
                        <a:effectLst/>
                        <a:latin typeface="+mn-lt"/>
                      </a:endParaRPr>
                    </a:p>
                  </a:txBody>
                  <a:tcPr marL="0" marR="60" marT="60" marB="0" anchor="ctr"/>
                </a:tc>
                <a:tc>
                  <a:txBody>
                    <a:bodyPr/>
                    <a:lstStyle/>
                    <a:p>
                      <a:pPr algn="ctr" fontAlgn="ctr"/>
                      <a:r>
                        <a:rPr lang="it-IT" sz="900" b="1" u="none" strike="noStrike" noProof="0">
                          <a:solidFill>
                            <a:srgbClr val="000000"/>
                          </a:solidFill>
                          <a:effectLst/>
                        </a:rPr>
                        <a:t>NUCERA Giovanni</a:t>
                      </a:r>
                    </a:p>
                    <a:p>
                      <a:pPr algn="ctr" fontAlgn="ctr"/>
                      <a:r>
                        <a:rPr lang="it-IT" sz="900" b="1" u="none" strike="noStrike" noProof="0">
                          <a:solidFill>
                            <a:srgbClr val="000000"/>
                          </a:solidFill>
                          <a:effectLst/>
                        </a:rPr>
                        <a:t>(La Sinistra)</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1321167255"/>
                  </a:ext>
                </a:extLst>
              </a:tr>
            </a:tbl>
          </a:graphicData>
        </a:graphic>
      </p:graphicFrame>
      <p:sp>
        <p:nvSpPr>
          <p:cNvPr id="4" name="Segnaposto numero diapositiva 3">
            <a:extLst>
              <a:ext uri="{FF2B5EF4-FFF2-40B4-BE49-F238E27FC236}">
                <a16:creationId xmlns:a16="http://schemas.microsoft.com/office/drawing/2014/main" id="{9C618832-817B-3AF5-3FFC-6970852C784E}"/>
              </a:ext>
            </a:extLst>
          </p:cNvPr>
          <p:cNvSpPr>
            <a:spLocks noGrp="1"/>
          </p:cNvSpPr>
          <p:nvPr>
            <p:ph type="sldNum" sz="quarter" idx="12"/>
          </p:nvPr>
        </p:nvSpPr>
        <p:spPr/>
        <p:txBody>
          <a:bodyPr/>
          <a:lstStyle/>
          <a:p>
            <a:fld id="{C0A75620-F3D8-4140-B583-EC592D52B7F3}" type="slidenum">
              <a:rPr lang="it-IT" noProof="0" smtClean="0"/>
              <a:pPr/>
              <a:t>103</a:t>
            </a:fld>
            <a:endParaRPr lang="it-IT" noProof="0"/>
          </a:p>
        </p:txBody>
      </p:sp>
      <p:sp>
        <p:nvSpPr>
          <p:cNvPr id="5" name="Segnaposto piè di pagina 4">
            <a:extLst>
              <a:ext uri="{FF2B5EF4-FFF2-40B4-BE49-F238E27FC236}">
                <a16:creationId xmlns:a16="http://schemas.microsoft.com/office/drawing/2014/main" id="{D43031CD-2B2A-EBDD-9B3D-46D652A57037}"/>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FD0F7E32-70D9-3C4A-B380-E7CC2D371116}"/>
              </a:ext>
            </a:extLst>
          </p:cNvPr>
          <p:cNvSpPr txBox="1">
            <a:spLocks/>
          </p:cNvSpPr>
          <p:nvPr/>
        </p:nvSpPr>
        <p:spPr>
          <a:xfrm>
            <a:off x="3048"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defRPr/>
            </a:pPr>
            <a:r>
              <a:rPr lang="it-IT" sz="2800" b="1" noProof="0">
                <a:solidFill>
                  <a:schemeClr val="bg1"/>
                </a:solidFill>
                <a:latin typeface="Aptos" panose="020B0004020202020204" pitchFamily="34" charset="0"/>
              </a:rPr>
              <a:t>Commissioni speciali ad inizio legislatura</a:t>
            </a:r>
          </a:p>
        </p:txBody>
      </p:sp>
    </p:spTree>
    <p:extLst>
      <p:ext uri="{BB962C8B-B14F-4D97-AF65-F5344CB8AC3E}">
        <p14:creationId xmlns:p14="http://schemas.microsoft.com/office/powerpoint/2010/main" val="4275724500"/>
      </p:ext>
    </p:extLst>
  </p:cSld>
  <p:clrMapOvr>
    <a:masterClrMapping/>
  </p:clrMapOvr>
  <mc:AlternateContent xmlns:mc="http://schemas.openxmlformats.org/markup-compatibility/2006" xmlns:p14="http://schemas.microsoft.com/office/powerpoint/2010/main">
    <mc:Choice Requires="p14">
      <p:transition spd="slow" p14:dur="2000" advTm="4143"/>
    </mc:Choice>
    <mc:Fallback xmlns="">
      <p:transition spd="slow" advTm="4143"/>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48396-6096-5629-42B0-5E38EAEDFC31}"/>
            </a:ext>
          </a:extLst>
        </p:cNvPr>
        <p:cNvGrpSpPr/>
        <p:nvPr/>
      </p:nvGrpSpPr>
      <p:grpSpPr>
        <a:xfrm>
          <a:off x="0" y="0"/>
          <a:ext cx="0" cy="0"/>
          <a:chOff x="0" y="0"/>
          <a:chExt cx="0" cy="0"/>
        </a:xfrm>
      </p:grpSpPr>
      <p:graphicFrame>
        <p:nvGraphicFramePr>
          <p:cNvPr id="4" name="Tabella 3" descr="TAB. X LEGISLATURA COMMISSIONI SPECIALI - VARIAZIONI">
            <a:extLst>
              <a:ext uri="{FF2B5EF4-FFF2-40B4-BE49-F238E27FC236}">
                <a16:creationId xmlns:a16="http://schemas.microsoft.com/office/drawing/2014/main" id="{5BE42B4B-1EF2-B452-9D4B-65D98CB06240}"/>
              </a:ext>
            </a:extLst>
          </p:cNvPr>
          <p:cNvGraphicFramePr>
            <a:graphicFrameLocks noGrp="1"/>
          </p:cNvGraphicFramePr>
          <p:nvPr>
            <p:extLst>
              <p:ext uri="{D42A27DB-BD31-4B8C-83A1-F6EECF244321}">
                <p14:modId xmlns:p14="http://schemas.microsoft.com/office/powerpoint/2010/main" val="1653750279"/>
              </p:ext>
            </p:extLst>
          </p:nvPr>
        </p:nvGraphicFramePr>
        <p:xfrm>
          <a:off x="1488990" y="1364215"/>
          <a:ext cx="9214019" cy="4316725"/>
        </p:xfrm>
        <a:graphic>
          <a:graphicData uri="http://schemas.openxmlformats.org/drawingml/2006/table">
            <a:tbl>
              <a:tblPr firstRow="1">
                <a:tableStyleId>{3C2FFA5D-87B4-456A-9821-1D502468CF0F}</a:tableStyleId>
              </a:tblPr>
              <a:tblGrid>
                <a:gridCol w="1846028">
                  <a:extLst>
                    <a:ext uri="{9D8B030D-6E8A-4147-A177-3AD203B41FA5}">
                      <a16:colId xmlns:a16="http://schemas.microsoft.com/office/drawing/2014/main" val="1267481318"/>
                    </a:ext>
                  </a:extLst>
                </a:gridCol>
                <a:gridCol w="1669051">
                  <a:extLst>
                    <a:ext uri="{9D8B030D-6E8A-4147-A177-3AD203B41FA5}">
                      <a16:colId xmlns:a16="http://schemas.microsoft.com/office/drawing/2014/main" val="527283587"/>
                    </a:ext>
                  </a:extLst>
                </a:gridCol>
                <a:gridCol w="5698940">
                  <a:extLst>
                    <a:ext uri="{9D8B030D-6E8A-4147-A177-3AD203B41FA5}">
                      <a16:colId xmlns:a16="http://schemas.microsoft.com/office/drawing/2014/main" val="3931104334"/>
                    </a:ext>
                  </a:extLst>
                </a:gridCol>
              </a:tblGrid>
              <a:tr h="114821">
                <a:tc>
                  <a:txBody>
                    <a:bodyPr/>
                    <a:lstStyle/>
                    <a:p>
                      <a:pPr algn="ctr" rtl="0" fontAlgn="b"/>
                      <a:r>
                        <a:rPr lang="it-IT" sz="1000" b="1" u="none" strike="noStrike" noProof="0">
                          <a:solidFill>
                            <a:schemeClr val="bg1"/>
                          </a:solidFill>
                          <a:effectLst/>
                        </a:rPr>
                        <a:t>DATA DI AGGIORNAMENTO</a:t>
                      </a:r>
                      <a:endParaRPr lang="it-IT" sz="1000" b="1" i="0" u="none" strike="noStrike" noProof="0">
                        <a:solidFill>
                          <a:schemeClr val="bg1"/>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chemeClr val="bg1"/>
                          </a:solidFill>
                          <a:effectLst/>
                        </a:rPr>
                        <a:t>COMMISSIONI</a:t>
                      </a:r>
                      <a:endParaRPr lang="it-IT" sz="1000" b="1" i="0" u="none" strike="noStrike" noProof="0">
                        <a:solidFill>
                          <a:schemeClr val="bg1"/>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chemeClr val="bg1"/>
                          </a:solidFill>
                          <a:effectLst/>
                        </a:rPr>
                        <a:t>VARIAZIONE INTERVENUTE</a:t>
                      </a:r>
                      <a:endParaRPr lang="it-IT" sz="1000" b="1" i="0" u="none" strike="noStrike" noProof="0">
                        <a:solidFill>
                          <a:schemeClr val="bg1"/>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797763023"/>
                  </a:ext>
                </a:extLst>
              </a:tr>
              <a:tr h="114821">
                <a:tc>
                  <a:txBody>
                    <a:bodyPr/>
                    <a:lstStyle/>
                    <a:p>
                      <a:pPr algn="ctr" rtl="0" fontAlgn="b"/>
                      <a:r>
                        <a:rPr lang="it-IT" sz="1000" b="1" u="none" strike="noStrike" noProof="0">
                          <a:solidFill>
                            <a:srgbClr val="000000"/>
                          </a:solidFill>
                          <a:effectLst/>
                        </a:rPr>
                        <a:t>22 SETTEMBRE 2017</a:t>
                      </a:r>
                      <a:endParaRPr lang="it-IT" sz="1000" b="1" i="0" u="none" strike="noStrike" noProof="0">
                        <a:solidFill>
                          <a:srgbClr val="000000"/>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rgbClr val="000000"/>
                          </a:solidFill>
                          <a:effectLst/>
                        </a:rPr>
                        <a:t>V Riforme</a:t>
                      </a:r>
                      <a:endParaRPr lang="it-IT" sz="1000" b="1" i="0" u="none" strike="noStrike" noProof="0">
                        <a:solidFill>
                          <a:srgbClr val="000000"/>
                        </a:solidFill>
                        <a:effectLst/>
                        <a:latin typeface="Aptos" panose="020B0004020202020204" pitchFamily="34" charset="0"/>
                      </a:endParaRPr>
                    </a:p>
                  </a:txBody>
                  <a:tcPr marL="3959" marR="3959" marT="3959" marB="0" anchor="ctr"/>
                </a:tc>
                <a:tc>
                  <a:txBody>
                    <a:bodyPr/>
                    <a:lstStyle/>
                    <a:p>
                      <a:pPr algn="just" rtl="0" fontAlgn="b"/>
                      <a:r>
                        <a:rPr lang="it-IT" sz="1000" b="0" u="none" strike="noStrike" noProof="0">
                          <a:solidFill>
                            <a:srgbClr val="000000"/>
                          </a:solidFill>
                          <a:effectLst/>
                        </a:rPr>
                        <a:t>A seguito delle modifiche del Regolamento interno del Consiglio regionale, introdotte con la deliberazione consiliare n. 259 del 30 ottobre 2017, fino a quando non sarà eletto l’Ufficio di Presidenza le funzioni della Quinta Commissione permarranno in capo alla Commissione e ai suoi componenti già designati, così come comunicati nella 21^ seduta del Consiglio regionale del 23 giugno 2016, e precisamente: Presidente Sinibaldo </a:t>
                      </a:r>
                      <a:r>
                        <a:rPr lang="it-IT" sz="1000" b="1" u="none" strike="noStrike" noProof="0">
                          <a:solidFill>
                            <a:srgbClr val="000000"/>
                          </a:solidFill>
                          <a:effectLst/>
                        </a:rPr>
                        <a:t>ESPOSITO</a:t>
                      </a:r>
                      <a:r>
                        <a:rPr lang="it-IT" sz="1000" b="0" u="none" strike="noStrike" noProof="0">
                          <a:solidFill>
                            <a:srgbClr val="000000"/>
                          </a:solidFill>
                          <a:effectLst/>
                        </a:rPr>
                        <a:t>; Vice Presidente: Vincenzo </a:t>
                      </a:r>
                      <a:r>
                        <a:rPr lang="it-IT" sz="1000" b="1" u="none" strike="noStrike" noProof="0">
                          <a:solidFill>
                            <a:srgbClr val="000000"/>
                          </a:solidFill>
                          <a:effectLst/>
                        </a:rPr>
                        <a:t>PASQUA</a:t>
                      </a:r>
                      <a:r>
                        <a:rPr lang="it-IT" sz="1000" b="0" u="none" strike="noStrike" noProof="0">
                          <a:solidFill>
                            <a:srgbClr val="000000"/>
                          </a:solidFill>
                          <a:effectLst/>
                        </a:rPr>
                        <a:t>; Segretario: Arturo </a:t>
                      </a:r>
                      <a:r>
                        <a:rPr lang="it-IT" sz="1000" b="1" u="none" strike="noStrike" noProof="0">
                          <a:solidFill>
                            <a:srgbClr val="000000"/>
                          </a:solidFill>
                          <a:effectLst/>
                        </a:rPr>
                        <a:t>BOVA</a:t>
                      </a:r>
                      <a:r>
                        <a:rPr lang="it-IT" sz="1000" b="0" u="none" strike="noStrike" noProof="0">
                          <a:solidFill>
                            <a:srgbClr val="000000"/>
                          </a:solidFill>
                          <a:effectLst/>
                        </a:rPr>
                        <a:t>; Componenti: Domenico </a:t>
                      </a:r>
                      <a:r>
                        <a:rPr lang="it-IT" sz="1000" b="1" u="none" strike="noStrike" noProof="0">
                          <a:solidFill>
                            <a:srgbClr val="000000"/>
                          </a:solidFill>
                          <a:effectLst/>
                        </a:rPr>
                        <a:t>BATTAGLIA</a:t>
                      </a:r>
                      <a:r>
                        <a:rPr lang="it-IT" sz="1000" b="0" u="none" strike="noStrike" noProof="0">
                          <a:solidFill>
                            <a:srgbClr val="000000"/>
                          </a:solidFill>
                          <a:effectLst/>
                        </a:rPr>
                        <a:t>, Alessandro </a:t>
                      </a:r>
                      <a:r>
                        <a:rPr lang="it-IT" sz="1000" b="1" u="none" strike="noStrike" noProof="0">
                          <a:solidFill>
                            <a:srgbClr val="000000"/>
                          </a:solidFill>
                          <a:effectLst/>
                        </a:rPr>
                        <a:t>NICOLO</a:t>
                      </a:r>
                      <a:r>
                        <a:rPr lang="it-IT" sz="1000" b="0" u="none" strike="noStrike" noProof="0">
                          <a:solidFill>
                            <a:srgbClr val="000000"/>
                          </a:solidFill>
                          <a:effectLst/>
                        </a:rPr>
                        <a:t>’, Flora </a:t>
                      </a:r>
                      <a:r>
                        <a:rPr lang="it-IT" sz="1000" b="1" u="none" strike="noStrike" noProof="0">
                          <a:solidFill>
                            <a:srgbClr val="000000"/>
                          </a:solidFill>
                          <a:effectLst/>
                        </a:rPr>
                        <a:t>SCULCO</a:t>
                      </a:r>
                      <a:r>
                        <a:rPr lang="it-IT" sz="1000" b="0" u="none" strike="noStrike" noProof="0">
                          <a:solidFill>
                            <a:srgbClr val="000000"/>
                          </a:solidFill>
                          <a:effectLst/>
                        </a:rPr>
                        <a:t>.</a:t>
                      </a:r>
                      <a:endParaRPr lang="it-IT" sz="1000" b="0" i="0" u="none" strike="noStrike" noProof="0">
                        <a:solidFill>
                          <a:srgbClr val="000000"/>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2990226600"/>
                  </a:ext>
                </a:extLst>
              </a:tr>
              <a:tr h="114821">
                <a:tc>
                  <a:txBody>
                    <a:bodyPr/>
                    <a:lstStyle/>
                    <a:p>
                      <a:pPr algn="ctr" rtl="0" fontAlgn="b"/>
                      <a:r>
                        <a:rPr lang="it-IT" sz="1000" b="1" u="none" strike="noStrike" noProof="0">
                          <a:solidFill>
                            <a:srgbClr val="000000"/>
                          </a:solidFill>
                          <a:effectLst/>
                        </a:rPr>
                        <a:t>27 SETTEMBRE 2017</a:t>
                      </a:r>
                      <a:endParaRPr lang="it-IT" sz="1000" b="1" i="0" u="none" strike="noStrike" noProof="0">
                        <a:solidFill>
                          <a:srgbClr val="000000"/>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rgbClr val="000000"/>
                          </a:solidFill>
                          <a:effectLst/>
                        </a:rPr>
                        <a:t>Commissione Speciale di Vigilanza</a:t>
                      </a:r>
                    </a:p>
                    <a:p>
                      <a:pPr algn="ctr" rtl="0" fontAlgn="b"/>
                      <a:r>
                        <a:rPr lang="it-IT" sz="1000" b="1" u="none" strike="noStrike" noProof="0">
                          <a:solidFill>
                            <a:srgbClr val="000000"/>
                          </a:solidFill>
                          <a:effectLst/>
                        </a:rPr>
                        <a:t>e</a:t>
                      </a:r>
                    </a:p>
                    <a:p>
                      <a:pPr algn="ctr" rtl="0" fontAlgn="b"/>
                      <a:r>
                        <a:rPr lang="it-IT" sz="1000" b="1" u="none" strike="noStrike" noProof="0">
                          <a:solidFill>
                            <a:srgbClr val="000000"/>
                          </a:solidFill>
                          <a:effectLst/>
                        </a:rPr>
                        <a:t>Commissione Contro la ‘ndrangheta</a:t>
                      </a:r>
                      <a:endParaRPr lang="it-IT" sz="1000" b="1" i="0" u="none" strike="noStrike" noProof="0">
                        <a:solidFill>
                          <a:srgbClr val="000000"/>
                        </a:solidFill>
                        <a:effectLst/>
                        <a:latin typeface="Aptos" panose="020B0004020202020204" pitchFamily="34" charset="0"/>
                      </a:endParaRPr>
                    </a:p>
                  </a:txBody>
                  <a:tcPr marL="3959" marR="3959" marT="3959" marB="0" anchor="ctr"/>
                </a:tc>
                <a:tc>
                  <a:txBody>
                    <a:bodyPr/>
                    <a:lstStyle/>
                    <a:p>
                      <a:pPr algn="just" rtl="0" fontAlgn="b"/>
                      <a:r>
                        <a:rPr lang="it-IT" sz="1000" b="0" u="none" strike="noStrike" noProof="0">
                          <a:solidFill>
                            <a:srgbClr val="000000"/>
                          </a:solidFill>
                          <a:effectLst/>
                        </a:rPr>
                        <a:t>A seguito delle comunicazioni dei Presidenti dei Gruppi consiliari e all’elezione dell’Ufficio di Presidenza</a:t>
                      </a:r>
                      <a:endParaRPr lang="it-IT" sz="1000" b="0" i="0" u="none" strike="noStrike" noProof="0">
                        <a:solidFill>
                          <a:srgbClr val="000000"/>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3379520804"/>
                  </a:ext>
                </a:extLst>
              </a:tr>
              <a:tr h="114821">
                <a:tc>
                  <a:txBody>
                    <a:bodyPr/>
                    <a:lstStyle/>
                    <a:p>
                      <a:pPr algn="ctr" rtl="0" fontAlgn="b"/>
                      <a:r>
                        <a:rPr lang="it-IT" sz="1000" b="1" u="none" strike="noStrike" noProof="0">
                          <a:solidFill>
                            <a:srgbClr val="000000"/>
                          </a:solidFill>
                          <a:effectLst/>
                        </a:rPr>
                        <a:t>3 NOVEMBRE 2017</a:t>
                      </a:r>
                      <a:endParaRPr lang="it-IT" sz="1000" b="1" i="0" u="none" strike="noStrike" noProof="0">
                        <a:solidFill>
                          <a:srgbClr val="000000"/>
                        </a:solidFill>
                        <a:effectLst/>
                        <a:latin typeface="Aptos" panose="020B0004020202020204" pitchFamily="34" charset="0"/>
                      </a:endParaRPr>
                    </a:p>
                  </a:txBody>
                  <a:tcPr marL="3959" marR="3959" marT="3959"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000" b="1" u="none" strike="noStrike" noProof="0">
                          <a:solidFill>
                            <a:srgbClr val="000000"/>
                          </a:solidFill>
                          <a:effectLst/>
                        </a:rPr>
                        <a:t>Speciale di Vigilanza</a:t>
                      </a:r>
                      <a:endParaRPr lang="it-IT" sz="1000" b="1" i="0" u="none" strike="noStrike" noProof="0">
                        <a:solidFill>
                          <a:srgbClr val="000000"/>
                        </a:solidFill>
                        <a:effectLst/>
                        <a:latin typeface="Aptos" panose="020B0004020202020204" pitchFamily="34" charset="0"/>
                      </a:endParaRPr>
                    </a:p>
                  </a:txBody>
                  <a:tcPr marL="3959" marR="3959" marT="3959" marB="0" anchor="ctr"/>
                </a:tc>
                <a:tc>
                  <a:txBody>
                    <a:bodyPr/>
                    <a:lstStyle/>
                    <a:p>
                      <a:pPr algn="just" rtl="0" fontAlgn="b"/>
                      <a:r>
                        <a:rPr lang="it-IT" sz="1000" b="0" u="none" strike="noStrike" noProof="0">
                          <a:solidFill>
                            <a:srgbClr val="000000"/>
                          </a:solidFill>
                          <a:effectLst/>
                        </a:rPr>
                        <a:t>A seguito della designazione del consigliere Francesco </a:t>
                      </a:r>
                      <a:r>
                        <a:rPr lang="it-IT" sz="1000" b="1" u="none" strike="noStrike" noProof="0">
                          <a:solidFill>
                            <a:srgbClr val="000000"/>
                          </a:solidFill>
                          <a:effectLst/>
                        </a:rPr>
                        <a:t>D’AGOSTINO</a:t>
                      </a:r>
                      <a:r>
                        <a:rPr lang="it-IT" sz="1000" b="0" u="none" strike="noStrike" noProof="0">
                          <a:solidFill>
                            <a:srgbClr val="000000"/>
                          </a:solidFill>
                          <a:effectLst/>
                        </a:rPr>
                        <a:t> in sostituzione del Consigliere Vincenzo  </a:t>
                      </a:r>
                      <a:r>
                        <a:rPr lang="it-IT" sz="1000" b="1" u="none" strike="noStrike" noProof="0">
                          <a:solidFill>
                            <a:srgbClr val="000000"/>
                          </a:solidFill>
                          <a:effectLst/>
                        </a:rPr>
                        <a:t>PASQUA</a:t>
                      </a:r>
                      <a:endParaRPr lang="it-IT" sz="1000" b="1" i="0" u="none" strike="noStrike" noProof="0">
                        <a:solidFill>
                          <a:srgbClr val="000000"/>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1523414640"/>
                  </a:ext>
                </a:extLst>
              </a:tr>
              <a:tr h="138578">
                <a:tc>
                  <a:txBody>
                    <a:bodyPr/>
                    <a:lstStyle/>
                    <a:p>
                      <a:pPr algn="ctr" rtl="0" fontAlgn="b"/>
                      <a:r>
                        <a:rPr lang="it-IT" sz="1000" b="1" u="none" strike="noStrike" noProof="0">
                          <a:solidFill>
                            <a:srgbClr val="000000"/>
                          </a:solidFill>
                          <a:effectLst/>
                        </a:rPr>
                        <a:t>16 NOVEMBRE 2017</a:t>
                      </a:r>
                      <a:endParaRPr lang="it-IT" sz="1000" b="1" i="0" u="none" strike="noStrike" noProof="0">
                        <a:solidFill>
                          <a:srgbClr val="000000"/>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rgbClr val="000000"/>
                          </a:solidFill>
                          <a:effectLst/>
                        </a:rPr>
                        <a:t>V Riforme</a:t>
                      </a:r>
                      <a:endParaRPr lang="it-IT" sz="1000" b="1" i="0" u="none" strike="noStrike" noProof="0">
                        <a:solidFill>
                          <a:srgbClr val="000000"/>
                        </a:solidFill>
                        <a:effectLst/>
                        <a:latin typeface="Aptos" panose="020B0004020202020204" pitchFamily="34" charset="0"/>
                      </a:endParaRPr>
                    </a:p>
                  </a:txBody>
                  <a:tcPr marL="3959" marR="3959" marT="3959" marB="0" anchor="ctr"/>
                </a:tc>
                <a:tc>
                  <a:txBody>
                    <a:bodyPr/>
                    <a:lstStyle/>
                    <a:p>
                      <a:pPr algn="just" rtl="0" fontAlgn="b"/>
                      <a:r>
                        <a:rPr lang="it-IT" sz="1000" b="0" u="none" strike="noStrike" noProof="0">
                          <a:solidFill>
                            <a:srgbClr val="000000"/>
                          </a:solidFill>
                          <a:effectLst/>
                        </a:rPr>
                        <a:t>A seguito della sostituzione del Consigliere regionale Vincenzo </a:t>
                      </a:r>
                      <a:r>
                        <a:rPr lang="it-IT" sz="1000" b="1" u="none" strike="noStrike" noProof="0">
                          <a:solidFill>
                            <a:srgbClr val="000000"/>
                          </a:solidFill>
                          <a:effectLst/>
                        </a:rPr>
                        <a:t>PASQUA</a:t>
                      </a:r>
                      <a:r>
                        <a:rPr lang="it-IT" sz="1000" b="0" u="none" strike="noStrike" noProof="0">
                          <a:solidFill>
                            <a:srgbClr val="000000"/>
                          </a:solidFill>
                          <a:effectLst/>
                        </a:rPr>
                        <a:t> con il Consigliere regionale Francesco </a:t>
                      </a:r>
                      <a:r>
                        <a:rPr lang="it-IT" sz="1000" b="1" u="none" strike="noStrike" noProof="0">
                          <a:solidFill>
                            <a:srgbClr val="000000"/>
                          </a:solidFill>
                          <a:effectLst/>
                        </a:rPr>
                        <a:t>D’AGOSTINO.</a:t>
                      </a:r>
                      <a:endParaRPr lang="it-IT" sz="1000" b="1" i="0" u="none" strike="noStrike" noProof="0">
                        <a:solidFill>
                          <a:srgbClr val="000000"/>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2950824813"/>
                  </a:ext>
                </a:extLst>
              </a:tr>
              <a:tr h="170253">
                <a:tc>
                  <a:txBody>
                    <a:bodyPr/>
                    <a:lstStyle/>
                    <a:p>
                      <a:pPr algn="ctr" rtl="0" fontAlgn="b"/>
                      <a:r>
                        <a:rPr lang="it-IT" sz="1000" b="1" u="none" strike="noStrike" noProof="0">
                          <a:solidFill>
                            <a:srgbClr val="000000"/>
                          </a:solidFill>
                          <a:effectLst/>
                        </a:rPr>
                        <a:t>19 MARZO 2018</a:t>
                      </a:r>
                      <a:endParaRPr lang="it-IT" sz="1000" b="1" i="0" u="none" strike="noStrike" noProof="0">
                        <a:solidFill>
                          <a:srgbClr val="000000"/>
                        </a:solidFill>
                        <a:effectLst/>
                        <a:latin typeface="Aptos" panose="020B0004020202020204" pitchFamily="34" charset="0"/>
                      </a:endParaRPr>
                    </a:p>
                  </a:txBody>
                  <a:tcPr marL="3959" marR="3959" marT="3959"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000" b="1" u="none" strike="noStrike" noProof="0">
                          <a:solidFill>
                            <a:srgbClr val="000000"/>
                          </a:solidFill>
                          <a:effectLst/>
                        </a:rPr>
                        <a:t>V Riforme</a:t>
                      </a:r>
                      <a:endParaRPr lang="it-IT" sz="1000" b="1" i="0" u="none" strike="noStrike" noProof="0">
                        <a:solidFill>
                          <a:srgbClr val="000000"/>
                        </a:solidFill>
                        <a:effectLst/>
                        <a:latin typeface="Aptos" panose="020B0004020202020204" pitchFamily="34" charset="0"/>
                      </a:endParaRPr>
                    </a:p>
                  </a:txBody>
                  <a:tcPr marL="3959" marR="3959" marT="3959" marB="0" anchor="ctr"/>
                </a:tc>
                <a:tc>
                  <a:txBody>
                    <a:bodyPr/>
                    <a:lstStyle/>
                    <a:p>
                      <a:pPr algn="just" rtl="0" fontAlgn="b"/>
                      <a:r>
                        <a:rPr lang="it-IT" sz="1000" b="0" u="none" strike="noStrike" noProof="0">
                          <a:solidFill>
                            <a:srgbClr val="000000"/>
                          </a:solidFill>
                          <a:effectLst/>
                        </a:rPr>
                        <a:t>A seguito dell’elezione dell’Ufficio di Presidenza</a:t>
                      </a:r>
                      <a:endParaRPr lang="it-IT" sz="1000" b="0" i="0" u="none" strike="noStrike" noProof="0">
                        <a:solidFill>
                          <a:srgbClr val="000000"/>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280437425"/>
                  </a:ext>
                </a:extLst>
              </a:tr>
              <a:tr h="98984">
                <a:tc>
                  <a:txBody>
                    <a:bodyPr/>
                    <a:lstStyle/>
                    <a:p>
                      <a:pPr algn="ctr" rtl="0" fontAlgn="b"/>
                      <a:r>
                        <a:rPr lang="it-IT" sz="1000" b="1" u="none" strike="noStrike" noProof="0">
                          <a:solidFill>
                            <a:srgbClr val="000000"/>
                          </a:solidFill>
                          <a:effectLst/>
                        </a:rPr>
                        <a:t>26 GIUGNO 2018</a:t>
                      </a:r>
                      <a:endParaRPr lang="it-IT" sz="1000" b="1" i="0" u="none" strike="noStrike" noProof="0">
                        <a:solidFill>
                          <a:srgbClr val="000000"/>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rgbClr val="000000"/>
                          </a:solidFill>
                          <a:effectLst/>
                        </a:rPr>
                        <a:t>Speciale di Vigilanza</a:t>
                      </a:r>
                      <a:endParaRPr lang="it-IT" sz="1000" b="1" i="0" u="none" strike="noStrike" noProof="0">
                        <a:solidFill>
                          <a:srgbClr val="000000"/>
                        </a:solidFill>
                        <a:effectLst/>
                        <a:latin typeface="Aptos" panose="020B0004020202020204" pitchFamily="34" charset="0"/>
                      </a:endParaRPr>
                    </a:p>
                  </a:txBody>
                  <a:tcPr marL="3959" marR="3959" marT="3959" marB="0" anchor="ctr"/>
                </a:tc>
                <a:tc>
                  <a:txBody>
                    <a:bodyPr/>
                    <a:lstStyle/>
                    <a:p>
                      <a:pPr algn="just" rtl="0" fontAlgn="b"/>
                      <a:r>
                        <a:rPr lang="it-IT" sz="1000" b="0" u="none" strike="noStrike" noProof="0">
                          <a:solidFill>
                            <a:srgbClr val="000000"/>
                          </a:solidFill>
                          <a:effectLst/>
                        </a:rPr>
                        <a:t>A seguito dell’assegnazione del Consigliere Giuseppe </a:t>
                      </a:r>
                      <a:r>
                        <a:rPr lang="it-IT" sz="1000" b="1" u="none" strike="noStrike" noProof="0">
                          <a:solidFill>
                            <a:srgbClr val="000000"/>
                          </a:solidFill>
                          <a:effectLst/>
                        </a:rPr>
                        <a:t>PEDA</a:t>
                      </a:r>
                      <a:r>
                        <a:rPr lang="it-IT" sz="1000" b="0" u="none" strike="noStrike" noProof="0">
                          <a:solidFill>
                            <a:srgbClr val="000000"/>
                          </a:solidFill>
                          <a:effectLst/>
                        </a:rPr>
                        <a:t>’</a:t>
                      </a:r>
                      <a:endParaRPr lang="it-IT" sz="1000" b="0" i="0" u="none" strike="noStrike" noProof="0">
                        <a:solidFill>
                          <a:srgbClr val="000000"/>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423494581"/>
                  </a:ext>
                </a:extLst>
              </a:tr>
              <a:tr h="98984">
                <a:tc>
                  <a:txBody>
                    <a:bodyPr/>
                    <a:lstStyle/>
                    <a:p>
                      <a:pPr algn="ctr" rtl="0" fontAlgn="b"/>
                      <a:r>
                        <a:rPr lang="it-IT" sz="1000" b="1" u="none" strike="noStrike" noProof="0">
                          <a:solidFill>
                            <a:srgbClr val="000000"/>
                          </a:solidFill>
                          <a:effectLst/>
                        </a:rPr>
                        <a:t>4 FEBBRAIO 2019</a:t>
                      </a:r>
                      <a:endParaRPr lang="it-IT" sz="1000" b="1" i="0" u="none" strike="noStrike" noProof="0">
                        <a:solidFill>
                          <a:srgbClr val="000000"/>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rgbClr val="000000"/>
                          </a:solidFill>
                          <a:effectLst/>
                        </a:rPr>
                        <a:t>Commissione Speciale di Vigilanza</a:t>
                      </a:r>
                    </a:p>
                    <a:p>
                      <a:pPr algn="ctr" rtl="0" fontAlgn="b"/>
                      <a:r>
                        <a:rPr lang="it-IT" sz="1000" b="1" u="none" strike="noStrike" noProof="0">
                          <a:solidFill>
                            <a:srgbClr val="000000"/>
                          </a:solidFill>
                          <a:effectLst/>
                        </a:rPr>
                        <a:t>e</a:t>
                      </a:r>
                    </a:p>
                    <a:p>
                      <a:pPr algn="ctr" rtl="0" fontAlgn="b"/>
                      <a:r>
                        <a:rPr lang="it-IT" sz="1000" b="1" u="none" strike="noStrike" noProof="0">
                          <a:solidFill>
                            <a:srgbClr val="000000"/>
                          </a:solidFill>
                          <a:effectLst/>
                        </a:rPr>
                        <a:t>Commissione Contro la ‘ndrangheta</a:t>
                      </a:r>
                      <a:endParaRPr lang="it-IT" sz="1000" b="1" i="0" u="none" strike="noStrike" noProof="0">
                        <a:solidFill>
                          <a:srgbClr val="000000"/>
                        </a:solidFill>
                        <a:effectLst/>
                        <a:latin typeface="Aptos" panose="020B0004020202020204" pitchFamily="34" charset="0"/>
                      </a:endParaRPr>
                    </a:p>
                  </a:txBody>
                  <a:tcPr marL="3959" marR="3959" marT="3959" marB="0" anchor="ctr"/>
                </a:tc>
                <a:tc>
                  <a:txBody>
                    <a:bodyPr/>
                    <a:lstStyle/>
                    <a:p>
                      <a:pPr algn="just" rtl="0" fontAlgn="b"/>
                      <a:r>
                        <a:rPr lang="it-IT" sz="1000" b="0" u="none" strike="noStrike" noProof="0">
                          <a:solidFill>
                            <a:srgbClr val="000000"/>
                          </a:solidFill>
                          <a:effectLst/>
                        </a:rPr>
                        <a:t>Il consigliere Giuseppe </a:t>
                      </a:r>
                      <a:r>
                        <a:rPr lang="it-IT" sz="1000" b="1" u="none" strike="noStrike" noProof="0">
                          <a:solidFill>
                            <a:srgbClr val="000000"/>
                          </a:solidFill>
                          <a:effectLst/>
                        </a:rPr>
                        <a:t>MORRONE</a:t>
                      </a:r>
                      <a:r>
                        <a:rPr lang="it-IT" sz="1000" b="0" u="none" strike="noStrike" noProof="0">
                          <a:solidFill>
                            <a:srgbClr val="000000"/>
                          </a:solidFill>
                          <a:effectLst/>
                        </a:rPr>
                        <a:t> ha aderito al gruppo consiliare «MISTO»</a:t>
                      </a:r>
                      <a:endParaRPr lang="it-IT" sz="1000" b="0" i="0" u="none" strike="noStrike" noProof="0">
                        <a:solidFill>
                          <a:srgbClr val="000000"/>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1668242113"/>
                  </a:ext>
                </a:extLst>
              </a:tr>
              <a:tr h="98984">
                <a:tc>
                  <a:txBody>
                    <a:bodyPr/>
                    <a:lstStyle/>
                    <a:p>
                      <a:pPr algn="ctr" rtl="0" fontAlgn="b"/>
                      <a:r>
                        <a:rPr lang="it-IT" sz="1000" b="1" u="none" strike="noStrike" noProof="0">
                          <a:solidFill>
                            <a:srgbClr val="000000"/>
                          </a:solidFill>
                          <a:effectLst/>
                        </a:rPr>
                        <a:t>27 MARZO 2019</a:t>
                      </a:r>
                      <a:endParaRPr lang="it-IT" sz="1000" b="1" i="0" u="none" strike="noStrike" noProof="0">
                        <a:solidFill>
                          <a:srgbClr val="000000"/>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rgbClr val="000000"/>
                          </a:solidFill>
                          <a:effectLst/>
                        </a:rPr>
                        <a:t>Commissione Speciale di Vigilanza</a:t>
                      </a:r>
                    </a:p>
                    <a:p>
                      <a:pPr algn="ctr" rtl="0" fontAlgn="b"/>
                      <a:r>
                        <a:rPr lang="it-IT" sz="1000" b="1" u="none" strike="noStrike" noProof="0">
                          <a:solidFill>
                            <a:srgbClr val="000000"/>
                          </a:solidFill>
                          <a:effectLst/>
                        </a:rPr>
                        <a:t>e</a:t>
                      </a:r>
                    </a:p>
                    <a:p>
                      <a:pPr algn="ctr" rtl="0" fontAlgn="b"/>
                      <a:r>
                        <a:rPr lang="it-IT" sz="1000" b="1" u="none" strike="noStrike" noProof="0">
                          <a:solidFill>
                            <a:srgbClr val="000000"/>
                          </a:solidFill>
                          <a:effectLst/>
                        </a:rPr>
                        <a:t>Commissione Contro la ‘ndrangheta</a:t>
                      </a:r>
                      <a:endParaRPr lang="it-IT" sz="1000" b="1" i="0" u="none" strike="noStrike" noProof="0">
                        <a:solidFill>
                          <a:srgbClr val="000000"/>
                        </a:solidFill>
                        <a:effectLst/>
                        <a:latin typeface="Aptos" panose="020B0004020202020204" pitchFamily="34" charset="0"/>
                      </a:endParaRPr>
                    </a:p>
                  </a:txBody>
                  <a:tcPr marL="3959" marR="3959" marT="3959" marB="0" anchor="ctr"/>
                </a:tc>
                <a:tc>
                  <a:txBody>
                    <a:bodyPr/>
                    <a:lstStyle/>
                    <a:p>
                      <a:pPr algn="just" rtl="0" fontAlgn="b"/>
                      <a:r>
                        <a:rPr lang="it-IT" sz="1000" b="0" u="none" strike="noStrike" noProof="0">
                          <a:solidFill>
                            <a:srgbClr val="000000"/>
                          </a:solidFill>
                          <a:effectLst/>
                        </a:rPr>
                        <a:t>Il consigliere Giuseppe </a:t>
                      </a:r>
                      <a:r>
                        <a:rPr lang="it-IT" sz="1000" b="1" u="none" strike="noStrike" noProof="0">
                          <a:solidFill>
                            <a:srgbClr val="000000"/>
                          </a:solidFill>
                          <a:effectLst/>
                        </a:rPr>
                        <a:t>MORRONE</a:t>
                      </a:r>
                      <a:r>
                        <a:rPr lang="it-IT" sz="1000" b="0" u="none" strike="noStrike" noProof="0">
                          <a:solidFill>
                            <a:srgbClr val="000000"/>
                          </a:solidFill>
                          <a:effectLst/>
                        </a:rPr>
                        <a:t> ha aderito al gruppo consiliare «MODERATI PER LA CALABRIA»</a:t>
                      </a:r>
                      <a:endParaRPr lang="it-IT" sz="1000" b="0" i="0" u="none" strike="noStrike" noProof="0">
                        <a:solidFill>
                          <a:srgbClr val="000000"/>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1431499614"/>
                  </a:ext>
                </a:extLst>
              </a:tr>
            </a:tbl>
          </a:graphicData>
        </a:graphic>
      </p:graphicFrame>
      <p:sp>
        <p:nvSpPr>
          <p:cNvPr id="3" name="Segnaposto numero diapositiva 2">
            <a:extLst>
              <a:ext uri="{FF2B5EF4-FFF2-40B4-BE49-F238E27FC236}">
                <a16:creationId xmlns:a16="http://schemas.microsoft.com/office/drawing/2014/main" id="{6C562A5A-364B-61EC-02E1-84AD2C611DF8}"/>
              </a:ext>
            </a:extLst>
          </p:cNvPr>
          <p:cNvSpPr>
            <a:spLocks noGrp="1"/>
          </p:cNvSpPr>
          <p:nvPr>
            <p:ph type="sldNum" sz="quarter" idx="12"/>
          </p:nvPr>
        </p:nvSpPr>
        <p:spPr/>
        <p:txBody>
          <a:bodyPr/>
          <a:lstStyle/>
          <a:p>
            <a:fld id="{C0A75620-F3D8-4140-B583-EC592D52B7F3}" type="slidenum">
              <a:rPr lang="it-IT" noProof="0" smtClean="0"/>
              <a:pPr/>
              <a:t>104</a:t>
            </a:fld>
            <a:endParaRPr lang="it-IT" noProof="0"/>
          </a:p>
        </p:txBody>
      </p:sp>
      <p:sp>
        <p:nvSpPr>
          <p:cNvPr id="5" name="Segnaposto piè di pagina 4">
            <a:extLst>
              <a:ext uri="{FF2B5EF4-FFF2-40B4-BE49-F238E27FC236}">
                <a16:creationId xmlns:a16="http://schemas.microsoft.com/office/drawing/2014/main" id="{A5BD56F1-BD37-1F8B-FB27-88B10F24272E}"/>
              </a:ext>
            </a:extLst>
          </p:cNvPr>
          <p:cNvSpPr>
            <a:spLocks noGrp="1"/>
          </p:cNvSpPr>
          <p:nvPr>
            <p:ph type="ftr" sz="quarter" idx="11"/>
          </p:nvPr>
        </p:nvSpPr>
        <p:spPr>
          <a:xfrm>
            <a:off x="0" y="6502746"/>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EA5026E9-C85E-7D84-E64C-9E8E44B4E899}"/>
              </a:ext>
            </a:extLst>
          </p:cNvPr>
          <p:cNvSpPr txBox="1">
            <a:spLocks/>
          </p:cNvSpPr>
          <p:nvPr/>
        </p:nvSpPr>
        <p:spPr>
          <a:xfrm>
            <a:off x="3048"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defRPr/>
            </a:pPr>
            <a:r>
              <a:rPr lang="it-IT" sz="2800" b="1" noProof="0">
                <a:solidFill>
                  <a:schemeClr val="bg1"/>
                </a:solidFill>
                <a:latin typeface="Aptos" panose="020B0004020202020204" pitchFamily="34" charset="0"/>
              </a:rPr>
              <a:t>Commissioni speciali</a:t>
            </a:r>
          </a:p>
          <a:p>
            <a:pPr lvl="0" algn="ctr">
              <a:defRPr/>
            </a:pPr>
            <a:r>
              <a:rPr lang="it-IT" sz="1600" b="1" noProof="0">
                <a:solidFill>
                  <a:schemeClr val="bg1"/>
                </a:solidFill>
                <a:latin typeface="Aptos" panose="020B0004020202020204" pitchFamily="34" charset="0"/>
              </a:rPr>
              <a:t>Variazioni intervenute durante la legislatura</a:t>
            </a:r>
          </a:p>
        </p:txBody>
      </p:sp>
    </p:spTree>
    <p:extLst>
      <p:ext uri="{BB962C8B-B14F-4D97-AF65-F5344CB8AC3E}">
        <p14:creationId xmlns:p14="http://schemas.microsoft.com/office/powerpoint/2010/main" val="1092508111"/>
      </p:ext>
    </p:extLst>
  </p:cSld>
  <p:clrMapOvr>
    <a:masterClrMapping/>
  </p:clrMapOvr>
  <mc:AlternateContent xmlns:mc="http://schemas.openxmlformats.org/markup-compatibility/2006" xmlns:p14="http://schemas.microsoft.com/office/powerpoint/2010/main">
    <mc:Choice Requires="p14">
      <p:transition spd="slow" p14:dur="2000" advTm="4128"/>
    </mc:Choice>
    <mc:Fallback xmlns="">
      <p:transition spd="slow" advTm="4128"/>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F2E74-8DE5-90C6-9492-B376485886A2}"/>
            </a:ext>
          </a:extLst>
        </p:cNvPr>
        <p:cNvGrpSpPr/>
        <p:nvPr/>
      </p:nvGrpSpPr>
      <p:grpSpPr>
        <a:xfrm>
          <a:off x="0" y="0"/>
          <a:ext cx="0" cy="0"/>
          <a:chOff x="0" y="0"/>
          <a:chExt cx="0" cy="0"/>
        </a:xfrm>
      </p:grpSpPr>
      <p:graphicFrame>
        <p:nvGraphicFramePr>
          <p:cNvPr id="3" name="Tabella 2" descr="TAB. X LEGISLATURA COMMISSIONI SPECIALI - FINE LEGISLATURA">
            <a:extLst>
              <a:ext uri="{FF2B5EF4-FFF2-40B4-BE49-F238E27FC236}">
                <a16:creationId xmlns:a16="http://schemas.microsoft.com/office/drawing/2014/main" id="{E409BE37-FE83-FF48-BD57-4C060EE978AA}"/>
              </a:ext>
            </a:extLst>
          </p:cNvPr>
          <p:cNvGraphicFramePr>
            <a:graphicFrameLocks noGrp="1"/>
          </p:cNvGraphicFramePr>
          <p:nvPr>
            <p:extLst>
              <p:ext uri="{D42A27DB-BD31-4B8C-83A1-F6EECF244321}">
                <p14:modId xmlns:p14="http://schemas.microsoft.com/office/powerpoint/2010/main" val="837386955"/>
              </p:ext>
            </p:extLst>
          </p:nvPr>
        </p:nvGraphicFramePr>
        <p:xfrm>
          <a:off x="3222248" y="2040481"/>
          <a:ext cx="5747503" cy="2312323"/>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493954">
                  <a:extLst>
                    <a:ext uri="{9D8B030D-6E8A-4147-A177-3AD203B41FA5}">
                      <a16:colId xmlns:a16="http://schemas.microsoft.com/office/drawing/2014/main" val="932494729"/>
                    </a:ext>
                  </a:extLst>
                </a:gridCol>
                <a:gridCol w="1715762">
                  <a:extLst>
                    <a:ext uri="{9D8B030D-6E8A-4147-A177-3AD203B41FA5}">
                      <a16:colId xmlns:a16="http://schemas.microsoft.com/office/drawing/2014/main" val="3289243178"/>
                    </a:ext>
                  </a:extLst>
                </a:gridCol>
                <a:gridCol w="1759977">
                  <a:extLst>
                    <a:ext uri="{9D8B030D-6E8A-4147-A177-3AD203B41FA5}">
                      <a16:colId xmlns:a16="http://schemas.microsoft.com/office/drawing/2014/main" val="3932465873"/>
                    </a:ext>
                  </a:extLst>
                </a:gridCol>
              </a:tblGrid>
              <a:tr h="530411">
                <a:tc>
                  <a:txBody>
                    <a:bodyPr/>
                    <a:lstStyle/>
                    <a:p>
                      <a:pPr algn="ctr">
                        <a:lnSpc>
                          <a:spcPct val="100000"/>
                        </a:lnSpc>
                        <a:spcAft>
                          <a:spcPts val="0"/>
                        </a:spcAft>
                        <a:buNone/>
                      </a:pPr>
                      <a:r>
                        <a:rPr lang="it-IT" sz="900" b="1" kern="1200" cap="none" spc="0" noProof="0">
                          <a:ln w="0"/>
                          <a:solidFill>
                            <a:schemeClr val="bg1"/>
                          </a:solidFill>
                          <a:effectLst/>
                        </a:rPr>
                        <a:t>Carica</a:t>
                      </a: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900" b="1" kern="1200" cap="none" spc="30" noProof="0">
                          <a:solidFill>
                            <a:schemeClr val="tx1"/>
                          </a:solidFill>
                          <a:effectLst/>
                        </a:rPr>
                        <a:t>5^ COMMISSIONE </a:t>
                      </a:r>
                      <a:endParaRPr lang="it-IT" sz="900" b="1" kern="100" cap="none" spc="30" noProof="0">
                        <a:solidFill>
                          <a:schemeClr val="tx1"/>
                        </a:solidFill>
                        <a:effectLst/>
                      </a:endParaRPr>
                    </a:p>
                    <a:p>
                      <a:pPr algn="ctr">
                        <a:lnSpc>
                          <a:spcPct val="100000"/>
                        </a:lnSpc>
                        <a:spcAft>
                          <a:spcPts val="0"/>
                        </a:spcAft>
                        <a:buNone/>
                      </a:pPr>
                      <a:r>
                        <a:rPr lang="it-IT" sz="900" b="1" kern="1200" cap="none" spc="30" noProof="0">
                          <a:solidFill>
                            <a:schemeClr val="tx1"/>
                          </a:solidFill>
                          <a:effectLst/>
                        </a:rPr>
                        <a:t> Riforme</a:t>
                      </a:r>
                      <a:endParaRPr lang="it-IT" sz="900" b="1" kern="100" cap="none" spc="0" noProof="0">
                        <a:solidFill>
                          <a:srgbClr val="FF0000"/>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noProof="0"/>
                        <a:t>Commissione Speciale di Vigilanza</a:t>
                      </a:r>
                      <a:endParaRPr lang="it-IT" sz="900" b="1" noProof="0">
                        <a:latin typeface="+mn-lt"/>
                      </a:endParaRP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noProof="0"/>
                        <a:t>Commissione contro la 'ndrangheta</a:t>
                      </a:r>
                      <a:endParaRPr lang="it-IT" sz="900" b="1" noProof="0">
                        <a:latin typeface="+mn-lt"/>
                      </a:endParaRP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chemeClr val="tx1"/>
                          </a:solidFill>
                          <a:effectLst/>
                        </a:rPr>
                        <a:t>D’AGOSTINO Francesco</a:t>
                      </a:r>
                    </a:p>
                    <a:p>
                      <a:pPr marR="54610" algn="ctr">
                        <a:lnSpc>
                          <a:spcPct val="100000"/>
                        </a:lnSpc>
                        <a:spcAft>
                          <a:spcPts val="0"/>
                        </a:spcAft>
                        <a:buNone/>
                      </a:pPr>
                      <a:r>
                        <a:rPr lang="it-IT" sz="900" b="1" u="none" strike="noStrike" noProof="0">
                          <a:solidFill>
                            <a:schemeClr val="tx1"/>
                          </a:solidFill>
                          <a:effectLst/>
                        </a:rPr>
                        <a:t>(Oliverio Presidente)</a:t>
                      </a:r>
                      <a:endParaRPr lang="it-IT" sz="900" b="1" i="0" u="none" strike="noStrike" noProof="0">
                        <a:solidFill>
                          <a:schemeClr val="tx1"/>
                        </a:solidFill>
                        <a:effectLst/>
                        <a:latin typeface="+mn-lt"/>
                      </a:endParaRPr>
                    </a:p>
                  </a:txBody>
                  <a:tcPr marL="6450" marR="461" marT="461" marB="0" anchor="ctr"/>
                </a:tc>
                <a:tc>
                  <a:txBody>
                    <a:bodyPr/>
                    <a:lstStyle/>
                    <a:p>
                      <a:pPr marL="0" marR="54610" algn="ctr" defTabSz="914400" rtl="0" eaLnBrk="1" fontAlgn="ctr" latinLnBrk="0" hangingPunct="1">
                        <a:lnSpc>
                          <a:spcPct val="100000"/>
                        </a:lnSpc>
                        <a:spcAft>
                          <a:spcPts val="0"/>
                        </a:spcAft>
                        <a:buNone/>
                      </a:pPr>
                      <a:r>
                        <a:rPr lang="it-IT" sz="900" b="1" u="none" strike="noStrike" noProof="0">
                          <a:solidFill>
                            <a:schemeClr val="tx1"/>
                          </a:solidFill>
                          <a:effectLst/>
                        </a:rPr>
                        <a:t>MORRONE Giuseppe</a:t>
                      </a:r>
                    </a:p>
                    <a:p>
                      <a:pPr marL="0" marR="54610" algn="ctr" defTabSz="914400" rtl="0" eaLnBrk="1" fontAlgn="ctr" latinLnBrk="0" hangingPunct="1">
                        <a:lnSpc>
                          <a:spcPct val="100000"/>
                        </a:lnSpc>
                        <a:spcAft>
                          <a:spcPts val="0"/>
                        </a:spcAft>
                        <a:buNone/>
                      </a:pPr>
                      <a:r>
                        <a:rPr lang="it-IT" sz="900" b="1" u="none" strike="noStrike" noProof="0">
                          <a:solidFill>
                            <a:schemeClr val="tx1"/>
                          </a:solidFill>
                          <a:effectLst/>
                        </a:rPr>
                        <a:t>(Moderati  per la Calabria)</a:t>
                      </a:r>
                      <a:endParaRPr lang="it-IT" sz="900" b="1" i="0" u="none" strike="noStrike" noProof="0">
                        <a:solidFill>
                          <a:schemeClr val="tx1"/>
                        </a:solidFill>
                        <a:effectLst/>
                        <a:latin typeface="+mn-lt"/>
                      </a:endParaRPr>
                    </a:p>
                  </a:txBody>
                  <a:tcPr marL="836" marR="60" marT="60" marB="0" anchor="ctr"/>
                </a:tc>
                <a:tc>
                  <a:txBody>
                    <a:bodyPr/>
                    <a:lstStyle/>
                    <a:p>
                      <a:pPr marR="54610" algn="ctr">
                        <a:lnSpc>
                          <a:spcPct val="100000"/>
                        </a:lnSpc>
                        <a:spcAft>
                          <a:spcPts val="0"/>
                        </a:spcAft>
                        <a:buNone/>
                      </a:pPr>
                      <a:r>
                        <a:rPr lang="it-IT" sz="900" b="1" u="none" strike="noStrike" noProof="0">
                          <a:solidFill>
                            <a:schemeClr val="tx1"/>
                          </a:solidFill>
                          <a:effectLst/>
                        </a:rPr>
                        <a:t>BOVA Arturo</a:t>
                      </a:r>
                    </a:p>
                    <a:p>
                      <a:pPr marR="54610" algn="ctr">
                        <a:lnSpc>
                          <a:spcPct val="100000"/>
                        </a:lnSpc>
                        <a:spcAft>
                          <a:spcPts val="0"/>
                        </a:spcAft>
                        <a:buNone/>
                      </a:pPr>
                      <a:r>
                        <a:rPr lang="it-IT" sz="900" b="1" u="none" strike="noStrike" noProof="0">
                          <a:solidFill>
                            <a:schemeClr val="tx1"/>
                          </a:solidFill>
                          <a:effectLst/>
                        </a:rPr>
                        <a:t>(Democratici Progressisti)</a:t>
                      </a:r>
                      <a:endParaRPr lang="it-IT" sz="900" b="1" i="0" u="none" strike="noStrike" noProof="0">
                        <a:solidFill>
                          <a:schemeClr val="tx1"/>
                        </a:solidFill>
                        <a:effectLst/>
                        <a:latin typeface="+mn-lt"/>
                      </a:endParaRPr>
                    </a:p>
                  </a:txBody>
                  <a:tcPr marL="6450" marR="461" marT="461"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900" b="1" kern="1200" cap="none" spc="0" noProof="0">
                          <a:ln w="0"/>
                          <a:solidFill>
                            <a:schemeClr val="bg1"/>
                          </a:solidFill>
                          <a:effectLst/>
                        </a:rPr>
                        <a:t>VICE 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chemeClr val="tx1"/>
                          </a:solidFill>
                          <a:effectLst/>
                        </a:rPr>
                        <a:t>NICOLO’ Alessandro</a:t>
                      </a:r>
                    </a:p>
                    <a:p>
                      <a:pPr marR="54610" algn="ctr">
                        <a:lnSpc>
                          <a:spcPct val="100000"/>
                        </a:lnSpc>
                        <a:spcAft>
                          <a:spcPts val="0"/>
                        </a:spcAft>
                        <a:buNone/>
                      </a:pPr>
                      <a:r>
                        <a:rPr lang="it-IT" sz="900" b="1" u="none" strike="noStrike" noProof="0">
                          <a:solidFill>
                            <a:schemeClr val="tx1"/>
                          </a:solidFill>
                          <a:effectLst/>
                        </a:rPr>
                        <a:t>(Forza Italia)</a:t>
                      </a:r>
                      <a:endParaRPr lang="it-IT" sz="900" b="1" i="0" u="none" strike="noStrike" noProof="0">
                        <a:solidFill>
                          <a:schemeClr val="tx1"/>
                        </a:solidFill>
                        <a:effectLst/>
                        <a:latin typeface="+mn-lt"/>
                      </a:endParaRPr>
                    </a:p>
                  </a:txBody>
                  <a:tcPr marL="0" marR="461" marT="461" marB="0" anchor="ctr"/>
                </a:tc>
                <a:tc>
                  <a:txBody>
                    <a:bodyPr/>
                    <a:lstStyle/>
                    <a:p>
                      <a:pPr marR="54610" algn="ctr">
                        <a:lnSpc>
                          <a:spcPct val="100000"/>
                        </a:lnSpc>
                        <a:spcAft>
                          <a:spcPts val="0"/>
                        </a:spcAft>
                        <a:buNone/>
                      </a:pPr>
                      <a:r>
                        <a:rPr lang="it-IT" sz="900" b="1" u="none" strike="noStrike" noProof="0">
                          <a:solidFill>
                            <a:schemeClr val="tx1"/>
                          </a:solidFill>
                          <a:effectLst/>
                        </a:rPr>
                        <a:t>BATTAGLIA Domenico Donato</a:t>
                      </a:r>
                    </a:p>
                    <a:p>
                      <a:pPr marR="54610" algn="ctr">
                        <a:lnSpc>
                          <a:spcPct val="100000"/>
                        </a:lnSpc>
                        <a:spcAft>
                          <a:spcPts val="0"/>
                        </a:spcAft>
                        <a:buNone/>
                      </a:pPr>
                      <a:r>
                        <a:rPr lang="it-IT" sz="900" b="1" u="none" strike="noStrike" noProof="0">
                          <a:solidFill>
                            <a:schemeClr val="tx1"/>
                          </a:solidFill>
                          <a:effectLst/>
                        </a:rPr>
                        <a:t>(Partito Democratico)</a:t>
                      </a:r>
                      <a:endParaRPr lang="it-IT" sz="900" b="1" i="0" u="none" strike="noStrike" noProof="0">
                        <a:solidFill>
                          <a:schemeClr val="tx1"/>
                        </a:solidFill>
                        <a:effectLst/>
                        <a:latin typeface="+mn-lt"/>
                      </a:endParaRPr>
                    </a:p>
                  </a:txBody>
                  <a:tcPr marL="0" marR="60" marT="60" marB="0" anchor="ctr"/>
                </a:tc>
                <a:tc>
                  <a:txBody>
                    <a:bodyPr/>
                    <a:lstStyle/>
                    <a:p>
                      <a:pPr marR="54610" algn="ctr">
                        <a:lnSpc>
                          <a:spcPct val="100000"/>
                        </a:lnSpc>
                        <a:spcAft>
                          <a:spcPts val="0"/>
                        </a:spcAft>
                        <a:buNone/>
                      </a:pPr>
                      <a:r>
                        <a:rPr lang="it-IT" sz="900" b="1" u="none" strike="noStrike" noProof="0">
                          <a:solidFill>
                            <a:schemeClr val="tx1"/>
                          </a:solidFill>
                          <a:effectLst/>
                        </a:rPr>
                        <a:t>MORRONE Giuseppe</a:t>
                      </a:r>
                    </a:p>
                    <a:p>
                      <a:pPr marR="54610" algn="ctr">
                        <a:lnSpc>
                          <a:spcPct val="100000"/>
                        </a:lnSpc>
                        <a:spcAft>
                          <a:spcPts val="0"/>
                        </a:spcAft>
                        <a:buNone/>
                      </a:pPr>
                      <a:r>
                        <a:rPr lang="it-IT" sz="900" b="1" u="none" strike="noStrike" noProof="0">
                          <a:solidFill>
                            <a:schemeClr val="tx1"/>
                          </a:solidFill>
                          <a:effectLst/>
                        </a:rPr>
                        <a:t>(Moderati per la Calabria)</a:t>
                      </a:r>
                      <a:endParaRPr lang="it-IT" sz="900" b="1" i="0" u="none" strike="noStrike" noProof="0">
                        <a:solidFill>
                          <a:schemeClr val="tx1"/>
                        </a:solidFill>
                        <a:effectLst/>
                        <a:latin typeface="+mn-lt"/>
                      </a:endParaRPr>
                    </a:p>
                  </a:txBody>
                  <a:tcPr marL="0" marR="461" marT="461"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900" b="1" kern="1200" cap="none" spc="0" noProof="0">
                          <a:ln w="0"/>
                          <a:solidFill>
                            <a:schemeClr val="bg1"/>
                          </a:solidFill>
                          <a:effectLst/>
                        </a:rPr>
                        <a:t>SEGRETARIO</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chemeClr val="tx1"/>
                          </a:solidFill>
                          <a:effectLst/>
                        </a:rPr>
                        <a:t>BOVA Arturo</a:t>
                      </a:r>
                    </a:p>
                    <a:p>
                      <a:pPr marR="54610" algn="ctr">
                        <a:lnSpc>
                          <a:spcPct val="100000"/>
                        </a:lnSpc>
                        <a:spcAft>
                          <a:spcPts val="0"/>
                        </a:spcAft>
                        <a:buNone/>
                      </a:pPr>
                      <a:r>
                        <a:rPr lang="it-IT" sz="900" b="1" u="none" strike="noStrike" noProof="0">
                          <a:solidFill>
                            <a:schemeClr val="tx1"/>
                          </a:solidFill>
                          <a:effectLst/>
                        </a:rPr>
                        <a:t>(Democratici Progressisti)</a:t>
                      </a:r>
                      <a:endParaRPr lang="it-IT" sz="900" b="1" i="0" u="none" strike="noStrike" noProof="0">
                        <a:solidFill>
                          <a:schemeClr val="tx1"/>
                        </a:solidFill>
                        <a:effectLst/>
                        <a:latin typeface="+mn-lt"/>
                      </a:endParaRPr>
                    </a:p>
                  </a:txBody>
                  <a:tcPr marL="6450" marR="461" marT="461" marB="0" anchor="ctr"/>
                </a:tc>
                <a:tc>
                  <a:txBody>
                    <a:bodyPr/>
                    <a:lstStyle/>
                    <a:p>
                      <a:pPr marR="54610" algn="ctr">
                        <a:lnSpc>
                          <a:spcPct val="100000"/>
                        </a:lnSpc>
                        <a:spcAft>
                          <a:spcPts val="0"/>
                        </a:spcAft>
                        <a:buNone/>
                      </a:pPr>
                      <a:r>
                        <a:rPr lang="it-IT" sz="900" b="1" u="none" strike="noStrike" noProof="0">
                          <a:solidFill>
                            <a:schemeClr val="tx1"/>
                          </a:solidFill>
                          <a:effectLst/>
                        </a:rPr>
                        <a:t>GIUDICEANDREA Giuseppe</a:t>
                      </a:r>
                    </a:p>
                    <a:p>
                      <a:pPr marR="54610" algn="ctr">
                        <a:lnSpc>
                          <a:spcPct val="100000"/>
                        </a:lnSpc>
                        <a:spcAft>
                          <a:spcPts val="0"/>
                        </a:spcAft>
                        <a:buNone/>
                      </a:pPr>
                      <a:r>
                        <a:rPr lang="it-IT" sz="900" b="1" u="none" strike="noStrike" noProof="0">
                          <a:solidFill>
                            <a:schemeClr val="tx1"/>
                          </a:solidFill>
                          <a:effectLst/>
                        </a:rPr>
                        <a:t>(Democratici Progressisti)</a:t>
                      </a:r>
                      <a:endParaRPr lang="it-IT" sz="900" b="1" i="0" u="none" strike="noStrike" noProof="0">
                        <a:solidFill>
                          <a:schemeClr val="tx1"/>
                        </a:solidFill>
                        <a:effectLst/>
                        <a:latin typeface="+mn-lt"/>
                      </a:endParaRPr>
                    </a:p>
                  </a:txBody>
                  <a:tcPr marL="836" marR="60" marT="60" marB="0" anchor="ctr"/>
                </a:tc>
                <a:tc>
                  <a:txBody>
                    <a:bodyPr/>
                    <a:lstStyle/>
                    <a:p>
                      <a:pPr marR="54610" algn="ctr">
                        <a:lnSpc>
                          <a:spcPct val="100000"/>
                        </a:lnSpc>
                        <a:spcAft>
                          <a:spcPts val="0"/>
                        </a:spcAft>
                        <a:buNone/>
                      </a:pPr>
                      <a:r>
                        <a:rPr lang="it-IT" sz="900" b="1" u="none" strike="noStrike" noProof="0">
                          <a:solidFill>
                            <a:schemeClr val="tx1"/>
                          </a:solidFill>
                          <a:effectLst/>
                        </a:rPr>
                        <a:t>SERGIO Franco</a:t>
                      </a:r>
                    </a:p>
                    <a:p>
                      <a:pPr marR="54610" algn="ctr">
                        <a:lnSpc>
                          <a:spcPct val="100000"/>
                        </a:lnSpc>
                        <a:spcAft>
                          <a:spcPts val="0"/>
                        </a:spcAft>
                        <a:buNone/>
                      </a:pPr>
                      <a:r>
                        <a:rPr lang="it-IT" sz="900" b="1" u="none" strike="noStrike" noProof="0">
                          <a:solidFill>
                            <a:schemeClr val="tx1"/>
                          </a:solidFill>
                          <a:effectLst/>
                        </a:rPr>
                        <a:t>(Oliverio Presidente)</a:t>
                      </a:r>
                      <a:endParaRPr lang="it-IT" sz="900" b="1" i="0" u="none" strike="noStrike" noProof="0">
                        <a:solidFill>
                          <a:schemeClr val="tx1"/>
                        </a:solidFill>
                        <a:effectLst/>
                        <a:latin typeface="+mn-lt"/>
                      </a:endParaRPr>
                    </a:p>
                  </a:txBody>
                  <a:tcPr marL="6450" marR="461" marT="461" marB="0" anchor="ctr"/>
                </a:tc>
                <a:extLst>
                  <a:ext uri="{0D108BD9-81ED-4DB2-BD59-A6C34878D82A}">
                    <a16:rowId xmlns:a16="http://schemas.microsoft.com/office/drawing/2014/main" val="4270036789"/>
                  </a:ext>
                </a:extLst>
              </a:tr>
              <a:tr h="265195">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kern="0" cap="none" spc="0" noProof="0">
                          <a:ln w="0"/>
                          <a:solidFill>
                            <a:schemeClr val="bg1"/>
                          </a:solidFill>
                          <a:effectLst/>
                        </a:rPr>
                        <a:t>COMPONENTI</a:t>
                      </a:r>
                      <a:endParaRPr lang="it-IT" sz="900" b="1" kern="100" cap="none" spc="0" noProof="0">
                        <a:ln w="0"/>
                        <a:solidFill>
                          <a:schemeClr val="bg1"/>
                        </a:solidFill>
                        <a:effectLst/>
                      </a:endParaRPr>
                    </a:p>
                    <a:p>
                      <a:pPr algn="ctr">
                        <a:lnSpc>
                          <a:spcPct val="100000"/>
                        </a:lnSpc>
                        <a:spcAft>
                          <a:spcPts val="0"/>
                        </a:spcAft>
                        <a:buNone/>
                      </a:pP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rgbClr val="000000"/>
                          </a:solidFill>
                          <a:effectLst/>
                        </a:rPr>
                        <a:t>BATTAGLIA Domenico</a:t>
                      </a:r>
                    </a:p>
                    <a:p>
                      <a:pPr marR="54610" algn="ctr">
                        <a:lnSpc>
                          <a:spcPct val="100000"/>
                        </a:lnSpc>
                        <a:spcAft>
                          <a:spcPts val="0"/>
                        </a:spcAft>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mn-lt"/>
                      </a:endParaRPr>
                    </a:p>
                  </a:txBody>
                  <a:tcPr marL="5919" marR="5919" marT="5919" marB="0" anchor="ctr"/>
                </a:tc>
                <a:tc>
                  <a:txBody>
                    <a:bodyPr/>
                    <a:lstStyle/>
                    <a:p>
                      <a:pPr marR="54610" algn="ctr">
                        <a:lnSpc>
                          <a:spcPct val="100000"/>
                        </a:lnSpc>
                        <a:spcAft>
                          <a:spcPts val="0"/>
                        </a:spcAft>
                        <a:buNone/>
                      </a:pPr>
                      <a:r>
                        <a:rPr lang="it-IT" sz="900" b="1" u="none" strike="noStrike" noProof="0">
                          <a:solidFill>
                            <a:srgbClr val="000000"/>
                          </a:solidFill>
                          <a:effectLst/>
                        </a:rPr>
                        <a:t>PEDA’ Giuseppe</a:t>
                      </a:r>
                    </a:p>
                    <a:p>
                      <a:pPr marR="54610" algn="ctr">
                        <a:lnSpc>
                          <a:spcPct val="100000"/>
                        </a:lnSpc>
                        <a:spcAft>
                          <a:spcPts val="0"/>
                        </a:spcAft>
                        <a:buNone/>
                      </a:pPr>
                      <a:r>
                        <a:rPr lang="it-IT" sz="900" b="1" u="none" strike="noStrike" noProof="0">
                          <a:solidFill>
                            <a:srgbClr val="000000"/>
                          </a:solidFill>
                          <a:effectLst/>
                        </a:rPr>
                        <a:t>(Casa delle Libertà)</a:t>
                      </a:r>
                      <a:endParaRPr lang="it-IT" sz="900" b="1" i="0" u="none" strike="noStrike" noProof="0">
                        <a:solidFill>
                          <a:srgbClr val="000000"/>
                        </a:solidFill>
                        <a:effectLst/>
                        <a:latin typeface="+mn-lt"/>
                      </a:endParaRPr>
                    </a:p>
                  </a:txBody>
                  <a:tcPr marL="836" marR="60" marT="60" marB="0" anchor="ctr"/>
                </a:tc>
                <a:tc>
                  <a:txBody>
                    <a:bodyPr/>
                    <a:lstStyle/>
                    <a:p>
                      <a:pPr marR="54610" algn="ctr">
                        <a:lnSpc>
                          <a:spcPct val="100000"/>
                        </a:lnSpc>
                        <a:spcAft>
                          <a:spcPts val="0"/>
                        </a:spcAft>
                        <a:buNone/>
                      </a:pPr>
                      <a:r>
                        <a:rPr lang="it-IT" sz="900" b="1" u="none" strike="noStrike" noProof="0">
                          <a:solidFill>
                            <a:srgbClr val="000000"/>
                          </a:solidFill>
                          <a:effectLst/>
                        </a:rPr>
                        <a:t>BATTAGLIA Domenico</a:t>
                      </a:r>
                    </a:p>
                    <a:p>
                      <a:pPr marR="54610" algn="ctr">
                        <a:lnSpc>
                          <a:spcPct val="100000"/>
                        </a:lnSpc>
                        <a:spcAft>
                          <a:spcPts val="0"/>
                        </a:spcAft>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tc>
                <a:tc>
                  <a:txBody>
                    <a:bodyPr/>
                    <a:lstStyle/>
                    <a:p>
                      <a:pPr algn="ctr" fontAlgn="ctr"/>
                      <a:r>
                        <a:rPr lang="it-IT" sz="900" b="1" u="none" strike="noStrike" noProof="0">
                          <a:solidFill>
                            <a:srgbClr val="000000"/>
                          </a:solidFill>
                          <a:effectLst/>
                        </a:rPr>
                        <a:t>ESPOSITO Sinibaldo</a:t>
                      </a:r>
                    </a:p>
                    <a:p>
                      <a:pPr algn="ctr" fontAlgn="ctr"/>
                      <a:r>
                        <a:rPr lang="it-IT" sz="900" b="1" u="none" strike="noStrike" noProof="0">
                          <a:solidFill>
                            <a:srgbClr val="000000"/>
                          </a:solidFill>
                          <a:effectLst/>
                        </a:rPr>
                        <a:t>(Nuovo Centro Destra)</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D’AGOSTINO Francesco</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(Oliverio Presidente)</a:t>
                      </a:r>
                      <a:endParaRPr lang="it-IT" sz="900" b="1" kern="1200" cap="none" spc="0" noProof="0">
                        <a:solidFill>
                          <a:schemeClr val="tx1"/>
                        </a:solidFill>
                        <a:latin typeface="+mn-lt"/>
                        <a:ea typeface="+mn-ea"/>
                        <a:cs typeface="+mn-cs"/>
                      </a:endParaRPr>
                    </a:p>
                  </a:txBody>
                  <a:tcPr marL="836" marR="60" marT="60" marB="0" anchor="ctr"/>
                </a:tc>
                <a:tc>
                  <a:txBody>
                    <a:bodyPr/>
                    <a:lstStyle/>
                    <a:p>
                      <a:pPr algn="ctr" fontAlgn="ctr"/>
                      <a:r>
                        <a:rPr lang="it-IT" sz="900" b="1" u="none" strike="noStrike" noProof="0">
                          <a:solidFill>
                            <a:srgbClr val="000000"/>
                          </a:solidFill>
                          <a:effectLst/>
                        </a:rPr>
                        <a:t>ARRUZZOLO Giovanni</a:t>
                      </a:r>
                    </a:p>
                    <a:p>
                      <a:pPr algn="ctr" fontAlgn="ctr"/>
                      <a:r>
                        <a:rPr lang="it-IT" sz="900" b="1" u="none" strike="noStrike" noProof="0">
                          <a:solidFill>
                            <a:srgbClr val="000000"/>
                          </a:solidFill>
                          <a:effectLst/>
                        </a:rPr>
                        <a:t>(Nuovo Centro Destra)</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tc>
                <a:tc>
                  <a:txBody>
                    <a:bodyPr/>
                    <a:lstStyle/>
                    <a:p>
                      <a:pPr algn="ctr" fontAlgn="ctr"/>
                      <a:r>
                        <a:rPr lang="it-IT" sz="900" b="1" u="none" strike="noStrike" noProof="0">
                          <a:solidFill>
                            <a:srgbClr val="000000"/>
                          </a:solidFill>
                          <a:effectLst/>
                        </a:rPr>
                        <a:t>NUCERA Giovanni</a:t>
                      </a:r>
                    </a:p>
                    <a:p>
                      <a:pPr algn="ctr" fontAlgn="ctr"/>
                      <a:r>
                        <a:rPr lang="it-IT" sz="900" b="1" u="none" strike="noStrike" noProof="0">
                          <a:solidFill>
                            <a:srgbClr val="000000"/>
                          </a:solidFill>
                          <a:effectLst/>
                        </a:rPr>
                        <a:t>(La Sinistra)</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SCULCO Flora</a:t>
                      </a:r>
                    </a:p>
                    <a:p>
                      <a:pPr algn="ctr" fontAlgn="ctr"/>
                      <a:r>
                        <a:rPr lang="it-IT" sz="900" b="1" u="none" strike="noStrike" noProof="0">
                          <a:solidFill>
                            <a:srgbClr val="000000"/>
                          </a:solidFill>
                          <a:effectLst/>
                        </a:rPr>
                        <a:t>(Calabria in Rete)</a:t>
                      </a:r>
                      <a:endParaRPr lang="it-IT" sz="900" b="1" i="0" u="none" strike="noStrike" noProof="0">
                        <a:solidFill>
                          <a:srgbClr val="000000"/>
                        </a:solidFill>
                        <a:effectLst/>
                        <a:latin typeface="+mn-lt"/>
                      </a:endParaRPr>
                    </a:p>
                  </a:txBody>
                  <a:tcPr marL="0" marR="60" marT="60" marB="0" anchor="ctr"/>
                </a:tc>
                <a:tc>
                  <a:txBody>
                    <a:bodyPr/>
                    <a:lstStyle/>
                    <a:p>
                      <a:pPr algn="ctr" fontAlgn="ctr"/>
                      <a:r>
                        <a:rPr lang="it-IT" sz="900" b="1" u="none" strike="noStrike" noProof="0">
                          <a:solidFill>
                            <a:srgbClr val="000000"/>
                          </a:solidFill>
                          <a:effectLst/>
                        </a:rPr>
                        <a:t>NUCERA Giovanni</a:t>
                      </a:r>
                    </a:p>
                    <a:p>
                      <a:pPr algn="ctr" fontAlgn="ctr"/>
                      <a:r>
                        <a:rPr lang="it-IT" sz="900" b="1" u="none" strike="noStrike" noProof="0">
                          <a:solidFill>
                            <a:srgbClr val="000000"/>
                          </a:solidFill>
                          <a:effectLst/>
                        </a:rPr>
                        <a:t>(La Sinistra)</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1321167255"/>
                  </a:ext>
                </a:extLst>
              </a:tr>
            </a:tbl>
          </a:graphicData>
        </a:graphic>
      </p:graphicFrame>
      <p:sp>
        <p:nvSpPr>
          <p:cNvPr id="4" name="Segnaposto numero diapositiva 3">
            <a:extLst>
              <a:ext uri="{FF2B5EF4-FFF2-40B4-BE49-F238E27FC236}">
                <a16:creationId xmlns:a16="http://schemas.microsoft.com/office/drawing/2014/main" id="{231AEE6A-56F3-F067-0303-53CDF18D4A92}"/>
              </a:ext>
            </a:extLst>
          </p:cNvPr>
          <p:cNvSpPr>
            <a:spLocks noGrp="1"/>
          </p:cNvSpPr>
          <p:nvPr>
            <p:ph type="sldNum" sz="quarter" idx="12"/>
          </p:nvPr>
        </p:nvSpPr>
        <p:spPr/>
        <p:txBody>
          <a:bodyPr/>
          <a:lstStyle/>
          <a:p>
            <a:fld id="{C0A75620-F3D8-4140-B583-EC592D52B7F3}" type="slidenum">
              <a:rPr lang="it-IT" noProof="0" smtClean="0"/>
              <a:pPr/>
              <a:t>105</a:t>
            </a:fld>
            <a:endParaRPr lang="it-IT" noProof="0"/>
          </a:p>
        </p:txBody>
      </p:sp>
      <p:sp>
        <p:nvSpPr>
          <p:cNvPr id="5" name="Segnaposto piè di pagina 4">
            <a:extLst>
              <a:ext uri="{FF2B5EF4-FFF2-40B4-BE49-F238E27FC236}">
                <a16:creationId xmlns:a16="http://schemas.microsoft.com/office/drawing/2014/main" id="{1558610F-E5DE-CA30-08FD-11CC19024D66}"/>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9C47F869-4DE8-E14E-ED7F-F319F7BB0C9E}"/>
              </a:ext>
            </a:extLst>
          </p:cNvPr>
          <p:cNvSpPr txBox="1">
            <a:spLocks/>
          </p:cNvSpPr>
          <p:nvPr/>
        </p:nvSpPr>
        <p:spPr>
          <a:xfrm>
            <a:off x="3048"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defRPr/>
            </a:pPr>
            <a:r>
              <a:rPr lang="it-IT" sz="2800" b="1" noProof="0">
                <a:solidFill>
                  <a:schemeClr val="bg1"/>
                </a:solidFill>
                <a:latin typeface="Aptos" panose="020B0004020202020204" pitchFamily="34" charset="0"/>
              </a:rPr>
              <a:t>Commissioni speciali a fine legislatura</a:t>
            </a:r>
          </a:p>
        </p:txBody>
      </p:sp>
    </p:spTree>
    <p:extLst>
      <p:ext uri="{BB962C8B-B14F-4D97-AF65-F5344CB8AC3E}">
        <p14:creationId xmlns:p14="http://schemas.microsoft.com/office/powerpoint/2010/main" val="2546220793"/>
      </p:ext>
    </p:extLst>
  </p:cSld>
  <p:clrMapOvr>
    <a:masterClrMapping/>
  </p:clrMapOvr>
  <mc:AlternateContent xmlns:mc="http://schemas.openxmlformats.org/markup-compatibility/2006" xmlns:p14="http://schemas.microsoft.com/office/powerpoint/2010/main">
    <mc:Choice Requires="p14">
      <p:transition spd="slow" p14:dur="2000" advTm="2904"/>
    </mc:Choice>
    <mc:Fallback xmlns="">
      <p:transition spd="slow" advTm="2904"/>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20EAF-49E1-8EBF-885F-3FF2076DD4CD}"/>
            </a:ext>
          </a:extLst>
        </p:cNvPr>
        <p:cNvGrpSpPr/>
        <p:nvPr/>
      </p:nvGrpSpPr>
      <p:grpSpPr>
        <a:xfrm>
          <a:off x="0" y="0"/>
          <a:ext cx="0" cy="0"/>
          <a:chOff x="0" y="0"/>
          <a:chExt cx="0" cy="0"/>
        </a:xfrm>
      </p:grpSpPr>
      <p:graphicFrame>
        <p:nvGraphicFramePr>
          <p:cNvPr id="3" name="Tabella 2" descr="TAB. X LEGISLATURA GIUNTA DELLE ELEZIONI E GIUNTA PER IL REGOLAMENTO">
            <a:extLst>
              <a:ext uri="{FF2B5EF4-FFF2-40B4-BE49-F238E27FC236}">
                <a16:creationId xmlns:a16="http://schemas.microsoft.com/office/drawing/2014/main" id="{59E9FCBC-FBB3-30B3-A10B-BA14C451B755}"/>
              </a:ext>
            </a:extLst>
          </p:cNvPr>
          <p:cNvGraphicFramePr>
            <a:graphicFrameLocks noGrp="1"/>
          </p:cNvGraphicFramePr>
          <p:nvPr>
            <p:extLst>
              <p:ext uri="{D42A27DB-BD31-4B8C-83A1-F6EECF244321}">
                <p14:modId xmlns:p14="http://schemas.microsoft.com/office/powerpoint/2010/main" val="353304579"/>
              </p:ext>
            </p:extLst>
          </p:nvPr>
        </p:nvGraphicFramePr>
        <p:xfrm>
          <a:off x="4100713" y="1666571"/>
          <a:ext cx="3987526" cy="3524857"/>
        </p:xfrm>
        <a:graphic>
          <a:graphicData uri="http://schemas.openxmlformats.org/drawingml/2006/table">
            <a:tbl>
              <a:tblPr bandCol="1">
                <a:tableStyleId>{3C2FFA5D-87B4-456A-9821-1D502468CF0F}</a:tableStyleId>
              </a:tblPr>
              <a:tblGrid>
                <a:gridCol w="789785">
                  <a:extLst>
                    <a:ext uri="{9D8B030D-6E8A-4147-A177-3AD203B41FA5}">
                      <a16:colId xmlns:a16="http://schemas.microsoft.com/office/drawing/2014/main" val="1080097925"/>
                    </a:ext>
                  </a:extLst>
                </a:gridCol>
                <a:gridCol w="1327238">
                  <a:extLst>
                    <a:ext uri="{9D8B030D-6E8A-4147-A177-3AD203B41FA5}">
                      <a16:colId xmlns:a16="http://schemas.microsoft.com/office/drawing/2014/main" val="932494729"/>
                    </a:ext>
                  </a:extLst>
                </a:gridCol>
                <a:gridCol w="1870503">
                  <a:extLst>
                    <a:ext uri="{9D8B030D-6E8A-4147-A177-3AD203B41FA5}">
                      <a16:colId xmlns:a16="http://schemas.microsoft.com/office/drawing/2014/main" val="3289243178"/>
                    </a:ext>
                  </a:extLst>
                </a:gridCol>
              </a:tblGrid>
              <a:tr h="549247">
                <a:tc>
                  <a:txBody>
                    <a:bodyPr/>
                    <a:lstStyle/>
                    <a:p>
                      <a:pPr algn="ctr">
                        <a:lnSpc>
                          <a:spcPct val="100000"/>
                        </a:lnSpc>
                        <a:spcAft>
                          <a:spcPts val="0"/>
                        </a:spcAft>
                        <a:buNone/>
                      </a:pPr>
                      <a:r>
                        <a:rPr lang="it-IT" sz="900" b="1" kern="1200" cap="none" spc="0" noProof="0">
                          <a:ln w="0"/>
                          <a:solidFill>
                            <a:schemeClr val="bg1"/>
                          </a:solidFill>
                          <a:effectLst/>
                        </a:rPr>
                        <a:t>Carica</a:t>
                      </a: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900" b="1" kern="100" cap="none" spc="0" noProof="0">
                          <a:solidFill>
                            <a:schemeClr val="tx1"/>
                          </a:solidFill>
                          <a:effectLst/>
                        </a:rPr>
                        <a:t>Giunta delle Elezioni</a:t>
                      </a:r>
                    </a:p>
                    <a:p>
                      <a:pPr algn="ctr">
                        <a:lnSpc>
                          <a:spcPct val="100000"/>
                        </a:lnSpc>
                        <a:spcAft>
                          <a:spcPts val="0"/>
                        </a:spcAft>
                        <a:buNone/>
                      </a:pPr>
                      <a:r>
                        <a:rPr lang="it-IT" sz="900" b="1" kern="100" cap="none" spc="0" noProof="0">
                          <a:solidFill>
                            <a:schemeClr val="tx1"/>
                          </a:solidFill>
                          <a:effectLst/>
                        </a:rPr>
                        <a:t>Al 26.07.2017</a:t>
                      </a:r>
                      <a:endParaRPr lang="it-IT" sz="900" b="1" kern="100" cap="none" spc="0" noProof="0">
                        <a:solidFill>
                          <a:schemeClr val="tx1"/>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algn="ctr"/>
                      <a:r>
                        <a:rPr lang="it-IT" sz="900" b="1" noProof="0">
                          <a:solidFill>
                            <a:schemeClr val="tx1"/>
                          </a:solidFill>
                        </a:rPr>
                        <a:t>Giunta per il Regolamento</a:t>
                      </a:r>
                    </a:p>
                    <a:p>
                      <a:pPr algn="ctr"/>
                      <a:r>
                        <a:rPr lang="it-IT" sz="900" b="1" noProof="0"/>
                        <a:t>(comunicata nella 40^seduta del 3.10.2017)</a:t>
                      </a:r>
                      <a:endParaRPr lang="it-IT" sz="900" b="1" noProof="0">
                        <a:latin typeface="+mn-lt"/>
                      </a:endParaRP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ROMEO Sebastiano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IRTO Nicola</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047088579"/>
                  </a:ext>
                </a:extLst>
              </a:tr>
              <a:tr h="271072">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kern="0" cap="none" spc="0" noProof="0">
                          <a:ln w="0"/>
                          <a:solidFill>
                            <a:schemeClr val="bg1"/>
                          </a:solidFill>
                          <a:effectLst/>
                        </a:rPr>
                        <a:t>COMPONENTI</a:t>
                      </a:r>
                      <a:endParaRPr lang="it-IT" sz="900" b="1" kern="100" cap="none" spc="0" noProof="0">
                        <a:ln w="0"/>
                        <a:solidFill>
                          <a:schemeClr val="bg1"/>
                        </a:solidFill>
                        <a:effectLst/>
                      </a:endParaRPr>
                    </a:p>
                    <a:p>
                      <a:pPr algn="ctr">
                        <a:lnSpc>
                          <a:spcPct val="100000"/>
                        </a:lnSpc>
                        <a:spcAft>
                          <a:spcPts val="0"/>
                        </a:spcAft>
                        <a:buNone/>
                      </a:pP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BOVA Arturo</a:t>
                      </a:r>
                    </a:p>
                    <a:p>
                      <a:pPr algn="ctr" rtl="0" fontAlgn="ctr">
                        <a:buNone/>
                      </a:pPr>
                      <a:r>
                        <a:rPr lang="it-IT" sz="900" b="1" u="none" strike="noStrike" noProof="0">
                          <a:solidFill>
                            <a:srgbClr val="000000"/>
                          </a:solidFill>
                          <a:effectLst/>
                        </a:rPr>
                        <a:t>(Democratici Progressisti)</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ARRUZZOLO Giovanni</a:t>
                      </a:r>
                    </a:p>
                    <a:p>
                      <a:pPr algn="ctr" rtl="0" fontAlgn="ctr">
                        <a:buNone/>
                      </a:pPr>
                      <a:r>
                        <a:rPr lang="it-IT" sz="900" b="1" u="none" strike="noStrike" noProof="0">
                          <a:solidFill>
                            <a:srgbClr val="000000"/>
                          </a:solidFill>
                          <a:effectLst/>
                        </a:rPr>
                        <a:t>(Nuovo Centro Destra)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253194597"/>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CANNIZZARO Francesco</a:t>
                      </a:r>
                    </a:p>
                    <a:p>
                      <a:pPr algn="ctr" rtl="0" fontAlgn="ctr">
                        <a:buNone/>
                      </a:pPr>
                      <a:r>
                        <a:rPr lang="it-IT" sz="900" b="1" u="none" strike="noStrike" noProof="0">
                          <a:solidFill>
                            <a:srgbClr val="000000"/>
                          </a:solidFill>
                          <a:effectLst/>
                        </a:rPr>
                        <a:t>(Casa delle Libertà)</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BATTAGLIA Domenico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802079832"/>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D’ACRI Mauro</a:t>
                      </a:r>
                    </a:p>
                    <a:p>
                      <a:pPr algn="ctr" rtl="0" fontAlgn="ctr">
                        <a:buNone/>
                      </a:pPr>
                      <a:r>
                        <a:rPr lang="it-IT" sz="900" b="1" u="none" strike="noStrike" noProof="0">
                          <a:solidFill>
                            <a:srgbClr val="000000"/>
                          </a:solidFill>
                          <a:effectLst/>
                        </a:rPr>
                        <a:t>(Oliverio Presidente)</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CANNIZZARO Francesco</a:t>
                      </a:r>
                    </a:p>
                    <a:p>
                      <a:pPr algn="ctr" rtl="0" fontAlgn="ctr">
                        <a:buNone/>
                      </a:pPr>
                      <a:r>
                        <a:rPr lang="it-IT" sz="900" b="1" u="none" strike="noStrike" noProof="0">
                          <a:solidFill>
                            <a:srgbClr val="000000"/>
                          </a:solidFill>
                          <a:effectLst/>
                        </a:rPr>
                        <a:t>(Casa delle Libertà)</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3880781420"/>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ESPOSITO Sinibaldo</a:t>
                      </a:r>
                    </a:p>
                    <a:p>
                      <a:pPr algn="ctr" rtl="0" fontAlgn="ctr">
                        <a:buNone/>
                      </a:pPr>
                      <a:r>
                        <a:rPr lang="it-IT" sz="900" b="1" u="none" strike="noStrike" noProof="0">
                          <a:solidFill>
                            <a:srgbClr val="000000"/>
                          </a:solidFill>
                          <a:effectLst/>
                        </a:rPr>
                        <a:t>(Nuovo Centro Destra)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MAGNO Mario</a:t>
                      </a:r>
                    </a:p>
                    <a:p>
                      <a:pPr algn="ctr" rtl="0" fontAlgn="ctr">
                        <a:buNone/>
                      </a:pP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510236499"/>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MORRONE Giuseppe</a:t>
                      </a:r>
                    </a:p>
                    <a:p>
                      <a:pPr algn="ctr" rtl="0" fontAlgn="ctr">
                        <a:buNone/>
                      </a:pPr>
                      <a:r>
                        <a:rPr lang="it-IT" sz="900" b="1" u="none" strike="noStrike" noProof="0">
                          <a:solidFill>
                            <a:srgbClr val="000000"/>
                          </a:solidFill>
                          <a:effectLst/>
                        </a:rPr>
                        <a:t>(Forza Italia)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NERI Giuseppe</a:t>
                      </a:r>
                    </a:p>
                    <a:p>
                      <a:pPr algn="ctr" rtl="0" fontAlgn="ctr">
                        <a:buNone/>
                      </a:pPr>
                      <a:r>
                        <a:rPr lang="it-IT" sz="900" b="1" u="none" strike="noStrike" noProof="0">
                          <a:solidFill>
                            <a:srgbClr val="000000"/>
                          </a:solidFill>
                          <a:effectLst/>
                        </a:rPr>
                        <a:t>(Democratici Progressisti)</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597233758"/>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NUCERA Giovanni</a:t>
                      </a:r>
                    </a:p>
                    <a:p>
                      <a:pPr algn="ctr" rtl="0" fontAlgn="ctr">
                        <a:buNone/>
                      </a:pPr>
                      <a:r>
                        <a:rPr lang="it-IT" sz="900" b="1" u="none" strike="noStrike" noProof="0">
                          <a:solidFill>
                            <a:srgbClr val="000000"/>
                          </a:solidFill>
                          <a:effectLst/>
                        </a:rPr>
                        <a:t>(La Sinistra)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NICOLO’ Alessandro</a:t>
                      </a:r>
                    </a:p>
                    <a:p>
                      <a:pPr algn="ctr" rtl="0" fontAlgn="ctr">
                        <a:buNone/>
                      </a:pPr>
                      <a:r>
                        <a:rPr lang="it-IT" sz="900" b="1" u="none" strike="noStrike" noProof="0">
                          <a:solidFill>
                            <a:srgbClr val="000000"/>
                          </a:solidFill>
                          <a:effectLst/>
                        </a:rPr>
                        <a:t>(Forza Italia)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699191624"/>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SCULCO Flora</a:t>
                      </a:r>
                    </a:p>
                    <a:p>
                      <a:pPr algn="ctr" rtl="0" fontAlgn="ctr">
                        <a:buNone/>
                      </a:pPr>
                      <a:r>
                        <a:rPr lang="it-IT" sz="900" b="1" u="none" strike="noStrike" noProof="0">
                          <a:solidFill>
                            <a:srgbClr val="000000"/>
                          </a:solidFill>
                          <a:effectLst/>
                        </a:rPr>
                        <a:t>(Calabria in Rete)</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NUCERA Giovanni</a:t>
                      </a:r>
                    </a:p>
                    <a:p>
                      <a:pPr algn="ctr" rtl="0" fontAlgn="ctr">
                        <a:buNone/>
                      </a:pPr>
                      <a:r>
                        <a:rPr lang="it-IT" sz="900" b="1" u="none" strike="noStrike" noProof="0">
                          <a:solidFill>
                            <a:srgbClr val="000000"/>
                          </a:solidFill>
                          <a:effectLst/>
                        </a:rPr>
                        <a:t>(La Sinistra)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763679730"/>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TALLINI Domenico</a:t>
                      </a:r>
                    </a:p>
                    <a:p>
                      <a:pPr algn="ctr" rtl="0" fontAlgn="ctr">
                        <a:buNone/>
                      </a:pP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SERGIO Franco</a:t>
                      </a:r>
                    </a:p>
                    <a:p>
                      <a:pPr algn="ctr" rtl="0" fontAlgn="ctr">
                        <a:buNone/>
                      </a:pPr>
                      <a:r>
                        <a:rPr lang="it-IT" sz="900" b="1" u="none" strike="noStrike" noProof="0">
                          <a:solidFill>
                            <a:srgbClr val="000000"/>
                          </a:solidFill>
                          <a:effectLst/>
                        </a:rPr>
                        <a:t>(Oliverio Presidente)</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416517056"/>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SCULCO Flora</a:t>
                      </a:r>
                    </a:p>
                    <a:p>
                      <a:pPr algn="ctr" rtl="0" fontAlgn="ctr">
                        <a:buNone/>
                      </a:pPr>
                      <a:r>
                        <a:rPr lang="it-IT" sz="900" b="1" u="none" strike="noStrike" noProof="0">
                          <a:solidFill>
                            <a:srgbClr val="000000"/>
                          </a:solidFill>
                          <a:effectLst/>
                        </a:rPr>
                        <a:t>(Calabria in Rete)</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459973085"/>
                  </a:ext>
                </a:extLst>
              </a:tr>
            </a:tbl>
          </a:graphicData>
        </a:graphic>
      </p:graphicFrame>
      <p:sp>
        <p:nvSpPr>
          <p:cNvPr id="4" name="Segnaposto numero diapositiva 3">
            <a:extLst>
              <a:ext uri="{FF2B5EF4-FFF2-40B4-BE49-F238E27FC236}">
                <a16:creationId xmlns:a16="http://schemas.microsoft.com/office/drawing/2014/main" id="{7C290D17-B615-7B04-902C-DC3CFD9C0CCE}"/>
              </a:ext>
            </a:extLst>
          </p:cNvPr>
          <p:cNvSpPr>
            <a:spLocks noGrp="1"/>
          </p:cNvSpPr>
          <p:nvPr>
            <p:ph type="sldNum" sz="quarter" idx="12"/>
          </p:nvPr>
        </p:nvSpPr>
        <p:spPr/>
        <p:txBody>
          <a:bodyPr/>
          <a:lstStyle/>
          <a:p>
            <a:fld id="{C0A75620-F3D8-4140-B583-EC592D52B7F3}" type="slidenum">
              <a:rPr lang="it-IT" noProof="0" smtClean="0"/>
              <a:pPr/>
              <a:t>106</a:t>
            </a:fld>
            <a:endParaRPr lang="it-IT" noProof="0"/>
          </a:p>
        </p:txBody>
      </p:sp>
      <p:sp>
        <p:nvSpPr>
          <p:cNvPr id="5" name="Segnaposto piè di pagina 4">
            <a:extLst>
              <a:ext uri="{FF2B5EF4-FFF2-40B4-BE49-F238E27FC236}">
                <a16:creationId xmlns:a16="http://schemas.microsoft.com/office/drawing/2014/main" id="{60905575-ACE5-E3C6-250F-A45A7DBE17D4}"/>
              </a:ext>
            </a:extLst>
          </p:cNvPr>
          <p:cNvSpPr>
            <a:spLocks noGrp="1"/>
          </p:cNvSpPr>
          <p:nvPr>
            <p:ph type="ftr" sz="quarter" idx="11"/>
          </p:nvPr>
        </p:nvSpPr>
        <p:spPr>
          <a:xfrm>
            <a:off x="0" y="6502746"/>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6203AD0B-864E-DC37-9347-35901727E5F9}"/>
              </a:ext>
            </a:extLst>
          </p:cNvPr>
          <p:cNvSpPr txBox="1">
            <a:spLocks/>
          </p:cNvSpPr>
          <p:nvPr/>
        </p:nvSpPr>
        <p:spPr>
          <a:xfrm>
            <a:off x="0" y="-14124"/>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defRPr/>
            </a:pPr>
            <a:r>
              <a:rPr lang="it-IT" sz="2800" b="1" noProof="0">
                <a:solidFill>
                  <a:schemeClr val="bg1"/>
                </a:solidFill>
                <a:latin typeface="Aptos" panose="020B0004020202020204" pitchFamily="34" charset="0"/>
              </a:rPr>
              <a:t>Giunta delle Elezioni – Giunta per il Regolamento</a:t>
            </a:r>
          </a:p>
        </p:txBody>
      </p:sp>
    </p:spTree>
    <p:extLst>
      <p:ext uri="{BB962C8B-B14F-4D97-AF65-F5344CB8AC3E}">
        <p14:creationId xmlns:p14="http://schemas.microsoft.com/office/powerpoint/2010/main" val="275082083"/>
      </p:ext>
    </p:extLst>
  </p:cSld>
  <p:clrMapOvr>
    <a:masterClrMapping/>
  </p:clrMapOvr>
  <mc:AlternateContent xmlns:mc="http://schemas.openxmlformats.org/markup-compatibility/2006" xmlns:p14="http://schemas.microsoft.com/office/powerpoint/2010/main">
    <mc:Choice Requires="p14">
      <p:transition spd="slow" p14:dur="2000" advTm="6703"/>
    </mc:Choice>
    <mc:Fallback xmlns="">
      <p:transition spd="slow" advTm="6703"/>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101A2-5F71-748F-A4F8-24FD8CD92319}"/>
            </a:ext>
          </a:extLst>
        </p:cNvPr>
        <p:cNvGrpSpPr/>
        <p:nvPr/>
      </p:nvGrpSpPr>
      <p:grpSpPr>
        <a:xfrm>
          <a:off x="0" y="0"/>
          <a:ext cx="0" cy="0"/>
          <a:chOff x="0" y="0"/>
          <a:chExt cx="0" cy="0"/>
        </a:xfrm>
      </p:grpSpPr>
      <p:graphicFrame>
        <p:nvGraphicFramePr>
          <p:cNvPr id="4" name="Tabella 3" descr="TAB. X LEGISLATURA GIUNTA DELLE ELEZIONI VARIAZIONI">
            <a:extLst>
              <a:ext uri="{FF2B5EF4-FFF2-40B4-BE49-F238E27FC236}">
                <a16:creationId xmlns:a16="http://schemas.microsoft.com/office/drawing/2014/main" id="{2A0DC2DC-CBBB-73BE-C647-ADF72F6A303E}"/>
              </a:ext>
            </a:extLst>
          </p:cNvPr>
          <p:cNvGraphicFramePr>
            <a:graphicFrameLocks noGrp="1"/>
          </p:cNvGraphicFramePr>
          <p:nvPr>
            <p:extLst>
              <p:ext uri="{D42A27DB-BD31-4B8C-83A1-F6EECF244321}">
                <p14:modId xmlns:p14="http://schemas.microsoft.com/office/powerpoint/2010/main" val="3623403283"/>
              </p:ext>
            </p:extLst>
          </p:nvPr>
        </p:nvGraphicFramePr>
        <p:xfrm>
          <a:off x="1968626" y="2197007"/>
          <a:ext cx="8128000" cy="1163320"/>
        </p:xfrm>
        <a:graphic>
          <a:graphicData uri="http://schemas.openxmlformats.org/drawingml/2006/table">
            <a:tbl>
              <a:tblPr bandRow="1">
                <a:tableStyleId>{3C2FFA5D-87B4-456A-9821-1D502468CF0F}</a:tableStyleId>
              </a:tblPr>
              <a:tblGrid>
                <a:gridCol w="4064000">
                  <a:extLst>
                    <a:ext uri="{9D8B030D-6E8A-4147-A177-3AD203B41FA5}">
                      <a16:colId xmlns:a16="http://schemas.microsoft.com/office/drawing/2014/main" val="1027148742"/>
                    </a:ext>
                  </a:extLst>
                </a:gridCol>
                <a:gridCol w="4064000">
                  <a:extLst>
                    <a:ext uri="{9D8B030D-6E8A-4147-A177-3AD203B41FA5}">
                      <a16:colId xmlns:a16="http://schemas.microsoft.com/office/drawing/2014/main" val="838611050"/>
                    </a:ext>
                  </a:extLst>
                </a:gridCol>
              </a:tblGrid>
              <a:tr h="370840">
                <a:tc>
                  <a:txBody>
                    <a:bodyPr/>
                    <a:lstStyle/>
                    <a:p>
                      <a:r>
                        <a:rPr lang="it-IT" sz="1200" b="1" noProof="0"/>
                        <a:t>DATA DI AGGIORNAMENTO </a:t>
                      </a:r>
                    </a:p>
                  </a:txBody>
                  <a:tcPr/>
                </a:tc>
                <a:tc>
                  <a:txBody>
                    <a:bodyPr/>
                    <a:lstStyle/>
                    <a:p>
                      <a:r>
                        <a:rPr lang="it-IT" sz="1200" b="1" noProof="0"/>
                        <a:t>VARIAZIONI INTERVENUTE</a:t>
                      </a:r>
                    </a:p>
                  </a:txBody>
                  <a:tcPr/>
                </a:tc>
                <a:extLst>
                  <a:ext uri="{0D108BD9-81ED-4DB2-BD59-A6C34878D82A}">
                    <a16:rowId xmlns:a16="http://schemas.microsoft.com/office/drawing/2014/main" val="3199949526"/>
                  </a:ext>
                </a:extLst>
              </a:tr>
              <a:tr h="370840">
                <a:tc>
                  <a:txBody>
                    <a:bodyPr/>
                    <a:lstStyle/>
                    <a:p>
                      <a:r>
                        <a:rPr lang="it-IT" sz="1000" b="1" noProof="0"/>
                        <a:t>1 AGOSTO 2016</a:t>
                      </a:r>
                    </a:p>
                  </a:txBody>
                  <a:tcPr/>
                </a:tc>
                <a:tc>
                  <a:txBody>
                    <a:bodyPr/>
                    <a:lstStyle/>
                    <a:p>
                      <a:r>
                        <a:rPr lang="it-IT" sz="1000" b="0" noProof="0"/>
                        <a:t>a seguito delle dimissioni del Consigliere Arturo </a:t>
                      </a:r>
                      <a:r>
                        <a:rPr lang="it-IT" sz="1000" b="1" noProof="0"/>
                        <a:t>BOVA</a:t>
                      </a:r>
                      <a:r>
                        <a:rPr lang="it-IT" sz="1000" b="0" noProof="0"/>
                        <a:t> sostituito con il Consigliere Giuseppe </a:t>
                      </a:r>
                      <a:r>
                        <a:rPr lang="it-IT" sz="1000" b="1" noProof="0"/>
                        <a:t>GIUDICEANDREA</a:t>
                      </a:r>
                      <a:r>
                        <a:rPr lang="it-IT" sz="1000" b="0" noProof="0"/>
                        <a:t>.</a:t>
                      </a:r>
                    </a:p>
                  </a:txBody>
                  <a:tcPr/>
                </a:tc>
                <a:extLst>
                  <a:ext uri="{0D108BD9-81ED-4DB2-BD59-A6C34878D82A}">
                    <a16:rowId xmlns:a16="http://schemas.microsoft.com/office/drawing/2014/main" val="1461772274"/>
                  </a:ext>
                </a:extLst>
              </a:tr>
              <a:tr h="370840">
                <a:tc>
                  <a:txBody>
                    <a:bodyPr/>
                    <a:lstStyle/>
                    <a:p>
                      <a:r>
                        <a:rPr lang="it-IT" sz="1000" b="1" noProof="0"/>
                        <a:t>8 GIUGNO 2018</a:t>
                      </a:r>
                    </a:p>
                  </a:txBody>
                  <a:tcPr/>
                </a:tc>
                <a:tc>
                  <a:txBody>
                    <a:bodyPr/>
                    <a:lstStyle/>
                    <a:p>
                      <a:pPr algn="just"/>
                      <a:r>
                        <a:rPr lang="it-IT" sz="1000" b="0" noProof="0"/>
                        <a:t>A seguito delle dimissioni del Consigliere regionale Francesco </a:t>
                      </a:r>
                      <a:r>
                        <a:rPr lang="it-IT" sz="1000" b="1" noProof="0"/>
                        <a:t>CANNIZZARO</a:t>
                      </a:r>
                      <a:r>
                        <a:rPr lang="it-IT" sz="1000" b="0" noProof="0"/>
                        <a:t> eletto alla Camera dei Deputati </a:t>
                      </a:r>
                    </a:p>
                  </a:txBody>
                  <a:tcPr/>
                </a:tc>
                <a:extLst>
                  <a:ext uri="{0D108BD9-81ED-4DB2-BD59-A6C34878D82A}">
                    <a16:rowId xmlns:a16="http://schemas.microsoft.com/office/drawing/2014/main" val="2653584471"/>
                  </a:ext>
                </a:extLst>
              </a:tr>
            </a:tbl>
          </a:graphicData>
        </a:graphic>
      </p:graphicFrame>
      <p:sp>
        <p:nvSpPr>
          <p:cNvPr id="3" name="Segnaposto numero diapositiva 2">
            <a:extLst>
              <a:ext uri="{FF2B5EF4-FFF2-40B4-BE49-F238E27FC236}">
                <a16:creationId xmlns:a16="http://schemas.microsoft.com/office/drawing/2014/main" id="{AF12F43A-2D5E-DDC6-AFD2-9119DA3339FA}"/>
              </a:ext>
            </a:extLst>
          </p:cNvPr>
          <p:cNvSpPr>
            <a:spLocks noGrp="1"/>
          </p:cNvSpPr>
          <p:nvPr>
            <p:ph type="sldNum" sz="quarter" idx="12"/>
          </p:nvPr>
        </p:nvSpPr>
        <p:spPr/>
        <p:txBody>
          <a:bodyPr/>
          <a:lstStyle/>
          <a:p>
            <a:fld id="{C0A75620-F3D8-4140-B583-EC592D52B7F3}" type="slidenum">
              <a:rPr lang="it-IT" noProof="0" smtClean="0"/>
              <a:pPr/>
              <a:t>107</a:t>
            </a:fld>
            <a:endParaRPr lang="it-IT" noProof="0"/>
          </a:p>
        </p:txBody>
      </p:sp>
      <p:sp>
        <p:nvSpPr>
          <p:cNvPr id="5" name="Segnaposto piè di pagina 4">
            <a:extLst>
              <a:ext uri="{FF2B5EF4-FFF2-40B4-BE49-F238E27FC236}">
                <a16:creationId xmlns:a16="http://schemas.microsoft.com/office/drawing/2014/main" id="{70C210EB-BD63-07A3-FF0B-93B983C05D89}"/>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CE547B14-4AE1-26E1-9A63-49A66DB8E8F3}"/>
              </a:ext>
            </a:extLst>
          </p:cNvPr>
          <p:cNvSpPr txBox="1">
            <a:spLocks/>
          </p:cNvSpPr>
          <p:nvPr/>
        </p:nvSpPr>
        <p:spPr>
          <a:xfrm>
            <a:off x="0" y="-14124"/>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defRPr/>
            </a:pPr>
            <a:r>
              <a:rPr lang="it-IT" sz="2800" b="1" noProof="0">
                <a:solidFill>
                  <a:schemeClr val="bg1"/>
                </a:solidFill>
                <a:latin typeface="Aptos" panose="020B0004020202020204" pitchFamily="34" charset="0"/>
              </a:rPr>
              <a:t>Giunta delle Elezioni </a:t>
            </a:r>
          </a:p>
          <a:p>
            <a:pPr lvl="0" algn="ctr">
              <a:defRPr/>
            </a:pPr>
            <a:r>
              <a:rPr lang="it-IT" sz="1600" b="1" noProof="0">
                <a:solidFill>
                  <a:schemeClr val="bg1"/>
                </a:solidFill>
                <a:latin typeface="Aptos" panose="020B0004020202020204" pitchFamily="34" charset="0"/>
              </a:rPr>
              <a:t>Variazioni intervenute durante la legislatura</a:t>
            </a:r>
          </a:p>
        </p:txBody>
      </p:sp>
    </p:spTree>
    <p:extLst>
      <p:ext uri="{BB962C8B-B14F-4D97-AF65-F5344CB8AC3E}">
        <p14:creationId xmlns:p14="http://schemas.microsoft.com/office/powerpoint/2010/main" val="2486599767"/>
      </p:ext>
    </p:extLst>
  </p:cSld>
  <p:clrMapOvr>
    <a:masterClrMapping/>
  </p:clrMapOvr>
  <mc:AlternateContent xmlns:mc="http://schemas.openxmlformats.org/markup-compatibility/2006" xmlns:p14="http://schemas.microsoft.com/office/powerpoint/2010/main">
    <mc:Choice Requires="p14">
      <p:transition spd="slow" p14:dur="2000" advTm="1103"/>
    </mc:Choice>
    <mc:Fallback xmlns="">
      <p:transition spd="slow" advTm="1103"/>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60AD0-641A-E92A-DC65-49F21F7AF7C7}"/>
            </a:ext>
          </a:extLst>
        </p:cNvPr>
        <p:cNvGrpSpPr/>
        <p:nvPr/>
      </p:nvGrpSpPr>
      <p:grpSpPr>
        <a:xfrm>
          <a:off x="0" y="0"/>
          <a:ext cx="0" cy="0"/>
          <a:chOff x="0" y="0"/>
          <a:chExt cx="0" cy="0"/>
        </a:xfrm>
      </p:grpSpPr>
      <p:graphicFrame>
        <p:nvGraphicFramePr>
          <p:cNvPr id="3" name="Tabella 2" descr="TAB. X LEGISLATURA GIUNTA DELLE ELEZIONI E GIUNTA PER IL REGOLAMENTO - FINE LEGISLATURA">
            <a:extLst>
              <a:ext uri="{FF2B5EF4-FFF2-40B4-BE49-F238E27FC236}">
                <a16:creationId xmlns:a16="http://schemas.microsoft.com/office/drawing/2014/main" id="{28234219-D17F-735E-49C0-DC38819542F5}"/>
              </a:ext>
            </a:extLst>
          </p:cNvPr>
          <p:cNvGraphicFramePr>
            <a:graphicFrameLocks noGrp="1"/>
          </p:cNvGraphicFramePr>
          <p:nvPr>
            <p:extLst>
              <p:ext uri="{D42A27DB-BD31-4B8C-83A1-F6EECF244321}">
                <p14:modId xmlns:p14="http://schemas.microsoft.com/office/powerpoint/2010/main" val="3360542764"/>
              </p:ext>
            </p:extLst>
          </p:nvPr>
        </p:nvGraphicFramePr>
        <p:xfrm>
          <a:off x="3890857" y="1735151"/>
          <a:ext cx="3987526" cy="3387697"/>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442580">
                  <a:extLst>
                    <a:ext uri="{9D8B030D-6E8A-4147-A177-3AD203B41FA5}">
                      <a16:colId xmlns:a16="http://schemas.microsoft.com/office/drawing/2014/main" val="932494729"/>
                    </a:ext>
                  </a:extLst>
                </a:gridCol>
                <a:gridCol w="1767136">
                  <a:extLst>
                    <a:ext uri="{9D8B030D-6E8A-4147-A177-3AD203B41FA5}">
                      <a16:colId xmlns:a16="http://schemas.microsoft.com/office/drawing/2014/main" val="3289243178"/>
                    </a:ext>
                  </a:extLst>
                </a:gridCol>
              </a:tblGrid>
              <a:tr h="549247">
                <a:tc>
                  <a:txBody>
                    <a:bodyPr/>
                    <a:lstStyle/>
                    <a:p>
                      <a:pPr algn="ctr">
                        <a:lnSpc>
                          <a:spcPct val="100000"/>
                        </a:lnSpc>
                        <a:spcAft>
                          <a:spcPts val="0"/>
                        </a:spcAft>
                        <a:buNone/>
                      </a:pPr>
                      <a:r>
                        <a:rPr lang="it-IT" sz="900" b="1" kern="1200" cap="none" spc="0" noProof="0">
                          <a:ln w="0"/>
                          <a:solidFill>
                            <a:schemeClr val="bg1"/>
                          </a:solidFill>
                          <a:effectLst/>
                        </a:rPr>
                        <a:t>Carica</a:t>
                      </a: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900" b="1" kern="100" cap="none" spc="0" noProof="0">
                          <a:solidFill>
                            <a:schemeClr val="tx1"/>
                          </a:solidFill>
                          <a:effectLst/>
                        </a:rPr>
                        <a:t>Giunta delle Elezioni</a:t>
                      </a:r>
                    </a:p>
                    <a:p>
                      <a:pPr algn="ctr">
                        <a:lnSpc>
                          <a:spcPct val="100000"/>
                        </a:lnSpc>
                        <a:spcAft>
                          <a:spcPts val="0"/>
                        </a:spcAft>
                        <a:buNone/>
                      </a:pPr>
                      <a:r>
                        <a:rPr lang="it-IT" sz="900" b="1" kern="100" cap="none" spc="0" noProof="0">
                          <a:solidFill>
                            <a:schemeClr val="tx1"/>
                          </a:solidFill>
                          <a:effectLst/>
                        </a:rPr>
                        <a:t>(8.06.2018)</a:t>
                      </a:r>
                      <a:endParaRPr lang="it-IT" sz="900" b="1" kern="100" cap="none" spc="0" noProof="0">
                        <a:solidFill>
                          <a:schemeClr val="tx1"/>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algn="ctr"/>
                      <a:r>
                        <a:rPr lang="it-IT" sz="900" b="1" noProof="0">
                          <a:solidFill>
                            <a:schemeClr val="tx1"/>
                          </a:solidFill>
                        </a:rPr>
                        <a:t>Giunta per il Regolamento</a:t>
                      </a:r>
                      <a:endParaRPr lang="it-IT" sz="900" b="1" noProof="0">
                        <a:solidFill>
                          <a:schemeClr val="tx1"/>
                        </a:solidFill>
                        <a:latin typeface="+mn-lt"/>
                      </a:endParaRP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ROMEO Sebastiano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IRTO Nicola</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047088579"/>
                  </a:ext>
                </a:extLst>
              </a:tr>
              <a:tr h="271072">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kern="0" cap="none" spc="0" noProof="0">
                          <a:ln w="0"/>
                          <a:solidFill>
                            <a:schemeClr val="bg1"/>
                          </a:solidFill>
                          <a:effectLst/>
                        </a:rPr>
                        <a:t>COMPONENTI</a:t>
                      </a:r>
                      <a:endParaRPr lang="it-IT" sz="900" b="1" kern="100" cap="none" spc="0" noProof="0">
                        <a:ln w="0"/>
                        <a:solidFill>
                          <a:schemeClr val="bg1"/>
                        </a:solidFill>
                        <a:effectLst/>
                      </a:endParaRPr>
                    </a:p>
                    <a:p>
                      <a:pPr algn="ctr">
                        <a:lnSpc>
                          <a:spcPct val="100000"/>
                        </a:lnSpc>
                        <a:spcAft>
                          <a:spcPts val="0"/>
                        </a:spcAft>
                        <a:buNone/>
                      </a:pP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D’ACRI Mauro</a:t>
                      </a:r>
                    </a:p>
                    <a:p>
                      <a:pPr algn="ctr" rtl="0" fontAlgn="ctr">
                        <a:buNone/>
                      </a:pPr>
                      <a:r>
                        <a:rPr lang="it-IT" sz="900" b="1" u="none" strike="noStrike" noProof="0">
                          <a:solidFill>
                            <a:srgbClr val="000000"/>
                          </a:solidFill>
                          <a:effectLst/>
                        </a:rPr>
                        <a:t>(Oliverio Presidente)</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ARRUZZOLO Giovanni</a:t>
                      </a:r>
                    </a:p>
                    <a:p>
                      <a:pPr algn="ctr" rtl="0" fontAlgn="ctr">
                        <a:buNone/>
                      </a:pPr>
                      <a:r>
                        <a:rPr lang="it-IT" sz="900" b="1" u="none" strike="noStrike" noProof="0">
                          <a:solidFill>
                            <a:srgbClr val="000000"/>
                          </a:solidFill>
                          <a:effectLst/>
                        </a:rPr>
                        <a:t>(Nuovo Centro Destra)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253194597"/>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ESPOSITO Sinibaldo</a:t>
                      </a:r>
                    </a:p>
                    <a:p>
                      <a:pPr algn="ctr" rtl="0" fontAlgn="ctr">
                        <a:buNone/>
                      </a:pPr>
                      <a:r>
                        <a:rPr lang="it-IT" sz="900" b="1" u="none" strike="noStrike" noProof="0">
                          <a:solidFill>
                            <a:srgbClr val="000000"/>
                          </a:solidFill>
                          <a:effectLst/>
                        </a:rPr>
                        <a:t>(Nuovo Centro Destra)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BATTAGLIA Domenico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802079832"/>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GALLO Gianluca</a:t>
                      </a:r>
                    </a:p>
                    <a:p>
                      <a:pPr algn="ctr" rtl="0" fontAlgn="ctr">
                        <a:buNone/>
                      </a:pPr>
                      <a:r>
                        <a:rPr lang="it-IT" sz="900" b="1" u="none" strike="noStrike" noProof="0">
                          <a:solidFill>
                            <a:srgbClr val="000000"/>
                          </a:solidFill>
                          <a:effectLst/>
                        </a:rPr>
                        <a:t>(Casa delle Libertà)</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CANNIZZARO Francesco</a:t>
                      </a:r>
                    </a:p>
                    <a:p>
                      <a:pPr algn="ctr" rtl="0" fontAlgn="ctr">
                        <a:buNone/>
                      </a:pPr>
                      <a:r>
                        <a:rPr lang="it-IT" sz="900" b="1" u="none" strike="noStrike" noProof="0">
                          <a:solidFill>
                            <a:srgbClr val="000000"/>
                          </a:solidFill>
                          <a:effectLst/>
                        </a:rPr>
                        <a:t>(Casa delle Libertà)</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3880781420"/>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GIUDICEANDREA Giuseppe </a:t>
                      </a:r>
                    </a:p>
                    <a:p>
                      <a:pPr algn="ctr" rtl="0" fontAlgn="ctr">
                        <a:buNone/>
                      </a:pPr>
                      <a:r>
                        <a:rPr lang="it-IT" sz="900" b="1" u="none" strike="noStrike" noProof="0">
                          <a:solidFill>
                            <a:srgbClr val="000000"/>
                          </a:solidFill>
                          <a:effectLst/>
                        </a:rPr>
                        <a:t>(Democratici Progressisti)</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MAGNO Mario</a:t>
                      </a:r>
                    </a:p>
                    <a:p>
                      <a:pPr algn="ctr" rtl="0" fontAlgn="ctr">
                        <a:buNone/>
                      </a:pP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510236499"/>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NUCERA Giovanni</a:t>
                      </a:r>
                    </a:p>
                    <a:p>
                      <a:pPr algn="ctr" rtl="0" fontAlgn="ctr">
                        <a:buNone/>
                      </a:pPr>
                      <a:r>
                        <a:rPr lang="it-IT" sz="900" b="1" u="none" strike="noStrike" noProof="0">
                          <a:solidFill>
                            <a:srgbClr val="000000"/>
                          </a:solidFill>
                          <a:effectLst/>
                        </a:rPr>
                        <a:t>(La Sinistra)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NERI Giuseppe</a:t>
                      </a:r>
                    </a:p>
                    <a:p>
                      <a:pPr algn="ctr" rtl="0" fontAlgn="ctr">
                        <a:buNone/>
                      </a:pPr>
                      <a:r>
                        <a:rPr lang="it-IT" sz="900" b="1" u="none" strike="noStrike" noProof="0">
                          <a:solidFill>
                            <a:srgbClr val="000000"/>
                          </a:solidFill>
                          <a:effectLst/>
                        </a:rPr>
                        <a:t>(Democratici Progressisti)</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597233758"/>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ORSOMARSO Fausto</a:t>
                      </a:r>
                    </a:p>
                    <a:p>
                      <a:pPr algn="ctr" rtl="0" fontAlgn="ctr">
                        <a:buNone/>
                      </a:pP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NICOLO’ Alessandro</a:t>
                      </a:r>
                    </a:p>
                    <a:p>
                      <a:pPr algn="ctr" rtl="0" fontAlgn="ctr">
                        <a:buNone/>
                      </a:pPr>
                      <a:r>
                        <a:rPr lang="it-IT" sz="900" b="1" u="none" strike="noStrike" noProof="0">
                          <a:solidFill>
                            <a:srgbClr val="000000"/>
                          </a:solidFill>
                          <a:effectLst/>
                        </a:rPr>
                        <a:t>(Forza Italia)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699191624"/>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SCULCO Flora</a:t>
                      </a:r>
                    </a:p>
                    <a:p>
                      <a:pPr algn="ctr" rtl="0" fontAlgn="ctr">
                        <a:buNone/>
                      </a:pPr>
                      <a:r>
                        <a:rPr lang="it-IT" sz="900" b="1" u="none" strike="noStrike" noProof="0">
                          <a:solidFill>
                            <a:srgbClr val="000000"/>
                          </a:solidFill>
                          <a:effectLst/>
                        </a:rPr>
                        <a:t>(Calabria in Rete)</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NUCERA Giovanni</a:t>
                      </a:r>
                    </a:p>
                    <a:p>
                      <a:pPr algn="ctr" rtl="0" fontAlgn="ctr">
                        <a:buNone/>
                      </a:pPr>
                      <a:r>
                        <a:rPr lang="it-IT" sz="900" b="1" u="none" strike="noStrike" noProof="0">
                          <a:solidFill>
                            <a:srgbClr val="000000"/>
                          </a:solidFill>
                          <a:effectLst/>
                        </a:rPr>
                        <a:t>(La Sinistra)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763679730"/>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TALLINI Domenico</a:t>
                      </a:r>
                    </a:p>
                    <a:p>
                      <a:pPr algn="ctr" rtl="0" fontAlgn="ctr">
                        <a:buNone/>
                      </a:pP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SERGIO Franco</a:t>
                      </a:r>
                    </a:p>
                    <a:p>
                      <a:pPr algn="ctr" rtl="0" fontAlgn="ctr">
                        <a:buNone/>
                      </a:pPr>
                      <a:r>
                        <a:rPr lang="it-IT" sz="900" b="1" u="none" strike="noStrike" noProof="0">
                          <a:solidFill>
                            <a:srgbClr val="000000"/>
                          </a:solidFill>
                          <a:effectLst/>
                        </a:rPr>
                        <a:t>(Oliverio Presidente)</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416517056"/>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SCULCO Flora</a:t>
                      </a:r>
                    </a:p>
                    <a:p>
                      <a:pPr algn="ctr" rtl="0" fontAlgn="ctr">
                        <a:buNone/>
                      </a:pPr>
                      <a:r>
                        <a:rPr lang="it-IT" sz="900" b="1" u="none" strike="noStrike" noProof="0">
                          <a:solidFill>
                            <a:srgbClr val="000000"/>
                          </a:solidFill>
                          <a:effectLst/>
                        </a:rPr>
                        <a:t>(Calabria in Rete)</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459973085"/>
                  </a:ext>
                </a:extLst>
              </a:tr>
            </a:tbl>
          </a:graphicData>
        </a:graphic>
      </p:graphicFrame>
      <p:sp>
        <p:nvSpPr>
          <p:cNvPr id="4" name="Segnaposto numero diapositiva 3">
            <a:extLst>
              <a:ext uri="{FF2B5EF4-FFF2-40B4-BE49-F238E27FC236}">
                <a16:creationId xmlns:a16="http://schemas.microsoft.com/office/drawing/2014/main" id="{47A707B2-C879-7E48-4976-D6B1FE8B29EC}"/>
              </a:ext>
            </a:extLst>
          </p:cNvPr>
          <p:cNvSpPr>
            <a:spLocks noGrp="1"/>
          </p:cNvSpPr>
          <p:nvPr>
            <p:ph type="sldNum" sz="quarter" idx="12"/>
          </p:nvPr>
        </p:nvSpPr>
        <p:spPr/>
        <p:txBody>
          <a:bodyPr/>
          <a:lstStyle/>
          <a:p>
            <a:fld id="{C0A75620-F3D8-4140-B583-EC592D52B7F3}" type="slidenum">
              <a:rPr lang="it-IT" noProof="0" smtClean="0"/>
              <a:pPr/>
              <a:t>108</a:t>
            </a:fld>
            <a:endParaRPr lang="it-IT" noProof="0"/>
          </a:p>
        </p:txBody>
      </p:sp>
      <p:sp>
        <p:nvSpPr>
          <p:cNvPr id="5" name="Segnaposto piè di pagina 4">
            <a:extLst>
              <a:ext uri="{FF2B5EF4-FFF2-40B4-BE49-F238E27FC236}">
                <a16:creationId xmlns:a16="http://schemas.microsoft.com/office/drawing/2014/main" id="{0C73DB5F-A6D1-FE40-95F3-EFB4D3A2966E}"/>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5E656900-5084-2D27-A499-998CC79D5E16}"/>
              </a:ext>
            </a:extLst>
          </p:cNvPr>
          <p:cNvSpPr txBox="1">
            <a:spLocks/>
          </p:cNvSpPr>
          <p:nvPr/>
        </p:nvSpPr>
        <p:spPr>
          <a:xfrm>
            <a:off x="0" y="-14124"/>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defRPr/>
            </a:pPr>
            <a:endParaRPr lang="it-IT" sz="2800" b="1" noProof="0">
              <a:solidFill>
                <a:schemeClr val="bg1"/>
              </a:solidFill>
              <a:latin typeface="Aptos" panose="020B0004020202020204" pitchFamily="34" charset="0"/>
            </a:endParaRPr>
          </a:p>
          <a:p>
            <a:pPr lvl="0" algn="ctr">
              <a:defRPr/>
            </a:pPr>
            <a:r>
              <a:rPr lang="it-IT" sz="2800" b="1" noProof="0">
                <a:solidFill>
                  <a:schemeClr val="bg1"/>
                </a:solidFill>
                <a:latin typeface="Aptos" panose="020B0004020202020204" pitchFamily="34" charset="0"/>
              </a:rPr>
              <a:t>Giunta delle Elezioni – Giunta per il Regolamento  </a:t>
            </a:r>
          </a:p>
          <a:p>
            <a:pPr lvl="0" algn="ctr">
              <a:defRPr/>
            </a:pPr>
            <a:r>
              <a:rPr lang="it-IT" sz="2800" b="1" noProof="0">
                <a:solidFill>
                  <a:schemeClr val="bg1"/>
                </a:solidFill>
                <a:latin typeface="Aptos" panose="020B0004020202020204" pitchFamily="34" charset="0"/>
              </a:rPr>
              <a:t>a fine legislatura</a:t>
            </a:r>
          </a:p>
          <a:p>
            <a:pPr lvl="0" algn="ctr">
              <a:defRPr/>
            </a:pPr>
            <a:endParaRPr lang="it-IT" sz="1600" b="1" noProof="0">
              <a:solidFill>
                <a:schemeClr val="bg1"/>
              </a:solidFill>
              <a:latin typeface="Aptos" panose="020B0004020202020204" pitchFamily="34" charset="0"/>
            </a:endParaRPr>
          </a:p>
        </p:txBody>
      </p:sp>
    </p:spTree>
    <p:extLst>
      <p:ext uri="{BB962C8B-B14F-4D97-AF65-F5344CB8AC3E}">
        <p14:creationId xmlns:p14="http://schemas.microsoft.com/office/powerpoint/2010/main" val="4232818908"/>
      </p:ext>
    </p:extLst>
  </p:cSld>
  <p:clrMapOvr>
    <a:masterClrMapping/>
  </p:clrMapOvr>
  <mc:AlternateContent xmlns:mc="http://schemas.openxmlformats.org/markup-compatibility/2006" xmlns:p14="http://schemas.microsoft.com/office/powerpoint/2010/main">
    <mc:Choice Requires="p14">
      <p:transition spd="slow" p14:dur="2000" advTm="1950"/>
    </mc:Choice>
    <mc:Fallback xmlns="">
      <p:transition spd="slow" advTm="195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4B519-6DC2-5A19-05CC-104F452F5324}"/>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3DCFC906-7656-D545-7062-88465E71AE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75620-F3D8-4140-B583-EC592D52B7F3}" type="slidenum">
              <a:rPr kumimoji="0" lang="it-IT"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it-IT"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aphicFrame>
        <p:nvGraphicFramePr>
          <p:cNvPr id="4" name="Tabella 3" descr="TAB. X LEGISLATURA GIUNTA REGIONALE">
            <a:extLst>
              <a:ext uri="{FF2B5EF4-FFF2-40B4-BE49-F238E27FC236}">
                <a16:creationId xmlns:a16="http://schemas.microsoft.com/office/drawing/2014/main" id="{78588F10-3587-5AAF-6A2A-CB9BD02AD29C}"/>
              </a:ext>
            </a:extLst>
          </p:cNvPr>
          <p:cNvGraphicFramePr>
            <a:graphicFrameLocks noGrp="1"/>
          </p:cNvGraphicFramePr>
          <p:nvPr>
            <p:extLst>
              <p:ext uri="{D42A27DB-BD31-4B8C-83A1-F6EECF244321}">
                <p14:modId xmlns:p14="http://schemas.microsoft.com/office/powerpoint/2010/main" val="2860139132"/>
              </p:ext>
            </p:extLst>
          </p:nvPr>
        </p:nvGraphicFramePr>
        <p:xfrm>
          <a:off x="2766000" y="1681162"/>
          <a:ext cx="6660000" cy="3495675"/>
        </p:xfrm>
        <a:graphic>
          <a:graphicData uri="http://schemas.openxmlformats.org/drawingml/2006/table">
            <a:tbl>
              <a:tblPr firstRow="1">
                <a:tableStyleId>{3C2FFA5D-87B4-456A-9821-1D502468CF0F}</a:tableStyleId>
              </a:tblPr>
              <a:tblGrid>
                <a:gridCol w="1620000">
                  <a:extLst>
                    <a:ext uri="{9D8B030D-6E8A-4147-A177-3AD203B41FA5}">
                      <a16:colId xmlns:a16="http://schemas.microsoft.com/office/drawing/2014/main" val="1193549155"/>
                    </a:ext>
                  </a:extLst>
                </a:gridCol>
                <a:gridCol w="2520000">
                  <a:extLst>
                    <a:ext uri="{9D8B030D-6E8A-4147-A177-3AD203B41FA5}">
                      <a16:colId xmlns:a16="http://schemas.microsoft.com/office/drawing/2014/main" val="4171277564"/>
                    </a:ext>
                  </a:extLst>
                </a:gridCol>
                <a:gridCol w="2520000">
                  <a:extLst>
                    <a:ext uri="{9D8B030D-6E8A-4147-A177-3AD203B41FA5}">
                      <a16:colId xmlns:a16="http://schemas.microsoft.com/office/drawing/2014/main" val="4264637639"/>
                    </a:ext>
                  </a:extLst>
                </a:gridCol>
              </a:tblGrid>
              <a:tr h="361950">
                <a:tc gridSpan="3">
                  <a:txBody>
                    <a:bodyPr/>
                    <a:lstStyle/>
                    <a:p>
                      <a:pPr algn="ctr" fontAlgn="ctr">
                        <a:buNone/>
                      </a:pPr>
                      <a:r>
                        <a:rPr lang="it-IT" sz="1000" b="1" u="none" strike="noStrike" noProof="0">
                          <a:solidFill>
                            <a:schemeClr val="bg1"/>
                          </a:solidFill>
                          <a:effectLst/>
                        </a:rPr>
                        <a:t>Presidente Gerardo Mario OLIVERIO  –  Prima Giunta regionale</a:t>
                      </a:r>
                      <a:endParaRPr lang="it-IT" sz="1000" b="1" i="0" u="none" strike="noStrike" noProof="0">
                        <a:solidFill>
                          <a:schemeClr val="bg1"/>
                        </a:solidFill>
                        <a:effectLst/>
                        <a:latin typeface="Aptos" panose="020B0004020202020204" pitchFamily="34" charset="0"/>
                      </a:endParaRPr>
                    </a:p>
                  </a:txBody>
                  <a:tcPr marL="7620" marR="7620" marT="7620" marB="0" anchor="ct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372520129"/>
                  </a:ext>
                </a:extLst>
              </a:tr>
              <a:tr h="371475">
                <a:tc rowSpan="2">
                  <a:txBody>
                    <a:bodyPr/>
                    <a:lstStyle/>
                    <a:p>
                      <a:pPr algn="ctr" fontAlgn="ctr">
                        <a:buNone/>
                      </a:pPr>
                      <a:r>
                        <a:rPr lang="it-IT" sz="1000" b="1" u="none" strike="noStrike" noProof="0">
                          <a:solidFill>
                            <a:srgbClr val="000000"/>
                          </a:solidFill>
                          <a:effectLst/>
                        </a:rPr>
                        <a:t>NOMINATIVO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buNone/>
                      </a:pPr>
                      <a:r>
                        <a:rPr lang="it-IT" sz="1000" b="1" u="none" strike="noStrike" noProof="0">
                          <a:solidFill>
                            <a:srgbClr val="000000"/>
                          </a:solidFill>
                          <a:effectLst/>
                        </a:rPr>
                        <a:t>DELEGA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buNone/>
                      </a:pPr>
                      <a:r>
                        <a:rPr lang="it-IT" sz="1000" b="1" u="none" strike="noStrike" noProof="0">
                          <a:solidFill>
                            <a:srgbClr val="000000"/>
                          </a:solidFill>
                          <a:effectLst/>
                        </a:rPr>
                        <a:t>VARIAZIONI INTERVENUTE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697392507"/>
                  </a:ext>
                </a:extLst>
              </a:tr>
              <a:tr h="247650">
                <a:tc vMerge="1">
                  <a:txBody>
                    <a:bodyPr/>
                    <a:lstStyle/>
                    <a:p>
                      <a:endParaRPr lang="it-IT"/>
                    </a:p>
                  </a:txBody>
                  <a:tcPr/>
                </a:tc>
                <a:tc>
                  <a:txBody>
                    <a:bodyPr/>
                    <a:lstStyle/>
                    <a:p>
                      <a:pPr algn="ctr" fontAlgn="ctr">
                        <a:buNone/>
                      </a:pPr>
                      <a:r>
                        <a:rPr lang="it-IT" sz="1000" b="1" u="none" strike="noStrike" noProof="0">
                          <a:solidFill>
                            <a:schemeClr val="tx1"/>
                          </a:solidFill>
                          <a:effectLst/>
                        </a:rPr>
                        <a:t>DPGR n. 5 del 26/01/2015</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ctr" fontAlgn="ctr">
                        <a:buNone/>
                      </a:pPr>
                      <a:r>
                        <a:rPr lang="it-IT" sz="1000" b="1" u="none" strike="noStrike" noProof="0">
                          <a:solidFill>
                            <a:schemeClr val="tx1"/>
                          </a:solidFill>
                          <a:effectLst/>
                        </a:rPr>
                        <a:t>DPGR n. 12 del 19/02/2015</a:t>
                      </a:r>
                      <a:endParaRPr lang="it-IT" sz="1000" b="1" i="0" u="none" strike="noStrike" noProof="0">
                        <a:solidFill>
                          <a:schemeClr val="tx1"/>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709457777"/>
                  </a:ext>
                </a:extLst>
              </a:tr>
              <a:tr h="571500">
                <a:tc>
                  <a:txBody>
                    <a:bodyPr/>
                    <a:lstStyle/>
                    <a:p>
                      <a:pPr algn="l" fontAlgn="ctr">
                        <a:buNone/>
                      </a:pPr>
                      <a:r>
                        <a:rPr lang="it-IT" sz="1000" b="1" u="none" strike="noStrike" noProof="0">
                          <a:solidFill>
                            <a:srgbClr val="000000"/>
                          </a:solidFill>
                          <a:effectLst/>
                        </a:rPr>
                        <a:t>CICONTE Vincenzo Antonio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buNone/>
                      </a:pPr>
                      <a:r>
                        <a:rPr lang="it-IT" sz="1000" b="0" u="none" strike="noStrike" noProof="0">
                          <a:solidFill>
                            <a:srgbClr val="000000"/>
                          </a:solidFill>
                          <a:effectLst/>
                        </a:rPr>
                        <a:t>Vice Presidente della Giunta regionale  con delega al Bilancio, Patrimonio e Personale</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045892045"/>
                  </a:ext>
                </a:extLst>
              </a:tr>
              <a:tr h="571500">
                <a:tc>
                  <a:txBody>
                    <a:bodyPr/>
                    <a:lstStyle/>
                    <a:p>
                      <a:pPr algn="l" fontAlgn="ctr">
                        <a:buNone/>
                      </a:pPr>
                      <a:r>
                        <a:rPr lang="it-IT" sz="1000" b="1" u="none" strike="noStrike" noProof="0">
                          <a:solidFill>
                            <a:srgbClr val="000000"/>
                          </a:solidFill>
                          <a:effectLst/>
                        </a:rPr>
                        <a:t>DE GAETANO Antonino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buNone/>
                      </a:pPr>
                      <a:r>
                        <a:rPr lang="it-IT" sz="1000" b="0" u="none" strike="noStrike" noProof="0">
                          <a:solidFill>
                            <a:srgbClr val="000000"/>
                          </a:solidFill>
                          <a:effectLst/>
                        </a:rPr>
                        <a:t>Lavori pubblici, Infrastrutture, Trasporti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buNone/>
                      </a:pPr>
                      <a:r>
                        <a:rPr lang="it-IT" sz="1000" b="0" u="none" strike="noStrike" noProof="0">
                          <a:solidFill>
                            <a:srgbClr val="000000"/>
                          </a:solidFill>
                          <a:effectLst/>
                        </a:rPr>
                        <a:t>Infrastrutture, Trasporti, Politiche della casa</a:t>
                      </a:r>
                      <a:endParaRPr lang="it-IT" sz="1000" b="0"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832678878"/>
                  </a:ext>
                </a:extLst>
              </a:tr>
              <a:tr h="714375">
                <a:tc>
                  <a:txBody>
                    <a:bodyPr/>
                    <a:lstStyle/>
                    <a:p>
                      <a:pPr algn="l" fontAlgn="ctr">
                        <a:buNone/>
                      </a:pPr>
                      <a:r>
                        <a:rPr lang="it-IT" sz="1000" b="1" u="none" strike="noStrike" noProof="0">
                          <a:solidFill>
                            <a:srgbClr val="000000"/>
                          </a:solidFill>
                          <a:effectLst/>
                        </a:rPr>
                        <a:t>GUCCIONE Carlo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buNone/>
                      </a:pPr>
                      <a:r>
                        <a:rPr lang="it-IT" sz="1000" b="0" u="none" strike="noStrike" noProof="0">
                          <a:solidFill>
                            <a:srgbClr val="000000"/>
                          </a:solidFill>
                          <a:effectLst/>
                        </a:rPr>
                        <a:t>Lavoro, Formazione, Attività produttive, Politiche sociali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740662867"/>
                  </a:ext>
                </a:extLst>
              </a:tr>
              <a:tr h="657225">
                <a:tc>
                  <a:txBody>
                    <a:bodyPr/>
                    <a:lstStyle/>
                    <a:p>
                      <a:pPr algn="l" fontAlgn="ctr">
                        <a:buNone/>
                      </a:pPr>
                      <a:r>
                        <a:rPr lang="it-IT" sz="1000" b="1" u="none" strike="noStrike" noProof="0">
                          <a:solidFill>
                            <a:srgbClr val="000000"/>
                          </a:solidFill>
                          <a:effectLst/>
                        </a:rPr>
                        <a:t>LANZETTA Maria Carmela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buNone/>
                      </a:pPr>
                      <a:r>
                        <a:rPr lang="it-IT" sz="1000" b="0" u="none" strike="noStrike" noProof="0">
                          <a:solidFill>
                            <a:srgbClr val="000000"/>
                          </a:solidFill>
                          <a:effectLst/>
                        </a:rPr>
                        <a:t>Riforme istituzionali, Pubblica Istruzione, Cultura e Pari Opportunità</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buNone/>
                      </a:pPr>
                      <a:r>
                        <a:rPr lang="it-IT" sz="1000" b="0" u="none" strike="noStrike" noProof="0">
                          <a:solidFill>
                            <a:srgbClr val="000000"/>
                          </a:solidFill>
                          <a:effectLst/>
                        </a:rPr>
                        <a:t>Annullato  art.6  del  DPGR n. 5 del 26/01/2015</a:t>
                      </a:r>
                      <a:endParaRPr lang="it-IT" sz="1000" b="0"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156838187"/>
                  </a:ext>
                </a:extLst>
              </a:tr>
            </a:tbl>
          </a:graphicData>
        </a:graphic>
      </p:graphicFrame>
      <p:sp>
        <p:nvSpPr>
          <p:cNvPr id="6" name="Segnaposto piè di pagina 4">
            <a:extLst>
              <a:ext uri="{FF2B5EF4-FFF2-40B4-BE49-F238E27FC236}">
                <a16:creationId xmlns:a16="http://schemas.microsoft.com/office/drawing/2014/main" id="{7921E780-ADCE-3E9A-ED26-BF8A90733F8C}"/>
              </a:ext>
            </a:extLst>
          </p:cNvPr>
          <p:cNvSpPr txBox="1">
            <a:spLocks/>
          </p:cNvSpPr>
          <p:nvPr/>
        </p:nvSpPr>
        <p:spPr>
          <a:xfrm>
            <a:off x="0" y="6492875"/>
            <a:ext cx="41148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noProof="0"/>
              <a:t>Consiglio regionale della Calabria - X Legislatura </a:t>
            </a:r>
          </a:p>
        </p:txBody>
      </p:sp>
      <p:sp>
        <p:nvSpPr>
          <p:cNvPr id="7" name="Rectangle 1">
            <a:extLst>
              <a:ext uri="{FF2B5EF4-FFF2-40B4-BE49-F238E27FC236}">
                <a16:creationId xmlns:a16="http://schemas.microsoft.com/office/drawing/2014/main" id="{4233766B-D31D-6D50-328F-07081B5CF52C}"/>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Giunta regionale</a:t>
            </a:r>
            <a:endParaRPr lang="it-IT" sz="2800" b="1" noProof="0">
              <a:solidFill>
                <a:schemeClr val="bg1"/>
              </a:solidFill>
            </a:endParaRPr>
          </a:p>
        </p:txBody>
      </p:sp>
    </p:spTree>
    <p:extLst>
      <p:ext uri="{BB962C8B-B14F-4D97-AF65-F5344CB8AC3E}">
        <p14:creationId xmlns:p14="http://schemas.microsoft.com/office/powerpoint/2010/main" val="189156463"/>
      </p:ext>
    </p:extLst>
  </p:cSld>
  <p:clrMapOvr>
    <a:masterClrMapping/>
  </p:clrMapOvr>
  <mc:AlternateContent xmlns:mc="http://schemas.openxmlformats.org/markup-compatibility/2006" xmlns:p14="http://schemas.microsoft.com/office/powerpoint/2010/main">
    <mc:Choice Requires="p14">
      <p:transition spd="slow" p14:dur="2000" advTm="6601"/>
    </mc:Choice>
    <mc:Fallback xmlns="">
      <p:transition spd="slow" advTm="660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Aula commissioni &quot;Antonio Acri&quot;">
            <a:extLst>
              <a:ext uri="{FF2B5EF4-FFF2-40B4-BE49-F238E27FC236}">
                <a16:creationId xmlns:a16="http://schemas.microsoft.com/office/drawing/2014/main" id="{0605BB86-2B90-D13C-0F82-5756B87F6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453" y="192963"/>
            <a:ext cx="10430347" cy="6163387"/>
          </a:xfrm>
          <a:prstGeom prst="rect">
            <a:avLst/>
          </a:prstGeom>
        </p:spPr>
      </p:pic>
      <p:sp>
        <p:nvSpPr>
          <p:cNvPr id="4" name="Segnaposto numero diapositiva 3">
            <a:extLst>
              <a:ext uri="{FF2B5EF4-FFF2-40B4-BE49-F238E27FC236}">
                <a16:creationId xmlns:a16="http://schemas.microsoft.com/office/drawing/2014/main" id="{A525F473-74E7-F74E-BC94-66C73DE92D78}"/>
              </a:ext>
            </a:extLst>
          </p:cNvPr>
          <p:cNvSpPr>
            <a:spLocks noGrp="1"/>
          </p:cNvSpPr>
          <p:nvPr>
            <p:ph type="sldNum" sz="quarter" idx="12"/>
          </p:nvPr>
        </p:nvSpPr>
        <p:spPr/>
        <p:txBody>
          <a:bodyPr/>
          <a:lstStyle/>
          <a:p>
            <a:fld id="{C0A75620-F3D8-4140-B583-EC592D52B7F3}" type="slidenum">
              <a:rPr lang="it-IT" noProof="0" smtClean="0"/>
              <a:pPr/>
              <a:t>11</a:t>
            </a:fld>
            <a:endParaRPr lang="it-IT" noProof="0"/>
          </a:p>
        </p:txBody>
      </p:sp>
      <p:sp>
        <p:nvSpPr>
          <p:cNvPr id="2" name="Title 1">
            <a:extLst>
              <a:ext uri="{FF2B5EF4-FFF2-40B4-BE49-F238E27FC236}">
                <a16:creationId xmlns:a16="http://schemas.microsoft.com/office/drawing/2014/main" id="{5E0BF4F0-D2D1-B2F1-11B4-3683C516CE55}"/>
              </a:ext>
            </a:extLst>
          </p:cNvPr>
          <p:cNvSpPr>
            <a:spLocks noGrp="1"/>
          </p:cNvSpPr>
          <p:nvPr>
            <p:ph type="title" idx="4294967295"/>
          </p:nvPr>
        </p:nvSpPr>
        <p:spPr>
          <a:xfrm>
            <a:off x="3048" y="-47219"/>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kumimoji="0" lang="it-IT" sz="4000" b="1" i="0" u="none" strike="noStrike" kern="1200" cap="none" spc="0" normalizeH="0" baseline="0" noProof="0">
                <a:ln>
                  <a:noFill/>
                </a:ln>
                <a:solidFill>
                  <a:srgbClr val="FFFFFF"/>
                </a:solidFill>
                <a:effectLst/>
                <a:uLnTx/>
                <a:uFillTx/>
                <a:latin typeface="+mn-lt"/>
                <a:ea typeface="+mn-ea"/>
                <a:cs typeface="+mn-cs"/>
              </a:rPr>
              <a:t>VIII Legislatura</a:t>
            </a:r>
          </a:p>
        </p:txBody>
      </p:sp>
      <p:sp>
        <p:nvSpPr>
          <p:cNvPr id="8" name="TextBox 1">
            <a:extLst>
              <a:ext uri="{FF2B5EF4-FFF2-40B4-BE49-F238E27FC236}">
                <a16:creationId xmlns:a16="http://schemas.microsoft.com/office/drawing/2014/main" id="{53E47117-3401-13D7-C805-DF965BE90431}"/>
              </a:ext>
            </a:extLst>
          </p:cNvPr>
          <p:cNvSpPr txBox="1"/>
          <p:nvPr/>
        </p:nvSpPr>
        <p:spPr>
          <a:xfrm>
            <a:off x="497714" y="2067340"/>
            <a:ext cx="11506200" cy="1508105"/>
          </a:xfrm>
          <a:prstGeom prst="rect">
            <a:avLst/>
          </a:prstGeom>
          <a:noFill/>
        </p:spPr>
        <p:txBody>
          <a:bodyPr wrap="square">
            <a:spAutoFit/>
          </a:bodyPr>
          <a:lstStyle/>
          <a:p>
            <a:pPr algn="ctr">
              <a:defRPr sz="3000" b="1"/>
            </a:pPr>
            <a:r>
              <a:rPr lang="it-IT" sz="2400" noProof="0">
                <a:solidFill>
                  <a:schemeClr val="bg1"/>
                </a:solidFill>
                <a:highlight>
                  <a:srgbClr val="0000FF"/>
                </a:highlight>
              </a:rPr>
              <a:t>ELEZIONI DEL PRESIDENTE DELLA GIUNTA E DEL CONSIGLIO REGIONALE</a:t>
            </a:r>
          </a:p>
          <a:p>
            <a:pPr algn="ctr"/>
            <a:r>
              <a:rPr lang="it-IT" sz="2400" b="1" noProof="0">
                <a:solidFill>
                  <a:schemeClr val="bg1"/>
                </a:solidFill>
                <a:highlight>
                  <a:srgbClr val="0000FF"/>
                </a:highlight>
              </a:rPr>
              <a:t>DELLA REGIONE CALABRIA </a:t>
            </a:r>
          </a:p>
          <a:p>
            <a:pPr algn="ctr"/>
            <a:endParaRPr lang="it-IT" sz="2400" b="1" noProof="0">
              <a:highlight>
                <a:srgbClr val="000000"/>
              </a:highlight>
            </a:endParaRPr>
          </a:p>
          <a:p>
            <a:pPr algn="ctr"/>
            <a:r>
              <a:rPr lang="it-IT" sz="2000" b="1" noProof="0">
                <a:solidFill>
                  <a:schemeClr val="bg1"/>
                </a:solidFill>
                <a:highlight>
                  <a:srgbClr val="0000FF"/>
                </a:highlight>
              </a:rPr>
              <a:t>DOMENICA 3 E LUNEDÌ 4 APRILE 2005</a:t>
            </a:r>
          </a:p>
        </p:txBody>
      </p:sp>
      <p:sp>
        <p:nvSpPr>
          <p:cNvPr id="10" name="Rounded Rectangle 3">
            <a:extLst>
              <a:ext uri="{FF2B5EF4-FFF2-40B4-BE49-F238E27FC236}">
                <a16:creationId xmlns:a16="http://schemas.microsoft.com/office/drawing/2014/main" id="{32779C3F-AE1F-A801-8404-9ABF7F5F998B}"/>
              </a:ext>
            </a:extLst>
          </p:cNvPr>
          <p:cNvSpPr/>
          <p:nvPr/>
        </p:nvSpPr>
        <p:spPr>
          <a:xfrm>
            <a:off x="1087853" y="4854804"/>
            <a:ext cx="3474720" cy="731520"/>
          </a:xfrm>
          <a:prstGeom prst="roundRect">
            <a:avLst/>
          </a:prstGeom>
          <a:solidFill>
            <a:schemeClr val="tx2">
              <a:lumMod val="75000"/>
              <a:lumOff val="25000"/>
            </a:schemeClr>
          </a:solidFill>
          <a:ln>
            <a:solidFill>
              <a:srgbClr val="0066CC"/>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000">
                <a:solidFill>
                  <a:srgbClr val="FFFFFF"/>
                </a:solidFill>
              </a:defRPr>
            </a:pPr>
            <a:r>
              <a:rPr lang="it-IT" b="1" noProof="0"/>
              <a:t>Inizio Legislatura</a:t>
            </a:r>
          </a:p>
          <a:p>
            <a:pPr algn="ctr">
              <a:defRPr sz="2000">
                <a:solidFill>
                  <a:srgbClr val="FFFFFF"/>
                </a:solidFill>
              </a:defRPr>
            </a:pPr>
            <a:r>
              <a:rPr lang="it-IT" b="1" noProof="0"/>
              <a:t>22 aprile 2005</a:t>
            </a:r>
          </a:p>
        </p:txBody>
      </p:sp>
      <p:sp>
        <p:nvSpPr>
          <p:cNvPr id="11" name="Rounded Rectangle 4">
            <a:extLst>
              <a:ext uri="{FF2B5EF4-FFF2-40B4-BE49-F238E27FC236}">
                <a16:creationId xmlns:a16="http://schemas.microsoft.com/office/drawing/2014/main" id="{D3C57A39-D5DC-24F4-963A-092D52C361FA}"/>
              </a:ext>
            </a:extLst>
          </p:cNvPr>
          <p:cNvSpPr/>
          <p:nvPr/>
        </p:nvSpPr>
        <p:spPr>
          <a:xfrm>
            <a:off x="7616952" y="4892513"/>
            <a:ext cx="3474720" cy="731520"/>
          </a:xfrm>
          <a:prstGeom prst="roundRect">
            <a:avLst/>
          </a:prstGeom>
          <a:solidFill>
            <a:schemeClr val="tx2">
              <a:lumMod val="75000"/>
              <a:lumOff val="25000"/>
            </a:schemeClr>
          </a:solidFill>
          <a:ln>
            <a:solidFill>
              <a:srgbClr val="0066CC"/>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000">
                <a:solidFill>
                  <a:srgbClr val="FFFFFF"/>
                </a:solidFill>
              </a:defRPr>
            </a:pPr>
            <a:r>
              <a:rPr lang="it-IT" b="1" noProof="0"/>
              <a:t>Fine Legislatura</a:t>
            </a:r>
          </a:p>
          <a:p>
            <a:pPr algn="ctr">
              <a:defRPr sz="2000">
                <a:solidFill>
                  <a:srgbClr val="FFFFFF"/>
                </a:solidFill>
              </a:defRPr>
            </a:pPr>
            <a:r>
              <a:rPr lang="it-IT" b="1" noProof="0"/>
              <a:t>14 aprile 2010</a:t>
            </a:r>
          </a:p>
        </p:txBody>
      </p:sp>
      <p:sp>
        <p:nvSpPr>
          <p:cNvPr id="3" name="Segnaposto piè di pagina 2">
            <a:extLst>
              <a:ext uri="{FF2B5EF4-FFF2-40B4-BE49-F238E27FC236}">
                <a16:creationId xmlns:a16="http://schemas.microsoft.com/office/drawing/2014/main" id="{4EE3D399-250E-340B-0F67-FA991457D982}"/>
              </a:ext>
            </a:extLst>
          </p:cNvPr>
          <p:cNvSpPr>
            <a:spLocks noGrp="1"/>
          </p:cNvSpPr>
          <p:nvPr>
            <p:ph type="ftr" sz="quarter" idx="11"/>
          </p:nvPr>
        </p:nvSpPr>
        <p:spPr>
          <a:xfrm>
            <a:off x="82236" y="6356350"/>
            <a:ext cx="4114800" cy="365125"/>
          </a:xfrm>
        </p:spPr>
        <p:txBody>
          <a:bodyPr/>
          <a:lstStyle/>
          <a:p>
            <a:r>
              <a:rPr lang="it-IT" noProof="0"/>
              <a:t>Consiglio regionale della Calabria - VIII Legislatura </a:t>
            </a:r>
          </a:p>
        </p:txBody>
      </p:sp>
    </p:spTree>
    <p:extLst>
      <p:ext uri="{BB962C8B-B14F-4D97-AF65-F5344CB8AC3E}">
        <p14:creationId xmlns:p14="http://schemas.microsoft.com/office/powerpoint/2010/main" val="3133137162"/>
      </p:ext>
    </p:extLst>
  </p:cSld>
  <p:clrMapOvr>
    <a:masterClrMapping/>
  </p:clrMapOvr>
  <mc:AlternateContent xmlns:mc="http://schemas.openxmlformats.org/markup-compatibility/2006" xmlns:p14="http://schemas.microsoft.com/office/powerpoint/2010/main">
    <mc:Choice Requires="p14">
      <p:transition spd="slow" p14:dur="2000" advTm="7728"/>
    </mc:Choice>
    <mc:Fallback xmlns="">
      <p:transition spd="slow" advTm="7728"/>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91872-7251-5F3B-06A7-01CCBF4C6D91}"/>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B31FFF83-1481-8A0A-2865-B13FE2030D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75620-F3D8-4140-B583-EC592D52B7F3}" type="slidenum">
              <a:rPr kumimoji="0" lang="it-IT"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it-IT"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aphicFrame>
        <p:nvGraphicFramePr>
          <p:cNvPr id="3" name="Tabella 2" descr="TAB. X LEGISLATURA GIUNTA REGIONALE">
            <a:extLst>
              <a:ext uri="{FF2B5EF4-FFF2-40B4-BE49-F238E27FC236}">
                <a16:creationId xmlns:a16="http://schemas.microsoft.com/office/drawing/2014/main" id="{A4DD5DCF-935C-1618-CCAB-8DF38978D5C3}"/>
              </a:ext>
            </a:extLst>
          </p:cNvPr>
          <p:cNvGraphicFramePr>
            <a:graphicFrameLocks noGrp="1"/>
          </p:cNvGraphicFramePr>
          <p:nvPr>
            <p:extLst>
              <p:ext uri="{D42A27DB-BD31-4B8C-83A1-F6EECF244321}">
                <p14:modId xmlns:p14="http://schemas.microsoft.com/office/powerpoint/2010/main" val="1667663601"/>
              </p:ext>
            </p:extLst>
          </p:nvPr>
        </p:nvGraphicFramePr>
        <p:xfrm>
          <a:off x="4026000" y="1391168"/>
          <a:ext cx="4140000" cy="4351339"/>
        </p:xfrm>
        <a:graphic>
          <a:graphicData uri="http://schemas.openxmlformats.org/drawingml/2006/table">
            <a:tbl>
              <a:tblPr firstRow="1">
                <a:tableStyleId>{3C2FFA5D-87B4-456A-9821-1D502468CF0F}</a:tableStyleId>
              </a:tblPr>
              <a:tblGrid>
                <a:gridCol w="1620000">
                  <a:extLst>
                    <a:ext uri="{9D8B030D-6E8A-4147-A177-3AD203B41FA5}">
                      <a16:colId xmlns:a16="http://schemas.microsoft.com/office/drawing/2014/main" val="2181781969"/>
                    </a:ext>
                  </a:extLst>
                </a:gridCol>
                <a:gridCol w="2520000">
                  <a:extLst>
                    <a:ext uri="{9D8B030D-6E8A-4147-A177-3AD203B41FA5}">
                      <a16:colId xmlns:a16="http://schemas.microsoft.com/office/drawing/2014/main" val="2273373883"/>
                    </a:ext>
                  </a:extLst>
                </a:gridCol>
              </a:tblGrid>
              <a:tr h="293592">
                <a:tc gridSpan="2">
                  <a:txBody>
                    <a:bodyPr/>
                    <a:lstStyle/>
                    <a:p>
                      <a:pPr algn="ctr" fontAlgn="ctr">
                        <a:buNone/>
                      </a:pPr>
                      <a:r>
                        <a:rPr lang="it-IT" sz="1000" b="1" u="none" strike="noStrike" noProof="0">
                          <a:solidFill>
                            <a:schemeClr val="bg1"/>
                          </a:solidFill>
                          <a:effectLst/>
                        </a:rPr>
                        <a:t>Presidente Gerardo Mario OLIVERIO – Seconda Giunta regionale</a:t>
                      </a:r>
                      <a:endParaRPr lang="it-IT" sz="1000" b="1" i="0" u="none" strike="noStrike" noProof="0">
                        <a:solidFill>
                          <a:schemeClr val="bg1"/>
                        </a:solidFill>
                        <a:effectLst/>
                        <a:latin typeface="Aptos" panose="020B0004020202020204" pitchFamily="34" charset="0"/>
                      </a:endParaRPr>
                    </a:p>
                  </a:txBody>
                  <a:tcPr marL="6181" marR="6181" marT="6181" marB="0" anchor="ctr"/>
                </a:tc>
                <a:tc hMerge="1">
                  <a:txBody>
                    <a:bodyPr/>
                    <a:lstStyle/>
                    <a:p>
                      <a:endParaRPr lang="it-IT"/>
                    </a:p>
                  </a:txBody>
                  <a:tcPr/>
                </a:tc>
                <a:extLst>
                  <a:ext uri="{0D108BD9-81ED-4DB2-BD59-A6C34878D82A}">
                    <a16:rowId xmlns:a16="http://schemas.microsoft.com/office/drawing/2014/main" val="683255803"/>
                  </a:ext>
                </a:extLst>
              </a:tr>
              <a:tr h="301318">
                <a:tc rowSpan="2">
                  <a:txBody>
                    <a:bodyPr/>
                    <a:lstStyle/>
                    <a:p>
                      <a:pPr algn="l" fontAlgn="ctr">
                        <a:buNone/>
                      </a:pPr>
                      <a:r>
                        <a:rPr lang="it-IT" sz="1000" b="1" u="none" strike="noStrike" noProof="0">
                          <a:solidFill>
                            <a:srgbClr val="000000"/>
                          </a:solidFill>
                          <a:effectLst/>
                        </a:rPr>
                        <a:t>NOMINATIVO</a:t>
                      </a:r>
                      <a:endParaRPr lang="it-IT" sz="1000" b="1" i="0" u="none" strike="noStrike" noProof="0">
                        <a:solidFill>
                          <a:srgbClr val="000000"/>
                        </a:solidFill>
                        <a:effectLst/>
                        <a:latin typeface="Aptos" panose="020B0004020202020204" pitchFamily="34" charset="0"/>
                      </a:endParaRPr>
                    </a:p>
                  </a:txBody>
                  <a:tcPr marL="6181" marR="6181" marT="6181" marB="0" anchor="ctr"/>
                </a:tc>
                <a:tc>
                  <a:txBody>
                    <a:bodyPr/>
                    <a:lstStyle/>
                    <a:p>
                      <a:pPr algn="ctr" fontAlgn="ctr">
                        <a:buNone/>
                      </a:pPr>
                      <a:r>
                        <a:rPr lang="it-IT" sz="1000" b="1" u="none" strike="noStrike" noProof="0">
                          <a:solidFill>
                            <a:srgbClr val="000000"/>
                          </a:solidFill>
                          <a:effectLst/>
                        </a:rPr>
                        <a:t>DELEGA</a:t>
                      </a:r>
                      <a:endParaRPr lang="it-IT" sz="1000" b="1" i="0" u="none" strike="noStrike" noProof="0">
                        <a:solidFill>
                          <a:srgbClr val="000000"/>
                        </a:solidFill>
                        <a:effectLst/>
                        <a:latin typeface="Aptos" panose="020B0004020202020204" pitchFamily="34" charset="0"/>
                      </a:endParaRPr>
                    </a:p>
                  </a:txBody>
                  <a:tcPr marL="6181" marR="6181" marT="6181" marB="0" anchor="ctr"/>
                </a:tc>
                <a:extLst>
                  <a:ext uri="{0D108BD9-81ED-4DB2-BD59-A6C34878D82A}">
                    <a16:rowId xmlns:a16="http://schemas.microsoft.com/office/drawing/2014/main" val="3770936041"/>
                  </a:ext>
                </a:extLst>
              </a:tr>
              <a:tr h="200879">
                <a:tc vMerge="1">
                  <a:txBody>
                    <a:bodyPr/>
                    <a:lstStyle/>
                    <a:p>
                      <a:endParaRPr lang="it-IT"/>
                    </a:p>
                  </a:txBody>
                  <a:tcPr/>
                </a:tc>
                <a:tc>
                  <a:txBody>
                    <a:bodyPr/>
                    <a:lstStyle/>
                    <a:p>
                      <a:pPr algn="ctr" fontAlgn="ctr">
                        <a:buNone/>
                      </a:pPr>
                      <a:r>
                        <a:rPr lang="it-IT" sz="1000" b="1" u="none" strike="noStrike" noProof="0">
                          <a:solidFill>
                            <a:schemeClr val="tx1"/>
                          </a:solidFill>
                          <a:effectLst/>
                        </a:rPr>
                        <a:t>DPGR n. 71 del 21/07/2015</a:t>
                      </a:r>
                      <a:endParaRPr lang="it-IT" sz="1000" b="1" i="0" u="none" strike="noStrike" noProof="0">
                        <a:solidFill>
                          <a:schemeClr val="tx1"/>
                        </a:solidFill>
                        <a:effectLst/>
                        <a:latin typeface="Aptos" panose="020B0004020202020204" pitchFamily="34" charset="0"/>
                      </a:endParaRPr>
                    </a:p>
                  </a:txBody>
                  <a:tcPr marL="6181" marR="6181" marT="6181" marB="0" anchor="ctr"/>
                </a:tc>
                <a:extLst>
                  <a:ext uri="{0D108BD9-81ED-4DB2-BD59-A6C34878D82A}">
                    <a16:rowId xmlns:a16="http://schemas.microsoft.com/office/drawing/2014/main" val="1700034683"/>
                  </a:ext>
                </a:extLst>
              </a:tr>
              <a:tr h="982759">
                <a:tc>
                  <a:txBody>
                    <a:bodyPr/>
                    <a:lstStyle/>
                    <a:p>
                      <a:pPr algn="l" fontAlgn="ctr">
                        <a:buNone/>
                      </a:pPr>
                      <a:r>
                        <a:rPr lang="it-IT" sz="1000" b="1" u="none" strike="noStrike" noProof="0">
                          <a:solidFill>
                            <a:srgbClr val="000000"/>
                          </a:solidFill>
                          <a:effectLst/>
                        </a:rPr>
                        <a:t>VISCOMI Antonio</a:t>
                      </a:r>
                      <a:endParaRPr lang="it-IT" sz="1000" b="1" i="0" u="none" strike="noStrike" noProof="0">
                        <a:solidFill>
                          <a:srgbClr val="000000"/>
                        </a:solidFill>
                        <a:effectLst/>
                        <a:latin typeface="Aptos" panose="020B0004020202020204" pitchFamily="34" charset="0"/>
                      </a:endParaRPr>
                    </a:p>
                  </a:txBody>
                  <a:tcPr marL="6181" marR="6181" marT="6181" marB="0" anchor="ctr"/>
                </a:tc>
                <a:tc>
                  <a:txBody>
                    <a:bodyPr/>
                    <a:lstStyle/>
                    <a:p>
                      <a:pPr algn="l" fontAlgn="ctr">
                        <a:buNone/>
                      </a:pPr>
                      <a:r>
                        <a:rPr lang="it-IT" sz="1000" b="0" u="none" strike="noStrike" noProof="0">
                          <a:solidFill>
                            <a:srgbClr val="000000"/>
                          </a:solidFill>
                          <a:effectLst/>
                        </a:rPr>
                        <a:t>Vice Presidente della Giunta regionale  con delega alle Politiche del personale, Innovazione burocratica e semplificazione amministrativa, Bilancio e Programmazione economica e finanziaria </a:t>
                      </a:r>
                      <a:endParaRPr lang="it-IT" sz="1000" b="0" i="0" u="none" strike="noStrike" noProof="0">
                        <a:solidFill>
                          <a:srgbClr val="000000"/>
                        </a:solidFill>
                        <a:effectLst/>
                        <a:latin typeface="Aptos" panose="020B0004020202020204" pitchFamily="34" charset="0"/>
                      </a:endParaRPr>
                    </a:p>
                  </a:txBody>
                  <a:tcPr marL="6181" marR="6181" marT="6181" marB="0" anchor="ctr"/>
                </a:tc>
                <a:extLst>
                  <a:ext uri="{0D108BD9-81ED-4DB2-BD59-A6C34878D82A}">
                    <a16:rowId xmlns:a16="http://schemas.microsoft.com/office/drawing/2014/main" val="146342407"/>
                  </a:ext>
                </a:extLst>
              </a:tr>
              <a:tr h="463566">
                <a:tc>
                  <a:txBody>
                    <a:bodyPr/>
                    <a:lstStyle/>
                    <a:p>
                      <a:pPr algn="l" fontAlgn="ctr">
                        <a:buNone/>
                      </a:pPr>
                      <a:r>
                        <a:rPr lang="it-IT" sz="1000" b="1" u="none" strike="noStrike" noProof="0">
                          <a:solidFill>
                            <a:srgbClr val="000000"/>
                          </a:solidFill>
                          <a:effectLst/>
                        </a:rPr>
                        <a:t>BARBALACE Carmela</a:t>
                      </a:r>
                      <a:endParaRPr lang="it-IT" sz="1000" b="1" i="0" u="none" strike="noStrike" noProof="0">
                        <a:solidFill>
                          <a:srgbClr val="000000"/>
                        </a:solidFill>
                        <a:effectLst/>
                        <a:latin typeface="Aptos" panose="020B0004020202020204" pitchFamily="34" charset="0"/>
                      </a:endParaRPr>
                    </a:p>
                  </a:txBody>
                  <a:tcPr marL="6181" marR="6181" marT="6181" marB="0" anchor="ctr"/>
                </a:tc>
                <a:tc>
                  <a:txBody>
                    <a:bodyPr/>
                    <a:lstStyle/>
                    <a:p>
                      <a:pPr algn="l" fontAlgn="ctr">
                        <a:buNone/>
                      </a:pPr>
                      <a:r>
                        <a:rPr lang="it-IT" sz="1000" b="0" u="none" strike="noStrike" noProof="0">
                          <a:solidFill>
                            <a:srgbClr val="000000"/>
                          </a:solidFill>
                          <a:effectLst/>
                        </a:rPr>
                        <a:t>Sviluppo economico e promozione delle attività produttive</a:t>
                      </a:r>
                      <a:endParaRPr lang="it-IT" sz="1000" b="0" i="0" u="none" strike="noStrike" noProof="0">
                        <a:solidFill>
                          <a:srgbClr val="000000"/>
                        </a:solidFill>
                        <a:effectLst/>
                        <a:latin typeface="Aptos" panose="020B0004020202020204" pitchFamily="34" charset="0"/>
                      </a:endParaRPr>
                    </a:p>
                  </a:txBody>
                  <a:tcPr marL="6181" marR="6181" marT="6181" marB="0" anchor="ctr"/>
                </a:tc>
                <a:extLst>
                  <a:ext uri="{0D108BD9-81ED-4DB2-BD59-A6C34878D82A}">
                    <a16:rowId xmlns:a16="http://schemas.microsoft.com/office/drawing/2014/main" val="2310587485"/>
                  </a:ext>
                </a:extLst>
              </a:tr>
              <a:tr h="579457">
                <a:tc>
                  <a:txBody>
                    <a:bodyPr/>
                    <a:lstStyle/>
                    <a:p>
                      <a:pPr algn="l" fontAlgn="ctr">
                        <a:buNone/>
                      </a:pPr>
                      <a:r>
                        <a:rPr lang="it-IT" sz="1000" b="1" u="none" strike="noStrike" noProof="0">
                          <a:solidFill>
                            <a:srgbClr val="000000"/>
                          </a:solidFill>
                          <a:effectLst/>
                        </a:rPr>
                        <a:t>MUSMANNO Roberto</a:t>
                      </a:r>
                      <a:endParaRPr lang="it-IT" sz="1000" b="1" i="0" u="none" strike="noStrike" noProof="0">
                        <a:solidFill>
                          <a:srgbClr val="000000"/>
                        </a:solidFill>
                        <a:effectLst/>
                        <a:latin typeface="Aptos" panose="020B0004020202020204" pitchFamily="34" charset="0"/>
                      </a:endParaRPr>
                    </a:p>
                  </a:txBody>
                  <a:tcPr marL="6181" marR="6181" marT="6181" marB="0" anchor="ctr"/>
                </a:tc>
                <a:tc>
                  <a:txBody>
                    <a:bodyPr/>
                    <a:lstStyle/>
                    <a:p>
                      <a:pPr algn="l" fontAlgn="ctr">
                        <a:buNone/>
                      </a:pPr>
                      <a:r>
                        <a:rPr lang="it-IT" sz="1000" b="0" u="none" strike="noStrike" noProof="0">
                          <a:solidFill>
                            <a:srgbClr val="000000"/>
                          </a:solidFill>
                          <a:effectLst/>
                        </a:rPr>
                        <a:t>Scuola, Lavoro, Welfare, Politiche giovanili</a:t>
                      </a:r>
                      <a:endParaRPr lang="it-IT" sz="1000" b="0" i="0" u="none" strike="noStrike" noProof="0">
                        <a:solidFill>
                          <a:srgbClr val="000000"/>
                        </a:solidFill>
                        <a:effectLst/>
                        <a:latin typeface="Aptos" panose="020B0004020202020204" pitchFamily="34" charset="0"/>
                      </a:endParaRPr>
                    </a:p>
                  </a:txBody>
                  <a:tcPr marL="6181" marR="6181" marT="6181" marB="0" anchor="ctr"/>
                </a:tc>
                <a:extLst>
                  <a:ext uri="{0D108BD9-81ED-4DB2-BD59-A6C34878D82A}">
                    <a16:rowId xmlns:a16="http://schemas.microsoft.com/office/drawing/2014/main" val="2895839579"/>
                  </a:ext>
                </a:extLst>
              </a:tr>
              <a:tr h="533101">
                <a:tc>
                  <a:txBody>
                    <a:bodyPr/>
                    <a:lstStyle/>
                    <a:p>
                      <a:pPr algn="l" fontAlgn="ctr">
                        <a:buNone/>
                      </a:pPr>
                      <a:r>
                        <a:rPr lang="it-IT" sz="1000" b="1" u="none" strike="noStrike" noProof="0">
                          <a:solidFill>
                            <a:srgbClr val="000000"/>
                          </a:solidFill>
                          <a:effectLst/>
                        </a:rPr>
                        <a:t>RIZZO Antonietta</a:t>
                      </a:r>
                      <a:endParaRPr lang="it-IT" sz="1000" b="1" i="0" u="none" strike="noStrike" noProof="0">
                        <a:solidFill>
                          <a:srgbClr val="000000"/>
                        </a:solidFill>
                        <a:effectLst/>
                        <a:latin typeface="Aptos" panose="020B0004020202020204" pitchFamily="34" charset="0"/>
                      </a:endParaRPr>
                    </a:p>
                  </a:txBody>
                  <a:tcPr marL="6181" marR="6181" marT="6181" marB="0" anchor="ctr"/>
                </a:tc>
                <a:tc>
                  <a:txBody>
                    <a:bodyPr/>
                    <a:lstStyle/>
                    <a:p>
                      <a:pPr algn="l" fontAlgn="ctr">
                        <a:buNone/>
                      </a:pPr>
                      <a:r>
                        <a:rPr lang="it-IT" sz="1000" b="0" u="none" strike="noStrike" noProof="0">
                          <a:solidFill>
                            <a:srgbClr val="000000"/>
                          </a:solidFill>
                          <a:effectLst/>
                        </a:rPr>
                        <a:t>Tutella dell'Ambiente</a:t>
                      </a:r>
                      <a:endParaRPr lang="it-IT" sz="1000" b="0" i="0" u="none" strike="noStrike" noProof="0">
                        <a:solidFill>
                          <a:srgbClr val="000000"/>
                        </a:solidFill>
                        <a:effectLst/>
                        <a:latin typeface="Aptos" panose="020B0004020202020204" pitchFamily="34" charset="0"/>
                      </a:endParaRPr>
                    </a:p>
                  </a:txBody>
                  <a:tcPr marL="6181" marR="6181" marT="6181" marB="0" anchor="ctr"/>
                </a:tc>
                <a:extLst>
                  <a:ext uri="{0D108BD9-81ED-4DB2-BD59-A6C34878D82A}">
                    <a16:rowId xmlns:a16="http://schemas.microsoft.com/office/drawing/2014/main" val="4160654415"/>
                  </a:ext>
                </a:extLst>
              </a:tr>
              <a:tr h="533101">
                <a:tc>
                  <a:txBody>
                    <a:bodyPr/>
                    <a:lstStyle/>
                    <a:p>
                      <a:pPr algn="l" fontAlgn="ctr">
                        <a:buNone/>
                      </a:pPr>
                      <a:r>
                        <a:rPr lang="it-IT" sz="1000" b="1" u="none" strike="noStrike" noProof="0">
                          <a:solidFill>
                            <a:srgbClr val="000000"/>
                          </a:solidFill>
                          <a:effectLst/>
                        </a:rPr>
                        <a:t>ROSSI Francesco</a:t>
                      </a:r>
                      <a:endParaRPr lang="it-IT" sz="1000" b="1" i="0" u="none" strike="noStrike" noProof="0">
                        <a:solidFill>
                          <a:srgbClr val="000000"/>
                        </a:solidFill>
                        <a:effectLst/>
                        <a:latin typeface="Aptos" panose="020B0004020202020204" pitchFamily="34" charset="0"/>
                      </a:endParaRPr>
                    </a:p>
                  </a:txBody>
                  <a:tcPr marL="6181" marR="6181" marT="6181" marB="0" anchor="ctr"/>
                </a:tc>
                <a:tc>
                  <a:txBody>
                    <a:bodyPr/>
                    <a:lstStyle/>
                    <a:p>
                      <a:pPr algn="l" fontAlgn="ctr">
                        <a:buNone/>
                      </a:pPr>
                      <a:r>
                        <a:rPr lang="it-IT" sz="1000" b="0" u="none" strike="noStrike" noProof="0">
                          <a:solidFill>
                            <a:srgbClr val="000000"/>
                          </a:solidFill>
                          <a:effectLst/>
                        </a:rPr>
                        <a:t>Pianificazione territoriale, Urbanistica</a:t>
                      </a:r>
                      <a:endParaRPr lang="it-IT" sz="1000" b="0" i="0" u="none" strike="noStrike" noProof="0">
                        <a:solidFill>
                          <a:srgbClr val="000000"/>
                        </a:solidFill>
                        <a:effectLst/>
                        <a:latin typeface="Aptos" panose="020B0004020202020204" pitchFamily="34" charset="0"/>
                      </a:endParaRPr>
                    </a:p>
                  </a:txBody>
                  <a:tcPr marL="6181" marR="6181" marT="6181" marB="0" anchor="ctr"/>
                </a:tc>
                <a:extLst>
                  <a:ext uri="{0D108BD9-81ED-4DB2-BD59-A6C34878D82A}">
                    <a16:rowId xmlns:a16="http://schemas.microsoft.com/office/drawing/2014/main" val="2891615096"/>
                  </a:ext>
                </a:extLst>
              </a:tr>
              <a:tr h="463566">
                <a:tc>
                  <a:txBody>
                    <a:bodyPr/>
                    <a:lstStyle/>
                    <a:p>
                      <a:pPr algn="l" fontAlgn="ctr">
                        <a:buNone/>
                      </a:pPr>
                      <a:r>
                        <a:rPr lang="it-IT" sz="1000" b="1" u="none" strike="noStrike" noProof="0">
                          <a:solidFill>
                            <a:srgbClr val="000000"/>
                          </a:solidFill>
                          <a:effectLst/>
                        </a:rPr>
                        <a:t>RUSSO Francesco</a:t>
                      </a:r>
                      <a:endParaRPr lang="it-IT" sz="1000" b="1" i="0" u="none" strike="noStrike" noProof="0">
                        <a:solidFill>
                          <a:srgbClr val="000000"/>
                        </a:solidFill>
                        <a:effectLst/>
                        <a:latin typeface="Aptos" panose="020B0004020202020204" pitchFamily="34" charset="0"/>
                      </a:endParaRPr>
                    </a:p>
                  </a:txBody>
                  <a:tcPr marL="6181" marR="6181" marT="6181" marB="0" anchor="ctr"/>
                </a:tc>
                <a:tc>
                  <a:txBody>
                    <a:bodyPr/>
                    <a:lstStyle/>
                    <a:p>
                      <a:pPr algn="l" fontAlgn="ctr">
                        <a:buNone/>
                      </a:pPr>
                      <a:r>
                        <a:rPr lang="it-IT" sz="1000" b="0" u="none" strike="noStrike" noProof="0">
                          <a:solidFill>
                            <a:srgbClr val="000000"/>
                          </a:solidFill>
                          <a:effectLst/>
                        </a:rPr>
                        <a:t>Sistema della logistica, Sistema portuale regionale e "Sistema Gioia Tauro"</a:t>
                      </a:r>
                      <a:endParaRPr lang="it-IT" sz="1000" b="0" i="0" u="none" strike="noStrike" noProof="0">
                        <a:solidFill>
                          <a:srgbClr val="000000"/>
                        </a:solidFill>
                        <a:effectLst/>
                        <a:latin typeface="Aptos" panose="020B0004020202020204" pitchFamily="34" charset="0"/>
                      </a:endParaRPr>
                    </a:p>
                  </a:txBody>
                  <a:tcPr marL="6181" marR="6181" marT="6181" marB="0" anchor="ctr"/>
                </a:tc>
                <a:extLst>
                  <a:ext uri="{0D108BD9-81ED-4DB2-BD59-A6C34878D82A}">
                    <a16:rowId xmlns:a16="http://schemas.microsoft.com/office/drawing/2014/main" val="3809490550"/>
                  </a:ext>
                </a:extLst>
              </a:tr>
            </a:tbl>
          </a:graphicData>
        </a:graphic>
      </p:graphicFrame>
      <p:sp>
        <p:nvSpPr>
          <p:cNvPr id="6" name="Segnaposto piè di pagina 4">
            <a:extLst>
              <a:ext uri="{FF2B5EF4-FFF2-40B4-BE49-F238E27FC236}">
                <a16:creationId xmlns:a16="http://schemas.microsoft.com/office/drawing/2014/main" id="{FCE4D4FC-27EB-3D43-90F7-9B6EEBCCA507}"/>
              </a:ext>
            </a:extLst>
          </p:cNvPr>
          <p:cNvSpPr txBox="1">
            <a:spLocks/>
          </p:cNvSpPr>
          <p:nvPr/>
        </p:nvSpPr>
        <p:spPr>
          <a:xfrm>
            <a:off x="0" y="6492875"/>
            <a:ext cx="41148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noProof="0"/>
              <a:t>Consiglio regionale della Calabria - X Legislatura </a:t>
            </a:r>
          </a:p>
        </p:txBody>
      </p:sp>
      <p:sp>
        <p:nvSpPr>
          <p:cNvPr id="7" name="Rectangle 1">
            <a:extLst>
              <a:ext uri="{FF2B5EF4-FFF2-40B4-BE49-F238E27FC236}">
                <a16:creationId xmlns:a16="http://schemas.microsoft.com/office/drawing/2014/main" id="{7623761F-71DE-EB01-8D38-29C13F04628D}"/>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Giunta regionale</a:t>
            </a:r>
            <a:endParaRPr lang="it-IT" sz="2800" b="1" noProof="0">
              <a:solidFill>
                <a:schemeClr val="bg1"/>
              </a:solidFill>
            </a:endParaRPr>
          </a:p>
        </p:txBody>
      </p:sp>
    </p:spTree>
    <p:extLst>
      <p:ext uri="{BB962C8B-B14F-4D97-AF65-F5344CB8AC3E}">
        <p14:creationId xmlns:p14="http://schemas.microsoft.com/office/powerpoint/2010/main" val="3503888223"/>
      </p:ext>
    </p:extLst>
  </p:cSld>
  <p:clrMapOvr>
    <a:masterClrMapping/>
  </p:clrMapOvr>
  <mc:AlternateContent xmlns:mc="http://schemas.openxmlformats.org/markup-compatibility/2006" xmlns:p14="http://schemas.microsoft.com/office/powerpoint/2010/main">
    <mc:Choice Requires="p14">
      <p:transition spd="slow" p14:dur="2000" advTm="4632"/>
    </mc:Choice>
    <mc:Fallback xmlns="">
      <p:transition spd="slow" advTm="4632"/>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8C85C-F578-A470-9E32-15D3C1D14594}"/>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4C5D13C0-8287-3837-7AC7-065B3D682489}"/>
              </a:ext>
            </a:extLst>
          </p:cNvPr>
          <p:cNvSpPr>
            <a:spLocks noGrp="1"/>
          </p:cNvSpPr>
          <p:nvPr>
            <p:ph type="sldNum" sz="quarter" idx="12"/>
          </p:nvPr>
        </p:nvSpPr>
        <p:spPr>
          <a:xfrm>
            <a:off x="9448799" y="652231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75620-F3D8-4140-B583-EC592D52B7F3}" type="slidenum">
              <a:rPr kumimoji="0" lang="it-IT"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it-IT"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aphicFrame>
        <p:nvGraphicFramePr>
          <p:cNvPr id="4" name="Tabella 3" descr="TAB. X LEGISLATURA GIUNTA REGIONALE">
            <a:extLst>
              <a:ext uri="{FF2B5EF4-FFF2-40B4-BE49-F238E27FC236}">
                <a16:creationId xmlns:a16="http://schemas.microsoft.com/office/drawing/2014/main" id="{C0B29539-396C-4B35-F4B4-EA1388332404}"/>
              </a:ext>
            </a:extLst>
          </p:cNvPr>
          <p:cNvGraphicFramePr>
            <a:graphicFrameLocks noGrp="1"/>
          </p:cNvGraphicFramePr>
          <p:nvPr>
            <p:extLst>
              <p:ext uri="{D42A27DB-BD31-4B8C-83A1-F6EECF244321}">
                <p14:modId xmlns:p14="http://schemas.microsoft.com/office/powerpoint/2010/main" val="283549321"/>
              </p:ext>
            </p:extLst>
          </p:nvPr>
        </p:nvGraphicFramePr>
        <p:xfrm>
          <a:off x="530744" y="444316"/>
          <a:ext cx="11130511" cy="6164259"/>
        </p:xfrm>
        <a:graphic>
          <a:graphicData uri="http://schemas.openxmlformats.org/drawingml/2006/table">
            <a:tbl>
              <a:tblPr firstRow="1">
                <a:tableStyleId>{3C2FFA5D-87B4-456A-9821-1D502468CF0F}</a:tableStyleId>
              </a:tblPr>
              <a:tblGrid>
                <a:gridCol w="1369909">
                  <a:extLst>
                    <a:ext uri="{9D8B030D-6E8A-4147-A177-3AD203B41FA5}">
                      <a16:colId xmlns:a16="http://schemas.microsoft.com/office/drawing/2014/main" val="1927900329"/>
                    </a:ext>
                  </a:extLst>
                </a:gridCol>
                <a:gridCol w="2397341">
                  <a:extLst>
                    <a:ext uri="{9D8B030D-6E8A-4147-A177-3AD203B41FA5}">
                      <a16:colId xmlns:a16="http://schemas.microsoft.com/office/drawing/2014/main" val="2698331621"/>
                    </a:ext>
                  </a:extLst>
                </a:gridCol>
                <a:gridCol w="2739818">
                  <a:extLst>
                    <a:ext uri="{9D8B030D-6E8A-4147-A177-3AD203B41FA5}">
                      <a16:colId xmlns:a16="http://schemas.microsoft.com/office/drawing/2014/main" val="2954990830"/>
                    </a:ext>
                  </a:extLst>
                </a:gridCol>
                <a:gridCol w="2397341">
                  <a:extLst>
                    <a:ext uri="{9D8B030D-6E8A-4147-A177-3AD203B41FA5}">
                      <a16:colId xmlns:a16="http://schemas.microsoft.com/office/drawing/2014/main" val="3758900988"/>
                    </a:ext>
                  </a:extLst>
                </a:gridCol>
                <a:gridCol w="2226102">
                  <a:extLst>
                    <a:ext uri="{9D8B030D-6E8A-4147-A177-3AD203B41FA5}">
                      <a16:colId xmlns:a16="http://schemas.microsoft.com/office/drawing/2014/main" val="4221811057"/>
                    </a:ext>
                  </a:extLst>
                </a:gridCol>
              </a:tblGrid>
              <a:tr h="152374">
                <a:tc gridSpan="5">
                  <a:txBody>
                    <a:bodyPr/>
                    <a:lstStyle/>
                    <a:p>
                      <a:pPr algn="ctr" fontAlgn="ctr">
                        <a:buNone/>
                      </a:pPr>
                      <a:r>
                        <a:rPr lang="it-IT" sz="1000" b="1" u="none" strike="noStrike" noProof="0">
                          <a:solidFill>
                            <a:schemeClr val="bg1"/>
                          </a:solidFill>
                          <a:effectLst/>
                        </a:rPr>
                        <a:t>Presidente Gerardo Mario OLIVERIO – Terza Giunta regionale</a:t>
                      </a:r>
                      <a:endParaRPr lang="it-IT" sz="1000" b="1" i="0" u="none" strike="noStrike" noProof="0">
                        <a:solidFill>
                          <a:schemeClr val="bg1"/>
                        </a:solidFill>
                        <a:effectLst/>
                        <a:latin typeface="Aptos" panose="020B0004020202020204" pitchFamily="34" charset="0"/>
                      </a:endParaRPr>
                    </a:p>
                  </a:txBody>
                  <a:tcPr marL="3016" marR="3016" marT="3016"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592766700"/>
                  </a:ext>
                </a:extLst>
              </a:tr>
              <a:tr h="152374">
                <a:tc rowSpan="2">
                  <a:txBody>
                    <a:bodyPr/>
                    <a:lstStyle/>
                    <a:p>
                      <a:pPr algn="l" fontAlgn="ctr">
                        <a:buNone/>
                      </a:pPr>
                      <a:r>
                        <a:rPr lang="it-IT" sz="1000" b="1" u="none" strike="noStrike" noProof="0">
                          <a:solidFill>
                            <a:srgbClr val="000000"/>
                          </a:solidFill>
                          <a:effectLst/>
                        </a:rPr>
                        <a:t>NOMINATIVO</a:t>
                      </a:r>
                      <a:endParaRPr lang="it-IT" sz="1000" b="1" i="0" u="none" strike="noStrike" noProof="0">
                        <a:solidFill>
                          <a:srgbClr val="000000"/>
                        </a:solidFill>
                        <a:effectLst/>
                        <a:latin typeface="Aptos" panose="020B0004020202020204" pitchFamily="34" charset="0"/>
                      </a:endParaRPr>
                    </a:p>
                  </a:txBody>
                  <a:tcPr marL="3016" marR="3016" marT="3016" marB="0" anchor="ctr"/>
                </a:tc>
                <a:tc>
                  <a:txBody>
                    <a:bodyPr/>
                    <a:lstStyle/>
                    <a:p>
                      <a:pPr algn="ctr" fontAlgn="ctr">
                        <a:buNone/>
                      </a:pPr>
                      <a:r>
                        <a:rPr lang="it-IT" sz="1000" b="1" u="none" strike="noStrike" noProof="0">
                          <a:solidFill>
                            <a:srgbClr val="000000"/>
                          </a:solidFill>
                          <a:effectLst/>
                        </a:rPr>
                        <a:t>DELEGA</a:t>
                      </a:r>
                      <a:endParaRPr lang="it-IT" sz="1000" b="1" i="0" u="none" strike="noStrike" noProof="0">
                        <a:solidFill>
                          <a:srgbClr val="000000"/>
                        </a:solidFill>
                        <a:effectLst/>
                        <a:latin typeface="Aptos" panose="020B0004020202020204" pitchFamily="34" charset="0"/>
                      </a:endParaRPr>
                    </a:p>
                  </a:txBody>
                  <a:tcPr marL="3016" marR="3016" marT="3016" marB="0" anchor="ctr"/>
                </a:tc>
                <a:tc gridSpan="3">
                  <a:txBody>
                    <a:bodyPr/>
                    <a:lstStyle/>
                    <a:p>
                      <a:pPr algn="ctr" fontAlgn="ctr">
                        <a:buNone/>
                      </a:pPr>
                      <a:r>
                        <a:rPr lang="it-IT" sz="1000" b="1" u="none" strike="noStrike" noProof="0">
                          <a:solidFill>
                            <a:srgbClr val="000000"/>
                          </a:solidFill>
                          <a:effectLst/>
                        </a:rPr>
                        <a:t>VARIAZIONE INTERVENUTE</a:t>
                      </a:r>
                      <a:endParaRPr lang="it-IT" sz="1000" b="1" i="0" u="none" strike="noStrike" noProof="0">
                        <a:solidFill>
                          <a:srgbClr val="000000"/>
                        </a:solidFill>
                        <a:effectLst/>
                        <a:latin typeface="Aptos" panose="020B0004020202020204" pitchFamily="34" charset="0"/>
                      </a:endParaRPr>
                    </a:p>
                  </a:txBody>
                  <a:tcPr marL="3016" marR="3016" marT="3016" marB="0" anchor="ct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4185762376"/>
                  </a:ext>
                </a:extLst>
              </a:tr>
              <a:tr h="152374">
                <a:tc vMerge="1">
                  <a:txBody>
                    <a:bodyPr/>
                    <a:lstStyle/>
                    <a:p>
                      <a:endParaRPr lang="it-IT"/>
                    </a:p>
                  </a:txBody>
                  <a:tcPr/>
                </a:tc>
                <a:tc>
                  <a:txBody>
                    <a:bodyPr/>
                    <a:lstStyle/>
                    <a:p>
                      <a:pPr algn="ctr" fontAlgn="ctr">
                        <a:buNone/>
                      </a:pPr>
                      <a:r>
                        <a:rPr lang="it-IT" sz="1000" b="1" u="none" strike="noStrike" noProof="0">
                          <a:solidFill>
                            <a:schemeClr val="tx1"/>
                          </a:solidFill>
                          <a:effectLst/>
                        </a:rPr>
                        <a:t>DPGR n. 27 del 13/04/2018</a:t>
                      </a:r>
                      <a:endParaRPr lang="it-IT" sz="1000" b="1" i="0" u="none" strike="noStrike" noProof="0">
                        <a:solidFill>
                          <a:schemeClr val="tx1"/>
                        </a:solidFill>
                        <a:effectLst/>
                        <a:latin typeface="Aptos" panose="020B0004020202020204" pitchFamily="34" charset="0"/>
                      </a:endParaRPr>
                    </a:p>
                  </a:txBody>
                  <a:tcPr marL="3016" marR="3016" marT="3016" marB="0" anchor="ctr"/>
                </a:tc>
                <a:tc>
                  <a:txBody>
                    <a:bodyPr/>
                    <a:lstStyle/>
                    <a:p>
                      <a:pPr algn="ctr" fontAlgn="ctr">
                        <a:buNone/>
                      </a:pPr>
                      <a:r>
                        <a:rPr lang="it-IT" sz="1000" b="1" u="none" strike="noStrike" noProof="0">
                          <a:solidFill>
                            <a:schemeClr val="tx1"/>
                          </a:solidFill>
                          <a:effectLst/>
                        </a:rPr>
                        <a:t>DPGR n. 35 del 17/05/2018</a:t>
                      </a:r>
                      <a:endParaRPr lang="it-IT" sz="1000" b="1" i="0" u="none" strike="noStrike" noProof="0">
                        <a:solidFill>
                          <a:schemeClr val="tx1"/>
                        </a:solidFill>
                        <a:effectLst/>
                        <a:latin typeface="Aptos" panose="020B0004020202020204" pitchFamily="34" charset="0"/>
                      </a:endParaRPr>
                    </a:p>
                  </a:txBody>
                  <a:tcPr marL="3016" marR="3016" marT="3016" marB="0" anchor="ctr"/>
                </a:tc>
                <a:tc>
                  <a:txBody>
                    <a:bodyPr/>
                    <a:lstStyle/>
                    <a:p>
                      <a:pPr algn="ctr" fontAlgn="ctr">
                        <a:buNone/>
                      </a:pPr>
                      <a:r>
                        <a:rPr lang="it-IT" sz="1000" b="1" u="none" strike="noStrike" noProof="0">
                          <a:solidFill>
                            <a:schemeClr val="tx1"/>
                          </a:solidFill>
                          <a:effectLst/>
                        </a:rPr>
                        <a:t>D.P.G.R. n. 42 del 30.1.2019</a:t>
                      </a:r>
                      <a:endParaRPr lang="it-IT" sz="1000" b="1" i="0" u="none" strike="noStrike" noProof="0">
                        <a:solidFill>
                          <a:schemeClr val="tx1"/>
                        </a:solidFill>
                        <a:effectLst/>
                        <a:latin typeface="Aptos" panose="020B0004020202020204" pitchFamily="34" charset="0"/>
                      </a:endParaRPr>
                    </a:p>
                  </a:txBody>
                  <a:tcPr marL="3016" marR="3016" marT="3016" marB="0" anchor="ctr"/>
                </a:tc>
                <a:tc>
                  <a:txBody>
                    <a:bodyPr/>
                    <a:lstStyle/>
                    <a:p>
                      <a:pPr algn="ctr" fontAlgn="ctr">
                        <a:buNone/>
                      </a:pPr>
                      <a:r>
                        <a:rPr lang="it-IT" sz="1000" b="1" u="none" strike="noStrike" noProof="0">
                          <a:solidFill>
                            <a:schemeClr val="tx1"/>
                          </a:solidFill>
                          <a:effectLst/>
                        </a:rPr>
                        <a:t>D.P.G.R. n. 337 del 09.12.2019</a:t>
                      </a:r>
                      <a:endParaRPr lang="it-IT" sz="1000" b="1" i="0" u="none" strike="noStrike" noProof="0">
                        <a:solidFill>
                          <a:schemeClr val="tx1"/>
                        </a:solidFill>
                        <a:effectLst/>
                        <a:latin typeface="Aptos" panose="020B0004020202020204" pitchFamily="34" charset="0"/>
                      </a:endParaRPr>
                    </a:p>
                  </a:txBody>
                  <a:tcPr marL="3016" marR="3016" marT="3016" marB="0" anchor="ctr"/>
                </a:tc>
                <a:extLst>
                  <a:ext uri="{0D108BD9-81ED-4DB2-BD59-A6C34878D82A}">
                    <a16:rowId xmlns:a16="http://schemas.microsoft.com/office/drawing/2014/main" val="2316886391"/>
                  </a:ext>
                </a:extLst>
              </a:tr>
              <a:tr h="967504">
                <a:tc>
                  <a:txBody>
                    <a:bodyPr/>
                    <a:lstStyle/>
                    <a:p>
                      <a:pPr algn="l" fontAlgn="ctr">
                        <a:buNone/>
                      </a:pPr>
                      <a:r>
                        <a:rPr lang="it-IT" sz="1000" b="1" u="none" strike="noStrike" noProof="0">
                          <a:solidFill>
                            <a:srgbClr val="000000"/>
                          </a:solidFill>
                          <a:effectLst/>
                        </a:rPr>
                        <a:t>RUSSO Francesco</a:t>
                      </a:r>
                      <a:endParaRPr lang="it-IT" sz="1000" b="1"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Vice Presidente della Giunta regionale con  le  seguenti deleghe:</a:t>
                      </a:r>
                      <a:br>
                        <a:rPr lang="it-IT" sz="1000" b="0" u="none" strike="noStrike" noProof="0">
                          <a:solidFill>
                            <a:srgbClr val="000000"/>
                          </a:solidFill>
                          <a:effectLst/>
                        </a:rPr>
                      </a:br>
                      <a:r>
                        <a:rPr lang="it-IT" sz="1000" b="0" u="none" strike="noStrike" noProof="0">
                          <a:solidFill>
                            <a:srgbClr val="000000"/>
                          </a:solidFill>
                          <a:effectLst/>
                        </a:rPr>
                        <a:t>Sviluppo economico e promozione delle</a:t>
                      </a:r>
                      <a:br>
                        <a:rPr lang="it-IT" sz="1000" b="0" u="none" strike="noStrike" noProof="0">
                          <a:solidFill>
                            <a:srgbClr val="000000"/>
                          </a:solidFill>
                          <a:effectLst/>
                        </a:rPr>
                      </a:br>
                      <a:r>
                        <a:rPr lang="it-IT" sz="1000" b="0" u="none" strike="noStrike" noProof="0">
                          <a:solidFill>
                            <a:srgbClr val="000000"/>
                          </a:solidFill>
                          <a:effectLst/>
                        </a:rPr>
                        <a:t>attività produttive</a:t>
                      </a:r>
                      <a:br>
                        <a:rPr lang="it-IT" sz="1000" b="0" u="none" strike="noStrike" noProof="0">
                          <a:solidFill>
                            <a:srgbClr val="000000"/>
                          </a:solidFill>
                          <a:effectLst/>
                        </a:rPr>
                      </a:br>
                      <a:r>
                        <a:rPr lang="it-IT" sz="1000" b="0" u="none" strike="noStrike" noProof="0">
                          <a:solidFill>
                            <a:srgbClr val="000000"/>
                          </a:solidFill>
                          <a:effectLst/>
                        </a:rPr>
                        <a:t>Sistema delta logistica, sistema portuale</a:t>
                      </a:r>
                      <a:br>
                        <a:rPr lang="it-IT" sz="1000" b="0" u="none" strike="noStrike" noProof="0">
                          <a:solidFill>
                            <a:srgbClr val="000000"/>
                          </a:solidFill>
                          <a:effectLst/>
                        </a:rPr>
                      </a:br>
                      <a:r>
                        <a:rPr lang="it-IT" sz="1000" b="0" u="none" strike="noStrike" noProof="0">
                          <a:solidFill>
                            <a:srgbClr val="000000"/>
                          </a:solidFill>
                          <a:effectLst/>
                        </a:rPr>
                        <a:t>regionale e "sistema Gioia Tauro"</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Vice Presidente delta Giunta regionale con le seguenti deleghe: Programmazione nazionale e comunitaria, Zona Economia Speciale, </a:t>
                      </a:r>
                      <a:br>
                        <a:rPr lang="it-IT" sz="1000" b="0" u="none" strike="noStrike" noProof="0">
                          <a:solidFill>
                            <a:srgbClr val="000000"/>
                          </a:solidFill>
                          <a:effectLst/>
                        </a:rPr>
                      </a:br>
                      <a:r>
                        <a:rPr lang="it-IT" sz="1000" b="0" u="none" strike="noStrike" noProof="0">
                          <a:solidFill>
                            <a:srgbClr val="000000"/>
                          </a:solidFill>
                          <a:effectLst/>
                        </a:rPr>
                        <a:t>Sistema della logistica, sistema portuale regionale e "sistema Gioia Tauro"</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016" marR="3016" marT="3016" marB="0" anchor="ctr"/>
                </a:tc>
                <a:extLst>
                  <a:ext uri="{0D108BD9-81ED-4DB2-BD59-A6C34878D82A}">
                    <a16:rowId xmlns:a16="http://schemas.microsoft.com/office/drawing/2014/main" val="2224612333"/>
                  </a:ext>
                </a:extLst>
              </a:tr>
              <a:tr h="241719">
                <a:tc>
                  <a:txBody>
                    <a:bodyPr/>
                    <a:lstStyle/>
                    <a:p>
                      <a:pPr algn="l" fontAlgn="ctr">
                        <a:buNone/>
                      </a:pPr>
                      <a:r>
                        <a:rPr lang="it-IT" sz="1000" b="1" u="none" strike="noStrike" noProof="0">
                          <a:solidFill>
                            <a:srgbClr val="000000"/>
                          </a:solidFill>
                          <a:effectLst/>
                        </a:rPr>
                        <a:t>CORIGLIANO Maria Francesca</a:t>
                      </a:r>
                      <a:endParaRPr lang="it-IT" sz="1000" b="1"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Istruzione ed alle attività culturali</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016" marR="3016" marT="3016" marB="0" anchor="ctr"/>
                </a:tc>
                <a:extLst>
                  <a:ext uri="{0D108BD9-81ED-4DB2-BD59-A6C34878D82A}">
                    <a16:rowId xmlns:a16="http://schemas.microsoft.com/office/drawing/2014/main" val="2324677995"/>
                  </a:ext>
                </a:extLst>
              </a:tr>
              <a:tr h="600627">
                <a:tc>
                  <a:txBody>
                    <a:bodyPr/>
                    <a:lstStyle/>
                    <a:p>
                      <a:pPr algn="l" fontAlgn="ctr">
                        <a:buNone/>
                      </a:pPr>
                      <a:r>
                        <a:rPr lang="it-IT" sz="1000" b="1" u="none" strike="noStrike" noProof="0">
                          <a:solidFill>
                            <a:srgbClr val="000000"/>
                          </a:solidFill>
                          <a:effectLst/>
                        </a:rPr>
                        <a:t>FRAGOMENI Mariateresa</a:t>
                      </a:r>
                      <a:endParaRPr lang="it-IT" sz="1000" b="1"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Bilancio ed alle politiche del personale</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Bilancio, alle politiche del personate,</a:t>
                      </a:r>
                      <a:br>
                        <a:rPr lang="it-IT" sz="1000" b="0" u="none" strike="noStrike" noProof="0">
                          <a:solidFill>
                            <a:srgbClr val="000000"/>
                          </a:solidFill>
                          <a:effectLst/>
                        </a:rPr>
                      </a:br>
                      <a:r>
                        <a:rPr lang="it-IT" sz="1000" b="0" u="none" strike="noStrike" noProof="0">
                          <a:solidFill>
                            <a:srgbClr val="000000"/>
                          </a:solidFill>
                          <a:effectLst/>
                        </a:rPr>
                        <a:t>allo Sviluppo economico e promozione delle attività produttive</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016" marR="3016" marT="3016" marB="0" anchor="ctr"/>
                </a:tc>
                <a:extLst>
                  <a:ext uri="{0D108BD9-81ED-4DB2-BD59-A6C34878D82A}">
                    <a16:rowId xmlns:a16="http://schemas.microsoft.com/office/drawing/2014/main" val="2311504057"/>
                  </a:ext>
                </a:extLst>
              </a:tr>
              <a:tr h="1347715">
                <a:tc>
                  <a:txBody>
                    <a:bodyPr/>
                    <a:lstStyle/>
                    <a:p>
                      <a:pPr algn="l" fontAlgn="ctr">
                        <a:buNone/>
                      </a:pPr>
                      <a:r>
                        <a:rPr lang="it-IT" sz="1000" b="1" u="none" strike="noStrike" noProof="0">
                          <a:solidFill>
                            <a:srgbClr val="000000"/>
                          </a:solidFill>
                          <a:effectLst/>
                        </a:rPr>
                        <a:t>MUSMANNO Roberto</a:t>
                      </a:r>
                      <a:endParaRPr lang="it-IT" sz="1000" b="1"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Infrastrutture</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La delega comprende le competenze di indirizzo politico nelle seguenti materie: lavori pubblici ed espropriazioni; piano delle opere e degli interventi ordinari e straordinari; politiche abitative; rischio sismico; edilizia scolastica e di culto; trasporto pubblico locale, politiche per la mobilità delle persone, osservatorio sul sistema di trasporto regionale; sistemi di smart mobility e ITS (sistemi di trasporto intelligente).</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016" marR="3016" marT="3016" marB="0" anchor="ctr"/>
                </a:tc>
                <a:extLst>
                  <a:ext uri="{0D108BD9-81ED-4DB2-BD59-A6C34878D82A}">
                    <a16:rowId xmlns:a16="http://schemas.microsoft.com/office/drawing/2014/main" val="1538082799"/>
                  </a:ext>
                </a:extLst>
              </a:tr>
              <a:tr h="1347715">
                <a:tc>
                  <a:txBody>
                    <a:bodyPr/>
                    <a:lstStyle/>
                    <a:p>
                      <a:pPr algn="l" fontAlgn="ctr">
                        <a:buNone/>
                      </a:pPr>
                      <a:r>
                        <a:rPr lang="it-IT" sz="1000" b="1" u="none" strike="noStrike" noProof="0">
                          <a:solidFill>
                            <a:srgbClr val="000000"/>
                          </a:solidFill>
                          <a:effectLst/>
                        </a:rPr>
                        <a:t>RIZZO Antonietta</a:t>
                      </a:r>
                      <a:endParaRPr lang="it-IT" sz="1000" b="1"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tutela dell'ambiente</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La delega comprende le competenze di indirizzo politico nelle seguenti materie: ambiente e beni ambientali; bonifica dei siti inquinati; difesa ambientale; impatto</a:t>
                      </a:r>
                      <a:br>
                        <a:rPr lang="it-IT" sz="1000" b="0" u="none" strike="noStrike" noProof="0">
                          <a:solidFill>
                            <a:srgbClr val="000000"/>
                          </a:solidFill>
                          <a:effectLst/>
                        </a:rPr>
                      </a:br>
                      <a:r>
                        <a:rPr lang="it-IT" sz="1000" b="0" u="none" strike="noStrike" noProof="0">
                          <a:solidFill>
                            <a:srgbClr val="000000"/>
                          </a:solidFill>
                          <a:effectLst/>
                        </a:rPr>
                        <a:t>ambientale; sviluppo sostenibile; salvaguardia del mare, dei laghi e dei corsi d’acqua; inquinamento acustico, atmosferico ed elettromagnetico; parchi,</a:t>
                      </a:r>
                      <a:br>
                        <a:rPr lang="it-IT" sz="1000" b="0" u="none" strike="noStrike" noProof="0">
                          <a:solidFill>
                            <a:srgbClr val="000000"/>
                          </a:solidFill>
                          <a:effectLst/>
                        </a:rPr>
                      </a:br>
                      <a:r>
                        <a:rPr lang="it-IT" sz="1000" b="0" u="none" strike="noStrike" noProof="0">
                          <a:solidFill>
                            <a:srgbClr val="000000"/>
                          </a:solidFill>
                          <a:effectLst/>
                        </a:rPr>
                        <a:t>riserve naturali ed aree protette; desertificazione</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016" marR="3016" marT="3016" marB="0" anchor="ctr"/>
                </a:tc>
                <a:extLst>
                  <a:ext uri="{0D108BD9-81ED-4DB2-BD59-A6C34878D82A}">
                    <a16:rowId xmlns:a16="http://schemas.microsoft.com/office/drawing/2014/main" val="2096794604"/>
                  </a:ext>
                </a:extLst>
              </a:tr>
              <a:tr h="481475">
                <a:tc>
                  <a:txBody>
                    <a:bodyPr/>
                    <a:lstStyle/>
                    <a:p>
                      <a:pPr algn="l" fontAlgn="ctr">
                        <a:buNone/>
                      </a:pPr>
                      <a:r>
                        <a:rPr lang="it-IT" sz="1000" b="1" u="none" strike="noStrike" noProof="0">
                          <a:solidFill>
                            <a:srgbClr val="000000"/>
                          </a:solidFill>
                          <a:effectLst/>
                        </a:rPr>
                        <a:t>ROBBE Savina Angela Antonietta</a:t>
                      </a:r>
                      <a:endParaRPr lang="it-IT" sz="1000" b="1"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Lavoro e welfare</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Presa atto dimissioni dott.ssa Angela Savina Robbe dalla carica di Assessore regionale  e con seguente cessazione delle deleghe conferite con DPGR n.27 del 13.04.2018</a:t>
                      </a:r>
                      <a:endParaRPr lang="it-IT" sz="1000" b="0" i="0" u="none" strike="noStrike" noProof="0">
                        <a:solidFill>
                          <a:srgbClr val="000000"/>
                        </a:solidFill>
                        <a:effectLst/>
                        <a:latin typeface="Aptos" panose="020B0004020202020204" pitchFamily="34" charset="0"/>
                      </a:endParaRPr>
                    </a:p>
                  </a:txBody>
                  <a:tcPr marL="3016" marR="3016" marT="3016" marB="0" anchor="ctr"/>
                </a:tc>
                <a:extLst>
                  <a:ext uri="{0D108BD9-81ED-4DB2-BD59-A6C34878D82A}">
                    <a16:rowId xmlns:a16="http://schemas.microsoft.com/office/drawing/2014/main" val="3642852547"/>
                  </a:ext>
                </a:extLst>
              </a:tr>
              <a:tr h="301792">
                <a:tc>
                  <a:txBody>
                    <a:bodyPr/>
                    <a:lstStyle/>
                    <a:p>
                      <a:pPr algn="l" fontAlgn="ctr">
                        <a:buNone/>
                      </a:pPr>
                      <a:r>
                        <a:rPr lang="it-IT" sz="1000" b="1" u="none" strike="noStrike" noProof="0">
                          <a:solidFill>
                            <a:srgbClr val="000000"/>
                          </a:solidFill>
                          <a:effectLst/>
                        </a:rPr>
                        <a:t>ROSSI Francesco</a:t>
                      </a:r>
                      <a:endParaRPr lang="it-IT" sz="1000" b="1"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Pianificazione territoriale ed</a:t>
                      </a:r>
                      <a:br>
                        <a:rPr lang="it-IT" sz="1000" b="0" u="none" strike="noStrike" noProof="0">
                          <a:solidFill>
                            <a:srgbClr val="000000"/>
                          </a:solidFill>
                          <a:effectLst/>
                        </a:rPr>
                      </a:br>
                      <a:r>
                        <a:rPr lang="it-IT" sz="1000" b="0" u="none" strike="noStrike" noProof="0">
                          <a:solidFill>
                            <a:srgbClr val="000000"/>
                          </a:solidFill>
                          <a:effectLst/>
                        </a:rPr>
                        <a:t>urbanistica</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016" marR="3016" marT="301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016" marR="3016" marT="3016" marB="0" anchor="ctr"/>
                </a:tc>
                <a:extLst>
                  <a:ext uri="{0D108BD9-81ED-4DB2-BD59-A6C34878D82A}">
                    <a16:rowId xmlns:a16="http://schemas.microsoft.com/office/drawing/2014/main" val="2760795426"/>
                  </a:ext>
                </a:extLst>
              </a:tr>
            </a:tbl>
          </a:graphicData>
        </a:graphic>
      </p:graphicFrame>
      <p:sp>
        <p:nvSpPr>
          <p:cNvPr id="3" name="Segnaposto piè di pagina 2">
            <a:extLst>
              <a:ext uri="{FF2B5EF4-FFF2-40B4-BE49-F238E27FC236}">
                <a16:creationId xmlns:a16="http://schemas.microsoft.com/office/drawing/2014/main" id="{59819B97-0350-8C7E-44A8-EDE30B3CD1CB}"/>
              </a:ext>
            </a:extLst>
          </p:cNvPr>
          <p:cNvSpPr>
            <a:spLocks noGrp="1"/>
          </p:cNvSpPr>
          <p:nvPr>
            <p:ph type="ftr" sz="quarter" idx="11"/>
          </p:nvPr>
        </p:nvSpPr>
        <p:spPr>
          <a:xfrm>
            <a:off x="0" y="6568382"/>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0AAFD348-DF85-ACC2-912C-A136FE7ACEC8}"/>
              </a:ext>
            </a:extLst>
          </p:cNvPr>
          <p:cNvSpPr txBox="1">
            <a:spLocks/>
          </p:cNvSpPr>
          <p:nvPr/>
        </p:nvSpPr>
        <p:spPr>
          <a:xfrm>
            <a:off x="3048" y="0"/>
            <a:ext cx="12188952" cy="3600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Giunta regionale</a:t>
            </a:r>
            <a:endParaRPr lang="it-IT" sz="2800" b="1" noProof="0">
              <a:solidFill>
                <a:schemeClr val="bg1"/>
              </a:solidFill>
            </a:endParaRPr>
          </a:p>
        </p:txBody>
      </p:sp>
    </p:spTree>
    <p:extLst>
      <p:ext uri="{BB962C8B-B14F-4D97-AF65-F5344CB8AC3E}">
        <p14:creationId xmlns:p14="http://schemas.microsoft.com/office/powerpoint/2010/main" val="4022559669"/>
      </p:ext>
    </p:extLst>
  </p:cSld>
  <p:clrMapOvr>
    <a:masterClrMapping/>
  </p:clrMapOvr>
  <mc:AlternateContent xmlns:mc="http://schemas.openxmlformats.org/markup-compatibility/2006" xmlns:p14="http://schemas.microsoft.com/office/powerpoint/2010/main">
    <mc:Choice Requires="p14">
      <p:transition spd="slow" p14:dur="2000" advTm="3503"/>
    </mc:Choice>
    <mc:Fallback xmlns="">
      <p:transition spd="slow" advTm="3503"/>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AA250-C7E3-3D44-449C-1944E2C00667}"/>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5EAB30B6-8D32-27E7-0DB2-0E2A7EDC8D7E}"/>
              </a:ext>
            </a:extLst>
          </p:cNvPr>
          <p:cNvSpPr>
            <a:spLocks noGrp="1"/>
          </p:cNvSpPr>
          <p:nvPr>
            <p:ph type="sldNum" sz="quarter" idx="12"/>
          </p:nvPr>
        </p:nvSpPr>
        <p:spPr/>
        <p:txBody>
          <a:bodyPr/>
          <a:lstStyle/>
          <a:p>
            <a:fld id="{C0A75620-F3D8-4140-B583-EC592D52B7F3}" type="slidenum">
              <a:rPr lang="it-IT" noProof="0" smtClean="0"/>
              <a:pPr/>
              <a:t>112</a:t>
            </a:fld>
            <a:endParaRPr lang="it-IT" noProof="0"/>
          </a:p>
        </p:txBody>
      </p:sp>
      <p:graphicFrame>
        <p:nvGraphicFramePr>
          <p:cNvPr id="4" name="Tabella 3" descr="TAB. X LEGISLATURA LEGGI REGIONALI">
            <a:extLst>
              <a:ext uri="{FF2B5EF4-FFF2-40B4-BE49-F238E27FC236}">
                <a16:creationId xmlns:a16="http://schemas.microsoft.com/office/drawing/2014/main" id="{7831D725-F32C-B2BE-39DB-68C13CD23780}"/>
              </a:ext>
            </a:extLst>
          </p:cNvPr>
          <p:cNvGraphicFramePr>
            <a:graphicFrameLocks noGrp="1"/>
          </p:cNvGraphicFramePr>
          <p:nvPr>
            <p:extLst>
              <p:ext uri="{D42A27DB-BD31-4B8C-83A1-F6EECF244321}">
                <p14:modId xmlns:p14="http://schemas.microsoft.com/office/powerpoint/2010/main" val="2994907205"/>
              </p:ext>
            </p:extLst>
          </p:nvPr>
        </p:nvGraphicFramePr>
        <p:xfrm>
          <a:off x="452584" y="1442612"/>
          <a:ext cx="6324600" cy="1485900"/>
        </p:xfrm>
        <a:graphic>
          <a:graphicData uri="http://schemas.openxmlformats.org/drawingml/2006/table">
            <a:tbl>
              <a:tblPr>
                <a:tableStyleId>{3C2FFA5D-87B4-456A-9821-1D502468CF0F}</a:tableStyleId>
              </a:tblPr>
              <a:tblGrid>
                <a:gridCol w="1054100">
                  <a:extLst>
                    <a:ext uri="{9D8B030D-6E8A-4147-A177-3AD203B41FA5}">
                      <a16:colId xmlns:a16="http://schemas.microsoft.com/office/drawing/2014/main" val="688798204"/>
                    </a:ext>
                  </a:extLst>
                </a:gridCol>
                <a:gridCol w="1054100">
                  <a:extLst>
                    <a:ext uri="{9D8B030D-6E8A-4147-A177-3AD203B41FA5}">
                      <a16:colId xmlns:a16="http://schemas.microsoft.com/office/drawing/2014/main" val="1768484395"/>
                    </a:ext>
                  </a:extLst>
                </a:gridCol>
                <a:gridCol w="1054100">
                  <a:extLst>
                    <a:ext uri="{9D8B030D-6E8A-4147-A177-3AD203B41FA5}">
                      <a16:colId xmlns:a16="http://schemas.microsoft.com/office/drawing/2014/main" val="367598399"/>
                    </a:ext>
                  </a:extLst>
                </a:gridCol>
                <a:gridCol w="1054100">
                  <a:extLst>
                    <a:ext uri="{9D8B030D-6E8A-4147-A177-3AD203B41FA5}">
                      <a16:colId xmlns:a16="http://schemas.microsoft.com/office/drawing/2014/main" val="2931890672"/>
                    </a:ext>
                  </a:extLst>
                </a:gridCol>
                <a:gridCol w="1054100">
                  <a:extLst>
                    <a:ext uri="{9D8B030D-6E8A-4147-A177-3AD203B41FA5}">
                      <a16:colId xmlns:a16="http://schemas.microsoft.com/office/drawing/2014/main" val="3989375723"/>
                    </a:ext>
                  </a:extLst>
                </a:gridCol>
                <a:gridCol w="1054100">
                  <a:extLst>
                    <a:ext uri="{9D8B030D-6E8A-4147-A177-3AD203B41FA5}">
                      <a16:colId xmlns:a16="http://schemas.microsoft.com/office/drawing/2014/main" val="3003605708"/>
                    </a:ext>
                  </a:extLst>
                </a:gridCol>
              </a:tblGrid>
              <a:tr h="342900">
                <a:tc>
                  <a:txBody>
                    <a:bodyPr/>
                    <a:lstStyle/>
                    <a:p>
                      <a:pPr algn="ctr" fontAlgn="ctr">
                        <a:buNone/>
                      </a:pPr>
                      <a:r>
                        <a:rPr lang="it-IT" sz="900" b="1" u="none" strike="noStrike" noProof="0">
                          <a:solidFill>
                            <a:srgbClr val="000000"/>
                          </a:solidFill>
                          <a:effectLst/>
                        </a:rPr>
                        <a:t>ANNO</a:t>
                      </a:r>
                      <a:endParaRPr lang="it-IT" sz="9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000000"/>
                          </a:solidFill>
                          <a:effectLst/>
                        </a:rPr>
                        <a:t>LEGGI REGIONALI</a:t>
                      </a:r>
                      <a:endParaRPr lang="it-IT" sz="9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FF0000"/>
                          </a:solidFill>
                          <a:effectLst/>
                        </a:rPr>
                        <a:t>ABROGATE</a:t>
                      </a:r>
                      <a:endParaRPr lang="it-IT" sz="9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0070C0"/>
                          </a:solidFill>
                          <a:effectLst/>
                        </a:rPr>
                        <a:t>IN VIGORE</a:t>
                      </a:r>
                      <a:endParaRPr lang="it-IT" sz="900" b="1" i="0" u="none" strike="noStrike" noProof="0">
                        <a:solidFill>
                          <a:srgbClr val="0070C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000000"/>
                          </a:solidFill>
                          <a:effectLst/>
                        </a:rPr>
                        <a:t>DICHIARATE INCOSTIT.</a:t>
                      </a:r>
                      <a:endParaRPr lang="it-IT" sz="9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00B050"/>
                          </a:solidFill>
                          <a:effectLst/>
                        </a:rPr>
                        <a:t>PARZIALMENTE INCOSTITUZ.</a:t>
                      </a:r>
                      <a:endParaRPr lang="it-IT" sz="9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3923438549"/>
                  </a:ext>
                </a:extLst>
              </a:tr>
              <a:tr h="190500">
                <a:tc>
                  <a:txBody>
                    <a:bodyPr/>
                    <a:lstStyle/>
                    <a:p>
                      <a:pPr algn="ctr" fontAlgn="ctr">
                        <a:buNone/>
                      </a:pPr>
                      <a:r>
                        <a:rPr lang="it-IT" sz="1100" b="1" u="none" strike="noStrike" noProof="0">
                          <a:solidFill>
                            <a:srgbClr val="000000"/>
                          </a:solidFill>
                          <a:effectLst/>
                        </a:rPr>
                        <a:t>2015</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40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2</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70C0"/>
                          </a:solidFill>
                          <a:effectLst/>
                        </a:rPr>
                        <a:t>38</a:t>
                      </a:r>
                      <a:endParaRPr lang="it-IT" sz="1100" b="1" i="0" u="none" strike="noStrike" noProof="0">
                        <a:solidFill>
                          <a:srgbClr val="0070C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1</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3266421779"/>
                  </a:ext>
                </a:extLst>
              </a:tr>
              <a:tr h="190500">
                <a:tc>
                  <a:txBody>
                    <a:bodyPr/>
                    <a:lstStyle/>
                    <a:p>
                      <a:pPr algn="ctr" fontAlgn="ctr">
                        <a:buNone/>
                      </a:pPr>
                      <a:r>
                        <a:rPr lang="it-IT" sz="1100" b="1" u="none" strike="noStrike" noProof="0">
                          <a:solidFill>
                            <a:srgbClr val="000000"/>
                          </a:solidFill>
                          <a:effectLst/>
                        </a:rPr>
                        <a:t>2016</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47</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0</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70C0"/>
                          </a:solidFill>
                          <a:effectLst/>
                        </a:rPr>
                        <a:t>47</a:t>
                      </a:r>
                      <a:endParaRPr lang="it-IT" sz="1100" b="1" i="0" u="none" strike="noStrike" noProof="0">
                        <a:solidFill>
                          <a:srgbClr val="0070C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3</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747721649"/>
                  </a:ext>
                </a:extLst>
              </a:tr>
              <a:tr h="190500">
                <a:tc>
                  <a:txBody>
                    <a:bodyPr/>
                    <a:lstStyle/>
                    <a:p>
                      <a:pPr algn="ctr" fontAlgn="ctr">
                        <a:buNone/>
                      </a:pPr>
                      <a:r>
                        <a:rPr lang="it-IT" sz="1100" b="1" u="none" strike="noStrike" noProof="0">
                          <a:solidFill>
                            <a:srgbClr val="000000"/>
                          </a:solidFill>
                          <a:effectLst/>
                        </a:rPr>
                        <a:t>2017</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57</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4</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70C0"/>
                          </a:solidFill>
                          <a:effectLst/>
                        </a:rPr>
                        <a:t>53</a:t>
                      </a:r>
                      <a:endParaRPr lang="it-IT" sz="1100" b="1" i="0" u="none" strike="noStrike" noProof="0">
                        <a:solidFill>
                          <a:srgbClr val="0070C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0</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3176317971"/>
                  </a:ext>
                </a:extLst>
              </a:tr>
              <a:tr h="190500">
                <a:tc>
                  <a:txBody>
                    <a:bodyPr/>
                    <a:lstStyle/>
                    <a:p>
                      <a:pPr algn="ctr" fontAlgn="ctr">
                        <a:buNone/>
                      </a:pPr>
                      <a:r>
                        <a:rPr lang="it-IT" sz="1100" b="1" u="none" strike="noStrike" noProof="0">
                          <a:solidFill>
                            <a:srgbClr val="000000"/>
                          </a:solidFill>
                          <a:effectLst/>
                        </a:rPr>
                        <a:t>2018</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54</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3</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70C0"/>
                          </a:solidFill>
                          <a:effectLst/>
                        </a:rPr>
                        <a:t>51</a:t>
                      </a:r>
                      <a:endParaRPr lang="it-IT" sz="1100" b="1" i="0" u="none" strike="noStrike" noProof="0">
                        <a:solidFill>
                          <a:srgbClr val="0070C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2</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2974139620"/>
                  </a:ext>
                </a:extLst>
              </a:tr>
              <a:tr h="190500">
                <a:tc>
                  <a:txBody>
                    <a:bodyPr/>
                    <a:lstStyle/>
                    <a:p>
                      <a:pPr algn="ctr" fontAlgn="ctr">
                        <a:buNone/>
                      </a:pPr>
                      <a:r>
                        <a:rPr lang="it-IT" sz="1100" b="1" u="none" strike="noStrike" noProof="0">
                          <a:solidFill>
                            <a:srgbClr val="000000"/>
                          </a:solidFill>
                          <a:effectLst/>
                        </a:rPr>
                        <a:t>2019</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62</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3</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70C0"/>
                          </a:solidFill>
                          <a:effectLst/>
                        </a:rPr>
                        <a:t>59</a:t>
                      </a:r>
                      <a:endParaRPr lang="it-IT" sz="1100" b="1" i="0" u="none" strike="noStrike" noProof="0">
                        <a:solidFill>
                          <a:srgbClr val="0070C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3</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1</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808382589"/>
                  </a:ext>
                </a:extLst>
              </a:tr>
              <a:tr h="190500">
                <a:tc>
                  <a:txBody>
                    <a:bodyPr/>
                    <a:lstStyle/>
                    <a:p>
                      <a:pPr algn="ctr" fontAlgn="ctr">
                        <a:buNone/>
                      </a:pPr>
                      <a:r>
                        <a:rPr lang="it-IT" sz="1100" b="1" u="none" strike="noStrike" noProof="0">
                          <a:solidFill>
                            <a:srgbClr val="000000"/>
                          </a:solidFill>
                          <a:effectLst/>
                        </a:rPr>
                        <a:t>TOTALI</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260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12</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70C0"/>
                          </a:solidFill>
                          <a:effectLst/>
                        </a:rPr>
                        <a:t>248</a:t>
                      </a:r>
                      <a:endParaRPr lang="it-IT" sz="1100" b="1" i="0" u="none" strike="noStrike" noProof="0">
                        <a:solidFill>
                          <a:srgbClr val="0070C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3</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7</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324240068"/>
                  </a:ext>
                </a:extLst>
              </a:tr>
            </a:tbl>
          </a:graphicData>
        </a:graphic>
      </p:graphicFrame>
      <p:graphicFrame>
        <p:nvGraphicFramePr>
          <p:cNvPr id="5" name="Grafico 4" descr="GRAFICO. X LEGISLATURA LEGGI REGIONALI">
            <a:extLst>
              <a:ext uri="{FF2B5EF4-FFF2-40B4-BE49-F238E27FC236}">
                <a16:creationId xmlns:a16="http://schemas.microsoft.com/office/drawing/2014/main" id="{6C6FDCA3-CE5C-A528-A17F-06220387C173}"/>
              </a:ext>
            </a:extLst>
          </p:cNvPr>
          <p:cNvGraphicFramePr>
            <a:graphicFrameLocks/>
          </p:cNvGraphicFramePr>
          <p:nvPr>
            <p:extLst>
              <p:ext uri="{D42A27DB-BD31-4B8C-83A1-F6EECF244321}">
                <p14:modId xmlns:p14="http://schemas.microsoft.com/office/powerpoint/2010/main" val="1476091404"/>
              </p:ext>
            </p:extLst>
          </p:nvPr>
        </p:nvGraphicFramePr>
        <p:xfrm>
          <a:off x="5854045" y="2516957"/>
          <a:ext cx="5976593" cy="4021955"/>
        </p:xfrm>
        <a:graphic>
          <a:graphicData uri="http://schemas.openxmlformats.org/drawingml/2006/chart">
            <c:chart xmlns:c="http://schemas.openxmlformats.org/drawingml/2006/chart" xmlns:r="http://schemas.openxmlformats.org/officeDocument/2006/relationships" r:id="rId2"/>
          </a:graphicData>
        </a:graphic>
      </p:graphicFrame>
      <p:sp>
        <p:nvSpPr>
          <p:cNvPr id="6" name="Segnaposto piè di pagina 5">
            <a:extLst>
              <a:ext uri="{FF2B5EF4-FFF2-40B4-BE49-F238E27FC236}">
                <a16:creationId xmlns:a16="http://schemas.microsoft.com/office/drawing/2014/main" id="{5997244A-B5DC-7101-98FC-841D96FC809B}"/>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7" name="Rectangle 1">
            <a:extLst>
              <a:ext uri="{FF2B5EF4-FFF2-40B4-BE49-F238E27FC236}">
                <a16:creationId xmlns:a16="http://schemas.microsoft.com/office/drawing/2014/main" id="{0FDBFDB7-303A-4604-41ED-0C2B1FAE5E34}"/>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164067766"/>
      </p:ext>
    </p:extLst>
  </p:cSld>
  <p:clrMapOvr>
    <a:masterClrMapping/>
  </p:clrMapOvr>
  <mc:AlternateContent xmlns:mc="http://schemas.openxmlformats.org/markup-compatibility/2006" xmlns:p14="http://schemas.microsoft.com/office/powerpoint/2010/main">
    <mc:Choice Requires="p14">
      <p:transition spd="slow" p14:dur="2000" advTm="6038"/>
    </mc:Choice>
    <mc:Fallback xmlns="">
      <p:transition spd="slow" advTm="6038"/>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735D4-5DE6-16A7-3600-08C19CE3A52C}"/>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B0A59732-D2BF-807B-9167-7829D07F7C94}"/>
              </a:ext>
            </a:extLst>
          </p:cNvPr>
          <p:cNvSpPr>
            <a:spLocks noGrp="1"/>
          </p:cNvSpPr>
          <p:nvPr>
            <p:ph type="sldNum" sz="quarter" idx="12"/>
          </p:nvPr>
        </p:nvSpPr>
        <p:spPr>
          <a:xfrm>
            <a:off x="9262450" y="6492874"/>
            <a:ext cx="2743200" cy="365125"/>
          </a:xfrm>
        </p:spPr>
        <p:txBody>
          <a:bodyPr/>
          <a:lstStyle/>
          <a:p>
            <a:fld id="{C0A75620-F3D8-4140-B583-EC592D52B7F3}" type="slidenum">
              <a:rPr lang="it-IT" noProof="0" smtClean="0"/>
              <a:pPr/>
              <a:t>113</a:t>
            </a:fld>
            <a:endParaRPr lang="it-IT" noProof="0"/>
          </a:p>
        </p:txBody>
      </p:sp>
      <p:graphicFrame>
        <p:nvGraphicFramePr>
          <p:cNvPr id="4" name="Grafico 3" descr="TAB. X LEGISLATURA LEGGI REGIONALI PER MATERIA">
            <a:extLst>
              <a:ext uri="{FF2B5EF4-FFF2-40B4-BE49-F238E27FC236}">
                <a16:creationId xmlns:a16="http://schemas.microsoft.com/office/drawing/2014/main" id="{F3A36245-7910-4E3D-8EFD-47AD495F4FF5}"/>
              </a:ext>
            </a:extLst>
          </p:cNvPr>
          <p:cNvGraphicFramePr>
            <a:graphicFrameLocks/>
          </p:cNvGraphicFramePr>
          <p:nvPr>
            <p:extLst>
              <p:ext uri="{D42A27DB-BD31-4B8C-83A1-F6EECF244321}">
                <p14:modId xmlns:p14="http://schemas.microsoft.com/office/powerpoint/2010/main" val="3207205184"/>
              </p:ext>
            </p:extLst>
          </p:nvPr>
        </p:nvGraphicFramePr>
        <p:xfrm>
          <a:off x="752105" y="642646"/>
          <a:ext cx="10941286" cy="5896266"/>
        </p:xfrm>
        <a:graphic>
          <a:graphicData uri="http://schemas.openxmlformats.org/drawingml/2006/chart">
            <c:chart xmlns:c="http://schemas.openxmlformats.org/drawingml/2006/chart" xmlns:r="http://schemas.openxmlformats.org/officeDocument/2006/relationships" r:id="rId2"/>
          </a:graphicData>
        </a:graphic>
      </p:graphicFrame>
      <p:sp>
        <p:nvSpPr>
          <p:cNvPr id="5" name="Segnaposto piè di pagina 4">
            <a:extLst>
              <a:ext uri="{FF2B5EF4-FFF2-40B4-BE49-F238E27FC236}">
                <a16:creationId xmlns:a16="http://schemas.microsoft.com/office/drawing/2014/main" id="{1D34FD57-C3FD-F6F5-3DAB-EF2C14182D7B}"/>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1CCC53DE-00D7-3530-A262-60C3B4B7B857}"/>
              </a:ext>
            </a:extLst>
          </p:cNvPr>
          <p:cNvSpPr txBox="1">
            <a:spLocks/>
          </p:cNvSpPr>
          <p:nvPr/>
        </p:nvSpPr>
        <p:spPr>
          <a:xfrm>
            <a:off x="3048" y="-17538"/>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 per materia</a:t>
            </a:r>
            <a:endParaRPr lang="it-IT" sz="2800" b="1" noProof="0">
              <a:solidFill>
                <a:schemeClr val="bg1"/>
              </a:solidFill>
            </a:endParaRPr>
          </a:p>
        </p:txBody>
      </p:sp>
    </p:spTree>
    <p:extLst>
      <p:ext uri="{BB962C8B-B14F-4D97-AF65-F5344CB8AC3E}">
        <p14:creationId xmlns:p14="http://schemas.microsoft.com/office/powerpoint/2010/main" val="3734676370"/>
      </p:ext>
    </p:extLst>
  </p:cSld>
  <p:clrMapOvr>
    <a:masterClrMapping/>
  </p:clrMapOvr>
  <mc:AlternateContent xmlns:mc="http://schemas.openxmlformats.org/markup-compatibility/2006" xmlns:p14="http://schemas.microsoft.com/office/powerpoint/2010/main">
    <mc:Choice Requires="p14">
      <p:transition spd="slow" p14:dur="2000" advTm="2121"/>
    </mc:Choice>
    <mc:Fallback xmlns="">
      <p:transition spd="slow" advTm="2121"/>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B6301-9310-932B-9251-793F4571886F}"/>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8BA721FB-E44E-A5FB-1DE0-D39DD3269E15}"/>
              </a:ext>
            </a:extLst>
          </p:cNvPr>
          <p:cNvSpPr>
            <a:spLocks noGrp="1"/>
          </p:cNvSpPr>
          <p:nvPr>
            <p:ph type="sldNum" sz="quarter" idx="12"/>
          </p:nvPr>
        </p:nvSpPr>
        <p:spPr/>
        <p:txBody>
          <a:bodyPr/>
          <a:lstStyle/>
          <a:p>
            <a:fld id="{C0A75620-F3D8-4140-B583-EC592D52B7F3}" type="slidenum">
              <a:rPr lang="it-IT" noProof="0" smtClean="0"/>
              <a:pPr/>
              <a:t>114</a:t>
            </a:fld>
            <a:endParaRPr lang="it-IT" noProof="0"/>
          </a:p>
        </p:txBody>
      </p:sp>
      <p:graphicFrame>
        <p:nvGraphicFramePr>
          <p:cNvPr id="5" name="Tabella 4" descr="TAB. X LEGISLATURA LEGGI REGIONALI">
            <a:extLst>
              <a:ext uri="{FF2B5EF4-FFF2-40B4-BE49-F238E27FC236}">
                <a16:creationId xmlns:a16="http://schemas.microsoft.com/office/drawing/2014/main" id="{E9AFA7BF-B79A-9F10-7EDD-971C04A3D637}"/>
              </a:ext>
            </a:extLst>
          </p:cNvPr>
          <p:cNvGraphicFramePr>
            <a:graphicFrameLocks noGrp="1"/>
          </p:cNvGraphicFramePr>
          <p:nvPr>
            <p:extLst>
              <p:ext uri="{D42A27DB-BD31-4B8C-83A1-F6EECF244321}">
                <p14:modId xmlns:p14="http://schemas.microsoft.com/office/powerpoint/2010/main" val="341336384"/>
              </p:ext>
            </p:extLst>
          </p:nvPr>
        </p:nvGraphicFramePr>
        <p:xfrm>
          <a:off x="553800" y="744717"/>
          <a:ext cx="5400000" cy="5722272"/>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734360929"/>
                    </a:ext>
                  </a:extLst>
                </a:gridCol>
                <a:gridCol w="4500000">
                  <a:extLst>
                    <a:ext uri="{9D8B030D-6E8A-4147-A177-3AD203B41FA5}">
                      <a16:colId xmlns:a16="http://schemas.microsoft.com/office/drawing/2014/main" val="1052403952"/>
                    </a:ext>
                  </a:extLst>
                </a:gridCol>
              </a:tblGrid>
              <a:tr h="93914">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5217" marR="5217" marT="5217"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5217" marR="5217" marT="5217" marB="0" anchor="ctr"/>
                </a:tc>
                <a:extLst>
                  <a:ext uri="{0D108BD9-81ED-4DB2-BD59-A6C34878D82A}">
                    <a16:rowId xmlns:a16="http://schemas.microsoft.com/office/drawing/2014/main" val="3623612541"/>
                  </a:ext>
                </a:extLst>
              </a:tr>
              <a:tr h="281741">
                <a:tc>
                  <a:txBody>
                    <a:bodyPr/>
                    <a:lstStyle/>
                    <a:p>
                      <a:pPr algn="ctr" fontAlgn="ctr">
                        <a:buNone/>
                      </a:pPr>
                      <a:r>
                        <a:rPr lang="it-IT" sz="1000" b="1" u="none" strike="noStrike" noProof="0">
                          <a:solidFill>
                            <a:srgbClr val="000000"/>
                          </a:solidFill>
                          <a:effectLst/>
                        </a:rPr>
                        <a:t>1 del 13/01/2015</a:t>
                      </a:r>
                      <a:endParaRPr lang="it-IT" sz="1000" b="1" i="0" u="none" strike="noStrike" noProof="0">
                        <a:solidFill>
                          <a:srgbClr val="000000"/>
                        </a:solidFill>
                        <a:effectLst/>
                        <a:latin typeface="Aptos" panose="020B0004020202020204" pitchFamily="34" charset="0"/>
                      </a:endParaRPr>
                    </a:p>
                  </a:txBody>
                  <a:tcPr marL="5217" marR="5217" marT="5217" marB="0" anchor="ctr"/>
                </a:tc>
                <a:tc>
                  <a:txBody>
                    <a:bodyPr/>
                    <a:lstStyle/>
                    <a:p>
                      <a:pPr algn="just" fontAlgn="ctr">
                        <a:buNone/>
                      </a:pPr>
                      <a:r>
                        <a:rPr lang="it-IT" sz="1000" b="0" u="sng" strike="noStrike" noProof="0">
                          <a:solidFill>
                            <a:srgbClr val="0563C1"/>
                          </a:solidFill>
                          <a:effectLst/>
                          <a:hlinkClick r:id="rId2"/>
                        </a:rPr>
                        <a:t>Variazione al bilancio di previsione 2014 e dal bilancio pluriennale 2014/2016 a seguito dell’approvazione della legge regionale 16 ottobre 2014, n. 23.</a:t>
                      </a:r>
                      <a:endParaRPr lang="it-IT" sz="1000" b="0" i="0" u="sng" strike="noStrike" noProof="0">
                        <a:solidFill>
                          <a:srgbClr val="0563C1"/>
                        </a:solidFill>
                        <a:effectLst/>
                        <a:latin typeface="Aptos" panose="020B0004020202020204" pitchFamily="34" charset="0"/>
                      </a:endParaRPr>
                    </a:p>
                  </a:txBody>
                  <a:tcPr marL="5217" marR="5217" marT="5217" marB="0" anchor="ctr"/>
                </a:tc>
                <a:extLst>
                  <a:ext uri="{0D108BD9-81ED-4DB2-BD59-A6C34878D82A}">
                    <a16:rowId xmlns:a16="http://schemas.microsoft.com/office/drawing/2014/main" val="2188129725"/>
                  </a:ext>
                </a:extLst>
              </a:tr>
              <a:tr h="469569">
                <a:tc>
                  <a:txBody>
                    <a:bodyPr/>
                    <a:lstStyle/>
                    <a:p>
                      <a:pPr algn="ctr" fontAlgn="ctr">
                        <a:buNone/>
                      </a:pPr>
                      <a:r>
                        <a:rPr lang="it-IT" sz="1000" b="1" u="none" strike="noStrike" noProof="0">
                          <a:solidFill>
                            <a:srgbClr val="000000"/>
                          </a:solidFill>
                          <a:effectLst/>
                        </a:rPr>
                        <a:t>2 del 13/01/2015</a:t>
                      </a:r>
                      <a:endParaRPr lang="it-IT" sz="1000" b="1" i="0" u="none" strike="noStrike" noProof="0">
                        <a:solidFill>
                          <a:srgbClr val="000000"/>
                        </a:solidFill>
                        <a:effectLst/>
                        <a:latin typeface="Aptos" panose="020B0004020202020204" pitchFamily="34" charset="0"/>
                      </a:endParaRPr>
                    </a:p>
                  </a:txBody>
                  <a:tcPr marL="5217" marR="5217" marT="5217" marB="0" anchor="ctr"/>
                </a:tc>
                <a:tc>
                  <a:txBody>
                    <a:bodyPr/>
                    <a:lstStyle/>
                    <a:p>
                      <a:pPr algn="just" fontAlgn="ctr">
                        <a:buNone/>
                      </a:pPr>
                      <a:r>
                        <a:rPr lang="it-IT" sz="1000" b="0" u="sng" strike="noStrike" noProof="0">
                          <a:solidFill>
                            <a:srgbClr val="0563C1"/>
                          </a:solidFill>
                          <a:effectLst/>
                          <a:hlinkClick r:id="rId3"/>
                        </a:rPr>
                        <a:t>Autorizzazione all’esercizio provvisorio del bilancio di previsione della Regione Calabria per l’anno finanziario 2015 (art. 16 della legge regionale 4 febbraio 2002, n. 8 – art. 43 del decreto legislativo 118/2011).</a:t>
                      </a:r>
                      <a:br>
                        <a:rPr lang="it-IT" sz="1000" b="0" u="sng" strike="noStrike" noProof="0">
                          <a:solidFill>
                            <a:srgbClr val="0563C1"/>
                          </a:solidFill>
                          <a:effectLst/>
                          <a:hlinkClick r:id="rId3"/>
                        </a:rPr>
                      </a:br>
                      <a:r>
                        <a:rPr lang="it-IT" sz="1000" b="0" u="sng" strike="noStrike" noProof="0">
                          <a:solidFill>
                            <a:srgbClr val="0563C1"/>
                          </a:solidFill>
                          <a:effectLst/>
                          <a:hlinkClick r:id="rId3"/>
                        </a:rPr>
                        <a:t>(BUR n. 4 del 16 gennaio 2015)</a:t>
                      </a:r>
                      <a:endParaRPr lang="it-IT" sz="1000" b="0" i="0" u="sng" strike="noStrike" noProof="0">
                        <a:solidFill>
                          <a:srgbClr val="0563C1"/>
                        </a:solidFill>
                        <a:effectLst/>
                        <a:latin typeface="Aptos" panose="020B0004020202020204" pitchFamily="34" charset="0"/>
                      </a:endParaRPr>
                    </a:p>
                  </a:txBody>
                  <a:tcPr marL="5217" marR="5217" marT="5217" marB="0" anchor="ctr"/>
                </a:tc>
                <a:extLst>
                  <a:ext uri="{0D108BD9-81ED-4DB2-BD59-A6C34878D82A}">
                    <a16:rowId xmlns:a16="http://schemas.microsoft.com/office/drawing/2014/main" val="4086640304"/>
                  </a:ext>
                </a:extLst>
              </a:tr>
              <a:tr h="219132">
                <a:tc>
                  <a:txBody>
                    <a:bodyPr/>
                    <a:lstStyle/>
                    <a:p>
                      <a:pPr algn="ctr" fontAlgn="ctr">
                        <a:buNone/>
                      </a:pPr>
                      <a:r>
                        <a:rPr lang="it-IT" sz="1000" b="1" u="none" strike="noStrike" noProof="0">
                          <a:solidFill>
                            <a:srgbClr val="000000"/>
                          </a:solidFill>
                          <a:effectLst/>
                        </a:rPr>
                        <a:t>3 del 13/01/2015</a:t>
                      </a:r>
                      <a:endParaRPr lang="it-IT" sz="1000" b="1" i="0" u="none" strike="noStrike" noProof="0">
                        <a:solidFill>
                          <a:srgbClr val="000000"/>
                        </a:solidFill>
                        <a:effectLst/>
                        <a:latin typeface="Aptos" panose="020B0004020202020204" pitchFamily="34" charset="0"/>
                      </a:endParaRPr>
                    </a:p>
                  </a:txBody>
                  <a:tcPr marL="5217" marR="5217" marT="5217" marB="0" anchor="ctr"/>
                </a:tc>
                <a:tc>
                  <a:txBody>
                    <a:bodyPr/>
                    <a:lstStyle/>
                    <a:p>
                      <a:pPr algn="just" fontAlgn="ctr">
                        <a:buNone/>
                      </a:pPr>
                      <a:r>
                        <a:rPr lang="it-IT" sz="1000" b="0" u="sng" strike="noStrike" noProof="0">
                          <a:solidFill>
                            <a:srgbClr val="0563C1"/>
                          </a:solidFill>
                          <a:effectLst/>
                          <a:hlinkClick r:id="rId4"/>
                        </a:rPr>
                        <a:t>Misure per il contenimento della spesa Regionale</a:t>
                      </a:r>
                      <a:endParaRPr lang="it-IT" sz="1000" b="0" i="0" u="sng" strike="noStrike" noProof="0">
                        <a:solidFill>
                          <a:srgbClr val="0563C1"/>
                        </a:solidFill>
                        <a:effectLst/>
                        <a:latin typeface="Aptos" panose="020B0004020202020204" pitchFamily="34" charset="0"/>
                      </a:endParaRPr>
                    </a:p>
                  </a:txBody>
                  <a:tcPr marL="5217" marR="5217" marT="5217" marB="0" anchor="ctr"/>
                </a:tc>
                <a:extLst>
                  <a:ext uri="{0D108BD9-81ED-4DB2-BD59-A6C34878D82A}">
                    <a16:rowId xmlns:a16="http://schemas.microsoft.com/office/drawing/2014/main" val="1343450862"/>
                  </a:ext>
                </a:extLst>
              </a:tr>
              <a:tr h="469569">
                <a:tc>
                  <a:txBody>
                    <a:bodyPr/>
                    <a:lstStyle/>
                    <a:p>
                      <a:pPr algn="ctr" fontAlgn="ctr">
                        <a:buNone/>
                      </a:pPr>
                      <a:r>
                        <a:rPr lang="it-IT" sz="1000" b="1" u="none" strike="noStrike" noProof="0">
                          <a:solidFill>
                            <a:srgbClr val="000000"/>
                          </a:solidFill>
                          <a:effectLst/>
                        </a:rPr>
                        <a:t>4 del 13/01/2015</a:t>
                      </a:r>
                      <a:endParaRPr lang="it-IT" sz="1000" b="1" i="0" u="none" strike="noStrike" noProof="0">
                        <a:solidFill>
                          <a:srgbClr val="000000"/>
                        </a:solidFill>
                        <a:effectLst/>
                        <a:latin typeface="Aptos" panose="020B0004020202020204" pitchFamily="34" charset="0"/>
                      </a:endParaRPr>
                    </a:p>
                  </a:txBody>
                  <a:tcPr marL="5217" marR="5217" marT="5217" marB="0" anchor="ctr"/>
                </a:tc>
                <a:tc>
                  <a:txBody>
                    <a:bodyPr/>
                    <a:lstStyle/>
                    <a:p>
                      <a:pPr algn="just" fontAlgn="ctr">
                        <a:buNone/>
                      </a:pPr>
                      <a:r>
                        <a:rPr lang="it-IT" sz="1000" b="0" u="sng" strike="noStrike" noProof="0">
                          <a:solidFill>
                            <a:srgbClr val="0563C1"/>
                          </a:solidFill>
                          <a:effectLst/>
                          <a:hlinkClick r:id="rId5"/>
                        </a:rPr>
                        <a:t>Modifiche ed integrazioni alla legge regionale 11 agosto 2010 n. 21 &lt;&lt;Misure straordinarie a sostegno dell’attività edilizia finalizzata al miglioramento della qualità del patrimonio edilizio residenziale&gt;&gt; (modificata ed integrata con le LL.RR nn. 25/2010, 7/2012 e 23/2013) – modifiche al comma 12 dell’articolo 6.</a:t>
                      </a:r>
                      <a:endParaRPr lang="it-IT" sz="1000" b="0" i="0" u="sng" strike="noStrike" noProof="0">
                        <a:solidFill>
                          <a:srgbClr val="0563C1"/>
                        </a:solidFill>
                        <a:effectLst/>
                        <a:latin typeface="Aptos" panose="020B0004020202020204" pitchFamily="34" charset="0"/>
                      </a:endParaRPr>
                    </a:p>
                  </a:txBody>
                  <a:tcPr marL="5217" marR="5217" marT="5217" marB="0" anchor="ctr"/>
                </a:tc>
                <a:extLst>
                  <a:ext uri="{0D108BD9-81ED-4DB2-BD59-A6C34878D82A}">
                    <a16:rowId xmlns:a16="http://schemas.microsoft.com/office/drawing/2014/main" val="4045707258"/>
                  </a:ext>
                </a:extLst>
              </a:tr>
              <a:tr h="375655">
                <a:tc>
                  <a:txBody>
                    <a:bodyPr/>
                    <a:lstStyle/>
                    <a:p>
                      <a:pPr algn="ctr" fontAlgn="ctr">
                        <a:buNone/>
                      </a:pPr>
                      <a:r>
                        <a:rPr lang="it-IT" sz="1000" b="1" u="none" strike="noStrike" noProof="0">
                          <a:solidFill>
                            <a:srgbClr val="000000"/>
                          </a:solidFill>
                          <a:effectLst/>
                        </a:rPr>
                        <a:t>5 del 23/01/2015</a:t>
                      </a:r>
                      <a:endParaRPr lang="it-IT" sz="1000" b="1" i="0" u="none" strike="noStrike" noProof="0">
                        <a:solidFill>
                          <a:srgbClr val="000000"/>
                        </a:solidFill>
                        <a:effectLst/>
                        <a:latin typeface="Aptos" panose="020B0004020202020204" pitchFamily="34" charset="0"/>
                      </a:endParaRPr>
                    </a:p>
                  </a:txBody>
                  <a:tcPr marL="5217" marR="5217" marT="5217" marB="0" anchor="ctr"/>
                </a:tc>
                <a:tc>
                  <a:txBody>
                    <a:bodyPr/>
                    <a:lstStyle/>
                    <a:p>
                      <a:pPr algn="just" fontAlgn="ctr">
                        <a:buNone/>
                      </a:pPr>
                      <a:r>
                        <a:rPr lang="it-IT" sz="1000" b="0" u="sng" strike="noStrike" noProof="0">
                          <a:solidFill>
                            <a:srgbClr val="0563C1"/>
                          </a:solidFill>
                          <a:effectLst/>
                          <a:hlinkClick r:id="rId6"/>
                        </a:rPr>
                        <a:t>Proroga del termine di cui all’articolo 2–bis della legge regionale 12 aprile 2013, n. 18 (Cessazione della stato di emergenza nel settore dei rifiuti. Disciplina transitoria delle competenze regionali e strumenti operativi.</a:t>
                      </a:r>
                      <a:endParaRPr lang="it-IT" sz="1000" b="0" i="0" u="sng" strike="noStrike" noProof="0">
                        <a:solidFill>
                          <a:srgbClr val="0563C1"/>
                        </a:solidFill>
                        <a:effectLst/>
                        <a:latin typeface="Aptos" panose="020B0004020202020204" pitchFamily="34" charset="0"/>
                      </a:endParaRPr>
                    </a:p>
                  </a:txBody>
                  <a:tcPr marL="5217" marR="5217" marT="5217" marB="0" anchor="ctr"/>
                </a:tc>
                <a:extLst>
                  <a:ext uri="{0D108BD9-81ED-4DB2-BD59-A6C34878D82A}">
                    <a16:rowId xmlns:a16="http://schemas.microsoft.com/office/drawing/2014/main" val="1114894751"/>
                  </a:ext>
                </a:extLst>
              </a:tr>
              <a:tr h="187828">
                <a:tc>
                  <a:txBody>
                    <a:bodyPr/>
                    <a:lstStyle/>
                    <a:p>
                      <a:pPr algn="ctr" fontAlgn="ctr">
                        <a:buNone/>
                      </a:pPr>
                      <a:r>
                        <a:rPr lang="it-IT" sz="1000" b="1" u="none" strike="noStrike" noProof="0">
                          <a:solidFill>
                            <a:srgbClr val="000000"/>
                          </a:solidFill>
                          <a:effectLst/>
                        </a:rPr>
                        <a:t>6 del 23/01/2015</a:t>
                      </a:r>
                      <a:endParaRPr lang="it-IT" sz="1000" b="1" i="0" u="none" strike="noStrike" noProof="0">
                        <a:solidFill>
                          <a:srgbClr val="000000"/>
                        </a:solidFill>
                        <a:effectLst/>
                        <a:latin typeface="Aptos" panose="020B0004020202020204" pitchFamily="34" charset="0"/>
                      </a:endParaRPr>
                    </a:p>
                  </a:txBody>
                  <a:tcPr marL="5217" marR="5217" marT="5217" marB="0" anchor="ctr"/>
                </a:tc>
                <a:tc>
                  <a:txBody>
                    <a:bodyPr/>
                    <a:lstStyle/>
                    <a:p>
                      <a:pPr algn="just" fontAlgn="ctr">
                        <a:buNone/>
                      </a:pPr>
                      <a:r>
                        <a:rPr lang="it-IT" sz="1000" b="0" u="sng" strike="noStrike" noProof="0">
                          <a:solidFill>
                            <a:srgbClr val="0563C1"/>
                          </a:solidFill>
                          <a:effectLst/>
                          <a:hlinkClick r:id="rId7"/>
                        </a:rPr>
                        <a:t>Modifiche alla legge regionale 16 aprile 2002, n. 19 «Norme per la tutela, governo ed uso del territorio - legge urbanistica della Calabria».</a:t>
                      </a:r>
                      <a:endParaRPr lang="it-IT" sz="1000" b="0" i="0" u="sng" strike="noStrike" noProof="0">
                        <a:solidFill>
                          <a:srgbClr val="0563C1"/>
                        </a:solidFill>
                        <a:effectLst/>
                        <a:latin typeface="Aptos" panose="020B0004020202020204" pitchFamily="34" charset="0"/>
                      </a:endParaRPr>
                    </a:p>
                  </a:txBody>
                  <a:tcPr marL="5217" marR="5217" marT="5217" marB="0" anchor="ctr"/>
                </a:tc>
                <a:extLst>
                  <a:ext uri="{0D108BD9-81ED-4DB2-BD59-A6C34878D82A}">
                    <a16:rowId xmlns:a16="http://schemas.microsoft.com/office/drawing/2014/main" val="514820104"/>
                  </a:ext>
                </a:extLst>
              </a:tr>
              <a:tr h="187828">
                <a:tc>
                  <a:txBody>
                    <a:bodyPr/>
                    <a:lstStyle/>
                    <a:p>
                      <a:pPr algn="ctr" fontAlgn="ctr">
                        <a:buNone/>
                      </a:pPr>
                      <a:r>
                        <a:rPr lang="it-IT" sz="1000" b="1" u="none" strike="noStrike" noProof="0">
                          <a:solidFill>
                            <a:srgbClr val="000000"/>
                          </a:solidFill>
                          <a:effectLst/>
                        </a:rPr>
                        <a:t>7 del 23/01/2015</a:t>
                      </a:r>
                      <a:endParaRPr lang="it-IT" sz="1000" b="1" i="0" u="none" strike="noStrike" noProof="0">
                        <a:solidFill>
                          <a:srgbClr val="000000"/>
                        </a:solidFill>
                        <a:effectLst/>
                        <a:latin typeface="Aptos" panose="020B0004020202020204" pitchFamily="34" charset="0"/>
                      </a:endParaRPr>
                    </a:p>
                  </a:txBody>
                  <a:tcPr marL="5217" marR="5217" marT="5217" marB="0" anchor="ctr"/>
                </a:tc>
                <a:tc>
                  <a:txBody>
                    <a:bodyPr/>
                    <a:lstStyle/>
                    <a:p>
                      <a:pPr algn="just" fontAlgn="ctr">
                        <a:buNone/>
                      </a:pPr>
                      <a:r>
                        <a:rPr lang="it-IT" sz="1000" b="0" u="sng" strike="noStrike" noProof="0">
                          <a:solidFill>
                            <a:srgbClr val="0563C1"/>
                          </a:solidFill>
                          <a:effectLst/>
                          <a:hlinkClick r:id="rId8"/>
                        </a:rPr>
                        <a:t>Modifiche al comma 1 dell’articolo 27 della legge regionale 21 agosto 2007, n. 18 (Norme in materia di usi civici).</a:t>
                      </a:r>
                      <a:endParaRPr lang="it-IT" sz="1000" b="0" i="0" u="sng" strike="noStrike" noProof="0">
                        <a:solidFill>
                          <a:srgbClr val="0563C1"/>
                        </a:solidFill>
                        <a:effectLst/>
                        <a:latin typeface="Aptos" panose="020B0004020202020204" pitchFamily="34" charset="0"/>
                      </a:endParaRPr>
                    </a:p>
                  </a:txBody>
                  <a:tcPr marL="5217" marR="5217" marT="5217" marB="0" anchor="ctr"/>
                </a:tc>
                <a:extLst>
                  <a:ext uri="{0D108BD9-81ED-4DB2-BD59-A6C34878D82A}">
                    <a16:rowId xmlns:a16="http://schemas.microsoft.com/office/drawing/2014/main" val="909564749"/>
                  </a:ext>
                </a:extLst>
              </a:tr>
              <a:tr h="187828">
                <a:tc>
                  <a:txBody>
                    <a:bodyPr/>
                    <a:lstStyle/>
                    <a:p>
                      <a:pPr algn="ctr" fontAlgn="ctr">
                        <a:buNone/>
                      </a:pPr>
                      <a:r>
                        <a:rPr lang="it-IT" sz="1000" b="1" u="none" strike="noStrike" noProof="0">
                          <a:solidFill>
                            <a:srgbClr val="000000"/>
                          </a:solidFill>
                          <a:effectLst/>
                        </a:rPr>
                        <a:t>8 del 18/02/2015</a:t>
                      </a:r>
                      <a:endParaRPr lang="it-IT" sz="1000" b="1" i="0" u="none" strike="noStrike" noProof="0">
                        <a:solidFill>
                          <a:srgbClr val="000000"/>
                        </a:solidFill>
                        <a:effectLst/>
                        <a:latin typeface="Aptos" panose="020B0004020202020204" pitchFamily="34" charset="0"/>
                      </a:endParaRPr>
                    </a:p>
                  </a:txBody>
                  <a:tcPr marL="5217" marR="5217" marT="5217" marB="0" anchor="ctr"/>
                </a:tc>
                <a:tc>
                  <a:txBody>
                    <a:bodyPr/>
                    <a:lstStyle/>
                    <a:p>
                      <a:pPr algn="just" fontAlgn="ctr">
                        <a:buNone/>
                      </a:pPr>
                      <a:r>
                        <a:rPr lang="it-IT" sz="1000" b="0" u="sng" strike="noStrike" noProof="0">
                          <a:solidFill>
                            <a:srgbClr val="0563C1"/>
                          </a:solidFill>
                          <a:effectLst/>
                          <a:hlinkClick r:id="rId9"/>
                        </a:rPr>
                        <a:t>Riconoscimento della legittimità del debito fuori bilancio derivante dalla copertura della perdita d’esercizio 2013 della SOGAS S.p.A.</a:t>
                      </a:r>
                      <a:endParaRPr lang="it-IT" sz="1000" b="0" i="0" u="sng" strike="noStrike" noProof="0">
                        <a:solidFill>
                          <a:srgbClr val="0563C1"/>
                        </a:solidFill>
                        <a:effectLst/>
                        <a:latin typeface="Aptos" panose="020B0004020202020204" pitchFamily="34" charset="0"/>
                      </a:endParaRPr>
                    </a:p>
                  </a:txBody>
                  <a:tcPr marL="5217" marR="5217" marT="5217" marB="0" anchor="ctr"/>
                </a:tc>
                <a:extLst>
                  <a:ext uri="{0D108BD9-81ED-4DB2-BD59-A6C34878D82A}">
                    <a16:rowId xmlns:a16="http://schemas.microsoft.com/office/drawing/2014/main" val="123532754"/>
                  </a:ext>
                </a:extLst>
              </a:tr>
              <a:tr h="187828">
                <a:tc>
                  <a:txBody>
                    <a:bodyPr/>
                    <a:lstStyle/>
                    <a:p>
                      <a:pPr algn="ctr" fontAlgn="ctr">
                        <a:buNone/>
                      </a:pPr>
                      <a:r>
                        <a:rPr lang="it-IT" sz="1000" b="1" u="none" strike="noStrike" noProof="0">
                          <a:solidFill>
                            <a:srgbClr val="000000"/>
                          </a:solidFill>
                          <a:effectLst/>
                        </a:rPr>
                        <a:t>9 del 13/03/2015</a:t>
                      </a:r>
                      <a:endParaRPr lang="it-IT" sz="1000" b="1" i="0" u="none" strike="noStrike" noProof="0">
                        <a:solidFill>
                          <a:srgbClr val="000000"/>
                        </a:solidFill>
                        <a:effectLst/>
                        <a:latin typeface="Aptos" panose="020B0004020202020204" pitchFamily="34" charset="0"/>
                      </a:endParaRPr>
                    </a:p>
                  </a:txBody>
                  <a:tcPr marL="5217" marR="5217" marT="5217" marB="0" anchor="ctr"/>
                </a:tc>
                <a:tc>
                  <a:txBody>
                    <a:bodyPr/>
                    <a:lstStyle/>
                    <a:p>
                      <a:pPr algn="just" fontAlgn="ctr">
                        <a:buNone/>
                      </a:pPr>
                      <a:r>
                        <a:rPr lang="it-IT" sz="1000" b="0" u="sng" strike="noStrike" noProof="0">
                          <a:solidFill>
                            <a:srgbClr val="0563C1"/>
                          </a:solidFill>
                          <a:effectLst/>
                          <a:hlinkClick r:id="rId10"/>
                        </a:rPr>
                        <a:t>Modifiche alla legge regionale 13 gennaio 2015, n. 3 Misure per il contenimento della spesa regionale)</a:t>
                      </a:r>
                      <a:endParaRPr lang="it-IT" sz="1000" b="0" i="0" u="sng" strike="noStrike" noProof="0">
                        <a:solidFill>
                          <a:srgbClr val="0563C1"/>
                        </a:solidFill>
                        <a:effectLst/>
                        <a:latin typeface="Aptos" panose="020B0004020202020204" pitchFamily="34" charset="0"/>
                      </a:endParaRPr>
                    </a:p>
                  </a:txBody>
                  <a:tcPr marL="5217" marR="5217" marT="5217" marB="0" anchor="ctr"/>
                </a:tc>
                <a:extLst>
                  <a:ext uri="{0D108BD9-81ED-4DB2-BD59-A6C34878D82A}">
                    <a16:rowId xmlns:a16="http://schemas.microsoft.com/office/drawing/2014/main" val="29114541"/>
                  </a:ext>
                </a:extLst>
              </a:tr>
              <a:tr h="281741">
                <a:tc>
                  <a:txBody>
                    <a:bodyPr/>
                    <a:lstStyle/>
                    <a:p>
                      <a:pPr algn="ctr" fontAlgn="ctr">
                        <a:buNone/>
                      </a:pPr>
                      <a:r>
                        <a:rPr lang="it-IT" sz="1000" b="1" u="none" strike="noStrike" noProof="0">
                          <a:solidFill>
                            <a:srgbClr val="000000"/>
                          </a:solidFill>
                          <a:effectLst/>
                        </a:rPr>
                        <a:t>10 del 13/03/2015</a:t>
                      </a:r>
                      <a:endParaRPr lang="it-IT" sz="1000" b="1" i="0" u="none" strike="noStrike" noProof="0">
                        <a:solidFill>
                          <a:srgbClr val="000000"/>
                        </a:solidFill>
                        <a:effectLst/>
                        <a:latin typeface="Aptos" panose="020B0004020202020204" pitchFamily="34" charset="0"/>
                      </a:endParaRPr>
                    </a:p>
                  </a:txBody>
                  <a:tcPr marL="5217" marR="5217" marT="5217" marB="0" anchor="ctr"/>
                </a:tc>
                <a:tc>
                  <a:txBody>
                    <a:bodyPr/>
                    <a:lstStyle/>
                    <a:p>
                      <a:pPr algn="just" fontAlgn="ctr">
                        <a:buNone/>
                      </a:pPr>
                      <a:r>
                        <a:rPr lang="it-IT" sz="1000" b="0" u="sng" strike="noStrike" noProof="0">
                          <a:solidFill>
                            <a:srgbClr val="0563C1"/>
                          </a:solidFill>
                          <a:effectLst/>
                          <a:hlinkClick r:id="rId11"/>
                        </a:rPr>
                        <a:t>Modifiche alla legge regionale 10 gennaio 2013, n. 2 (Disciplina del Collegio dei revisori dei conti della Giunta regionale e del Consiglio regionale della Calabria).</a:t>
                      </a:r>
                      <a:endParaRPr lang="it-IT" sz="1000" b="0" i="0" u="sng" strike="noStrike" noProof="0">
                        <a:solidFill>
                          <a:srgbClr val="0563C1"/>
                        </a:solidFill>
                        <a:effectLst/>
                        <a:latin typeface="Aptos" panose="020B0004020202020204" pitchFamily="34" charset="0"/>
                      </a:endParaRPr>
                    </a:p>
                  </a:txBody>
                  <a:tcPr marL="5217" marR="5217" marT="5217" marB="0" anchor="ctr"/>
                </a:tc>
                <a:extLst>
                  <a:ext uri="{0D108BD9-81ED-4DB2-BD59-A6C34878D82A}">
                    <a16:rowId xmlns:a16="http://schemas.microsoft.com/office/drawing/2014/main" val="2020826965"/>
                  </a:ext>
                </a:extLst>
              </a:tr>
              <a:tr h="281741">
                <a:tc>
                  <a:txBody>
                    <a:bodyPr/>
                    <a:lstStyle/>
                    <a:p>
                      <a:pPr algn="ctr" fontAlgn="ctr">
                        <a:buNone/>
                      </a:pPr>
                      <a:r>
                        <a:rPr lang="it-IT" sz="1000" b="1" u="none" strike="noStrike" noProof="0">
                          <a:solidFill>
                            <a:srgbClr val="000000"/>
                          </a:solidFill>
                          <a:effectLst/>
                        </a:rPr>
                        <a:t>11 del 27/04/2015</a:t>
                      </a:r>
                      <a:endParaRPr lang="it-IT" sz="1000" b="1" i="0" u="none" strike="noStrike" noProof="0">
                        <a:solidFill>
                          <a:srgbClr val="000000"/>
                        </a:solidFill>
                        <a:effectLst/>
                        <a:latin typeface="Aptos" panose="020B0004020202020204" pitchFamily="34" charset="0"/>
                      </a:endParaRPr>
                    </a:p>
                  </a:txBody>
                  <a:tcPr marL="5217" marR="5217" marT="5217" marB="0" anchor="ctr"/>
                </a:tc>
                <a:tc>
                  <a:txBody>
                    <a:bodyPr/>
                    <a:lstStyle/>
                    <a:p>
                      <a:pPr algn="just" fontAlgn="ctr">
                        <a:buNone/>
                      </a:pPr>
                      <a:r>
                        <a:rPr lang="it-IT" sz="1000" b="0" u="sng" strike="noStrike" noProof="0">
                          <a:solidFill>
                            <a:srgbClr val="0563C1"/>
                          </a:solidFill>
                          <a:effectLst/>
                          <a:hlinkClick r:id="rId12"/>
                        </a:rPr>
                        <a:t>Legge regionale 27 aprile 2015, n. 11 Provvedimento generale recante norme di tipo ordinamentale e procedurale (Collegato alla manovra di finanza regionale per l’anno 2015).</a:t>
                      </a:r>
                      <a:endParaRPr lang="it-IT" sz="1000" b="0" i="0" u="sng" strike="noStrike" noProof="0">
                        <a:solidFill>
                          <a:srgbClr val="0563C1"/>
                        </a:solidFill>
                        <a:effectLst/>
                        <a:latin typeface="Aptos" panose="020B0004020202020204" pitchFamily="34" charset="0"/>
                      </a:endParaRPr>
                    </a:p>
                  </a:txBody>
                  <a:tcPr marL="5217" marR="5217" marT="5217" marB="0" anchor="ctr"/>
                </a:tc>
                <a:extLst>
                  <a:ext uri="{0D108BD9-81ED-4DB2-BD59-A6C34878D82A}">
                    <a16:rowId xmlns:a16="http://schemas.microsoft.com/office/drawing/2014/main" val="4024104494"/>
                  </a:ext>
                </a:extLst>
              </a:tr>
              <a:tr h="187828">
                <a:tc>
                  <a:txBody>
                    <a:bodyPr/>
                    <a:lstStyle/>
                    <a:p>
                      <a:pPr algn="ctr" fontAlgn="ctr">
                        <a:buNone/>
                      </a:pPr>
                      <a:r>
                        <a:rPr lang="it-IT" sz="1000" b="1" u="none" strike="noStrike" noProof="0">
                          <a:solidFill>
                            <a:srgbClr val="000000"/>
                          </a:solidFill>
                          <a:effectLst/>
                        </a:rPr>
                        <a:t>12 del 27/04/2015</a:t>
                      </a:r>
                      <a:endParaRPr lang="it-IT" sz="1000" b="1" i="0" u="none" strike="noStrike" noProof="0">
                        <a:solidFill>
                          <a:srgbClr val="000000"/>
                        </a:solidFill>
                        <a:effectLst/>
                        <a:latin typeface="Aptos" panose="020B0004020202020204" pitchFamily="34" charset="0"/>
                      </a:endParaRPr>
                    </a:p>
                  </a:txBody>
                  <a:tcPr marL="5217" marR="5217" marT="5217" marB="0" anchor="ctr"/>
                </a:tc>
                <a:tc>
                  <a:txBody>
                    <a:bodyPr/>
                    <a:lstStyle/>
                    <a:p>
                      <a:pPr algn="just" fontAlgn="ctr">
                        <a:buNone/>
                      </a:pPr>
                      <a:r>
                        <a:rPr lang="it-IT" sz="1000" b="0" u="sng" strike="noStrike" noProof="0">
                          <a:solidFill>
                            <a:srgbClr val="0563C1"/>
                          </a:solidFill>
                          <a:effectLst/>
                          <a:hlinkClick r:id="rId13"/>
                        </a:rPr>
                        <a:t>Legge di stabilità regionale</a:t>
                      </a:r>
                      <a:endParaRPr lang="it-IT" sz="1000" b="0" i="0" u="sng" strike="noStrike" noProof="0">
                        <a:solidFill>
                          <a:srgbClr val="0563C1"/>
                        </a:solidFill>
                        <a:effectLst/>
                        <a:latin typeface="Aptos" panose="020B0004020202020204" pitchFamily="34" charset="0"/>
                      </a:endParaRPr>
                    </a:p>
                  </a:txBody>
                  <a:tcPr marL="5217" marR="5217" marT="5217" marB="0" anchor="ctr"/>
                </a:tc>
                <a:extLst>
                  <a:ext uri="{0D108BD9-81ED-4DB2-BD59-A6C34878D82A}">
                    <a16:rowId xmlns:a16="http://schemas.microsoft.com/office/drawing/2014/main" val="514501571"/>
                  </a:ext>
                </a:extLst>
              </a:tr>
              <a:tr h="187828">
                <a:tc>
                  <a:txBody>
                    <a:bodyPr/>
                    <a:lstStyle/>
                    <a:p>
                      <a:pPr algn="ctr" fontAlgn="ctr">
                        <a:buNone/>
                      </a:pPr>
                      <a:r>
                        <a:rPr lang="it-IT" sz="1000" b="1" u="none" strike="noStrike" noProof="0">
                          <a:solidFill>
                            <a:srgbClr val="000000"/>
                          </a:solidFill>
                          <a:effectLst/>
                        </a:rPr>
                        <a:t>13 del 27/04/2015</a:t>
                      </a:r>
                      <a:endParaRPr lang="it-IT" sz="1000" b="1" i="0" u="none" strike="noStrike" noProof="0">
                        <a:solidFill>
                          <a:srgbClr val="000000"/>
                        </a:solidFill>
                        <a:effectLst/>
                        <a:latin typeface="Aptos" panose="020B0004020202020204" pitchFamily="34" charset="0"/>
                      </a:endParaRPr>
                    </a:p>
                  </a:txBody>
                  <a:tcPr marL="5217" marR="5217" marT="5217" marB="0" anchor="ctr"/>
                </a:tc>
                <a:tc>
                  <a:txBody>
                    <a:bodyPr/>
                    <a:lstStyle/>
                    <a:p>
                      <a:pPr algn="just" fontAlgn="ctr">
                        <a:buNone/>
                      </a:pPr>
                      <a:r>
                        <a:rPr lang="it-IT" sz="1000" b="0" u="sng" strike="noStrike" noProof="0">
                          <a:solidFill>
                            <a:srgbClr val="0563C1"/>
                          </a:solidFill>
                          <a:effectLst/>
                          <a:hlinkClick r:id="rId14"/>
                        </a:rPr>
                        <a:t>Bilancio di previsione della Regione Calabria per l’anno finanziario 2015 e bilancio pluriennale 2015 – 2017.</a:t>
                      </a:r>
                      <a:endParaRPr lang="it-IT" sz="1000" b="0" i="0" u="sng" strike="noStrike" noProof="0">
                        <a:solidFill>
                          <a:srgbClr val="0563C1"/>
                        </a:solidFill>
                        <a:effectLst/>
                        <a:latin typeface="Aptos" panose="020B0004020202020204" pitchFamily="34" charset="0"/>
                      </a:endParaRPr>
                    </a:p>
                  </a:txBody>
                  <a:tcPr marL="5217" marR="5217" marT="5217" marB="0" anchor="ctr"/>
                </a:tc>
                <a:extLst>
                  <a:ext uri="{0D108BD9-81ED-4DB2-BD59-A6C34878D82A}">
                    <a16:rowId xmlns:a16="http://schemas.microsoft.com/office/drawing/2014/main" val="1688916932"/>
                  </a:ext>
                </a:extLst>
              </a:tr>
              <a:tr h="187828">
                <a:tc>
                  <a:txBody>
                    <a:bodyPr/>
                    <a:lstStyle/>
                    <a:p>
                      <a:pPr algn="ctr" fontAlgn="ctr">
                        <a:buNone/>
                      </a:pPr>
                      <a:r>
                        <a:rPr lang="it-IT" sz="1000" b="1" u="none" strike="noStrike" noProof="0">
                          <a:solidFill>
                            <a:srgbClr val="000000"/>
                          </a:solidFill>
                          <a:effectLst/>
                        </a:rPr>
                        <a:t>14 del 22/06/2015</a:t>
                      </a:r>
                      <a:endParaRPr lang="it-IT" sz="1000" b="1" i="0" u="none" strike="noStrike" noProof="0">
                        <a:solidFill>
                          <a:srgbClr val="000000"/>
                        </a:solidFill>
                        <a:effectLst/>
                        <a:latin typeface="Aptos" panose="020B0004020202020204" pitchFamily="34" charset="0"/>
                      </a:endParaRPr>
                    </a:p>
                  </a:txBody>
                  <a:tcPr marL="5217" marR="5217" marT="5217" marB="0" anchor="ctr"/>
                </a:tc>
                <a:tc>
                  <a:txBody>
                    <a:bodyPr/>
                    <a:lstStyle/>
                    <a:p>
                      <a:pPr algn="just" fontAlgn="ctr">
                        <a:buNone/>
                      </a:pPr>
                      <a:r>
                        <a:rPr lang="it-IT" sz="1000" b="0" u="sng" strike="noStrike" noProof="0">
                          <a:solidFill>
                            <a:srgbClr val="0563C1"/>
                          </a:solidFill>
                          <a:effectLst/>
                          <a:hlinkClick r:id="rId15"/>
                        </a:rPr>
                        <a:t>Disposizioni urgenti per l’attuazione del processo di riordino delle funzioni a seguito della legge 7 aprile 2014, n. 56.</a:t>
                      </a:r>
                      <a:endParaRPr lang="it-IT" sz="1000" b="0" i="0" u="sng" strike="noStrike" noProof="0">
                        <a:solidFill>
                          <a:srgbClr val="0563C1"/>
                        </a:solidFill>
                        <a:effectLst/>
                        <a:latin typeface="Aptos" panose="020B0004020202020204" pitchFamily="34" charset="0"/>
                      </a:endParaRPr>
                    </a:p>
                  </a:txBody>
                  <a:tcPr marL="5217" marR="5217" marT="5217" marB="0" anchor="ctr"/>
                </a:tc>
                <a:extLst>
                  <a:ext uri="{0D108BD9-81ED-4DB2-BD59-A6C34878D82A}">
                    <a16:rowId xmlns:a16="http://schemas.microsoft.com/office/drawing/2014/main" val="173212785"/>
                  </a:ext>
                </a:extLst>
              </a:tr>
              <a:tr h="187828">
                <a:tc>
                  <a:txBody>
                    <a:bodyPr/>
                    <a:lstStyle/>
                    <a:p>
                      <a:pPr algn="ctr" fontAlgn="ctr">
                        <a:buNone/>
                      </a:pPr>
                      <a:r>
                        <a:rPr lang="it-IT" sz="1000" b="1" u="none" strike="noStrike" noProof="0">
                          <a:solidFill>
                            <a:srgbClr val="000000"/>
                          </a:solidFill>
                          <a:effectLst/>
                        </a:rPr>
                        <a:t>15 del 06/07/2015</a:t>
                      </a:r>
                      <a:endParaRPr lang="it-IT" sz="1000" b="1" i="0" u="none" strike="noStrike" noProof="0">
                        <a:solidFill>
                          <a:srgbClr val="000000"/>
                        </a:solidFill>
                        <a:effectLst/>
                        <a:latin typeface="Aptos" panose="020B0004020202020204" pitchFamily="34" charset="0"/>
                      </a:endParaRPr>
                    </a:p>
                  </a:txBody>
                  <a:tcPr marL="5217" marR="5217" marT="5217" marB="0" anchor="ctr"/>
                </a:tc>
                <a:tc>
                  <a:txBody>
                    <a:bodyPr/>
                    <a:lstStyle/>
                    <a:p>
                      <a:pPr algn="just" fontAlgn="ctr">
                        <a:buNone/>
                      </a:pPr>
                      <a:r>
                        <a:rPr lang="it-IT" sz="1000" b="0" u="sng" strike="noStrike" noProof="0">
                          <a:solidFill>
                            <a:srgbClr val="0563C1"/>
                          </a:solidFill>
                          <a:effectLst/>
                          <a:hlinkClick r:id="rId16"/>
                        </a:rPr>
                        <a:t>Modifiche ed integrazioni alla legge regionale 19 ottobre 2004, n. 25 (Statuto della Regione Calabria)</a:t>
                      </a:r>
                      <a:endParaRPr lang="it-IT" sz="1000" b="0" i="0" u="sng" strike="noStrike" noProof="0">
                        <a:solidFill>
                          <a:srgbClr val="0563C1"/>
                        </a:solidFill>
                        <a:effectLst/>
                        <a:latin typeface="Aptos" panose="020B0004020202020204" pitchFamily="34" charset="0"/>
                      </a:endParaRPr>
                    </a:p>
                  </a:txBody>
                  <a:tcPr marL="5217" marR="5217" marT="5217" marB="0" anchor="ctr"/>
                </a:tc>
                <a:extLst>
                  <a:ext uri="{0D108BD9-81ED-4DB2-BD59-A6C34878D82A}">
                    <a16:rowId xmlns:a16="http://schemas.microsoft.com/office/drawing/2014/main" val="171462693"/>
                  </a:ext>
                </a:extLst>
              </a:tr>
            </a:tbl>
          </a:graphicData>
        </a:graphic>
      </p:graphicFrame>
      <p:graphicFrame>
        <p:nvGraphicFramePr>
          <p:cNvPr id="6" name="Tabella 5" descr="TAB. X LEGISLATURA LEGGI REGIONALI">
            <a:extLst>
              <a:ext uri="{FF2B5EF4-FFF2-40B4-BE49-F238E27FC236}">
                <a16:creationId xmlns:a16="http://schemas.microsoft.com/office/drawing/2014/main" id="{37075BB3-BD14-ED53-F27D-2D2B699743B0}"/>
              </a:ext>
            </a:extLst>
          </p:cNvPr>
          <p:cNvGraphicFramePr>
            <a:graphicFrameLocks noGrp="1"/>
          </p:cNvGraphicFramePr>
          <p:nvPr>
            <p:extLst>
              <p:ext uri="{D42A27DB-BD31-4B8C-83A1-F6EECF244321}">
                <p14:modId xmlns:p14="http://schemas.microsoft.com/office/powerpoint/2010/main" val="4111007165"/>
              </p:ext>
            </p:extLst>
          </p:nvPr>
        </p:nvGraphicFramePr>
        <p:xfrm>
          <a:off x="6238202" y="747050"/>
          <a:ext cx="5400000" cy="5725394"/>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3066485518"/>
                    </a:ext>
                  </a:extLst>
                </a:gridCol>
                <a:gridCol w="4500000">
                  <a:extLst>
                    <a:ext uri="{9D8B030D-6E8A-4147-A177-3AD203B41FA5}">
                      <a16:colId xmlns:a16="http://schemas.microsoft.com/office/drawing/2014/main" val="1920213885"/>
                    </a:ext>
                  </a:extLst>
                </a:gridCol>
              </a:tblGrid>
              <a:tr h="103603">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2459309316"/>
                  </a:ext>
                </a:extLst>
              </a:tr>
              <a:tr h="414413">
                <a:tc>
                  <a:txBody>
                    <a:bodyPr/>
                    <a:lstStyle/>
                    <a:p>
                      <a:pPr algn="ctr" fontAlgn="ctr">
                        <a:buNone/>
                      </a:pPr>
                      <a:r>
                        <a:rPr lang="it-IT" sz="1000" b="1" u="none" strike="noStrike" noProof="0">
                          <a:solidFill>
                            <a:srgbClr val="000000"/>
                          </a:solidFill>
                          <a:effectLst/>
                        </a:rPr>
                        <a:t>16 del 08/09/2015</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17"/>
                        </a:rPr>
                        <a:t>Integrazione alla legge regionale 11 maggio 2007, n. 9 “Provvedimento generale recante norme di tipo ordinamentale e finanziario (collegato alla manovra di finanza regionale per l’anno 2007, art. 3, comma 4 della legge regionale n. 8/2002)”.</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1903061460"/>
                  </a:ext>
                </a:extLst>
              </a:tr>
              <a:tr h="414413">
                <a:tc>
                  <a:txBody>
                    <a:bodyPr/>
                    <a:lstStyle/>
                    <a:p>
                      <a:pPr algn="ctr" fontAlgn="ctr">
                        <a:buNone/>
                      </a:pPr>
                      <a:r>
                        <a:rPr lang="it-IT" sz="1000" b="1" u="none" strike="noStrike" noProof="0">
                          <a:solidFill>
                            <a:srgbClr val="000000"/>
                          </a:solidFill>
                          <a:effectLst/>
                        </a:rPr>
                        <a:t>17 del 08/09/2015</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18"/>
                        </a:rPr>
                        <a:t>Modifica alla legge regionale 26 febbraio 2010, n. 8 “Provvedimento generale recante norme di tipo ordinamentale e finanziario (Collegato alla manovra di finanza regionale per l’anno 2010, art. 3, comma 4 della legge regionale n. 8/2002)”.</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916377323"/>
                  </a:ext>
                </a:extLst>
              </a:tr>
              <a:tr h="207207">
                <a:tc>
                  <a:txBody>
                    <a:bodyPr/>
                    <a:lstStyle/>
                    <a:p>
                      <a:pPr algn="ctr" fontAlgn="ctr">
                        <a:buNone/>
                      </a:pPr>
                      <a:r>
                        <a:rPr lang="it-IT" sz="1000" b="1" u="none" strike="noStrike" noProof="0">
                          <a:solidFill>
                            <a:srgbClr val="000000"/>
                          </a:solidFill>
                          <a:effectLst/>
                        </a:rPr>
                        <a:t>18 del 28/09/2015</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19"/>
                        </a:rPr>
                        <a:t>Variazione di bilancio per assicurare la prosecuzione delle attività dell’Unità di progetto rifiuti.</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2031085418"/>
                  </a:ext>
                </a:extLst>
              </a:tr>
              <a:tr h="310810">
                <a:tc>
                  <a:txBody>
                    <a:bodyPr/>
                    <a:lstStyle/>
                    <a:p>
                      <a:pPr algn="ctr" fontAlgn="ctr">
                        <a:buNone/>
                      </a:pPr>
                      <a:r>
                        <a:rPr lang="it-IT" sz="1000" b="1" u="none" strike="noStrike" noProof="0">
                          <a:solidFill>
                            <a:srgbClr val="000000"/>
                          </a:solidFill>
                          <a:effectLst/>
                        </a:rPr>
                        <a:t>19 del 27/11/2015</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20"/>
                        </a:rPr>
                        <a:t>Modifiche ed integrazioni alla legge regionale 16 aprile 2002, n. 19 (Norme per la tutela, governo ed uso del territorio – Legge Urbanistica della Calabria).</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1784903704"/>
                  </a:ext>
                </a:extLst>
              </a:tr>
              <a:tr h="207207">
                <a:tc>
                  <a:txBody>
                    <a:bodyPr/>
                    <a:lstStyle/>
                    <a:p>
                      <a:pPr algn="ctr" fontAlgn="ctr">
                        <a:buNone/>
                      </a:pPr>
                      <a:r>
                        <a:rPr lang="it-IT" sz="1000" b="1" u="none" strike="noStrike" noProof="0">
                          <a:solidFill>
                            <a:srgbClr val="000000"/>
                          </a:solidFill>
                          <a:effectLst/>
                        </a:rPr>
                        <a:t>20 del 27/11/2015</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21"/>
                        </a:rPr>
                        <a:t>Modifica ed integrazione della legge regionale 7 marzo 1995, n. 4 (Norme sulla classificazione degli esercizi ricettivi extralberghieri). </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3335319559"/>
                  </a:ext>
                </a:extLst>
              </a:tr>
              <a:tr h="310810">
                <a:tc>
                  <a:txBody>
                    <a:bodyPr/>
                    <a:lstStyle/>
                    <a:p>
                      <a:pPr algn="ctr" fontAlgn="ctr">
                        <a:buNone/>
                      </a:pPr>
                      <a:r>
                        <a:rPr lang="it-IT" sz="1000" b="1" u="none" strike="noStrike" noProof="0">
                          <a:solidFill>
                            <a:srgbClr val="000000"/>
                          </a:solidFill>
                          <a:effectLst/>
                        </a:rPr>
                        <a:t>21 del 27/11/2015</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br>
                        <a:rPr lang="it-IT" sz="1000" b="0" u="sng" strike="noStrike" noProof="0">
                          <a:solidFill>
                            <a:srgbClr val="0563C1"/>
                          </a:solidFill>
                          <a:effectLst/>
                          <a:hlinkClick r:id="rId22"/>
                        </a:rPr>
                      </a:br>
                      <a:r>
                        <a:rPr lang="it-IT" sz="1000" b="0" u="sng" strike="noStrike" noProof="0">
                          <a:solidFill>
                            <a:srgbClr val="0563C1"/>
                          </a:solidFill>
                          <a:effectLst/>
                          <a:hlinkClick r:id="rId22"/>
                        </a:rPr>
                        <a:t>Disposizioni di adeguamento dell’ordinamento regionale al decreto legislativo n. 39/2013.</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3553948180"/>
                  </a:ext>
                </a:extLst>
              </a:tr>
              <a:tr h="310810">
                <a:tc>
                  <a:txBody>
                    <a:bodyPr/>
                    <a:lstStyle/>
                    <a:p>
                      <a:pPr algn="ctr" fontAlgn="ctr">
                        <a:buNone/>
                      </a:pPr>
                      <a:r>
                        <a:rPr lang="it-IT" sz="1000" b="1" u="none" strike="noStrike" noProof="0">
                          <a:solidFill>
                            <a:srgbClr val="000000"/>
                          </a:solidFill>
                          <a:effectLst/>
                        </a:rPr>
                        <a:t>22 del 27/11/2015</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23"/>
                        </a:rPr>
                        <a:t>Riconoscimento della legittimità dei debiti fuori bilancio derivanti da sentenze esecutive notificate all’Amministrazione regionale e da acquisto di beni e servizi senza il preventivo impegno di spesa.</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1688321713"/>
                  </a:ext>
                </a:extLst>
              </a:tr>
              <a:tr h="207207">
                <a:tc>
                  <a:txBody>
                    <a:bodyPr/>
                    <a:lstStyle/>
                    <a:p>
                      <a:pPr algn="ctr" fontAlgn="ctr">
                        <a:buNone/>
                      </a:pPr>
                      <a:r>
                        <a:rPr lang="it-IT" sz="1000" b="1" u="none" strike="noStrike" noProof="0">
                          <a:solidFill>
                            <a:srgbClr val="000000"/>
                          </a:solidFill>
                          <a:effectLst/>
                        </a:rPr>
                        <a:t>23 del 27/11/2015</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24"/>
                        </a:rPr>
                        <a:t>Variazione al bilancio per l’esercizio finanziario 2015 ai sensi dell’articolo 23 della legge regionale 4 febbraio 2002, n. 8.</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3538204372"/>
                  </a:ext>
                </a:extLst>
              </a:tr>
              <a:tr h="207207">
                <a:tc>
                  <a:txBody>
                    <a:bodyPr/>
                    <a:lstStyle/>
                    <a:p>
                      <a:pPr algn="ctr" fontAlgn="ctr">
                        <a:buNone/>
                      </a:pPr>
                      <a:r>
                        <a:rPr lang="it-IT" sz="1000" b="1" u="none" strike="noStrike" noProof="0">
                          <a:solidFill>
                            <a:srgbClr val="000000"/>
                          </a:solidFill>
                          <a:effectLst/>
                        </a:rPr>
                        <a:t>24 del 27/11/2015</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25"/>
                        </a:rPr>
                        <a:t>Modifiche alla legge regionale 5 gennaio 2007, n. 1 (Istituzione e disciplina del Consiglio regionale delle Autonomie locali).</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4201770080"/>
                  </a:ext>
                </a:extLst>
              </a:tr>
              <a:tr h="414413">
                <a:tc>
                  <a:txBody>
                    <a:bodyPr/>
                    <a:lstStyle/>
                    <a:p>
                      <a:pPr algn="ctr" fontAlgn="ctr">
                        <a:buNone/>
                      </a:pPr>
                      <a:r>
                        <a:rPr lang="it-IT" sz="1000" b="1" u="none" strike="noStrike" noProof="0">
                          <a:solidFill>
                            <a:srgbClr val="000000"/>
                          </a:solidFill>
                          <a:effectLst/>
                        </a:rPr>
                        <a:t>25 del 27/11/2015</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26"/>
                        </a:rPr>
                        <a:t>Modifica dell’articolo 8 della legge regionale 3 febbraio 2012, n. 4 (Misure in materia di ottimizzazione della produttività del lavoro nonché di efficienza e trasparenza dell’amministrazione del Consiglio regionale).</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4055205136"/>
                  </a:ext>
                </a:extLst>
              </a:tr>
              <a:tr h="207207">
                <a:tc>
                  <a:txBody>
                    <a:bodyPr/>
                    <a:lstStyle/>
                    <a:p>
                      <a:pPr algn="ctr" fontAlgn="ctr">
                        <a:buNone/>
                      </a:pPr>
                      <a:r>
                        <a:rPr lang="it-IT" sz="1000" b="1" u="none" strike="noStrike" noProof="0">
                          <a:solidFill>
                            <a:srgbClr val="000000"/>
                          </a:solidFill>
                          <a:effectLst/>
                        </a:rPr>
                        <a:t>26 del 15/12/2015</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27"/>
                        </a:rPr>
                        <a:t>Approvazione rendiconto generale relativo all’esercizio finanziario 2014.</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800654917"/>
                  </a:ext>
                </a:extLst>
              </a:tr>
              <a:tr h="310810">
                <a:tc>
                  <a:txBody>
                    <a:bodyPr/>
                    <a:lstStyle/>
                    <a:p>
                      <a:pPr algn="ctr" fontAlgn="ctr">
                        <a:buNone/>
                      </a:pPr>
                      <a:r>
                        <a:rPr lang="it-IT" sz="1000" b="1" u="none" strike="noStrike" noProof="0">
                          <a:solidFill>
                            <a:srgbClr val="000000"/>
                          </a:solidFill>
                          <a:effectLst/>
                        </a:rPr>
                        <a:t>27 del 15/12/2015</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28"/>
                        </a:rPr>
                        <a:t>Assestamento e provvedimento generale di variazione del bilancio di previsione della Regione Calabria per l’esercizio finanziario 2015 e del bilancio pluriennale 2015 – 2017.</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2867822748"/>
                  </a:ext>
                </a:extLst>
              </a:tr>
              <a:tr h="207207">
                <a:tc>
                  <a:txBody>
                    <a:bodyPr/>
                    <a:lstStyle/>
                    <a:p>
                      <a:pPr algn="ctr" fontAlgn="ctr">
                        <a:buNone/>
                      </a:pPr>
                      <a:r>
                        <a:rPr lang="it-IT" sz="1000" b="1" u="none" strike="noStrike" noProof="0">
                          <a:solidFill>
                            <a:srgbClr val="000000"/>
                          </a:solidFill>
                          <a:effectLst/>
                        </a:rPr>
                        <a:t>28 del 15/12/2015</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29"/>
                        </a:rPr>
                        <a:t>Modifica all’articolo 26 della legge regionale 21 agosto 2007, n. 18 (Norme in materia di usi civici).</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288160438"/>
                  </a:ext>
                </a:extLst>
              </a:tr>
              <a:tr h="207207">
                <a:tc>
                  <a:txBody>
                    <a:bodyPr/>
                    <a:lstStyle/>
                    <a:p>
                      <a:pPr algn="ctr" fontAlgn="ctr">
                        <a:buNone/>
                      </a:pPr>
                      <a:r>
                        <a:rPr lang="it-IT" sz="1000" b="1" u="none" strike="noStrike" noProof="0">
                          <a:solidFill>
                            <a:srgbClr val="000000"/>
                          </a:solidFill>
                          <a:effectLst/>
                        </a:rPr>
                        <a:t>29 del 24/12/2015</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30"/>
                        </a:rPr>
                        <a:t>Disposizioni in materia di personale della Regione Calabria.</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2147225589"/>
                  </a:ext>
                </a:extLst>
              </a:tr>
            </a:tbl>
          </a:graphicData>
        </a:graphic>
      </p:graphicFrame>
      <p:sp>
        <p:nvSpPr>
          <p:cNvPr id="4" name="Segnaposto piè di pagina 3">
            <a:extLst>
              <a:ext uri="{FF2B5EF4-FFF2-40B4-BE49-F238E27FC236}">
                <a16:creationId xmlns:a16="http://schemas.microsoft.com/office/drawing/2014/main" id="{8C9165C3-7732-E8B3-9E62-E9E46AAF7DD1}"/>
              </a:ext>
            </a:extLst>
          </p:cNvPr>
          <p:cNvSpPr>
            <a:spLocks noGrp="1"/>
          </p:cNvSpPr>
          <p:nvPr>
            <p:ph type="ftr" sz="quarter" idx="11"/>
          </p:nvPr>
        </p:nvSpPr>
        <p:spPr>
          <a:xfrm>
            <a:off x="0" y="6502746"/>
            <a:ext cx="4114800" cy="365125"/>
          </a:xfrm>
        </p:spPr>
        <p:txBody>
          <a:bodyPr/>
          <a:lstStyle/>
          <a:p>
            <a:r>
              <a:rPr lang="it-IT" noProof="0"/>
              <a:t>Consiglio regionale della Calabria - X Legislatura </a:t>
            </a:r>
          </a:p>
        </p:txBody>
      </p:sp>
      <p:sp>
        <p:nvSpPr>
          <p:cNvPr id="7" name="Rectangle 1">
            <a:extLst>
              <a:ext uri="{FF2B5EF4-FFF2-40B4-BE49-F238E27FC236}">
                <a16:creationId xmlns:a16="http://schemas.microsoft.com/office/drawing/2014/main" id="{7F8D3B5F-C881-A4D7-4C49-4306592FD4C2}"/>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2453883116"/>
      </p:ext>
    </p:extLst>
  </p:cSld>
  <p:clrMapOvr>
    <a:masterClrMapping/>
  </p:clrMapOvr>
  <mc:AlternateContent xmlns:mc="http://schemas.openxmlformats.org/markup-compatibility/2006" xmlns:p14="http://schemas.microsoft.com/office/powerpoint/2010/main">
    <mc:Choice Requires="p14">
      <p:transition spd="slow" p14:dur="2000" advTm="863"/>
    </mc:Choice>
    <mc:Fallback xmlns="">
      <p:transition spd="slow" advTm="863"/>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764BA-1400-0537-FE2A-AAF15EAAA66B}"/>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ED959380-C946-1666-1FDD-1A0D5B4F81EC}"/>
              </a:ext>
            </a:extLst>
          </p:cNvPr>
          <p:cNvSpPr>
            <a:spLocks noGrp="1"/>
          </p:cNvSpPr>
          <p:nvPr>
            <p:ph type="sldNum" sz="quarter" idx="12"/>
          </p:nvPr>
        </p:nvSpPr>
        <p:spPr>
          <a:xfrm>
            <a:off x="9298858" y="6362776"/>
            <a:ext cx="2743200" cy="365125"/>
          </a:xfrm>
        </p:spPr>
        <p:txBody>
          <a:bodyPr/>
          <a:lstStyle/>
          <a:p>
            <a:fld id="{C0A75620-F3D8-4140-B583-EC592D52B7F3}" type="slidenum">
              <a:rPr lang="it-IT" noProof="0" smtClean="0"/>
              <a:pPr/>
              <a:t>115</a:t>
            </a:fld>
            <a:endParaRPr lang="it-IT" noProof="0"/>
          </a:p>
        </p:txBody>
      </p:sp>
      <p:graphicFrame>
        <p:nvGraphicFramePr>
          <p:cNvPr id="4" name="Tabella 3" descr="TAB. X LEGISLATURA LEGGI REGIONALI">
            <a:extLst>
              <a:ext uri="{FF2B5EF4-FFF2-40B4-BE49-F238E27FC236}">
                <a16:creationId xmlns:a16="http://schemas.microsoft.com/office/drawing/2014/main" id="{C524A5F2-4982-184C-BE9D-2A6317690166}"/>
              </a:ext>
            </a:extLst>
          </p:cNvPr>
          <p:cNvGraphicFramePr>
            <a:graphicFrameLocks noGrp="1"/>
          </p:cNvGraphicFramePr>
          <p:nvPr>
            <p:extLst>
              <p:ext uri="{D42A27DB-BD31-4B8C-83A1-F6EECF244321}">
                <p14:modId xmlns:p14="http://schemas.microsoft.com/office/powerpoint/2010/main" val="4190541119"/>
              </p:ext>
            </p:extLst>
          </p:nvPr>
        </p:nvGraphicFramePr>
        <p:xfrm>
          <a:off x="545969" y="650449"/>
          <a:ext cx="5400000" cy="5894890"/>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535228347"/>
                    </a:ext>
                  </a:extLst>
                </a:gridCol>
                <a:gridCol w="4500000">
                  <a:extLst>
                    <a:ext uri="{9D8B030D-6E8A-4147-A177-3AD203B41FA5}">
                      <a16:colId xmlns:a16="http://schemas.microsoft.com/office/drawing/2014/main" val="2763494271"/>
                    </a:ext>
                  </a:extLst>
                </a:gridCol>
              </a:tblGrid>
              <a:tr h="106563">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5920" marR="5920" marT="5920"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5920" marR="5920" marT="5920" marB="0" anchor="ctr"/>
                </a:tc>
                <a:extLst>
                  <a:ext uri="{0D108BD9-81ED-4DB2-BD59-A6C34878D82A}">
                    <a16:rowId xmlns:a16="http://schemas.microsoft.com/office/drawing/2014/main" val="4041755709"/>
                  </a:ext>
                </a:extLst>
              </a:tr>
              <a:tr h="319690">
                <a:tc>
                  <a:txBody>
                    <a:bodyPr/>
                    <a:lstStyle/>
                    <a:p>
                      <a:pPr algn="ctr" fontAlgn="ctr">
                        <a:buNone/>
                      </a:pPr>
                      <a:r>
                        <a:rPr lang="it-IT" sz="1000" b="1" u="none" strike="noStrike" noProof="0">
                          <a:solidFill>
                            <a:srgbClr val="000000"/>
                          </a:solidFill>
                          <a:effectLst/>
                        </a:rPr>
                        <a:t>30 del 29/12/2015</a:t>
                      </a:r>
                      <a:endParaRPr lang="it-IT" sz="1000" b="1" i="0" u="none" strike="noStrike" noProof="0">
                        <a:solidFill>
                          <a:srgbClr val="000000"/>
                        </a:solidFill>
                        <a:effectLst/>
                        <a:latin typeface="Aptos" panose="020B0004020202020204" pitchFamily="34" charset="0"/>
                      </a:endParaRPr>
                    </a:p>
                  </a:txBody>
                  <a:tcPr marL="5920" marR="5920" marT="5920" marB="0" anchor="ctr"/>
                </a:tc>
                <a:tc>
                  <a:txBody>
                    <a:bodyPr/>
                    <a:lstStyle/>
                    <a:p>
                      <a:pPr algn="just" fontAlgn="ctr">
                        <a:buNone/>
                      </a:pPr>
                      <a:r>
                        <a:rPr lang="it-IT" sz="1000" b="0" u="sng" strike="noStrike" noProof="0">
                          <a:solidFill>
                            <a:srgbClr val="0563C1"/>
                          </a:solidFill>
                          <a:effectLst/>
                          <a:hlinkClick r:id="rId2"/>
                        </a:rPr>
                        <a:t>Differimento dei termini di conclusione delle procedure di liquidazione o di accorpamento di persone giuridiche, pubbliche o private, previsti da disposizioni di leggi regionali.</a:t>
                      </a:r>
                      <a:endParaRPr lang="it-IT" sz="1000" b="0" i="0" u="sng" strike="noStrike" noProof="0">
                        <a:solidFill>
                          <a:srgbClr val="0563C1"/>
                        </a:solidFill>
                        <a:effectLst/>
                        <a:latin typeface="Aptos" panose="020B0004020202020204" pitchFamily="34" charset="0"/>
                      </a:endParaRPr>
                    </a:p>
                  </a:txBody>
                  <a:tcPr marL="5920" marR="5920" marT="5920" marB="0" anchor="ctr"/>
                </a:tc>
                <a:extLst>
                  <a:ext uri="{0D108BD9-81ED-4DB2-BD59-A6C34878D82A}">
                    <a16:rowId xmlns:a16="http://schemas.microsoft.com/office/drawing/2014/main" val="3882897845"/>
                  </a:ext>
                </a:extLst>
              </a:tr>
              <a:tr h="213127">
                <a:tc>
                  <a:txBody>
                    <a:bodyPr/>
                    <a:lstStyle/>
                    <a:p>
                      <a:pPr algn="ctr" fontAlgn="ctr">
                        <a:buNone/>
                      </a:pPr>
                      <a:r>
                        <a:rPr lang="it-IT" sz="1000" b="1" u="none" strike="noStrike" noProof="0">
                          <a:solidFill>
                            <a:srgbClr val="000000"/>
                          </a:solidFill>
                          <a:effectLst/>
                        </a:rPr>
                        <a:t>31 del 30/12/2015</a:t>
                      </a:r>
                      <a:endParaRPr lang="it-IT" sz="1000" b="1" i="0" u="none" strike="noStrike" noProof="0">
                        <a:solidFill>
                          <a:srgbClr val="000000"/>
                        </a:solidFill>
                        <a:effectLst/>
                        <a:latin typeface="Aptos" panose="020B0004020202020204" pitchFamily="34" charset="0"/>
                      </a:endParaRPr>
                    </a:p>
                  </a:txBody>
                  <a:tcPr marL="5920" marR="5920" marT="5920" marB="0" anchor="ctr"/>
                </a:tc>
                <a:tc>
                  <a:txBody>
                    <a:bodyPr/>
                    <a:lstStyle/>
                    <a:p>
                      <a:pPr algn="just" fontAlgn="ctr">
                        <a:buNone/>
                      </a:pPr>
                      <a:r>
                        <a:rPr lang="it-IT" sz="1000" b="0" u="sng" strike="noStrike" noProof="0">
                          <a:solidFill>
                            <a:srgbClr val="0563C1"/>
                          </a:solidFill>
                          <a:effectLst/>
                          <a:hlinkClick r:id="rId3"/>
                        </a:rPr>
                        <a:t>Legge regionale 30 dicembre 2015, n. 31 Legge di stabilità regionale 2016.</a:t>
                      </a:r>
                      <a:endParaRPr lang="it-IT" sz="1000" b="0" i="0" u="sng" strike="noStrike" noProof="0">
                        <a:solidFill>
                          <a:srgbClr val="0563C1"/>
                        </a:solidFill>
                        <a:effectLst/>
                        <a:latin typeface="Aptos" panose="020B0004020202020204" pitchFamily="34" charset="0"/>
                      </a:endParaRPr>
                    </a:p>
                  </a:txBody>
                  <a:tcPr marL="5920" marR="5920" marT="5920" marB="0" anchor="ctr"/>
                </a:tc>
                <a:extLst>
                  <a:ext uri="{0D108BD9-81ED-4DB2-BD59-A6C34878D82A}">
                    <a16:rowId xmlns:a16="http://schemas.microsoft.com/office/drawing/2014/main" val="4266394141"/>
                  </a:ext>
                </a:extLst>
              </a:tr>
              <a:tr h="213127">
                <a:tc>
                  <a:txBody>
                    <a:bodyPr/>
                    <a:lstStyle/>
                    <a:p>
                      <a:pPr algn="ctr" fontAlgn="ctr">
                        <a:buNone/>
                      </a:pPr>
                      <a:r>
                        <a:rPr lang="it-IT" sz="1000" b="1" u="none" strike="noStrike" noProof="0">
                          <a:solidFill>
                            <a:srgbClr val="000000"/>
                          </a:solidFill>
                          <a:effectLst/>
                        </a:rPr>
                        <a:t>32 del 30/12/2015</a:t>
                      </a:r>
                      <a:endParaRPr lang="it-IT" sz="1000" b="1" i="0" u="none" strike="noStrike" noProof="0">
                        <a:solidFill>
                          <a:srgbClr val="000000"/>
                        </a:solidFill>
                        <a:effectLst/>
                        <a:latin typeface="Aptos" panose="020B0004020202020204" pitchFamily="34" charset="0"/>
                      </a:endParaRPr>
                    </a:p>
                  </a:txBody>
                  <a:tcPr marL="5920" marR="5920" marT="5920" marB="0" anchor="ctr"/>
                </a:tc>
                <a:tc>
                  <a:txBody>
                    <a:bodyPr/>
                    <a:lstStyle/>
                    <a:p>
                      <a:pPr algn="just" fontAlgn="ctr">
                        <a:buNone/>
                      </a:pPr>
                      <a:r>
                        <a:rPr lang="it-IT" sz="1000" b="0" u="sng" strike="noStrike" noProof="0">
                          <a:solidFill>
                            <a:srgbClr val="0563C1"/>
                          </a:solidFill>
                          <a:effectLst/>
                          <a:hlinkClick r:id="rId4"/>
                        </a:rPr>
                        <a:t>Legge regionale 30 dicembre 2015, n. 32 Bilancio di previsione della Regione Calabria per gli anni 2016 – 2018.</a:t>
                      </a:r>
                      <a:endParaRPr lang="it-IT" sz="1000" b="0" i="0" u="sng" strike="noStrike" noProof="0">
                        <a:solidFill>
                          <a:srgbClr val="0563C1"/>
                        </a:solidFill>
                        <a:effectLst/>
                        <a:latin typeface="Aptos" panose="020B0004020202020204" pitchFamily="34" charset="0"/>
                      </a:endParaRPr>
                    </a:p>
                  </a:txBody>
                  <a:tcPr marL="5920" marR="5920" marT="5920" marB="0" anchor="ctr"/>
                </a:tc>
                <a:extLst>
                  <a:ext uri="{0D108BD9-81ED-4DB2-BD59-A6C34878D82A}">
                    <a16:rowId xmlns:a16="http://schemas.microsoft.com/office/drawing/2014/main" val="515588372"/>
                  </a:ext>
                </a:extLst>
              </a:tr>
              <a:tr h="213127">
                <a:tc>
                  <a:txBody>
                    <a:bodyPr/>
                    <a:lstStyle/>
                    <a:p>
                      <a:pPr algn="ctr" fontAlgn="ctr">
                        <a:buNone/>
                      </a:pPr>
                      <a:r>
                        <a:rPr lang="it-IT" sz="1000" b="1" u="none" strike="noStrike" noProof="0">
                          <a:solidFill>
                            <a:srgbClr val="000000"/>
                          </a:solidFill>
                          <a:effectLst/>
                        </a:rPr>
                        <a:t>33 del 31/12/2015</a:t>
                      </a:r>
                      <a:endParaRPr lang="it-IT" sz="1000" b="1" i="0" u="none" strike="noStrike" noProof="0">
                        <a:solidFill>
                          <a:srgbClr val="000000"/>
                        </a:solidFill>
                        <a:effectLst/>
                        <a:latin typeface="Aptos" panose="020B0004020202020204" pitchFamily="34" charset="0"/>
                      </a:endParaRPr>
                    </a:p>
                  </a:txBody>
                  <a:tcPr marL="5920" marR="5920" marT="5920" marB="0" anchor="ctr"/>
                </a:tc>
                <a:tc>
                  <a:txBody>
                    <a:bodyPr/>
                    <a:lstStyle/>
                    <a:p>
                      <a:pPr algn="just" fontAlgn="ctr">
                        <a:buNone/>
                      </a:pPr>
                      <a:r>
                        <a:rPr lang="it-IT" sz="1000" b="0" u="sng" strike="noStrike" noProof="0">
                          <a:solidFill>
                            <a:srgbClr val="0563C1"/>
                          </a:solidFill>
                          <a:effectLst/>
                          <a:hlinkClick r:id="rId5"/>
                        </a:rPr>
                        <a:t>Modifiche alla legge regionale 18 dicembre 2013, n. 54 (Accelerazione della definizione di procedimenti agevolativi).</a:t>
                      </a:r>
                      <a:endParaRPr lang="it-IT" sz="1000" b="0" i="0" u="sng" strike="noStrike" noProof="0">
                        <a:solidFill>
                          <a:srgbClr val="0563C1"/>
                        </a:solidFill>
                        <a:effectLst/>
                        <a:latin typeface="Aptos" panose="020B0004020202020204" pitchFamily="34" charset="0"/>
                      </a:endParaRPr>
                    </a:p>
                  </a:txBody>
                  <a:tcPr marL="5920" marR="5920" marT="5920" marB="0" anchor="ctr"/>
                </a:tc>
                <a:extLst>
                  <a:ext uri="{0D108BD9-81ED-4DB2-BD59-A6C34878D82A}">
                    <a16:rowId xmlns:a16="http://schemas.microsoft.com/office/drawing/2014/main" val="3923778532"/>
                  </a:ext>
                </a:extLst>
              </a:tr>
              <a:tr h="319690">
                <a:tc>
                  <a:txBody>
                    <a:bodyPr/>
                    <a:lstStyle/>
                    <a:p>
                      <a:pPr algn="ctr" fontAlgn="ctr">
                        <a:buNone/>
                      </a:pPr>
                      <a:r>
                        <a:rPr lang="it-IT" sz="1000" b="1" u="none" strike="noStrike" noProof="0">
                          <a:solidFill>
                            <a:srgbClr val="000000"/>
                          </a:solidFill>
                          <a:effectLst/>
                        </a:rPr>
                        <a:t>34 del 31/12/2015</a:t>
                      </a:r>
                      <a:endParaRPr lang="it-IT" sz="1000" b="1" i="0" u="none" strike="noStrike" noProof="0">
                        <a:solidFill>
                          <a:srgbClr val="000000"/>
                        </a:solidFill>
                        <a:effectLst/>
                        <a:latin typeface="Aptos" panose="020B0004020202020204" pitchFamily="34" charset="0"/>
                      </a:endParaRPr>
                    </a:p>
                  </a:txBody>
                  <a:tcPr marL="5920" marR="5920" marT="5920" marB="0" anchor="ctr"/>
                </a:tc>
                <a:tc>
                  <a:txBody>
                    <a:bodyPr/>
                    <a:lstStyle/>
                    <a:p>
                      <a:pPr algn="just" fontAlgn="ctr">
                        <a:buNone/>
                      </a:pPr>
                      <a:r>
                        <a:rPr lang="it-IT" sz="1000" b="0" u="sng" strike="noStrike" noProof="0">
                          <a:solidFill>
                            <a:srgbClr val="0563C1"/>
                          </a:solidFill>
                          <a:effectLst/>
                          <a:hlinkClick r:id="rId6"/>
                        </a:rPr>
                        <a:t>Modifiche alla legge regionale 16 maggio 2013, n. 24 (Riordino enti, aziende regionali, fondazioni, agenzie regionali, società e consorzi comunque denominati, con esclusione del settore sanità).</a:t>
                      </a:r>
                      <a:endParaRPr lang="it-IT" sz="1000" b="0" i="0" u="sng" strike="noStrike" noProof="0">
                        <a:solidFill>
                          <a:srgbClr val="0563C1"/>
                        </a:solidFill>
                        <a:effectLst/>
                        <a:latin typeface="Aptos" panose="020B0004020202020204" pitchFamily="34" charset="0"/>
                      </a:endParaRPr>
                    </a:p>
                  </a:txBody>
                  <a:tcPr marL="5920" marR="5920" marT="5920" marB="0" anchor="ctr"/>
                </a:tc>
                <a:extLst>
                  <a:ext uri="{0D108BD9-81ED-4DB2-BD59-A6C34878D82A}">
                    <a16:rowId xmlns:a16="http://schemas.microsoft.com/office/drawing/2014/main" val="283749638"/>
                  </a:ext>
                </a:extLst>
              </a:tr>
              <a:tr h="213127">
                <a:tc>
                  <a:txBody>
                    <a:bodyPr/>
                    <a:lstStyle/>
                    <a:p>
                      <a:pPr algn="ctr" fontAlgn="ctr">
                        <a:buNone/>
                      </a:pPr>
                      <a:r>
                        <a:rPr lang="it-IT" sz="1000" b="1" u="none" strike="noStrike" noProof="0">
                          <a:solidFill>
                            <a:srgbClr val="000000"/>
                          </a:solidFill>
                          <a:effectLst/>
                        </a:rPr>
                        <a:t>35 del 31/12/2015</a:t>
                      </a:r>
                      <a:endParaRPr lang="it-IT" sz="1000" b="1" i="0" u="none" strike="noStrike" noProof="0">
                        <a:solidFill>
                          <a:srgbClr val="000000"/>
                        </a:solidFill>
                        <a:effectLst/>
                        <a:latin typeface="Aptos" panose="020B0004020202020204" pitchFamily="34" charset="0"/>
                      </a:endParaRPr>
                    </a:p>
                  </a:txBody>
                  <a:tcPr marL="5920" marR="5920" marT="5920" marB="0" anchor="ctr"/>
                </a:tc>
                <a:tc>
                  <a:txBody>
                    <a:bodyPr/>
                    <a:lstStyle/>
                    <a:p>
                      <a:pPr algn="just" fontAlgn="ctr">
                        <a:buNone/>
                      </a:pPr>
                      <a:r>
                        <a:rPr lang="it-IT" sz="1000" b="0" u="sng" strike="noStrike" noProof="0">
                          <a:solidFill>
                            <a:srgbClr val="0563C1"/>
                          </a:solidFill>
                          <a:effectLst/>
                          <a:hlinkClick r:id="rId7"/>
                        </a:rPr>
                        <a:t>Norme per i servizi di trasporto pubblico locale.</a:t>
                      </a:r>
                      <a:endParaRPr lang="it-IT" sz="1000" b="0" i="0" u="sng" strike="noStrike" noProof="0">
                        <a:solidFill>
                          <a:srgbClr val="0563C1"/>
                        </a:solidFill>
                        <a:effectLst/>
                        <a:latin typeface="Aptos" panose="020B0004020202020204" pitchFamily="34" charset="0"/>
                      </a:endParaRPr>
                    </a:p>
                  </a:txBody>
                  <a:tcPr marL="5920" marR="5920" marT="5920" marB="0" anchor="ctr"/>
                </a:tc>
                <a:extLst>
                  <a:ext uri="{0D108BD9-81ED-4DB2-BD59-A6C34878D82A}">
                    <a16:rowId xmlns:a16="http://schemas.microsoft.com/office/drawing/2014/main" val="259239505"/>
                  </a:ext>
                </a:extLst>
              </a:tr>
              <a:tr h="213127">
                <a:tc>
                  <a:txBody>
                    <a:bodyPr/>
                    <a:lstStyle/>
                    <a:p>
                      <a:pPr algn="ctr" fontAlgn="ctr">
                        <a:buNone/>
                      </a:pPr>
                      <a:r>
                        <a:rPr lang="it-IT" sz="1000" b="1" u="none" strike="noStrike" noProof="0">
                          <a:solidFill>
                            <a:srgbClr val="000000"/>
                          </a:solidFill>
                          <a:effectLst/>
                        </a:rPr>
                        <a:t>36 del 31/12/2015</a:t>
                      </a:r>
                      <a:endParaRPr lang="it-IT" sz="1000" b="1" i="0" u="none" strike="noStrike" noProof="0">
                        <a:solidFill>
                          <a:srgbClr val="000000"/>
                        </a:solidFill>
                        <a:effectLst/>
                        <a:latin typeface="Aptos" panose="020B0004020202020204" pitchFamily="34" charset="0"/>
                      </a:endParaRPr>
                    </a:p>
                  </a:txBody>
                  <a:tcPr marL="5920" marR="5920" marT="5920" marB="0" anchor="ctr"/>
                </a:tc>
                <a:tc>
                  <a:txBody>
                    <a:bodyPr/>
                    <a:lstStyle/>
                    <a:p>
                      <a:pPr algn="just" fontAlgn="ctr">
                        <a:buNone/>
                      </a:pPr>
                      <a:r>
                        <a:rPr lang="it-IT" sz="1000" b="0" u="sng" strike="noStrike" noProof="0">
                          <a:solidFill>
                            <a:srgbClr val="0563C1"/>
                          </a:solidFill>
                          <a:effectLst/>
                          <a:hlinkClick r:id="rId8"/>
                        </a:rPr>
                        <a:t>Valorizzazione e potenziamento del turismo religioso e del sistema dei Santuari Mariani presenti sul territorio calabrese.</a:t>
                      </a:r>
                      <a:endParaRPr lang="it-IT" sz="1000" b="0" i="0" u="sng" strike="noStrike" noProof="0">
                        <a:solidFill>
                          <a:srgbClr val="0563C1"/>
                        </a:solidFill>
                        <a:effectLst/>
                        <a:latin typeface="Aptos" panose="020B0004020202020204" pitchFamily="34" charset="0"/>
                      </a:endParaRPr>
                    </a:p>
                  </a:txBody>
                  <a:tcPr marL="5920" marR="5920" marT="5920" marB="0" anchor="ctr"/>
                </a:tc>
                <a:extLst>
                  <a:ext uri="{0D108BD9-81ED-4DB2-BD59-A6C34878D82A}">
                    <a16:rowId xmlns:a16="http://schemas.microsoft.com/office/drawing/2014/main" val="4219203192"/>
                  </a:ext>
                </a:extLst>
              </a:tr>
              <a:tr h="319690">
                <a:tc>
                  <a:txBody>
                    <a:bodyPr/>
                    <a:lstStyle/>
                    <a:p>
                      <a:pPr algn="ctr" fontAlgn="ctr">
                        <a:buNone/>
                      </a:pPr>
                      <a:r>
                        <a:rPr lang="it-IT" sz="1000" b="1" u="none" strike="noStrike" noProof="0">
                          <a:solidFill>
                            <a:srgbClr val="000000"/>
                          </a:solidFill>
                          <a:effectLst/>
                        </a:rPr>
                        <a:t>37 del 31/12/2015</a:t>
                      </a:r>
                      <a:endParaRPr lang="it-IT" sz="1000" b="1" i="0" u="none" strike="noStrike" noProof="0">
                        <a:solidFill>
                          <a:srgbClr val="000000"/>
                        </a:solidFill>
                        <a:effectLst/>
                        <a:latin typeface="Aptos" panose="020B0004020202020204" pitchFamily="34" charset="0"/>
                      </a:endParaRPr>
                    </a:p>
                  </a:txBody>
                  <a:tcPr marL="5920" marR="5920" marT="5920" marB="0" anchor="ctr"/>
                </a:tc>
                <a:tc>
                  <a:txBody>
                    <a:bodyPr/>
                    <a:lstStyle/>
                    <a:p>
                      <a:pPr algn="just" fontAlgn="ctr">
                        <a:buNone/>
                      </a:pPr>
                      <a:r>
                        <a:rPr lang="it-IT" sz="1000" b="0" u="sng" strike="noStrike" noProof="0">
                          <a:solidFill>
                            <a:srgbClr val="0563C1"/>
                          </a:solidFill>
                          <a:effectLst/>
                          <a:hlinkClick r:id="rId9"/>
                        </a:rPr>
                        <a:t>Modifica alla legge regionale n. 35 del 19 ottobre 2009 e s.m.i. (Procedure per la denuncia degli interventi di carattere strutturale e per la pianificazione territoriale in prospettiva sismica).</a:t>
                      </a:r>
                      <a:endParaRPr lang="it-IT" sz="1000" b="0" i="0" u="sng" strike="noStrike" noProof="0">
                        <a:solidFill>
                          <a:srgbClr val="0563C1"/>
                        </a:solidFill>
                        <a:effectLst/>
                        <a:latin typeface="Aptos" panose="020B0004020202020204" pitchFamily="34" charset="0"/>
                      </a:endParaRPr>
                    </a:p>
                  </a:txBody>
                  <a:tcPr marL="5920" marR="5920" marT="5920" marB="0" anchor="ctr"/>
                </a:tc>
                <a:extLst>
                  <a:ext uri="{0D108BD9-81ED-4DB2-BD59-A6C34878D82A}">
                    <a16:rowId xmlns:a16="http://schemas.microsoft.com/office/drawing/2014/main" val="1515146488"/>
                  </a:ext>
                </a:extLst>
              </a:tr>
              <a:tr h="319690">
                <a:tc>
                  <a:txBody>
                    <a:bodyPr/>
                    <a:lstStyle/>
                    <a:p>
                      <a:pPr algn="ctr" fontAlgn="ctr">
                        <a:buNone/>
                      </a:pPr>
                      <a:r>
                        <a:rPr lang="it-IT" sz="1000" b="1" u="none" strike="noStrike" noProof="0">
                          <a:solidFill>
                            <a:srgbClr val="000000"/>
                          </a:solidFill>
                          <a:effectLst/>
                        </a:rPr>
                        <a:t>38 del 31/12/2015</a:t>
                      </a:r>
                      <a:endParaRPr lang="it-IT" sz="1000" b="1" i="0" u="none" strike="noStrike" noProof="0">
                        <a:solidFill>
                          <a:srgbClr val="000000"/>
                        </a:solidFill>
                        <a:effectLst/>
                        <a:latin typeface="Aptos" panose="020B0004020202020204" pitchFamily="34" charset="0"/>
                      </a:endParaRPr>
                    </a:p>
                  </a:txBody>
                  <a:tcPr marL="5920" marR="5920" marT="5920" marB="0" anchor="ctr"/>
                </a:tc>
                <a:tc>
                  <a:txBody>
                    <a:bodyPr/>
                    <a:lstStyle/>
                    <a:p>
                      <a:pPr algn="just" fontAlgn="ctr">
                        <a:buNone/>
                      </a:pPr>
                      <a:r>
                        <a:rPr lang="it-IT" sz="1000" b="0" u="sng" strike="noStrike" noProof="0">
                          <a:solidFill>
                            <a:srgbClr val="0563C1"/>
                          </a:solidFill>
                          <a:effectLst/>
                          <a:hlinkClick r:id="rId10"/>
                        </a:rPr>
                        <a:t>Proroga del termine di cui all’art. 2 bis della legge regionale 12 aprile 2013, n. 18 (Cessazione dello stato di emergenza nel settore dei rifiuti. Disciplina transitoria delle competenze regionali e strumenti operativi).</a:t>
                      </a:r>
                      <a:endParaRPr lang="it-IT" sz="1000" b="0" i="0" u="sng" strike="noStrike" noProof="0">
                        <a:solidFill>
                          <a:srgbClr val="0563C1"/>
                        </a:solidFill>
                        <a:effectLst/>
                        <a:latin typeface="Aptos" panose="020B0004020202020204" pitchFamily="34" charset="0"/>
                      </a:endParaRPr>
                    </a:p>
                  </a:txBody>
                  <a:tcPr marL="5920" marR="5920" marT="5920" marB="0" anchor="ctr"/>
                </a:tc>
                <a:extLst>
                  <a:ext uri="{0D108BD9-81ED-4DB2-BD59-A6C34878D82A}">
                    <a16:rowId xmlns:a16="http://schemas.microsoft.com/office/drawing/2014/main" val="3914637893"/>
                  </a:ext>
                </a:extLst>
              </a:tr>
              <a:tr h="213127">
                <a:tc>
                  <a:txBody>
                    <a:bodyPr/>
                    <a:lstStyle/>
                    <a:p>
                      <a:pPr algn="ctr" fontAlgn="ctr">
                        <a:buNone/>
                      </a:pPr>
                      <a:r>
                        <a:rPr lang="it-IT" sz="1000" b="1" u="none" strike="noStrike" noProof="0">
                          <a:solidFill>
                            <a:srgbClr val="000000"/>
                          </a:solidFill>
                          <a:effectLst/>
                        </a:rPr>
                        <a:t>39 del 31/12/2015</a:t>
                      </a:r>
                      <a:endParaRPr lang="it-IT" sz="1000" b="1" i="0" u="none" strike="noStrike" noProof="0">
                        <a:solidFill>
                          <a:srgbClr val="000000"/>
                        </a:solidFill>
                        <a:effectLst/>
                        <a:latin typeface="Aptos" panose="020B0004020202020204" pitchFamily="34" charset="0"/>
                      </a:endParaRPr>
                    </a:p>
                  </a:txBody>
                  <a:tcPr marL="5920" marR="5920" marT="5920" marB="0" anchor="ctr"/>
                </a:tc>
                <a:tc>
                  <a:txBody>
                    <a:bodyPr/>
                    <a:lstStyle/>
                    <a:p>
                      <a:pPr algn="just" fontAlgn="ctr">
                        <a:buNone/>
                      </a:pPr>
                      <a:r>
                        <a:rPr lang="it-IT" sz="1000" b="0" u="sng" strike="noStrike" noProof="0">
                          <a:solidFill>
                            <a:srgbClr val="0563C1"/>
                          </a:solidFill>
                          <a:effectLst/>
                          <a:hlinkClick r:id="rId11"/>
                        </a:rPr>
                        <a:t>Disposizioni relative alla costituzione di una società per azioni finalizzata all’esercizio dello scalo aeroportuale di Crotone.</a:t>
                      </a:r>
                      <a:endParaRPr lang="it-IT" sz="1000" b="0" i="0" u="sng" strike="noStrike" noProof="0">
                        <a:solidFill>
                          <a:srgbClr val="0563C1"/>
                        </a:solidFill>
                        <a:effectLst/>
                        <a:latin typeface="Aptos" panose="020B0004020202020204" pitchFamily="34" charset="0"/>
                      </a:endParaRPr>
                    </a:p>
                  </a:txBody>
                  <a:tcPr marL="5920" marR="5920" marT="5920" marB="0" anchor="ctr"/>
                </a:tc>
                <a:extLst>
                  <a:ext uri="{0D108BD9-81ED-4DB2-BD59-A6C34878D82A}">
                    <a16:rowId xmlns:a16="http://schemas.microsoft.com/office/drawing/2014/main" val="2762896359"/>
                  </a:ext>
                </a:extLst>
              </a:tr>
              <a:tr h="426253">
                <a:tc>
                  <a:txBody>
                    <a:bodyPr/>
                    <a:lstStyle/>
                    <a:p>
                      <a:pPr algn="ctr" fontAlgn="ctr">
                        <a:buNone/>
                      </a:pPr>
                      <a:r>
                        <a:rPr lang="it-IT" sz="1000" b="1" u="none" strike="noStrike" noProof="0">
                          <a:solidFill>
                            <a:srgbClr val="000000"/>
                          </a:solidFill>
                          <a:effectLst/>
                        </a:rPr>
                        <a:t>40 del 31/12/2015</a:t>
                      </a:r>
                      <a:endParaRPr lang="it-IT" sz="1000" b="1" i="0" u="none" strike="noStrike" noProof="0">
                        <a:solidFill>
                          <a:srgbClr val="000000"/>
                        </a:solidFill>
                        <a:effectLst/>
                        <a:latin typeface="Aptos" panose="020B0004020202020204" pitchFamily="34" charset="0"/>
                      </a:endParaRPr>
                    </a:p>
                  </a:txBody>
                  <a:tcPr marL="5920" marR="5920" marT="5920" marB="0" anchor="ctr"/>
                </a:tc>
                <a:tc>
                  <a:txBody>
                    <a:bodyPr/>
                    <a:lstStyle/>
                    <a:p>
                      <a:pPr algn="just" fontAlgn="ctr">
                        <a:buNone/>
                      </a:pPr>
                      <a:br>
                        <a:rPr lang="it-IT" sz="1000" b="0" u="sng" strike="noStrike" noProof="0">
                          <a:solidFill>
                            <a:srgbClr val="0563C1"/>
                          </a:solidFill>
                          <a:effectLst/>
                          <a:hlinkClick r:id="rId12"/>
                        </a:rPr>
                      </a:br>
                      <a:r>
                        <a:rPr lang="it-IT" sz="1000" b="0" u="sng" strike="noStrike" noProof="0">
                          <a:solidFill>
                            <a:srgbClr val="0563C1"/>
                          </a:solidFill>
                          <a:effectLst/>
                          <a:hlinkClick r:id="rId12"/>
                        </a:rPr>
                        <a:t>Modifiche ed integrazioni alla legge regionale 16 aprile 2002, n. 19 “Norme per la tutela, governo ed uso del territorio – Legge Urbanistica della Calabria”.</a:t>
                      </a:r>
                      <a:endParaRPr lang="it-IT" sz="1000" b="0" i="0" u="sng" strike="noStrike" noProof="0">
                        <a:solidFill>
                          <a:srgbClr val="0563C1"/>
                        </a:solidFill>
                        <a:effectLst/>
                        <a:latin typeface="Aptos" panose="020B0004020202020204" pitchFamily="34" charset="0"/>
                      </a:endParaRPr>
                    </a:p>
                  </a:txBody>
                  <a:tcPr marL="5920" marR="5920" marT="5920" marB="0" anchor="ctr"/>
                </a:tc>
                <a:extLst>
                  <a:ext uri="{0D108BD9-81ED-4DB2-BD59-A6C34878D82A}">
                    <a16:rowId xmlns:a16="http://schemas.microsoft.com/office/drawing/2014/main" val="1029197900"/>
                  </a:ext>
                </a:extLst>
              </a:tr>
              <a:tr h="319690">
                <a:tc>
                  <a:txBody>
                    <a:bodyPr/>
                    <a:lstStyle/>
                    <a:p>
                      <a:pPr algn="ctr" fontAlgn="ctr">
                        <a:buNone/>
                      </a:pPr>
                      <a:r>
                        <a:rPr lang="it-IT" sz="1000" b="1" u="none" strike="noStrike" noProof="0">
                          <a:solidFill>
                            <a:srgbClr val="000000"/>
                          </a:solidFill>
                          <a:effectLst/>
                        </a:rPr>
                        <a:t>1 del 09/02/2016</a:t>
                      </a:r>
                      <a:endParaRPr lang="it-IT" sz="1000" b="1" i="0" u="none" strike="noStrike" noProof="0">
                        <a:solidFill>
                          <a:srgbClr val="000000"/>
                        </a:solidFill>
                        <a:effectLst/>
                        <a:latin typeface="Aptos" panose="020B0004020202020204" pitchFamily="34" charset="0"/>
                      </a:endParaRPr>
                    </a:p>
                  </a:txBody>
                  <a:tcPr marL="5920" marR="5920" marT="5920" marB="0" anchor="ctr"/>
                </a:tc>
                <a:tc>
                  <a:txBody>
                    <a:bodyPr/>
                    <a:lstStyle/>
                    <a:p>
                      <a:pPr algn="just" fontAlgn="ctr">
                        <a:buNone/>
                      </a:pPr>
                      <a:r>
                        <a:rPr lang="it-IT" sz="1000" b="0" u="sng" strike="noStrike" noProof="0">
                          <a:solidFill>
                            <a:srgbClr val="0563C1"/>
                          </a:solidFill>
                          <a:effectLst/>
                          <a:hlinkClick r:id="rId13"/>
                        </a:rPr>
                        <a:t>Modifiche alla legge regionale 24 dicembre 2015, n. 29 (Disposizioni in materia di</a:t>
                      </a:r>
                      <a:br>
                        <a:rPr lang="it-IT" sz="1000" b="0" u="sng" strike="noStrike" noProof="0">
                          <a:solidFill>
                            <a:srgbClr val="0563C1"/>
                          </a:solidFill>
                          <a:effectLst/>
                          <a:hlinkClick r:id="rId13"/>
                        </a:rPr>
                      </a:br>
                      <a:r>
                        <a:rPr lang="it-IT" sz="1000" b="0" u="sng" strike="noStrike" noProof="0">
                          <a:solidFill>
                            <a:srgbClr val="0563C1"/>
                          </a:solidFill>
                          <a:effectLst/>
                          <a:hlinkClick r:id="rId13"/>
                        </a:rPr>
                        <a:t>personale della Regione Calabria)</a:t>
                      </a:r>
                      <a:endParaRPr lang="it-IT" sz="1000" b="0" i="0" u="sng" strike="noStrike" noProof="0">
                        <a:solidFill>
                          <a:srgbClr val="0563C1"/>
                        </a:solidFill>
                        <a:effectLst/>
                        <a:latin typeface="Aptos" panose="020B0004020202020204" pitchFamily="34" charset="0"/>
                      </a:endParaRPr>
                    </a:p>
                  </a:txBody>
                  <a:tcPr marL="5920" marR="5920" marT="5920" marB="0" anchor="ctr"/>
                </a:tc>
                <a:extLst>
                  <a:ext uri="{0D108BD9-81ED-4DB2-BD59-A6C34878D82A}">
                    <a16:rowId xmlns:a16="http://schemas.microsoft.com/office/drawing/2014/main" val="1847215629"/>
                  </a:ext>
                </a:extLst>
              </a:tr>
              <a:tr h="195366">
                <a:tc>
                  <a:txBody>
                    <a:bodyPr/>
                    <a:lstStyle/>
                    <a:p>
                      <a:pPr algn="ctr" fontAlgn="ctr">
                        <a:buNone/>
                      </a:pPr>
                      <a:r>
                        <a:rPr lang="it-IT" sz="1000" b="1" u="none" strike="noStrike" noProof="0">
                          <a:solidFill>
                            <a:srgbClr val="000000"/>
                          </a:solidFill>
                          <a:effectLst/>
                        </a:rPr>
                        <a:t>2 del 12/02/2016</a:t>
                      </a:r>
                      <a:endParaRPr lang="it-IT" sz="1000" b="1" i="0" u="none" strike="noStrike" noProof="0">
                        <a:solidFill>
                          <a:srgbClr val="000000"/>
                        </a:solidFill>
                        <a:effectLst/>
                        <a:latin typeface="Aptos" panose="020B0004020202020204" pitchFamily="34" charset="0"/>
                      </a:endParaRPr>
                    </a:p>
                  </a:txBody>
                  <a:tcPr marL="5920" marR="5920" marT="5920" marB="0" anchor="ctr"/>
                </a:tc>
                <a:tc>
                  <a:txBody>
                    <a:bodyPr/>
                    <a:lstStyle/>
                    <a:p>
                      <a:pPr algn="just" fontAlgn="ctr">
                        <a:buNone/>
                      </a:pPr>
                      <a:r>
                        <a:rPr lang="it-IT" sz="1000" b="0" u="sng" strike="noStrike" noProof="0">
                          <a:solidFill>
                            <a:srgbClr val="0563C1"/>
                          </a:solidFill>
                          <a:effectLst/>
                          <a:hlinkClick r:id="rId14"/>
                        </a:rPr>
                        <a:t>Istituzione del Registro tumori di popolazione della Regione Calabria</a:t>
                      </a:r>
                      <a:endParaRPr lang="it-IT" sz="1000" b="0" i="0" u="sng" strike="noStrike" noProof="0">
                        <a:solidFill>
                          <a:srgbClr val="0563C1"/>
                        </a:solidFill>
                        <a:effectLst/>
                        <a:latin typeface="Aptos" panose="020B0004020202020204" pitchFamily="34" charset="0"/>
                      </a:endParaRPr>
                    </a:p>
                  </a:txBody>
                  <a:tcPr marL="5920" marR="5920" marT="5920" marB="0" anchor="ctr"/>
                </a:tc>
                <a:extLst>
                  <a:ext uri="{0D108BD9-81ED-4DB2-BD59-A6C34878D82A}">
                    <a16:rowId xmlns:a16="http://schemas.microsoft.com/office/drawing/2014/main" val="124740463"/>
                  </a:ext>
                </a:extLst>
              </a:tr>
              <a:tr h="319690">
                <a:tc>
                  <a:txBody>
                    <a:bodyPr/>
                    <a:lstStyle/>
                    <a:p>
                      <a:pPr algn="ctr" fontAlgn="ctr">
                        <a:buNone/>
                      </a:pPr>
                      <a:r>
                        <a:rPr lang="it-IT" sz="1000" b="1" u="none" strike="noStrike" noProof="0">
                          <a:solidFill>
                            <a:srgbClr val="000000"/>
                          </a:solidFill>
                          <a:effectLst/>
                        </a:rPr>
                        <a:t>3 del 12/02/2016</a:t>
                      </a:r>
                      <a:endParaRPr lang="it-IT" sz="1000" b="1" i="0" u="none" strike="noStrike" noProof="0">
                        <a:solidFill>
                          <a:srgbClr val="000000"/>
                        </a:solidFill>
                        <a:effectLst/>
                        <a:latin typeface="Aptos" panose="020B0004020202020204" pitchFamily="34" charset="0"/>
                      </a:endParaRPr>
                    </a:p>
                  </a:txBody>
                  <a:tcPr marL="5920" marR="5920" marT="5920" marB="0" anchor="ctr"/>
                </a:tc>
                <a:tc>
                  <a:txBody>
                    <a:bodyPr/>
                    <a:lstStyle/>
                    <a:p>
                      <a:pPr algn="just" fontAlgn="ctr">
                        <a:buNone/>
                      </a:pPr>
                      <a:r>
                        <a:rPr lang="it-IT" sz="1000" b="0" u="sng" strike="noStrike" noProof="0">
                          <a:solidFill>
                            <a:srgbClr val="0563C1"/>
                          </a:solidFill>
                          <a:effectLst/>
                          <a:hlinkClick r:id="rId15"/>
                        </a:rPr>
                        <a:t>Modifiche ed integrazioni alla legge regionale 19 aprile 2012, n. 13 (Disposizioni dirette alla tutela della sicurezza e alla qualità del lavoro, al contrasto e all’emersione del lavoro non regolare).</a:t>
                      </a:r>
                      <a:endParaRPr lang="it-IT" sz="1000" b="0" i="0" u="sng" strike="noStrike" noProof="0">
                        <a:solidFill>
                          <a:srgbClr val="0563C1"/>
                        </a:solidFill>
                        <a:effectLst/>
                        <a:latin typeface="Aptos" panose="020B0004020202020204" pitchFamily="34" charset="0"/>
                      </a:endParaRPr>
                    </a:p>
                  </a:txBody>
                  <a:tcPr marL="5920" marR="5920" marT="5920" marB="0" anchor="ctr"/>
                </a:tc>
                <a:extLst>
                  <a:ext uri="{0D108BD9-81ED-4DB2-BD59-A6C34878D82A}">
                    <a16:rowId xmlns:a16="http://schemas.microsoft.com/office/drawing/2014/main" val="1380476320"/>
                  </a:ext>
                </a:extLst>
              </a:tr>
              <a:tr h="426253">
                <a:tc>
                  <a:txBody>
                    <a:bodyPr/>
                    <a:lstStyle/>
                    <a:p>
                      <a:pPr algn="ctr" fontAlgn="ctr">
                        <a:buNone/>
                      </a:pPr>
                      <a:r>
                        <a:rPr lang="it-IT" sz="1000" b="1" u="none" strike="noStrike" noProof="0">
                          <a:solidFill>
                            <a:srgbClr val="000000"/>
                          </a:solidFill>
                          <a:effectLst/>
                        </a:rPr>
                        <a:t>4 del 12/02/2016</a:t>
                      </a:r>
                      <a:endParaRPr lang="it-IT" sz="1000" b="1" i="0" u="none" strike="noStrike" noProof="0">
                        <a:solidFill>
                          <a:srgbClr val="000000"/>
                        </a:solidFill>
                        <a:effectLst/>
                        <a:latin typeface="Aptos" panose="020B0004020202020204" pitchFamily="34" charset="0"/>
                      </a:endParaRPr>
                    </a:p>
                  </a:txBody>
                  <a:tcPr marL="5920" marR="5920" marT="5920" marB="0" anchor="ctr"/>
                </a:tc>
                <a:tc>
                  <a:txBody>
                    <a:bodyPr/>
                    <a:lstStyle/>
                    <a:p>
                      <a:pPr algn="just" fontAlgn="ctr">
                        <a:buNone/>
                      </a:pPr>
                      <a:r>
                        <a:rPr lang="it-IT" sz="1000" b="0" u="sng" strike="noStrike" noProof="0">
                          <a:solidFill>
                            <a:srgbClr val="0563C1"/>
                          </a:solidFill>
                          <a:effectLst/>
                          <a:hlinkClick r:id="rId16"/>
                        </a:rPr>
                        <a:t>Disciplina sulla trasparenza dell’attività politica e amministrativa della Regione Calabria e dei suoi enti strumentali sull’attività di rappresentanza di interessi</a:t>
                      </a:r>
                      <a:br>
                        <a:rPr lang="it-IT" sz="1000" b="0" u="sng" strike="noStrike" noProof="0">
                          <a:solidFill>
                            <a:srgbClr val="0563C1"/>
                          </a:solidFill>
                          <a:effectLst/>
                          <a:hlinkClick r:id="rId16"/>
                        </a:rPr>
                      </a:br>
                      <a:r>
                        <a:rPr lang="it-IT" sz="1000" b="0" u="sng" strike="noStrike" noProof="0">
                          <a:solidFill>
                            <a:srgbClr val="0563C1"/>
                          </a:solidFill>
                          <a:effectLst/>
                          <a:hlinkClick r:id="rId16"/>
                        </a:rPr>
                        <a:t>particolari</a:t>
                      </a:r>
                      <a:endParaRPr lang="it-IT" sz="1000" b="0" i="0" u="sng" strike="noStrike" noProof="0">
                        <a:solidFill>
                          <a:srgbClr val="0563C1"/>
                        </a:solidFill>
                        <a:effectLst/>
                        <a:latin typeface="Aptos" panose="020B0004020202020204" pitchFamily="34" charset="0"/>
                      </a:endParaRPr>
                    </a:p>
                  </a:txBody>
                  <a:tcPr marL="5920" marR="5920" marT="5920" marB="0" anchor="ctr"/>
                </a:tc>
                <a:extLst>
                  <a:ext uri="{0D108BD9-81ED-4DB2-BD59-A6C34878D82A}">
                    <a16:rowId xmlns:a16="http://schemas.microsoft.com/office/drawing/2014/main" val="1762320045"/>
                  </a:ext>
                </a:extLst>
              </a:tr>
            </a:tbl>
          </a:graphicData>
        </a:graphic>
      </p:graphicFrame>
      <p:graphicFrame>
        <p:nvGraphicFramePr>
          <p:cNvPr id="5" name="Tabella 4" descr="TAB. X LEGISLATURA LEGGI REGIONALI">
            <a:extLst>
              <a:ext uri="{FF2B5EF4-FFF2-40B4-BE49-F238E27FC236}">
                <a16:creationId xmlns:a16="http://schemas.microsoft.com/office/drawing/2014/main" id="{C6433100-8607-3478-4E1C-72D9E4865B2C}"/>
              </a:ext>
            </a:extLst>
          </p:cNvPr>
          <p:cNvGraphicFramePr>
            <a:graphicFrameLocks noGrp="1"/>
          </p:cNvGraphicFramePr>
          <p:nvPr>
            <p:extLst>
              <p:ext uri="{D42A27DB-BD31-4B8C-83A1-F6EECF244321}">
                <p14:modId xmlns:p14="http://schemas.microsoft.com/office/powerpoint/2010/main" val="2593012463"/>
              </p:ext>
            </p:extLst>
          </p:nvPr>
        </p:nvGraphicFramePr>
        <p:xfrm>
          <a:off x="6246031" y="650449"/>
          <a:ext cx="5400000" cy="5872080"/>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4087675784"/>
                    </a:ext>
                  </a:extLst>
                </a:gridCol>
                <a:gridCol w="4500000">
                  <a:extLst>
                    <a:ext uri="{9D8B030D-6E8A-4147-A177-3AD203B41FA5}">
                      <a16:colId xmlns:a16="http://schemas.microsoft.com/office/drawing/2014/main" val="1782850466"/>
                    </a:ext>
                  </a:extLst>
                </a:gridCol>
              </a:tblGrid>
              <a:tr h="97056">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5392" marR="5392" marT="5392"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5392" marR="5392" marT="5392" marB="0" anchor="ctr"/>
                </a:tc>
                <a:extLst>
                  <a:ext uri="{0D108BD9-81ED-4DB2-BD59-A6C34878D82A}">
                    <a16:rowId xmlns:a16="http://schemas.microsoft.com/office/drawing/2014/main" val="1425326797"/>
                  </a:ext>
                </a:extLst>
              </a:tr>
              <a:tr h="291168">
                <a:tc>
                  <a:txBody>
                    <a:bodyPr/>
                    <a:lstStyle/>
                    <a:p>
                      <a:pPr algn="ctr" fontAlgn="ctr">
                        <a:buNone/>
                      </a:pPr>
                      <a:r>
                        <a:rPr lang="it-IT" sz="1000" b="1" u="none" strike="noStrike" noProof="0">
                          <a:solidFill>
                            <a:srgbClr val="000000"/>
                          </a:solidFill>
                          <a:effectLst/>
                        </a:rPr>
                        <a:t>5 del 12/02/2016</a:t>
                      </a:r>
                      <a:endParaRPr lang="it-IT" sz="1000" b="1" i="0" u="none" strike="noStrike" noProof="0">
                        <a:solidFill>
                          <a:srgbClr val="000000"/>
                        </a:solidFill>
                        <a:effectLst/>
                        <a:latin typeface="Aptos" panose="020B0004020202020204" pitchFamily="34" charset="0"/>
                      </a:endParaRPr>
                    </a:p>
                  </a:txBody>
                  <a:tcPr marL="5392" marR="5392" marT="5392" marB="0" anchor="ctr"/>
                </a:tc>
                <a:tc>
                  <a:txBody>
                    <a:bodyPr/>
                    <a:lstStyle/>
                    <a:p>
                      <a:pPr algn="just" fontAlgn="ctr">
                        <a:buNone/>
                      </a:pPr>
                      <a:r>
                        <a:rPr lang="it-IT" sz="1000" b="0" u="sng" strike="noStrike" noProof="0">
                          <a:solidFill>
                            <a:srgbClr val="0563C1"/>
                          </a:solidFill>
                          <a:effectLst/>
                          <a:hlinkClick r:id="rId17"/>
                        </a:rPr>
                        <a:t>Modifiche alle leggi regionali n. 10/2000 e n. 66/2012 e gestione transitoria degli</a:t>
                      </a:r>
                      <a:br>
                        <a:rPr lang="it-IT" sz="1000" b="0" u="sng" strike="noStrike" noProof="0">
                          <a:solidFill>
                            <a:srgbClr val="0563C1"/>
                          </a:solidFill>
                          <a:effectLst/>
                          <a:hlinkClick r:id="rId17"/>
                        </a:rPr>
                      </a:br>
                      <a:r>
                        <a:rPr lang="it-IT" sz="1000" b="0" u="sng" strike="noStrike" noProof="0">
                          <a:solidFill>
                            <a:srgbClr val="0563C1"/>
                          </a:solidFill>
                          <a:effectLst/>
                          <a:hlinkClick r:id="rId17"/>
                        </a:rPr>
                        <a:t>acquedotti rurali.</a:t>
                      </a:r>
                      <a:endParaRPr lang="it-IT" sz="1000" b="0" i="0" u="sng" strike="noStrike" noProof="0">
                        <a:solidFill>
                          <a:srgbClr val="0563C1"/>
                        </a:solidFill>
                        <a:effectLst/>
                        <a:latin typeface="Aptos" panose="020B0004020202020204" pitchFamily="34" charset="0"/>
                      </a:endParaRPr>
                    </a:p>
                  </a:txBody>
                  <a:tcPr marL="5392" marR="5392" marT="5392" marB="0" anchor="ctr"/>
                </a:tc>
                <a:extLst>
                  <a:ext uri="{0D108BD9-81ED-4DB2-BD59-A6C34878D82A}">
                    <a16:rowId xmlns:a16="http://schemas.microsoft.com/office/drawing/2014/main" val="314552364"/>
                  </a:ext>
                </a:extLst>
              </a:tr>
              <a:tr h="194112">
                <a:tc>
                  <a:txBody>
                    <a:bodyPr/>
                    <a:lstStyle/>
                    <a:p>
                      <a:pPr algn="ctr" fontAlgn="ctr">
                        <a:buNone/>
                      </a:pPr>
                      <a:r>
                        <a:rPr lang="it-IT" sz="1000" b="1" u="none" strike="noStrike" noProof="0">
                          <a:solidFill>
                            <a:srgbClr val="000000"/>
                          </a:solidFill>
                          <a:effectLst/>
                        </a:rPr>
                        <a:t>6 del 19/02/2016</a:t>
                      </a:r>
                      <a:endParaRPr lang="it-IT" sz="1000" b="1" i="0" u="none" strike="noStrike" noProof="0">
                        <a:solidFill>
                          <a:srgbClr val="000000"/>
                        </a:solidFill>
                        <a:effectLst/>
                        <a:latin typeface="Aptos" panose="020B0004020202020204" pitchFamily="34" charset="0"/>
                      </a:endParaRPr>
                    </a:p>
                  </a:txBody>
                  <a:tcPr marL="5392" marR="5392" marT="5392" marB="0" anchor="ctr"/>
                </a:tc>
                <a:tc>
                  <a:txBody>
                    <a:bodyPr/>
                    <a:lstStyle/>
                    <a:p>
                      <a:pPr algn="just" fontAlgn="ctr">
                        <a:buNone/>
                      </a:pPr>
                      <a:r>
                        <a:rPr lang="it-IT" sz="1000" b="0" u="sng" strike="noStrike" noProof="0">
                          <a:solidFill>
                            <a:srgbClr val="0563C1"/>
                          </a:solidFill>
                          <a:effectLst/>
                          <a:hlinkClick r:id="rId18"/>
                        </a:rPr>
                        <a:t>Modifiche alle leggi regionali n. 15 dicembre 2015, n. 27 e 30 dicembre 2015, n. 32</a:t>
                      </a:r>
                      <a:endParaRPr lang="it-IT" sz="1000" b="0" i="0" u="sng" strike="noStrike" noProof="0">
                        <a:solidFill>
                          <a:srgbClr val="0563C1"/>
                        </a:solidFill>
                        <a:effectLst/>
                        <a:latin typeface="Aptos" panose="020B0004020202020204" pitchFamily="34" charset="0"/>
                      </a:endParaRPr>
                    </a:p>
                  </a:txBody>
                  <a:tcPr marL="5392" marR="5392" marT="5392" marB="0" anchor="ctr"/>
                </a:tc>
                <a:extLst>
                  <a:ext uri="{0D108BD9-81ED-4DB2-BD59-A6C34878D82A}">
                    <a16:rowId xmlns:a16="http://schemas.microsoft.com/office/drawing/2014/main" val="4245212380"/>
                  </a:ext>
                </a:extLst>
              </a:tr>
              <a:tr h="177936">
                <a:tc>
                  <a:txBody>
                    <a:bodyPr/>
                    <a:lstStyle/>
                    <a:p>
                      <a:pPr algn="ctr" fontAlgn="ctr">
                        <a:buNone/>
                      </a:pPr>
                      <a:r>
                        <a:rPr lang="it-IT" sz="1000" b="1" u="none" strike="noStrike" noProof="0">
                          <a:solidFill>
                            <a:srgbClr val="000000"/>
                          </a:solidFill>
                          <a:effectLst/>
                        </a:rPr>
                        <a:t>7 del 19/02/2016</a:t>
                      </a:r>
                      <a:endParaRPr lang="it-IT" sz="1000" b="1" i="0" u="none" strike="noStrike" noProof="0">
                        <a:solidFill>
                          <a:srgbClr val="000000"/>
                        </a:solidFill>
                        <a:effectLst/>
                        <a:latin typeface="Aptos" panose="020B0004020202020204" pitchFamily="34" charset="0"/>
                      </a:endParaRPr>
                    </a:p>
                  </a:txBody>
                  <a:tcPr marL="5392" marR="5392" marT="5392" marB="0" anchor="ctr"/>
                </a:tc>
                <a:tc>
                  <a:txBody>
                    <a:bodyPr/>
                    <a:lstStyle/>
                    <a:p>
                      <a:pPr algn="just" fontAlgn="ctr">
                        <a:buNone/>
                      </a:pPr>
                      <a:r>
                        <a:rPr lang="it-IT" sz="1000" b="0" u="sng" strike="noStrike" noProof="0">
                          <a:solidFill>
                            <a:srgbClr val="0563C1"/>
                          </a:solidFill>
                          <a:effectLst/>
                          <a:hlinkClick r:id="rId19"/>
                        </a:rPr>
                        <a:t>Modifiche alle leggi regionali n. 54/2013 e n. 33/2015</a:t>
                      </a:r>
                      <a:endParaRPr lang="it-IT" sz="1000" b="0" i="0" u="sng" strike="noStrike" noProof="0">
                        <a:solidFill>
                          <a:srgbClr val="0563C1"/>
                        </a:solidFill>
                        <a:effectLst/>
                        <a:latin typeface="Aptos" panose="020B0004020202020204" pitchFamily="34" charset="0"/>
                      </a:endParaRPr>
                    </a:p>
                  </a:txBody>
                  <a:tcPr marL="5392" marR="5392" marT="5392" marB="0" anchor="ctr"/>
                </a:tc>
                <a:extLst>
                  <a:ext uri="{0D108BD9-81ED-4DB2-BD59-A6C34878D82A}">
                    <a16:rowId xmlns:a16="http://schemas.microsoft.com/office/drawing/2014/main" val="2104329985"/>
                  </a:ext>
                </a:extLst>
              </a:tr>
              <a:tr h="388223">
                <a:tc>
                  <a:txBody>
                    <a:bodyPr/>
                    <a:lstStyle/>
                    <a:p>
                      <a:pPr algn="ctr" fontAlgn="ctr">
                        <a:buNone/>
                      </a:pPr>
                      <a:r>
                        <a:rPr lang="it-IT" sz="1000" b="1" u="none" strike="noStrike" noProof="0">
                          <a:solidFill>
                            <a:srgbClr val="000000"/>
                          </a:solidFill>
                          <a:effectLst/>
                        </a:rPr>
                        <a:t>8 del 19/02/2016</a:t>
                      </a:r>
                      <a:endParaRPr lang="it-IT" sz="1000" b="1" i="0" u="none" strike="noStrike" noProof="0">
                        <a:solidFill>
                          <a:srgbClr val="000000"/>
                        </a:solidFill>
                        <a:effectLst/>
                        <a:latin typeface="Aptos" panose="020B0004020202020204" pitchFamily="34" charset="0"/>
                      </a:endParaRPr>
                    </a:p>
                  </a:txBody>
                  <a:tcPr marL="5392" marR="5392" marT="5392" marB="0" anchor="ctr"/>
                </a:tc>
                <a:tc>
                  <a:txBody>
                    <a:bodyPr/>
                    <a:lstStyle/>
                    <a:p>
                      <a:pPr algn="just" fontAlgn="ctr">
                        <a:buNone/>
                      </a:pPr>
                      <a:r>
                        <a:rPr lang="it-IT" sz="1000" b="0" u="sng" strike="noStrike" noProof="0">
                          <a:solidFill>
                            <a:srgbClr val="0563C1"/>
                          </a:solidFill>
                          <a:effectLst/>
                          <a:hlinkClick r:id="rId20"/>
                        </a:rPr>
                        <a:t>Misure di salvaguardia in pendenza dell’approvazione del nuovo piano regionale di</a:t>
                      </a:r>
                      <a:br>
                        <a:rPr lang="it-IT" sz="1000" b="0" u="sng" strike="noStrike" noProof="0">
                          <a:solidFill>
                            <a:srgbClr val="0563C1"/>
                          </a:solidFill>
                          <a:effectLst/>
                          <a:hlinkClick r:id="rId20"/>
                        </a:rPr>
                      </a:br>
                      <a:r>
                        <a:rPr lang="it-IT" sz="1000" b="0" u="sng" strike="noStrike" noProof="0">
                          <a:solidFill>
                            <a:srgbClr val="0563C1"/>
                          </a:solidFill>
                          <a:effectLst/>
                          <a:hlinkClick r:id="rId20"/>
                        </a:rPr>
                        <a:t>gestione rifiuti.</a:t>
                      </a:r>
                      <a:br>
                        <a:rPr lang="it-IT" sz="1000" b="0" u="sng" strike="noStrike" noProof="0">
                          <a:solidFill>
                            <a:srgbClr val="0563C1"/>
                          </a:solidFill>
                          <a:effectLst/>
                          <a:hlinkClick r:id="rId20"/>
                        </a:rPr>
                      </a:br>
                      <a:endParaRPr lang="it-IT" sz="1000" b="0" i="0" u="sng" strike="noStrike" noProof="0">
                        <a:solidFill>
                          <a:srgbClr val="0563C1"/>
                        </a:solidFill>
                        <a:effectLst/>
                        <a:latin typeface="Aptos" panose="020B0004020202020204" pitchFamily="34" charset="0"/>
                      </a:endParaRPr>
                    </a:p>
                  </a:txBody>
                  <a:tcPr marL="5392" marR="5392" marT="5392" marB="0" anchor="ctr"/>
                </a:tc>
                <a:extLst>
                  <a:ext uri="{0D108BD9-81ED-4DB2-BD59-A6C34878D82A}">
                    <a16:rowId xmlns:a16="http://schemas.microsoft.com/office/drawing/2014/main" val="4292111940"/>
                  </a:ext>
                </a:extLst>
              </a:tr>
              <a:tr h="291168">
                <a:tc>
                  <a:txBody>
                    <a:bodyPr/>
                    <a:lstStyle/>
                    <a:p>
                      <a:pPr algn="ctr" fontAlgn="ctr">
                        <a:buNone/>
                      </a:pPr>
                      <a:r>
                        <a:rPr lang="it-IT" sz="1000" b="1" u="none" strike="noStrike" noProof="0">
                          <a:solidFill>
                            <a:srgbClr val="000000"/>
                          </a:solidFill>
                          <a:effectLst/>
                        </a:rPr>
                        <a:t>9 del 01/03/2016</a:t>
                      </a:r>
                      <a:endParaRPr lang="it-IT" sz="1000" b="1" i="0" u="none" strike="noStrike" noProof="0">
                        <a:solidFill>
                          <a:srgbClr val="000000"/>
                        </a:solidFill>
                        <a:effectLst/>
                        <a:latin typeface="Aptos" panose="020B0004020202020204" pitchFamily="34" charset="0"/>
                      </a:endParaRPr>
                    </a:p>
                  </a:txBody>
                  <a:tcPr marL="5392" marR="5392" marT="5392" marB="0" anchor="ctr"/>
                </a:tc>
                <a:tc>
                  <a:txBody>
                    <a:bodyPr/>
                    <a:lstStyle/>
                    <a:p>
                      <a:pPr algn="just" fontAlgn="ctr">
                        <a:buNone/>
                      </a:pPr>
                      <a:r>
                        <a:rPr lang="it-IT" sz="1000" b="0" u="sng" strike="noStrike" noProof="0">
                          <a:solidFill>
                            <a:srgbClr val="0563C1"/>
                          </a:solidFill>
                          <a:effectLst/>
                          <a:hlinkClick r:id="rId21"/>
                        </a:rPr>
                        <a:t>Modifiche ed integrazioni all’articolo 44 della legge regionale 5 aprile 1983, n. 13, recante: “Norme di attuazione dello Statuto per l’iniziativa legislativa popolare e per i referendum”</a:t>
                      </a:r>
                      <a:endParaRPr lang="it-IT" sz="1000" b="0" i="0" u="sng" strike="noStrike" noProof="0">
                        <a:solidFill>
                          <a:srgbClr val="0563C1"/>
                        </a:solidFill>
                        <a:effectLst/>
                        <a:latin typeface="Aptos" panose="020B0004020202020204" pitchFamily="34" charset="0"/>
                      </a:endParaRPr>
                    </a:p>
                  </a:txBody>
                  <a:tcPr marL="5392" marR="5392" marT="5392" marB="0" anchor="ctr"/>
                </a:tc>
                <a:extLst>
                  <a:ext uri="{0D108BD9-81ED-4DB2-BD59-A6C34878D82A}">
                    <a16:rowId xmlns:a16="http://schemas.microsoft.com/office/drawing/2014/main" val="873274784"/>
                  </a:ext>
                </a:extLst>
              </a:tr>
              <a:tr h="194112">
                <a:tc>
                  <a:txBody>
                    <a:bodyPr/>
                    <a:lstStyle/>
                    <a:p>
                      <a:pPr algn="ctr" fontAlgn="ctr">
                        <a:buNone/>
                      </a:pPr>
                      <a:r>
                        <a:rPr lang="it-IT" sz="1000" b="1" u="none" strike="noStrike" noProof="0">
                          <a:solidFill>
                            <a:srgbClr val="000000"/>
                          </a:solidFill>
                          <a:effectLst/>
                        </a:rPr>
                        <a:t>10 del 20/04/2016</a:t>
                      </a:r>
                      <a:endParaRPr lang="it-IT" sz="1000" b="1" i="0" u="none" strike="noStrike" noProof="0">
                        <a:solidFill>
                          <a:srgbClr val="000000"/>
                        </a:solidFill>
                        <a:effectLst/>
                        <a:latin typeface="Aptos" panose="020B0004020202020204" pitchFamily="34" charset="0"/>
                      </a:endParaRPr>
                    </a:p>
                  </a:txBody>
                  <a:tcPr marL="5392" marR="5392" marT="5392" marB="0" anchor="ctr"/>
                </a:tc>
                <a:tc>
                  <a:txBody>
                    <a:bodyPr/>
                    <a:lstStyle/>
                    <a:p>
                      <a:pPr algn="just" fontAlgn="ctr">
                        <a:buNone/>
                      </a:pPr>
                      <a:r>
                        <a:rPr lang="it-IT" sz="1000" b="0" u="sng" strike="noStrike" noProof="0">
                          <a:solidFill>
                            <a:srgbClr val="0563C1"/>
                          </a:solidFill>
                          <a:effectLst/>
                          <a:hlinkClick r:id="rId22"/>
                        </a:rPr>
                        <a:t>Norme per la tutela della salute dei pazienti nell’esercizio delle attività specialistiche odontoiatriche</a:t>
                      </a:r>
                      <a:endParaRPr lang="it-IT" sz="1000" b="0" i="0" u="sng" strike="noStrike" noProof="0">
                        <a:solidFill>
                          <a:srgbClr val="0563C1"/>
                        </a:solidFill>
                        <a:effectLst/>
                        <a:latin typeface="Aptos" panose="020B0004020202020204" pitchFamily="34" charset="0"/>
                      </a:endParaRPr>
                    </a:p>
                  </a:txBody>
                  <a:tcPr marL="5392" marR="5392" marT="5392" marB="0" anchor="ctr"/>
                </a:tc>
                <a:extLst>
                  <a:ext uri="{0D108BD9-81ED-4DB2-BD59-A6C34878D82A}">
                    <a16:rowId xmlns:a16="http://schemas.microsoft.com/office/drawing/2014/main" val="1373066277"/>
                  </a:ext>
                </a:extLst>
              </a:tr>
              <a:tr h="388223">
                <a:tc>
                  <a:txBody>
                    <a:bodyPr/>
                    <a:lstStyle/>
                    <a:p>
                      <a:pPr algn="ctr" fontAlgn="ctr">
                        <a:buNone/>
                      </a:pPr>
                      <a:r>
                        <a:rPr lang="it-IT" sz="1000" b="1" u="none" strike="noStrike" noProof="0">
                          <a:solidFill>
                            <a:srgbClr val="000000"/>
                          </a:solidFill>
                          <a:effectLst/>
                        </a:rPr>
                        <a:t>11 del 20/04/2016</a:t>
                      </a:r>
                      <a:endParaRPr lang="it-IT" sz="1000" b="1" i="0" u="none" strike="noStrike" noProof="0">
                        <a:solidFill>
                          <a:srgbClr val="000000"/>
                        </a:solidFill>
                        <a:effectLst/>
                        <a:latin typeface="Aptos" panose="020B0004020202020204" pitchFamily="34" charset="0"/>
                      </a:endParaRPr>
                    </a:p>
                  </a:txBody>
                  <a:tcPr marL="5392" marR="5392" marT="5392" marB="0" anchor="ctr"/>
                </a:tc>
                <a:tc>
                  <a:txBody>
                    <a:bodyPr/>
                    <a:lstStyle/>
                    <a:p>
                      <a:pPr algn="just" fontAlgn="ctr">
                        <a:buNone/>
                      </a:pPr>
                      <a:r>
                        <a:rPr lang="it-IT" sz="1000" b="0" u="sng" strike="noStrike" noProof="0">
                          <a:solidFill>
                            <a:srgbClr val="0563C1"/>
                          </a:solidFill>
                          <a:effectLst/>
                          <a:hlinkClick r:id="rId23"/>
                        </a:rPr>
                        <a:t>Istituzione dei servizi delle professioni sanitarie infermieristiche, ostetriche, riabilitative, tecnico sanitarie, tecniche della prevenzione e delle professioni sociali –</a:t>
                      </a:r>
                      <a:br>
                        <a:rPr lang="it-IT" sz="1000" b="0" u="sng" strike="noStrike" noProof="0">
                          <a:solidFill>
                            <a:srgbClr val="0563C1"/>
                          </a:solidFill>
                          <a:effectLst/>
                          <a:hlinkClick r:id="rId23"/>
                        </a:rPr>
                      </a:br>
                      <a:r>
                        <a:rPr lang="it-IT" sz="1000" b="0" u="sng" strike="noStrike" noProof="0">
                          <a:solidFill>
                            <a:srgbClr val="0563C1"/>
                          </a:solidFill>
                          <a:effectLst/>
                          <a:hlinkClick r:id="rId23"/>
                        </a:rPr>
                        <a:t>Modifiche alla legge regionale 7 agosto 2002, n. 29.</a:t>
                      </a:r>
                      <a:endParaRPr lang="it-IT" sz="1000" b="0" i="0" u="sng" strike="noStrike" noProof="0">
                        <a:solidFill>
                          <a:srgbClr val="0563C1"/>
                        </a:solidFill>
                        <a:effectLst/>
                        <a:latin typeface="Aptos" panose="020B0004020202020204" pitchFamily="34" charset="0"/>
                      </a:endParaRPr>
                    </a:p>
                  </a:txBody>
                  <a:tcPr marL="5392" marR="5392" marT="5392" marB="0" anchor="ctr"/>
                </a:tc>
                <a:extLst>
                  <a:ext uri="{0D108BD9-81ED-4DB2-BD59-A6C34878D82A}">
                    <a16:rowId xmlns:a16="http://schemas.microsoft.com/office/drawing/2014/main" val="3245046329"/>
                  </a:ext>
                </a:extLst>
              </a:tr>
              <a:tr h="291168">
                <a:tc>
                  <a:txBody>
                    <a:bodyPr/>
                    <a:lstStyle/>
                    <a:p>
                      <a:pPr algn="ctr" fontAlgn="ctr">
                        <a:buNone/>
                      </a:pPr>
                      <a:r>
                        <a:rPr lang="it-IT" sz="1000" b="1" u="none" strike="noStrike" noProof="0">
                          <a:solidFill>
                            <a:srgbClr val="000000"/>
                          </a:solidFill>
                          <a:effectLst/>
                        </a:rPr>
                        <a:t>12 del 20/04/2016</a:t>
                      </a:r>
                      <a:endParaRPr lang="it-IT" sz="1000" b="1" i="0" u="none" strike="noStrike" noProof="0">
                        <a:solidFill>
                          <a:srgbClr val="000000"/>
                        </a:solidFill>
                        <a:effectLst/>
                        <a:latin typeface="Aptos" panose="020B0004020202020204" pitchFamily="34" charset="0"/>
                      </a:endParaRPr>
                    </a:p>
                  </a:txBody>
                  <a:tcPr marL="5392" marR="5392" marT="5392" marB="0" anchor="ctr"/>
                </a:tc>
                <a:tc>
                  <a:txBody>
                    <a:bodyPr/>
                    <a:lstStyle/>
                    <a:p>
                      <a:pPr algn="just" fontAlgn="ctr">
                        <a:buNone/>
                      </a:pPr>
                      <a:r>
                        <a:rPr lang="it-IT" sz="1000" b="0" u="sng" strike="noStrike" noProof="0">
                          <a:solidFill>
                            <a:srgbClr val="0563C1"/>
                          </a:solidFill>
                          <a:effectLst/>
                          <a:hlinkClick r:id="rId24"/>
                        </a:rPr>
                        <a:t>Modifiche alla legge regionale 12 febbraio 2016, n. 2 (Istituzione del Registro tumori di popolazione della Regione Calabria).</a:t>
                      </a:r>
                      <a:br>
                        <a:rPr lang="it-IT" sz="1000" b="0" u="sng" strike="noStrike" noProof="0">
                          <a:solidFill>
                            <a:srgbClr val="0563C1"/>
                          </a:solidFill>
                          <a:effectLst/>
                          <a:hlinkClick r:id="rId24"/>
                        </a:rPr>
                      </a:br>
                      <a:endParaRPr lang="it-IT" sz="1000" b="0" i="0" u="sng" strike="noStrike" noProof="0">
                        <a:solidFill>
                          <a:srgbClr val="0563C1"/>
                        </a:solidFill>
                        <a:effectLst/>
                        <a:latin typeface="Aptos" panose="020B0004020202020204" pitchFamily="34" charset="0"/>
                      </a:endParaRPr>
                    </a:p>
                  </a:txBody>
                  <a:tcPr marL="5392" marR="5392" marT="5392" marB="0" anchor="ctr"/>
                </a:tc>
                <a:extLst>
                  <a:ext uri="{0D108BD9-81ED-4DB2-BD59-A6C34878D82A}">
                    <a16:rowId xmlns:a16="http://schemas.microsoft.com/office/drawing/2014/main" val="3951731656"/>
                  </a:ext>
                </a:extLst>
              </a:tr>
              <a:tr h="194112">
                <a:tc>
                  <a:txBody>
                    <a:bodyPr/>
                    <a:lstStyle/>
                    <a:p>
                      <a:pPr algn="ctr" fontAlgn="ctr">
                        <a:buNone/>
                      </a:pPr>
                      <a:r>
                        <a:rPr lang="it-IT" sz="1000" b="1" u="none" strike="noStrike" noProof="0">
                          <a:solidFill>
                            <a:srgbClr val="000000"/>
                          </a:solidFill>
                          <a:effectLst/>
                        </a:rPr>
                        <a:t>13 del 20/04/2016</a:t>
                      </a:r>
                      <a:endParaRPr lang="it-IT" sz="1000" b="1" i="0" u="none" strike="noStrike" noProof="0">
                        <a:solidFill>
                          <a:srgbClr val="000000"/>
                        </a:solidFill>
                        <a:effectLst/>
                        <a:latin typeface="Aptos" panose="020B0004020202020204" pitchFamily="34" charset="0"/>
                      </a:endParaRPr>
                    </a:p>
                  </a:txBody>
                  <a:tcPr marL="5392" marR="5392" marT="5392" marB="0" anchor="ctr"/>
                </a:tc>
                <a:tc>
                  <a:txBody>
                    <a:bodyPr/>
                    <a:lstStyle/>
                    <a:p>
                      <a:pPr algn="just" fontAlgn="ctr">
                        <a:buNone/>
                      </a:pPr>
                      <a:r>
                        <a:rPr lang="it-IT" sz="1000" b="0" u="sng" strike="noStrike" noProof="0">
                          <a:solidFill>
                            <a:srgbClr val="0563C1"/>
                          </a:solidFill>
                          <a:effectLst/>
                          <a:hlinkClick r:id="rId25"/>
                        </a:rPr>
                        <a:t>Modifiche alla legge regionale 30 dicembre 2015, n. 31 e alla legge regionale 30 dicembre 2015, n. 32.</a:t>
                      </a:r>
                      <a:endParaRPr lang="it-IT" sz="1000" b="0" i="0" u="sng" strike="noStrike" noProof="0">
                        <a:solidFill>
                          <a:srgbClr val="0563C1"/>
                        </a:solidFill>
                        <a:effectLst/>
                        <a:latin typeface="Aptos" panose="020B0004020202020204" pitchFamily="34" charset="0"/>
                      </a:endParaRPr>
                    </a:p>
                  </a:txBody>
                  <a:tcPr marL="5392" marR="5392" marT="5392" marB="0" anchor="ctr"/>
                </a:tc>
                <a:extLst>
                  <a:ext uri="{0D108BD9-81ED-4DB2-BD59-A6C34878D82A}">
                    <a16:rowId xmlns:a16="http://schemas.microsoft.com/office/drawing/2014/main" val="3465418707"/>
                  </a:ext>
                </a:extLst>
              </a:tr>
              <a:tr h="194112">
                <a:tc>
                  <a:txBody>
                    <a:bodyPr/>
                    <a:lstStyle/>
                    <a:p>
                      <a:pPr algn="ctr" fontAlgn="ctr">
                        <a:buNone/>
                      </a:pPr>
                      <a:r>
                        <a:rPr lang="it-IT" sz="1000" b="1" u="none" strike="noStrike" noProof="0">
                          <a:solidFill>
                            <a:srgbClr val="000000"/>
                          </a:solidFill>
                          <a:effectLst/>
                        </a:rPr>
                        <a:t>14 del 29/06/2016</a:t>
                      </a:r>
                      <a:endParaRPr lang="it-IT" sz="1000" b="1" i="0" u="none" strike="noStrike" noProof="0">
                        <a:solidFill>
                          <a:srgbClr val="000000"/>
                        </a:solidFill>
                        <a:effectLst/>
                        <a:latin typeface="Aptos" panose="020B0004020202020204" pitchFamily="34" charset="0"/>
                      </a:endParaRPr>
                    </a:p>
                  </a:txBody>
                  <a:tcPr marL="5392" marR="5392" marT="5392" marB="0" anchor="ctr"/>
                </a:tc>
                <a:tc>
                  <a:txBody>
                    <a:bodyPr/>
                    <a:lstStyle/>
                    <a:p>
                      <a:pPr algn="just" fontAlgn="ctr">
                        <a:buNone/>
                      </a:pPr>
                      <a:r>
                        <a:rPr lang="it-IT" sz="1000" b="0" u="sng" strike="noStrike" noProof="0">
                          <a:solidFill>
                            <a:srgbClr val="0563C1"/>
                          </a:solidFill>
                          <a:effectLst/>
                          <a:hlinkClick r:id="rId26"/>
                        </a:rPr>
                        <a:t>Primi interventi per favorire la costituzione della Città metropolitana di Reggio Calabria</a:t>
                      </a:r>
                      <a:endParaRPr lang="it-IT" sz="1000" b="0" i="0" u="sng" strike="noStrike" noProof="0">
                        <a:solidFill>
                          <a:srgbClr val="0563C1"/>
                        </a:solidFill>
                        <a:effectLst/>
                        <a:latin typeface="Aptos" panose="020B0004020202020204" pitchFamily="34" charset="0"/>
                      </a:endParaRPr>
                    </a:p>
                  </a:txBody>
                  <a:tcPr marL="5392" marR="5392" marT="5392" marB="0" anchor="ctr"/>
                </a:tc>
                <a:extLst>
                  <a:ext uri="{0D108BD9-81ED-4DB2-BD59-A6C34878D82A}">
                    <a16:rowId xmlns:a16="http://schemas.microsoft.com/office/drawing/2014/main" val="1859718082"/>
                  </a:ext>
                </a:extLst>
              </a:tr>
              <a:tr h="291168">
                <a:tc>
                  <a:txBody>
                    <a:bodyPr/>
                    <a:lstStyle/>
                    <a:p>
                      <a:pPr algn="ctr" fontAlgn="ctr">
                        <a:buNone/>
                      </a:pPr>
                      <a:r>
                        <a:rPr lang="it-IT" sz="1000" b="1" u="none" strike="noStrike" noProof="0">
                          <a:solidFill>
                            <a:srgbClr val="000000"/>
                          </a:solidFill>
                          <a:effectLst/>
                        </a:rPr>
                        <a:t>15 del 29/06/2016</a:t>
                      </a:r>
                      <a:endParaRPr lang="it-IT" sz="1000" b="1" i="0" u="none" strike="noStrike" noProof="0">
                        <a:solidFill>
                          <a:srgbClr val="000000"/>
                        </a:solidFill>
                        <a:effectLst/>
                        <a:latin typeface="Aptos" panose="020B0004020202020204" pitchFamily="34" charset="0"/>
                      </a:endParaRPr>
                    </a:p>
                  </a:txBody>
                  <a:tcPr marL="5392" marR="5392" marT="5392" marB="0" anchor="ctr"/>
                </a:tc>
                <a:tc>
                  <a:txBody>
                    <a:bodyPr/>
                    <a:lstStyle/>
                    <a:p>
                      <a:pPr algn="just" fontAlgn="ctr">
                        <a:buNone/>
                      </a:pPr>
                      <a:r>
                        <a:rPr lang="it-IT" sz="1000" b="0" u="sng" strike="noStrike" noProof="0">
                          <a:solidFill>
                            <a:srgbClr val="0563C1"/>
                          </a:solidFill>
                          <a:effectLst/>
                          <a:hlinkClick r:id="rId27"/>
                        </a:rPr>
                        <a:t>Modifiche alla legge regionale n. 17/2005 (Norme per l’esercizio della delega di funzioni amministrative sulle aree del demanio marittimo).</a:t>
                      </a:r>
                      <a:br>
                        <a:rPr lang="it-IT" sz="1000" b="0" u="sng" strike="noStrike" noProof="0">
                          <a:solidFill>
                            <a:srgbClr val="0563C1"/>
                          </a:solidFill>
                          <a:effectLst/>
                          <a:hlinkClick r:id="rId27"/>
                        </a:rPr>
                      </a:br>
                      <a:endParaRPr lang="it-IT" sz="1000" b="0" i="0" u="sng" strike="noStrike" noProof="0">
                        <a:solidFill>
                          <a:srgbClr val="0563C1"/>
                        </a:solidFill>
                        <a:effectLst/>
                        <a:latin typeface="Aptos" panose="020B0004020202020204" pitchFamily="34" charset="0"/>
                      </a:endParaRPr>
                    </a:p>
                  </a:txBody>
                  <a:tcPr marL="5392" marR="5392" marT="5392" marB="0" anchor="ctr"/>
                </a:tc>
                <a:extLst>
                  <a:ext uri="{0D108BD9-81ED-4DB2-BD59-A6C34878D82A}">
                    <a16:rowId xmlns:a16="http://schemas.microsoft.com/office/drawing/2014/main" val="690337034"/>
                  </a:ext>
                </a:extLst>
              </a:tr>
              <a:tr h="388223">
                <a:tc>
                  <a:txBody>
                    <a:bodyPr/>
                    <a:lstStyle/>
                    <a:p>
                      <a:pPr algn="ctr" fontAlgn="ctr">
                        <a:buNone/>
                      </a:pPr>
                      <a:r>
                        <a:rPr lang="it-IT" sz="1000" b="1" u="none" strike="noStrike" noProof="0">
                          <a:solidFill>
                            <a:srgbClr val="000000"/>
                          </a:solidFill>
                          <a:effectLst/>
                        </a:rPr>
                        <a:t>16 del 29/06/2016</a:t>
                      </a:r>
                      <a:endParaRPr lang="it-IT" sz="1000" b="1" i="0" u="none" strike="noStrike" noProof="0">
                        <a:solidFill>
                          <a:srgbClr val="000000"/>
                        </a:solidFill>
                        <a:effectLst/>
                        <a:latin typeface="Aptos" panose="020B0004020202020204" pitchFamily="34" charset="0"/>
                      </a:endParaRPr>
                    </a:p>
                  </a:txBody>
                  <a:tcPr marL="5392" marR="5392" marT="5392" marB="0" anchor="ctr"/>
                </a:tc>
                <a:tc>
                  <a:txBody>
                    <a:bodyPr/>
                    <a:lstStyle/>
                    <a:p>
                      <a:pPr algn="just" fontAlgn="ctr">
                        <a:buNone/>
                      </a:pPr>
                      <a:r>
                        <a:rPr lang="it-IT" sz="1000" b="0" u="sng" strike="noStrike" noProof="0">
                          <a:solidFill>
                            <a:srgbClr val="0563C1"/>
                          </a:solidFill>
                          <a:effectLst/>
                          <a:hlinkClick r:id="rId28"/>
                        </a:rPr>
                        <a:t>Modifica alla legge regionale 31 dicembre 2015, n. 37 (Modifica alla legge regionale n. 35 del 19 ottobre 2009 e s.m.i. – Procedure per la denuncia degli interventi di carattere strutturale e per la pianificazione territoriale in prospettiva sismica). </a:t>
                      </a:r>
                      <a:endParaRPr lang="it-IT" sz="1000" b="0" i="0" u="sng" strike="noStrike" noProof="0">
                        <a:solidFill>
                          <a:srgbClr val="0563C1"/>
                        </a:solidFill>
                        <a:effectLst/>
                        <a:latin typeface="Aptos" panose="020B0004020202020204" pitchFamily="34" charset="0"/>
                      </a:endParaRPr>
                    </a:p>
                  </a:txBody>
                  <a:tcPr marL="5392" marR="5392" marT="5392" marB="0" anchor="ctr"/>
                </a:tc>
                <a:extLst>
                  <a:ext uri="{0D108BD9-81ED-4DB2-BD59-A6C34878D82A}">
                    <a16:rowId xmlns:a16="http://schemas.microsoft.com/office/drawing/2014/main" val="1196245619"/>
                  </a:ext>
                </a:extLst>
              </a:tr>
              <a:tr h="291168">
                <a:tc>
                  <a:txBody>
                    <a:bodyPr/>
                    <a:lstStyle/>
                    <a:p>
                      <a:pPr algn="ctr" fontAlgn="ctr">
                        <a:buNone/>
                      </a:pPr>
                      <a:r>
                        <a:rPr lang="it-IT" sz="1000" b="1" u="none" strike="noStrike" noProof="0">
                          <a:solidFill>
                            <a:srgbClr val="000000"/>
                          </a:solidFill>
                          <a:effectLst/>
                        </a:rPr>
                        <a:t>17 del 29/06/2016</a:t>
                      </a:r>
                      <a:endParaRPr lang="it-IT" sz="1000" b="1" i="0" u="none" strike="noStrike" noProof="0">
                        <a:solidFill>
                          <a:srgbClr val="000000"/>
                        </a:solidFill>
                        <a:effectLst/>
                        <a:latin typeface="Aptos" panose="020B0004020202020204" pitchFamily="34" charset="0"/>
                      </a:endParaRPr>
                    </a:p>
                  </a:txBody>
                  <a:tcPr marL="5392" marR="5392" marT="5392" marB="0" anchor="ctr"/>
                </a:tc>
                <a:tc>
                  <a:txBody>
                    <a:bodyPr/>
                    <a:lstStyle/>
                    <a:p>
                      <a:pPr algn="just" fontAlgn="ctr">
                        <a:buNone/>
                      </a:pPr>
                      <a:r>
                        <a:rPr lang="it-IT" sz="1000" b="0" u="sng" strike="noStrike" noProof="0">
                          <a:solidFill>
                            <a:srgbClr val="0563C1"/>
                          </a:solidFill>
                          <a:effectLst/>
                          <a:hlinkClick r:id="rId29"/>
                        </a:rPr>
                        <a:t>Modifica alla legge regionale 31 dicembre 2015, n.39 (Disposizioni relative alla costituzione di una società per azioni finalizzata all’esercizio dello scalo aeroportuale di Crotone)</a:t>
                      </a:r>
                      <a:endParaRPr lang="it-IT" sz="1000" b="0" i="0" u="sng" strike="noStrike" noProof="0">
                        <a:solidFill>
                          <a:srgbClr val="0563C1"/>
                        </a:solidFill>
                        <a:effectLst/>
                        <a:latin typeface="Aptos" panose="020B0004020202020204" pitchFamily="34" charset="0"/>
                      </a:endParaRPr>
                    </a:p>
                  </a:txBody>
                  <a:tcPr marL="5392" marR="5392" marT="5392" marB="0" anchor="ctr"/>
                </a:tc>
                <a:extLst>
                  <a:ext uri="{0D108BD9-81ED-4DB2-BD59-A6C34878D82A}">
                    <a16:rowId xmlns:a16="http://schemas.microsoft.com/office/drawing/2014/main" val="1087313316"/>
                  </a:ext>
                </a:extLst>
              </a:tr>
              <a:tr h="291168">
                <a:tc>
                  <a:txBody>
                    <a:bodyPr/>
                    <a:lstStyle/>
                    <a:p>
                      <a:pPr algn="ctr" fontAlgn="ctr">
                        <a:buNone/>
                      </a:pPr>
                      <a:r>
                        <a:rPr lang="it-IT" sz="1000" b="1" u="none" strike="noStrike" noProof="0">
                          <a:solidFill>
                            <a:srgbClr val="000000"/>
                          </a:solidFill>
                          <a:effectLst/>
                        </a:rPr>
                        <a:t>18 del 05/07/2016</a:t>
                      </a:r>
                      <a:endParaRPr lang="it-IT" sz="1000" b="1" i="0" u="none" strike="noStrike" noProof="0">
                        <a:solidFill>
                          <a:srgbClr val="000000"/>
                        </a:solidFill>
                        <a:effectLst/>
                        <a:latin typeface="Aptos" panose="020B0004020202020204" pitchFamily="34" charset="0"/>
                      </a:endParaRPr>
                    </a:p>
                  </a:txBody>
                  <a:tcPr marL="5392" marR="5392" marT="5392" marB="0" anchor="ctr"/>
                </a:tc>
                <a:tc>
                  <a:txBody>
                    <a:bodyPr/>
                    <a:lstStyle/>
                    <a:p>
                      <a:pPr algn="just" fontAlgn="ctr">
                        <a:buNone/>
                      </a:pPr>
                      <a:r>
                        <a:rPr lang="it-IT" sz="1000" b="0" u="sng" strike="noStrike" noProof="0">
                          <a:solidFill>
                            <a:srgbClr val="0563C1"/>
                          </a:solidFill>
                          <a:effectLst/>
                          <a:hlinkClick r:id="rId30"/>
                        </a:rPr>
                        <a:t>Modifiche alla legge regionale 16 maggio 2013, n. 25 (Attribuzione all’Azienda Calabria Verde della funzione di supporto alla Protezione civile regionale).</a:t>
                      </a:r>
                      <a:endParaRPr lang="it-IT" sz="1000" b="0" i="0" u="sng" strike="noStrike" noProof="0">
                        <a:solidFill>
                          <a:srgbClr val="0563C1"/>
                        </a:solidFill>
                        <a:effectLst/>
                        <a:latin typeface="Aptos" panose="020B0004020202020204" pitchFamily="34" charset="0"/>
                      </a:endParaRPr>
                    </a:p>
                  </a:txBody>
                  <a:tcPr marL="5392" marR="5392" marT="5392" marB="0" anchor="ctr"/>
                </a:tc>
                <a:extLst>
                  <a:ext uri="{0D108BD9-81ED-4DB2-BD59-A6C34878D82A}">
                    <a16:rowId xmlns:a16="http://schemas.microsoft.com/office/drawing/2014/main" val="1683881954"/>
                  </a:ext>
                </a:extLst>
              </a:tr>
            </a:tbl>
          </a:graphicData>
        </a:graphic>
      </p:graphicFrame>
      <p:sp>
        <p:nvSpPr>
          <p:cNvPr id="6" name="Segnaposto piè di pagina 5">
            <a:extLst>
              <a:ext uri="{FF2B5EF4-FFF2-40B4-BE49-F238E27FC236}">
                <a16:creationId xmlns:a16="http://schemas.microsoft.com/office/drawing/2014/main" id="{439EB5B5-8985-C09D-7EB7-3CEAFCA38141}"/>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7" name="Rectangle 1">
            <a:extLst>
              <a:ext uri="{FF2B5EF4-FFF2-40B4-BE49-F238E27FC236}">
                <a16:creationId xmlns:a16="http://schemas.microsoft.com/office/drawing/2014/main" id="{7B25BF01-8E5E-9600-0DE5-4892F680EF18}"/>
              </a:ext>
            </a:extLst>
          </p:cNvPr>
          <p:cNvSpPr txBox="1">
            <a:spLocks/>
          </p:cNvSpPr>
          <p:nvPr/>
        </p:nvSpPr>
        <p:spPr>
          <a:xfrm>
            <a:off x="3048" y="0"/>
            <a:ext cx="12188952" cy="5040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1190728486"/>
      </p:ext>
    </p:extLst>
  </p:cSld>
  <p:clrMapOvr>
    <a:masterClrMapping/>
  </p:clrMapOvr>
  <mc:AlternateContent xmlns:mc="http://schemas.openxmlformats.org/markup-compatibility/2006" xmlns:p14="http://schemas.microsoft.com/office/powerpoint/2010/main">
    <mc:Choice Requires="p14">
      <p:transition spd="slow" p14:dur="2000" advTm="639"/>
    </mc:Choice>
    <mc:Fallback xmlns="">
      <p:transition spd="slow" advTm="639"/>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C7DE5-6CF5-DC74-F4D9-94E4BA55B4A8}"/>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673A4087-3122-EF65-B008-567F709FB279}"/>
              </a:ext>
            </a:extLst>
          </p:cNvPr>
          <p:cNvSpPr>
            <a:spLocks noGrp="1"/>
          </p:cNvSpPr>
          <p:nvPr>
            <p:ph type="sldNum" sz="quarter" idx="12"/>
          </p:nvPr>
        </p:nvSpPr>
        <p:spPr>
          <a:xfrm>
            <a:off x="9428180" y="6525979"/>
            <a:ext cx="2743200" cy="365125"/>
          </a:xfrm>
        </p:spPr>
        <p:txBody>
          <a:bodyPr/>
          <a:lstStyle/>
          <a:p>
            <a:fld id="{C0A75620-F3D8-4140-B583-EC592D52B7F3}" type="slidenum">
              <a:rPr lang="it-IT" noProof="0" smtClean="0"/>
              <a:pPr/>
              <a:t>116</a:t>
            </a:fld>
            <a:endParaRPr lang="it-IT" noProof="0"/>
          </a:p>
        </p:txBody>
      </p:sp>
      <p:graphicFrame>
        <p:nvGraphicFramePr>
          <p:cNvPr id="4" name="Tabella 3" descr="TAB. X LEGISLATURA LEGGI REGIONALI">
            <a:extLst>
              <a:ext uri="{FF2B5EF4-FFF2-40B4-BE49-F238E27FC236}">
                <a16:creationId xmlns:a16="http://schemas.microsoft.com/office/drawing/2014/main" id="{14EA8CE8-C53B-ED15-97E3-4919AAA9F03B}"/>
              </a:ext>
            </a:extLst>
          </p:cNvPr>
          <p:cNvGraphicFramePr>
            <a:graphicFrameLocks noGrp="1"/>
          </p:cNvGraphicFramePr>
          <p:nvPr>
            <p:extLst>
              <p:ext uri="{D42A27DB-BD31-4B8C-83A1-F6EECF244321}">
                <p14:modId xmlns:p14="http://schemas.microsoft.com/office/powerpoint/2010/main" val="97684511"/>
              </p:ext>
            </p:extLst>
          </p:nvPr>
        </p:nvGraphicFramePr>
        <p:xfrm>
          <a:off x="553800" y="640443"/>
          <a:ext cx="5400000" cy="5875530"/>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3277216942"/>
                    </a:ext>
                  </a:extLst>
                </a:gridCol>
                <a:gridCol w="4500000">
                  <a:extLst>
                    <a:ext uri="{9D8B030D-6E8A-4147-A177-3AD203B41FA5}">
                      <a16:colId xmlns:a16="http://schemas.microsoft.com/office/drawing/2014/main" val="3354399447"/>
                    </a:ext>
                  </a:extLst>
                </a:gridCol>
              </a:tblGrid>
              <a:tr h="101194">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1464660042"/>
                  </a:ext>
                </a:extLst>
              </a:tr>
              <a:tr h="404776">
                <a:tc>
                  <a:txBody>
                    <a:bodyPr/>
                    <a:lstStyle/>
                    <a:p>
                      <a:pPr algn="ctr" fontAlgn="ctr">
                        <a:buNone/>
                      </a:pPr>
                      <a:r>
                        <a:rPr lang="it-IT" sz="1000" b="1" u="none" strike="noStrike" noProof="0">
                          <a:solidFill>
                            <a:srgbClr val="000000"/>
                          </a:solidFill>
                          <a:effectLst/>
                        </a:rPr>
                        <a:t>19 del 05/07/2016</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2"/>
                        </a:rPr>
                        <a:t>Modifiche all’ articolo 11 della legge regionale 16 maggio 2013, n. 25 (Istituzione dell’ Azienda regionale per la forestazione e le politiche per la montagna - Azienda Calabria Verde - e disposizioni in materia di forestazione e di politiche della montagna).</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2263881500"/>
                  </a:ext>
                </a:extLst>
              </a:tr>
              <a:tr h="202388">
                <a:tc>
                  <a:txBody>
                    <a:bodyPr/>
                    <a:lstStyle/>
                    <a:p>
                      <a:pPr algn="ctr" fontAlgn="ctr">
                        <a:buNone/>
                      </a:pPr>
                      <a:r>
                        <a:rPr lang="it-IT" sz="1000" b="1" u="none" strike="noStrike" noProof="0">
                          <a:solidFill>
                            <a:srgbClr val="000000"/>
                          </a:solidFill>
                          <a:effectLst/>
                        </a:rPr>
                        <a:t>20 del 05/07/2016</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3"/>
                        </a:rPr>
                        <a:t>Modifiche alla legge regionale 29 marzo 2013, n. 15 (Norme sui servizi educativi per la prima infanzia).</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3253774252"/>
                  </a:ext>
                </a:extLst>
              </a:tr>
              <a:tr h="202388">
                <a:tc>
                  <a:txBody>
                    <a:bodyPr/>
                    <a:lstStyle/>
                    <a:p>
                      <a:pPr algn="ctr" fontAlgn="ctr">
                        <a:buNone/>
                      </a:pPr>
                      <a:r>
                        <a:rPr lang="it-IT" sz="1000" b="1" u="none" strike="noStrike" noProof="0">
                          <a:solidFill>
                            <a:srgbClr val="000000"/>
                          </a:solidFill>
                          <a:effectLst/>
                        </a:rPr>
                        <a:t>21 del 05/07/2016</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4"/>
                        </a:rPr>
                        <a:t>Disposizioni in materia di rateizzazione dei debiti tributari e delle relative sanzioni</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3911455811"/>
                  </a:ext>
                </a:extLst>
              </a:tr>
              <a:tr h="303582">
                <a:tc>
                  <a:txBody>
                    <a:bodyPr/>
                    <a:lstStyle/>
                    <a:p>
                      <a:pPr algn="ctr" fontAlgn="ctr">
                        <a:buNone/>
                      </a:pPr>
                      <a:r>
                        <a:rPr lang="it-IT" sz="1000" b="1" u="none" strike="noStrike" noProof="0">
                          <a:solidFill>
                            <a:srgbClr val="000000"/>
                          </a:solidFill>
                          <a:effectLst/>
                        </a:rPr>
                        <a:t>22 del 05/07/2016</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5"/>
                        </a:rPr>
                        <a:t>Modifiche alla legge regionale 30 aprile 2009, n. 14 (Nuova disciplina per l’esercizio dell’attività agrituristica, didattica e sociale nelle aziende agricole).</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3562588108"/>
                  </a:ext>
                </a:extLst>
              </a:tr>
              <a:tr h="202388">
                <a:tc>
                  <a:txBody>
                    <a:bodyPr/>
                    <a:lstStyle/>
                    <a:p>
                      <a:pPr algn="ctr" fontAlgn="ctr">
                        <a:buNone/>
                      </a:pPr>
                      <a:r>
                        <a:rPr lang="it-IT" sz="1000" b="1" u="none" strike="noStrike" noProof="0">
                          <a:solidFill>
                            <a:srgbClr val="000000"/>
                          </a:solidFill>
                          <a:effectLst/>
                        </a:rPr>
                        <a:t>23 del 05/07/2016</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6"/>
                        </a:rPr>
                        <a:t>Modifiche alla legge regionale 2 maggio 2001, n. 10 (Medicina dello sport e tutela sanitaria delle attività motorie e sportive). </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2124651279"/>
                  </a:ext>
                </a:extLst>
              </a:tr>
              <a:tr h="505969">
                <a:tc>
                  <a:txBody>
                    <a:bodyPr/>
                    <a:lstStyle/>
                    <a:p>
                      <a:pPr algn="ctr" fontAlgn="ctr">
                        <a:buNone/>
                      </a:pPr>
                      <a:r>
                        <a:rPr lang="it-IT" sz="1000" b="1" u="none" strike="noStrike" noProof="0">
                          <a:solidFill>
                            <a:srgbClr val="000000"/>
                          </a:solidFill>
                          <a:effectLst/>
                        </a:rPr>
                        <a:t>24 del 05/08/2016</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7"/>
                        </a:rPr>
                        <a:t>Disposizioni in materia di liquidazione delle comunità montane soppresse ai sensi dell’articolo 2 della legge regionale 16 maggio 2013, n. 25 (Istituzione dell’Azienda regionale per la forestazione e le politiche per la montagna Azienda Calabria Verde – e disposizioni in materia di forestazione e di politiche della montagna).</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3100328006"/>
                  </a:ext>
                </a:extLst>
              </a:tr>
              <a:tr h="202388">
                <a:tc>
                  <a:txBody>
                    <a:bodyPr/>
                    <a:lstStyle/>
                    <a:p>
                      <a:pPr algn="ctr" fontAlgn="ctr">
                        <a:buNone/>
                      </a:pPr>
                      <a:r>
                        <a:rPr lang="it-IT" sz="1000" b="1" u="none" strike="noStrike" noProof="0">
                          <a:solidFill>
                            <a:srgbClr val="000000"/>
                          </a:solidFill>
                          <a:effectLst/>
                        </a:rPr>
                        <a:t>25 del 05/08/2016</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8"/>
                        </a:rPr>
                        <a:t>Riconoscimento della legittimità dei debiti fuori bilancio derivanti ai sensi dell’articolo 73 del decreto legislativo 23 giugno 2011, n. 118.</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1590093202"/>
                  </a:ext>
                </a:extLst>
              </a:tr>
              <a:tr h="303582">
                <a:tc>
                  <a:txBody>
                    <a:bodyPr/>
                    <a:lstStyle/>
                    <a:p>
                      <a:pPr algn="ctr" fontAlgn="ctr">
                        <a:buNone/>
                      </a:pPr>
                      <a:r>
                        <a:rPr lang="it-IT" sz="1000" b="1" u="none" strike="noStrike" noProof="0">
                          <a:solidFill>
                            <a:srgbClr val="000000"/>
                          </a:solidFill>
                          <a:effectLst/>
                        </a:rPr>
                        <a:t>26 del 05/08/2016</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9"/>
                        </a:rPr>
                        <a:t>Variazione al bilancio di previsione finanziario 2016-2018, ai sensi dell’articolo 51, comma 1, del decreto legislativo 23 giugno 2011, n. 118.</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3264673641"/>
                  </a:ext>
                </a:extLst>
              </a:tr>
              <a:tr h="505969">
                <a:tc>
                  <a:txBody>
                    <a:bodyPr/>
                    <a:lstStyle/>
                    <a:p>
                      <a:pPr algn="ctr" fontAlgn="ctr">
                        <a:buNone/>
                      </a:pPr>
                      <a:r>
                        <a:rPr lang="it-IT" sz="1000" b="1" u="none" strike="noStrike" noProof="0">
                          <a:solidFill>
                            <a:srgbClr val="000000"/>
                          </a:solidFill>
                          <a:effectLst/>
                        </a:rPr>
                        <a:t>27 del 05/08/2016</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10"/>
                        </a:rPr>
                        <a:t>Modifica dell’articolo 3 della legge regionale 11 maggio 2007, n. 9 – Provvedimento generale recante norme di tipo ordinamentale e finanziario (Collegato alla manovra</a:t>
                      </a:r>
                      <a:br>
                        <a:rPr lang="it-IT" sz="1000" b="0" u="sng" strike="noStrike" noProof="0">
                          <a:solidFill>
                            <a:srgbClr val="0563C1"/>
                          </a:solidFill>
                          <a:effectLst/>
                          <a:hlinkClick r:id="rId10"/>
                        </a:rPr>
                      </a:br>
                      <a:r>
                        <a:rPr lang="it-IT" sz="1000" b="0" u="sng" strike="noStrike" noProof="0">
                          <a:solidFill>
                            <a:srgbClr val="0563C1"/>
                          </a:solidFill>
                          <a:effectLst/>
                          <a:hlinkClick r:id="rId10"/>
                        </a:rPr>
                        <a:t>di finanza regionale per l’anno 2007, art. 3, comma 4, della legge regionale n. 8/2002).</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3641963119"/>
                  </a:ext>
                </a:extLst>
              </a:tr>
              <a:tr h="303582">
                <a:tc>
                  <a:txBody>
                    <a:bodyPr/>
                    <a:lstStyle/>
                    <a:p>
                      <a:pPr algn="ctr" fontAlgn="ctr">
                        <a:buNone/>
                      </a:pPr>
                      <a:r>
                        <a:rPr lang="it-IT" sz="1000" b="1" u="none" strike="noStrike" noProof="0">
                          <a:solidFill>
                            <a:srgbClr val="000000"/>
                          </a:solidFill>
                          <a:effectLst/>
                        </a:rPr>
                        <a:t>28 del 05/08/2016</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11"/>
                        </a:rPr>
                        <a:t>Ulteriori modifiche ed integrazioni alla legge regionale 16 aprile 2002, n. 19 (Norme per la tutela, governo ed uso del territorio – Legge urbanistica della Regione Calabria)</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1264144095"/>
                  </a:ext>
                </a:extLst>
              </a:tr>
              <a:tr h="202388">
                <a:tc>
                  <a:txBody>
                    <a:bodyPr/>
                    <a:lstStyle/>
                    <a:p>
                      <a:pPr algn="ctr" fontAlgn="ctr">
                        <a:buNone/>
                      </a:pPr>
                      <a:r>
                        <a:rPr lang="it-IT" sz="1000" b="1" u="none" strike="noStrike" noProof="0">
                          <a:solidFill>
                            <a:srgbClr val="000000"/>
                          </a:solidFill>
                          <a:effectLst/>
                        </a:rPr>
                        <a:t>29 del 05/08/2016</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12"/>
                        </a:rPr>
                        <a:t>Modifiche alla legge regionale 31 dicembre 2015, n. 35.</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818990915"/>
                  </a:ext>
                </a:extLst>
              </a:tr>
              <a:tr h="404776">
                <a:tc>
                  <a:txBody>
                    <a:bodyPr/>
                    <a:lstStyle/>
                    <a:p>
                      <a:pPr algn="ctr" fontAlgn="ctr">
                        <a:buNone/>
                      </a:pPr>
                      <a:r>
                        <a:rPr lang="it-IT" sz="1000" b="1" u="none" strike="noStrike" noProof="0">
                          <a:solidFill>
                            <a:srgbClr val="000000"/>
                          </a:solidFill>
                          <a:effectLst/>
                        </a:rPr>
                        <a:t>30 del 12/10/2016</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13"/>
                        </a:rPr>
                        <a:t>Disposizioni sulla partecipazione della Regione Calabria alla formazione e all’attuazione della normativa e delle politiche dell’Unione Europea e sulla programmazione nazionale per le politiche di sviluppo e coesione.</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696854421"/>
                  </a:ext>
                </a:extLst>
              </a:tr>
              <a:tr h="202388">
                <a:tc>
                  <a:txBody>
                    <a:bodyPr/>
                    <a:lstStyle/>
                    <a:p>
                      <a:pPr algn="ctr" fontAlgn="ctr">
                        <a:buNone/>
                      </a:pPr>
                      <a:r>
                        <a:rPr lang="it-IT" sz="1000" b="1" u="none" strike="noStrike" noProof="0">
                          <a:solidFill>
                            <a:srgbClr val="000000"/>
                          </a:solidFill>
                          <a:effectLst/>
                        </a:rPr>
                        <a:t>31 del 08/11/2016</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14"/>
                        </a:rPr>
                        <a:t>Norme per l’utilizzo dei lavoratori socialmente utili, di pubblica utilità ed ex articolo 7 D.lgs. n. 469/1997 nel bacino regionale calabrese.</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4116668182"/>
                  </a:ext>
                </a:extLst>
              </a:tr>
              <a:tr h="303582">
                <a:tc>
                  <a:txBody>
                    <a:bodyPr/>
                    <a:lstStyle/>
                    <a:p>
                      <a:pPr algn="ctr" fontAlgn="ctr">
                        <a:buNone/>
                      </a:pPr>
                      <a:r>
                        <a:rPr lang="it-IT" sz="1000" b="1" u="none" strike="noStrike" noProof="0">
                          <a:solidFill>
                            <a:srgbClr val="000000"/>
                          </a:solidFill>
                          <a:effectLst/>
                        </a:rPr>
                        <a:t>32 del 08/11/2016</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15"/>
                        </a:rPr>
                        <a:t>Modifiche ed integrazioni alla legge regionale 21 agosto 2007, n. 18 (Norme in materia di usi civici).</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85203152"/>
                  </a:ext>
                </a:extLst>
              </a:tr>
            </a:tbl>
          </a:graphicData>
        </a:graphic>
      </p:graphicFrame>
      <p:graphicFrame>
        <p:nvGraphicFramePr>
          <p:cNvPr id="7" name="Tabella 6" descr="TAB. X LEGISLATURA LEGGI REGIONALI">
            <a:extLst>
              <a:ext uri="{FF2B5EF4-FFF2-40B4-BE49-F238E27FC236}">
                <a16:creationId xmlns:a16="http://schemas.microsoft.com/office/drawing/2014/main" id="{C2BB1067-7A9B-BE5D-6D19-AD3C2B85D336}"/>
              </a:ext>
            </a:extLst>
          </p:cNvPr>
          <p:cNvGraphicFramePr>
            <a:graphicFrameLocks noGrp="1"/>
          </p:cNvGraphicFramePr>
          <p:nvPr>
            <p:extLst>
              <p:ext uri="{D42A27DB-BD31-4B8C-83A1-F6EECF244321}">
                <p14:modId xmlns:p14="http://schemas.microsoft.com/office/powerpoint/2010/main" val="1457099521"/>
              </p:ext>
            </p:extLst>
          </p:nvPr>
        </p:nvGraphicFramePr>
        <p:xfrm>
          <a:off x="6238200" y="640443"/>
          <a:ext cx="5400000" cy="5885536"/>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2252627039"/>
                    </a:ext>
                  </a:extLst>
                </a:gridCol>
                <a:gridCol w="4500000">
                  <a:extLst>
                    <a:ext uri="{9D8B030D-6E8A-4147-A177-3AD203B41FA5}">
                      <a16:colId xmlns:a16="http://schemas.microsoft.com/office/drawing/2014/main" val="3169838994"/>
                    </a:ext>
                  </a:extLst>
                </a:gridCol>
              </a:tblGrid>
              <a:tr h="106130">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414876672"/>
                  </a:ext>
                </a:extLst>
              </a:tr>
              <a:tr h="318391">
                <a:tc>
                  <a:txBody>
                    <a:bodyPr/>
                    <a:lstStyle/>
                    <a:p>
                      <a:pPr algn="ctr" fontAlgn="ctr">
                        <a:buNone/>
                      </a:pPr>
                      <a:r>
                        <a:rPr lang="it-IT" sz="1000" b="1" u="none" strike="noStrike" noProof="0">
                          <a:solidFill>
                            <a:srgbClr val="000000"/>
                          </a:solidFill>
                          <a:effectLst/>
                        </a:rPr>
                        <a:t>33 del 08/11/2016</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6"/>
                        </a:rPr>
                        <a:t>Modifiche alla legge regionale 10 febbraio 2011, n. 1 (Istituzione Enoteca regionale - Casa dei vini di Calabria).</a:t>
                      </a:r>
                      <a:br>
                        <a:rPr lang="it-IT" sz="1000" b="0" u="sng" strike="noStrike" noProof="0">
                          <a:solidFill>
                            <a:srgbClr val="0563C1"/>
                          </a:solidFill>
                          <a:effectLst/>
                          <a:hlinkClick r:id="rId16"/>
                        </a:rPr>
                      </a:b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600824834"/>
                  </a:ext>
                </a:extLst>
              </a:tr>
              <a:tr h="212260">
                <a:tc>
                  <a:txBody>
                    <a:bodyPr/>
                    <a:lstStyle/>
                    <a:p>
                      <a:pPr algn="ctr" fontAlgn="ctr">
                        <a:buNone/>
                      </a:pPr>
                      <a:r>
                        <a:rPr lang="it-IT" sz="1000" b="1" u="none" strike="noStrike" noProof="0">
                          <a:solidFill>
                            <a:srgbClr val="000000"/>
                          </a:solidFill>
                          <a:effectLst/>
                        </a:rPr>
                        <a:t>34 del 08/11/2016</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7"/>
                        </a:rPr>
                        <a:t>Riconoscimento del ruolo sociale delle società di mutuo soccorso operanti in Calabria.</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160184115"/>
                  </a:ext>
                </a:extLst>
              </a:tr>
              <a:tr h="212260">
                <a:tc>
                  <a:txBody>
                    <a:bodyPr/>
                    <a:lstStyle/>
                    <a:p>
                      <a:pPr algn="ctr" fontAlgn="ctr">
                        <a:buNone/>
                      </a:pPr>
                      <a:r>
                        <a:rPr lang="it-IT" sz="1000" b="1" u="none" strike="noStrike" noProof="0">
                          <a:solidFill>
                            <a:srgbClr val="000000"/>
                          </a:solidFill>
                          <a:effectLst/>
                        </a:rPr>
                        <a:t>35 del 08/11/2016</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8"/>
                        </a:rPr>
                        <a:t>Cambio di denominazione dell’Azienda ospedaliera “Bianchi-Melacrino-Morelli” di Reggio Calabria</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210974241"/>
                  </a:ext>
                </a:extLst>
              </a:tr>
              <a:tr h="212260">
                <a:tc>
                  <a:txBody>
                    <a:bodyPr/>
                    <a:lstStyle/>
                    <a:p>
                      <a:pPr algn="ctr" fontAlgn="ctr">
                        <a:buNone/>
                      </a:pPr>
                      <a:r>
                        <a:rPr lang="it-IT" sz="1000" b="1" u="none" strike="noStrike" noProof="0">
                          <a:solidFill>
                            <a:srgbClr val="000000"/>
                          </a:solidFill>
                          <a:effectLst/>
                        </a:rPr>
                        <a:t>36 del 23/11/2016</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9"/>
                        </a:rPr>
                        <a:t>Modifiche alla legge regionale 12 novembre 2004, n. 28 (Garante per l’infanzia e l’adolescenza).</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788665534"/>
                  </a:ext>
                </a:extLst>
              </a:tr>
              <a:tr h="424521">
                <a:tc>
                  <a:txBody>
                    <a:bodyPr/>
                    <a:lstStyle/>
                    <a:p>
                      <a:pPr algn="ctr" fontAlgn="ctr">
                        <a:buNone/>
                      </a:pPr>
                      <a:r>
                        <a:rPr lang="it-IT" sz="1000" b="1" u="none" strike="noStrike" noProof="0">
                          <a:solidFill>
                            <a:srgbClr val="000000"/>
                          </a:solidFill>
                          <a:effectLst/>
                        </a:rPr>
                        <a:t>37 del 23/11/2016</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0"/>
                        </a:rPr>
                        <a:t>Riconoscimento della legittimità dei debiti fuori bilancio del Consiglio regionale della Calabria derivanti da sentenze di condanna esecutive, ai sensi dell'articolo 73, comma 1, lettera a) del decreto legislativo 23 giugno 2011, n. 118.</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995261706"/>
                  </a:ext>
                </a:extLst>
              </a:tr>
              <a:tr h="212260">
                <a:tc>
                  <a:txBody>
                    <a:bodyPr/>
                    <a:lstStyle/>
                    <a:p>
                      <a:pPr algn="ctr" fontAlgn="ctr">
                        <a:buNone/>
                      </a:pPr>
                      <a:r>
                        <a:rPr lang="it-IT" sz="1000" b="1" u="none" strike="noStrike" noProof="0">
                          <a:solidFill>
                            <a:srgbClr val="000000"/>
                          </a:solidFill>
                          <a:effectLst/>
                        </a:rPr>
                        <a:t>38 del 23/11/2016</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1"/>
                        </a:rPr>
                        <a:t>Istituzione dell’Osservatorio regionale sulla violenza di genere.</a:t>
                      </a:r>
                      <a:br>
                        <a:rPr lang="it-IT" sz="1000" b="0" u="sng" strike="noStrike" noProof="0">
                          <a:solidFill>
                            <a:srgbClr val="0563C1"/>
                          </a:solidFill>
                          <a:effectLst/>
                          <a:hlinkClick r:id="rId21"/>
                        </a:rPr>
                      </a:b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907884281"/>
                  </a:ext>
                </a:extLst>
              </a:tr>
              <a:tr h="212260">
                <a:tc>
                  <a:txBody>
                    <a:bodyPr/>
                    <a:lstStyle/>
                    <a:p>
                      <a:pPr algn="ctr" fontAlgn="ctr">
                        <a:buNone/>
                      </a:pPr>
                      <a:r>
                        <a:rPr lang="it-IT" sz="1000" b="1" u="none" strike="noStrike" noProof="0">
                          <a:solidFill>
                            <a:srgbClr val="000000"/>
                          </a:solidFill>
                          <a:effectLst/>
                        </a:rPr>
                        <a:t>39 del 02/12/2016</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2"/>
                        </a:rPr>
                        <a:t>Approvazione rendiconto generale relativo all’esercizio finanziario 2015</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4217888821"/>
                  </a:ext>
                </a:extLst>
              </a:tr>
              <a:tr h="424521">
                <a:tc>
                  <a:txBody>
                    <a:bodyPr/>
                    <a:lstStyle/>
                    <a:p>
                      <a:pPr algn="ctr" fontAlgn="ctr">
                        <a:buNone/>
                      </a:pPr>
                      <a:r>
                        <a:rPr lang="it-IT" sz="1000" b="1" u="none" strike="noStrike" noProof="0">
                          <a:solidFill>
                            <a:srgbClr val="000000"/>
                          </a:solidFill>
                          <a:effectLst/>
                        </a:rPr>
                        <a:t>40 del 02/12/2016</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3"/>
                        </a:rPr>
                        <a:t>Assestamento e provvedimento generale di variazione del bilancio di previsione della Regione Calabria per l’esercizio finanziario 2016-2018.</a:t>
                      </a:r>
                      <a:br>
                        <a:rPr lang="it-IT" sz="1000" b="0" u="sng" strike="noStrike" noProof="0">
                          <a:solidFill>
                            <a:srgbClr val="0563C1"/>
                          </a:solidFill>
                          <a:effectLst/>
                          <a:hlinkClick r:id="rId23"/>
                        </a:rPr>
                      </a:b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862848778"/>
                  </a:ext>
                </a:extLst>
              </a:tr>
              <a:tr h="212260">
                <a:tc>
                  <a:txBody>
                    <a:bodyPr/>
                    <a:lstStyle/>
                    <a:p>
                      <a:pPr algn="ctr" fontAlgn="ctr">
                        <a:buNone/>
                      </a:pPr>
                      <a:r>
                        <a:rPr lang="it-IT" sz="1000" b="1" u="none" strike="noStrike" noProof="0">
                          <a:solidFill>
                            <a:srgbClr val="000000"/>
                          </a:solidFill>
                          <a:effectLst/>
                        </a:rPr>
                        <a:t>41 del 27/12/2016</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4"/>
                        </a:rPr>
                        <a:t>Istituzione della Riserva naturale regionale delle Valli Cupe.</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1385797458"/>
                  </a:ext>
                </a:extLst>
              </a:tr>
              <a:tr h="424521">
                <a:tc>
                  <a:txBody>
                    <a:bodyPr/>
                    <a:lstStyle/>
                    <a:p>
                      <a:pPr algn="ctr" fontAlgn="ctr">
                        <a:buNone/>
                      </a:pPr>
                      <a:r>
                        <a:rPr lang="it-IT" sz="1000" b="1" u="none" strike="noStrike" noProof="0">
                          <a:solidFill>
                            <a:srgbClr val="000000"/>
                          </a:solidFill>
                          <a:effectLst/>
                        </a:rPr>
                        <a:t>42 del 27/12/2016</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5"/>
                        </a:rPr>
                        <a:t>Riconoscimento della legittimità dei debiti fuori bilancio derivanti da sentenze ai sensi dell'art. 73, comma 1, lettera a) del decreto legislativo 23 giugno 2011, n. 118</a:t>
                      </a:r>
                      <a:br>
                        <a:rPr lang="it-IT" sz="1000" b="0" u="sng" strike="noStrike" noProof="0">
                          <a:solidFill>
                            <a:srgbClr val="0563C1"/>
                          </a:solidFill>
                          <a:effectLst/>
                          <a:hlinkClick r:id="rId25"/>
                        </a:rPr>
                      </a:br>
                      <a:r>
                        <a:rPr lang="it-IT" sz="1000" b="0" u="sng" strike="noStrike" noProof="0">
                          <a:solidFill>
                            <a:srgbClr val="0563C1"/>
                          </a:solidFill>
                          <a:effectLst/>
                          <a:hlinkClick r:id="rId25"/>
                        </a:rPr>
                        <a:t>e s.m.i. </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488016920"/>
                  </a:ext>
                </a:extLst>
              </a:tr>
              <a:tr h="424521">
                <a:tc>
                  <a:txBody>
                    <a:bodyPr/>
                    <a:lstStyle/>
                    <a:p>
                      <a:pPr algn="ctr" fontAlgn="ctr">
                        <a:buNone/>
                      </a:pPr>
                      <a:r>
                        <a:rPr lang="it-IT" sz="1000" b="1" u="none" strike="noStrike" noProof="0">
                          <a:solidFill>
                            <a:srgbClr val="000000"/>
                          </a:solidFill>
                          <a:effectLst/>
                        </a:rPr>
                        <a:t>43 del 27/12/2016</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6"/>
                        </a:rPr>
                        <a:t>Provvedimento generale recante norme di tipo ordinamentale e procedurale (Collegato alla manovra di finanza regionale per l’anno 2017).</a:t>
                      </a:r>
                      <a:br>
                        <a:rPr lang="it-IT" sz="1000" b="0" u="sng" strike="noStrike" noProof="0">
                          <a:solidFill>
                            <a:srgbClr val="0563C1"/>
                          </a:solidFill>
                          <a:effectLst/>
                          <a:hlinkClick r:id="rId26"/>
                        </a:rPr>
                      </a:b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470703880"/>
                  </a:ext>
                </a:extLst>
              </a:tr>
              <a:tr h="212260">
                <a:tc>
                  <a:txBody>
                    <a:bodyPr/>
                    <a:lstStyle/>
                    <a:p>
                      <a:pPr algn="ctr" fontAlgn="ctr">
                        <a:buNone/>
                      </a:pPr>
                      <a:r>
                        <a:rPr lang="it-IT" sz="1000" b="1" u="none" strike="noStrike" noProof="0">
                          <a:solidFill>
                            <a:srgbClr val="000000"/>
                          </a:solidFill>
                          <a:effectLst/>
                        </a:rPr>
                        <a:t>44 del 27/12/2016</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7"/>
                        </a:rPr>
                        <a:t>Legge di stabilità regionale 2017. </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98816296"/>
                  </a:ext>
                </a:extLst>
              </a:tr>
              <a:tr h="212260">
                <a:tc>
                  <a:txBody>
                    <a:bodyPr/>
                    <a:lstStyle/>
                    <a:p>
                      <a:pPr algn="ctr" fontAlgn="ctr">
                        <a:buNone/>
                      </a:pPr>
                      <a:r>
                        <a:rPr lang="it-IT" sz="1000" b="1" u="none" strike="noStrike" noProof="0">
                          <a:solidFill>
                            <a:srgbClr val="000000"/>
                          </a:solidFill>
                          <a:effectLst/>
                        </a:rPr>
                        <a:t>45 del 27/12/2016</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8"/>
                        </a:rPr>
                        <a:t>Bilancio di previsione finanziario della Regione Calabria per gli anni 2017 – 2019.</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1844876404"/>
                  </a:ext>
                </a:extLst>
              </a:tr>
              <a:tr h="318391">
                <a:tc>
                  <a:txBody>
                    <a:bodyPr/>
                    <a:lstStyle/>
                    <a:p>
                      <a:pPr algn="ctr" fontAlgn="ctr">
                        <a:buNone/>
                      </a:pPr>
                      <a:r>
                        <a:rPr lang="it-IT" sz="1000" b="1" u="none" strike="noStrike" noProof="0">
                          <a:solidFill>
                            <a:srgbClr val="000000"/>
                          </a:solidFill>
                          <a:effectLst/>
                        </a:rPr>
                        <a:t>46 del 27/12/2016</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9"/>
                        </a:rPr>
                        <a:t>Modifiche alla legge regionale 11 agosto 2010, n. 21 (Misure straordinarie a sostegno dell'attività edilizia finalizzata al miglioramento della qualità del patrimonio edilizio residenziale).</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586090618"/>
                  </a:ext>
                </a:extLst>
              </a:tr>
              <a:tr h="212260">
                <a:tc>
                  <a:txBody>
                    <a:bodyPr/>
                    <a:lstStyle/>
                    <a:p>
                      <a:pPr algn="ctr" fontAlgn="ctr">
                        <a:buNone/>
                      </a:pPr>
                      <a:r>
                        <a:rPr lang="it-IT" sz="1000" b="1" u="none" strike="noStrike" noProof="0">
                          <a:solidFill>
                            <a:srgbClr val="000000"/>
                          </a:solidFill>
                          <a:effectLst/>
                        </a:rPr>
                        <a:t>47 del 27/12/2016</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30"/>
                        </a:rPr>
                        <a:t>Legge 194/1978. Norme per la corretta applicazione sul territorio regionale.</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1379686698"/>
                  </a:ext>
                </a:extLst>
              </a:tr>
            </a:tbl>
          </a:graphicData>
        </a:graphic>
      </p:graphicFrame>
      <p:sp>
        <p:nvSpPr>
          <p:cNvPr id="5" name="Segnaposto piè di pagina 4">
            <a:extLst>
              <a:ext uri="{FF2B5EF4-FFF2-40B4-BE49-F238E27FC236}">
                <a16:creationId xmlns:a16="http://schemas.microsoft.com/office/drawing/2014/main" id="{FDE0884B-A53B-2893-BFEA-A968EB24CDC8}"/>
              </a:ext>
            </a:extLst>
          </p:cNvPr>
          <p:cNvSpPr>
            <a:spLocks noGrp="1"/>
          </p:cNvSpPr>
          <p:nvPr>
            <p:ph type="ftr" sz="quarter" idx="11"/>
          </p:nvPr>
        </p:nvSpPr>
        <p:spPr>
          <a:xfrm>
            <a:off x="20620" y="6492875"/>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A8F3A336-56CE-7FD6-B5AD-059CCCAF31AD}"/>
              </a:ext>
            </a:extLst>
          </p:cNvPr>
          <p:cNvSpPr txBox="1">
            <a:spLocks/>
          </p:cNvSpPr>
          <p:nvPr/>
        </p:nvSpPr>
        <p:spPr>
          <a:xfrm>
            <a:off x="3048" y="0"/>
            <a:ext cx="12188952" cy="5040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2021095964"/>
      </p:ext>
    </p:extLst>
  </p:cSld>
  <p:clrMapOvr>
    <a:masterClrMapping/>
  </p:clrMapOvr>
  <mc:AlternateContent xmlns:mc="http://schemas.openxmlformats.org/markup-compatibility/2006" xmlns:p14="http://schemas.microsoft.com/office/powerpoint/2010/main">
    <mc:Choice Requires="p14">
      <p:transition spd="slow" p14:dur="2000" advTm="672"/>
    </mc:Choice>
    <mc:Fallback xmlns="">
      <p:transition spd="slow" advTm="672"/>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C22F8-B73B-2056-A0F7-6BD3EDC53A61}"/>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6AED6990-7F7A-615E-6B0D-4E09A965E021}"/>
              </a:ext>
            </a:extLst>
          </p:cNvPr>
          <p:cNvSpPr>
            <a:spLocks noGrp="1"/>
          </p:cNvSpPr>
          <p:nvPr>
            <p:ph type="sldNum" sz="quarter" idx="12"/>
          </p:nvPr>
        </p:nvSpPr>
        <p:spPr>
          <a:xfrm>
            <a:off x="9448800" y="6492874"/>
            <a:ext cx="2743200" cy="365125"/>
          </a:xfrm>
        </p:spPr>
        <p:txBody>
          <a:bodyPr/>
          <a:lstStyle/>
          <a:p>
            <a:fld id="{C0A75620-F3D8-4140-B583-EC592D52B7F3}" type="slidenum">
              <a:rPr lang="it-IT" noProof="0" smtClean="0"/>
              <a:pPr/>
              <a:t>117</a:t>
            </a:fld>
            <a:endParaRPr lang="it-IT" noProof="0"/>
          </a:p>
        </p:txBody>
      </p:sp>
      <p:graphicFrame>
        <p:nvGraphicFramePr>
          <p:cNvPr id="5" name="Tabella 4" descr="TAB. X LEGISLATURA LEGGI REGIONALI">
            <a:extLst>
              <a:ext uri="{FF2B5EF4-FFF2-40B4-BE49-F238E27FC236}">
                <a16:creationId xmlns:a16="http://schemas.microsoft.com/office/drawing/2014/main" id="{DEEC1BD6-058F-1B5A-5DAA-B4A060BDC347}"/>
              </a:ext>
            </a:extLst>
          </p:cNvPr>
          <p:cNvGraphicFramePr>
            <a:graphicFrameLocks noGrp="1"/>
          </p:cNvGraphicFramePr>
          <p:nvPr>
            <p:extLst>
              <p:ext uri="{D42A27DB-BD31-4B8C-83A1-F6EECF244321}">
                <p14:modId xmlns:p14="http://schemas.microsoft.com/office/powerpoint/2010/main" val="3108866239"/>
              </p:ext>
            </p:extLst>
          </p:nvPr>
        </p:nvGraphicFramePr>
        <p:xfrm>
          <a:off x="535983" y="650449"/>
          <a:ext cx="5400000" cy="5736006"/>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1126629149"/>
                    </a:ext>
                  </a:extLst>
                </a:gridCol>
                <a:gridCol w="4500000">
                  <a:extLst>
                    <a:ext uri="{9D8B030D-6E8A-4147-A177-3AD203B41FA5}">
                      <a16:colId xmlns:a16="http://schemas.microsoft.com/office/drawing/2014/main" val="2896229650"/>
                    </a:ext>
                  </a:extLst>
                </a:gridCol>
              </a:tblGrid>
              <a:tr h="102923">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5718" marR="5718" marT="5718"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5718" marR="5718" marT="5718" marB="0" anchor="ctr"/>
                </a:tc>
                <a:extLst>
                  <a:ext uri="{0D108BD9-81ED-4DB2-BD59-A6C34878D82A}">
                    <a16:rowId xmlns:a16="http://schemas.microsoft.com/office/drawing/2014/main" val="745233550"/>
                  </a:ext>
                </a:extLst>
              </a:tr>
              <a:tr h="205845">
                <a:tc>
                  <a:txBody>
                    <a:bodyPr/>
                    <a:lstStyle/>
                    <a:p>
                      <a:pPr algn="ctr" fontAlgn="ctr">
                        <a:buNone/>
                      </a:pPr>
                      <a:r>
                        <a:rPr lang="it-IT" sz="1000" b="1" u="none" strike="noStrike" noProof="0">
                          <a:solidFill>
                            <a:srgbClr val="000000"/>
                          </a:solidFill>
                          <a:effectLst/>
                        </a:rPr>
                        <a:t>1 del 01/02/2017</a:t>
                      </a:r>
                      <a:endParaRPr lang="it-IT" sz="1000" b="1" i="0" u="none" strike="noStrike" noProof="0">
                        <a:solidFill>
                          <a:srgbClr val="000000"/>
                        </a:solidFill>
                        <a:effectLst/>
                        <a:latin typeface="Aptos" panose="020B0004020202020204" pitchFamily="34" charset="0"/>
                      </a:endParaRPr>
                    </a:p>
                  </a:txBody>
                  <a:tcPr marL="5718" marR="5718" marT="5718" marB="0" anchor="ctr"/>
                </a:tc>
                <a:tc>
                  <a:txBody>
                    <a:bodyPr/>
                    <a:lstStyle/>
                    <a:p>
                      <a:pPr algn="just" fontAlgn="ctr">
                        <a:buNone/>
                      </a:pPr>
                      <a:r>
                        <a:rPr lang="it-IT" sz="1000" b="0" u="sng" strike="noStrike" noProof="0">
                          <a:solidFill>
                            <a:srgbClr val="0563C1"/>
                          </a:solidFill>
                          <a:effectLst/>
                          <a:hlinkClick r:id="rId2"/>
                        </a:rPr>
                        <a:t>Potenziamento dei servizi di emergenza nelle aree montane.</a:t>
                      </a:r>
                      <a:endParaRPr lang="it-IT" sz="1000" b="0" i="0" u="sng" strike="noStrike" noProof="0">
                        <a:solidFill>
                          <a:srgbClr val="0563C1"/>
                        </a:solidFill>
                        <a:effectLst/>
                        <a:latin typeface="Aptos" panose="020B0004020202020204" pitchFamily="34" charset="0"/>
                      </a:endParaRPr>
                    </a:p>
                  </a:txBody>
                  <a:tcPr marL="5718" marR="5718" marT="5718" marB="0" anchor="ctr"/>
                </a:tc>
                <a:extLst>
                  <a:ext uri="{0D108BD9-81ED-4DB2-BD59-A6C34878D82A}">
                    <a16:rowId xmlns:a16="http://schemas.microsoft.com/office/drawing/2014/main" val="1171462909"/>
                  </a:ext>
                </a:extLst>
              </a:tr>
              <a:tr h="205845">
                <a:tc>
                  <a:txBody>
                    <a:bodyPr/>
                    <a:lstStyle/>
                    <a:p>
                      <a:pPr algn="ctr" fontAlgn="ctr">
                        <a:buNone/>
                      </a:pPr>
                      <a:r>
                        <a:rPr lang="it-IT" sz="1000" b="1" u="none" strike="noStrike" noProof="0">
                          <a:solidFill>
                            <a:srgbClr val="000000"/>
                          </a:solidFill>
                          <a:effectLst/>
                        </a:rPr>
                        <a:t>2 del 01/02/2017</a:t>
                      </a:r>
                      <a:endParaRPr lang="it-IT" sz="1000" b="1" i="0" u="none" strike="noStrike" noProof="0">
                        <a:solidFill>
                          <a:srgbClr val="000000"/>
                        </a:solidFill>
                        <a:effectLst/>
                        <a:latin typeface="Aptos" panose="020B0004020202020204" pitchFamily="34" charset="0"/>
                      </a:endParaRPr>
                    </a:p>
                  </a:txBody>
                  <a:tcPr marL="5718" marR="5718" marT="5718" marB="0" anchor="ctr"/>
                </a:tc>
                <a:tc>
                  <a:txBody>
                    <a:bodyPr/>
                    <a:lstStyle/>
                    <a:p>
                      <a:pPr algn="just" fontAlgn="ctr">
                        <a:buNone/>
                      </a:pPr>
                      <a:r>
                        <a:rPr lang="it-IT" sz="1000" b="0" u="sng" strike="noStrike" noProof="0">
                          <a:solidFill>
                            <a:srgbClr val="0563C1"/>
                          </a:solidFill>
                          <a:effectLst/>
                          <a:hlinkClick r:id="rId3"/>
                        </a:rPr>
                        <a:t>Istituzione dell’Osservatorio regionale per i minori.</a:t>
                      </a:r>
                      <a:endParaRPr lang="it-IT" sz="1000" b="0" i="0" u="sng" strike="noStrike" noProof="0">
                        <a:solidFill>
                          <a:srgbClr val="0563C1"/>
                        </a:solidFill>
                        <a:effectLst/>
                        <a:latin typeface="Aptos" panose="020B0004020202020204" pitchFamily="34" charset="0"/>
                      </a:endParaRPr>
                    </a:p>
                  </a:txBody>
                  <a:tcPr marL="5718" marR="5718" marT="5718" marB="0" anchor="ctr"/>
                </a:tc>
                <a:extLst>
                  <a:ext uri="{0D108BD9-81ED-4DB2-BD59-A6C34878D82A}">
                    <a16:rowId xmlns:a16="http://schemas.microsoft.com/office/drawing/2014/main" val="2661928859"/>
                  </a:ext>
                </a:extLst>
              </a:tr>
              <a:tr h="205845">
                <a:tc>
                  <a:txBody>
                    <a:bodyPr/>
                    <a:lstStyle/>
                    <a:p>
                      <a:pPr algn="ctr" fontAlgn="ctr">
                        <a:buNone/>
                      </a:pPr>
                      <a:r>
                        <a:rPr lang="it-IT" sz="1000" b="1" u="none" strike="noStrike" noProof="0">
                          <a:solidFill>
                            <a:srgbClr val="000000"/>
                          </a:solidFill>
                          <a:effectLst/>
                        </a:rPr>
                        <a:t>3 del 01/02/2017</a:t>
                      </a:r>
                      <a:endParaRPr lang="it-IT" sz="1000" b="1" i="0" u="none" strike="noStrike" noProof="0">
                        <a:solidFill>
                          <a:srgbClr val="000000"/>
                        </a:solidFill>
                        <a:effectLst/>
                        <a:latin typeface="Aptos" panose="020B0004020202020204" pitchFamily="34" charset="0"/>
                      </a:endParaRPr>
                    </a:p>
                  </a:txBody>
                  <a:tcPr marL="5718" marR="5718" marT="5718" marB="0" anchor="ctr"/>
                </a:tc>
                <a:tc>
                  <a:txBody>
                    <a:bodyPr/>
                    <a:lstStyle/>
                    <a:p>
                      <a:pPr algn="just" fontAlgn="ctr">
                        <a:buNone/>
                      </a:pPr>
                      <a:r>
                        <a:rPr lang="it-IT" sz="1000" b="0" u="sng" strike="noStrike" noProof="0">
                          <a:solidFill>
                            <a:srgbClr val="0070C0"/>
                          </a:solidFill>
                          <a:effectLst/>
                          <a:hlinkClick r:id="rId4"/>
                        </a:rPr>
                        <a:t>Modifica alla legge regionale 7 marzo 1995, n. 4 - Norme sulla classificazione degli esercizi ricettivi extralberghieri.</a:t>
                      </a:r>
                      <a:endParaRPr lang="it-IT" sz="1000" b="0" i="0" u="sng" strike="noStrike" noProof="0">
                        <a:solidFill>
                          <a:srgbClr val="0070C0"/>
                        </a:solidFill>
                        <a:effectLst/>
                        <a:latin typeface="Aptos" panose="020B0004020202020204" pitchFamily="34" charset="0"/>
                      </a:endParaRPr>
                    </a:p>
                  </a:txBody>
                  <a:tcPr marL="5718" marR="5718" marT="5718" marB="0" anchor="ctr"/>
                </a:tc>
                <a:extLst>
                  <a:ext uri="{0D108BD9-81ED-4DB2-BD59-A6C34878D82A}">
                    <a16:rowId xmlns:a16="http://schemas.microsoft.com/office/drawing/2014/main" val="2784342842"/>
                  </a:ext>
                </a:extLst>
              </a:tr>
              <a:tr h="308768">
                <a:tc>
                  <a:txBody>
                    <a:bodyPr/>
                    <a:lstStyle/>
                    <a:p>
                      <a:pPr algn="ctr" fontAlgn="ctr">
                        <a:buNone/>
                      </a:pPr>
                      <a:r>
                        <a:rPr lang="it-IT" sz="1000" b="1" u="none" strike="noStrike" noProof="0">
                          <a:solidFill>
                            <a:srgbClr val="000000"/>
                          </a:solidFill>
                          <a:effectLst/>
                        </a:rPr>
                        <a:t>4 del 01/02/2017</a:t>
                      </a:r>
                      <a:endParaRPr lang="it-IT" sz="1000" b="1" i="0" u="none" strike="noStrike" noProof="0">
                        <a:solidFill>
                          <a:srgbClr val="000000"/>
                        </a:solidFill>
                        <a:effectLst/>
                        <a:latin typeface="Aptos" panose="020B0004020202020204" pitchFamily="34" charset="0"/>
                      </a:endParaRPr>
                    </a:p>
                  </a:txBody>
                  <a:tcPr marL="5718" marR="5718" marT="5718" marB="0" anchor="ctr"/>
                </a:tc>
                <a:tc>
                  <a:txBody>
                    <a:bodyPr/>
                    <a:lstStyle/>
                    <a:p>
                      <a:pPr algn="just" fontAlgn="ctr">
                        <a:buNone/>
                      </a:pPr>
                      <a:r>
                        <a:rPr lang="it-IT" sz="1000" b="0" u="sng" strike="noStrike" noProof="0">
                          <a:solidFill>
                            <a:srgbClr val="0070C0"/>
                          </a:solidFill>
                          <a:effectLst/>
                          <a:hlinkClick r:id="rId5"/>
                        </a:rPr>
                        <a:t>Modifica alla legge regionale 26 febbraio 2003, n. 2 - Disciplina dell’attività di accoglienza ricettiva a conduzione familiare denominata “Bed and Breakfast” .</a:t>
                      </a:r>
                      <a:endParaRPr lang="it-IT" sz="1000" b="0" i="0" u="sng" strike="noStrike" noProof="0">
                        <a:solidFill>
                          <a:srgbClr val="0070C0"/>
                        </a:solidFill>
                        <a:effectLst/>
                        <a:latin typeface="Aptos" panose="020B0004020202020204" pitchFamily="34" charset="0"/>
                      </a:endParaRPr>
                    </a:p>
                  </a:txBody>
                  <a:tcPr marL="5718" marR="5718" marT="5718" marB="0" anchor="ctr"/>
                </a:tc>
                <a:extLst>
                  <a:ext uri="{0D108BD9-81ED-4DB2-BD59-A6C34878D82A}">
                    <a16:rowId xmlns:a16="http://schemas.microsoft.com/office/drawing/2014/main" val="4172813379"/>
                  </a:ext>
                </a:extLst>
              </a:tr>
              <a:tr h="308768">
                <a:tc>
                  <a:txBody>
                    <a:bodyPr/>
                    <a:lstStyle/>
                    <a:p>
                      <a:pPr algn="ctr" fontAlgn="ctr">
                        <a:buNone/>
                      </a:pPr>
                      <a:r>
                        <a:rPr lang="it-IT" sz="1000" b="1" u="none" strike="noStrike" noProof="0">
                          <a:solidFill>
                            <a:srgbClr val="000000"/>
                          </a:solidFill>
                          <a:effectLst/>
                        </a:rPr>
                        <a:t>5 del 01/02/2017</a:t>
                      </a:r>
                      <a:endParaRPr lang="it-IT" sz="1000" b="1" i="0" u="none" strike="noStrike" noProof="0">
                        <a:solidFill>
                          <a:srgbClr val="000000"/>
                        </a:solidFill>
                        <a:effectLst/>
                        <a:latin typeface="Aptos" panose="020B0004020202020204" pitchFamily="34" charset="0"/>
                      </a:endParaRPr>
                    </a:p>
                  </a:txBody>
                  <a:tcPr marL="5718" marR="5718" marT="5718" marB="0" anchor="ctr"/>
                </a:tc>
                <a:tc>
                  <a:txBody>
                    <a:bodyPr/>
                    <a:lstStyle/>
                    <a:p>
                      <a:pPr algn="just" fontAlgn="ctr">
                        <a:buNone/>
                      </a:pPr>
                      <a:r>
                        <a:rPr lang="it-IT" sz="1000" b="0" u="sng" strike="noStrike" noProof="0">
                          <a:solidFill>
                            <a:srgbClr val="0563C1"/>
                          </a:solidFill>
                          <a:effectLst/>
                          <a:hlinkClick r:id="rId6"/>
                        </a:rPr>
                        <a:t>Riconoscimento della legittimità dei debiti fuori bilancio, ai sensi dell’art. 73 del decreto legislativo 23 giugno 2011, n. 118.</a:t>
                      </a:r>
                      <a:br>
                        <a:rPr lang="it-IT" sz="1000" b="0" u="sng" strike="noStrike" noProof="0">
                          <a:solidFill>
                            <a:srgbClr val="0563C1"/>
                          </a:solidFill>
                          <a:effectLst/>
                          <a:hlinkClick r:id="rId6"/>
                        </a:rPr>
                      </a:br>
                      <a:endParaRPr lang="it-IT" sz="1000" b="0" i="0" u="sng" strike="noStrike" noProof="0">
                        <a:solidFill>
                          <a:srgbClr val="0563C1"/>
                        </a:solidFill>
                        <a:effectLst/>
                        <a:latin typeface="Aptos" panose="020B0004020202020204" pitchFamily="34" charset="0"/>
                      </a:endParaRPr>
                    </a:p>
                  </a:txBody>
                  <a:tcPr marL="5718" marR="5718" marT="5718" marB="0" anchor="ctr"/>
                </a:tc>
                <a:extLst>
                  <a:ext uri="{0D108BD9-81ED-4DB2-BD59-A6C34878D82A}">
                    <a16:rowId xmlns:a16="http://schemas.microsoft.com/office/drawing/2014/main" val="2276620023"/>
                  </a:ext>
                </a:extLst>
              </a:tr>
              <a:tr h="308768">
                <a:tc>
                  <a:txBody>
                    <a:bodyPr/>
                    <a:lstStyle/>
                    <a:p>
                      <a:pPr algn="ctr" fontAlgn="ctr">
                        <a:buNone/>
                      </a:pPr>
                      <a:r>
                        <a:rPr lang="it-IT" sz="1000" b="1" u="none" strike="noStrike" noProof="0">
                          <a:solidFill>
                            <a:srgbClr val="000000"/>
                          </a:solidFill>
                          <a:effectLst/>
                        </a:rPr>
                        <a:t>6 del 22/02/2017</a:t>
                      </a:r>
                      <a:endParaRPr lang="it-IT" sz="1000" b="1" i="0" u="none" strike="noStrike" noProof="0">
                        <a:solidFill>
                          <a:srgbClr val="000000"/>
                        </a:solidFill>
                        <a:effectLst/>
                        <a:latin typeface="Aptos" panose="020B0004020202020204" pitchFamily="34" charset="0"/>
                      </a:endParaRPr>
                    </a:p>
                  </a:txBody>
                  <a:tcPr marL="5718" marR="5718" marT="5718" marB="0" anchor="ctr"/>
                </a:tc>
                <a:tc>
                  <a:txBody>
                    <a:bodyPr/>
                    <a:lstStyle/>
                    <a:p>
                      <a:pPr algn="just" fontAlgn="ctr">
                        <a:buNone/>
                      </a:pPr>
                      <a:r>
                        <a:rPr lang="it-IT" sz="1000" b="0" u="sng" strike="noStrike" noProof="0">
                          <a:solidFill>
                            <a:srgbClr val="0070C0"/>
                          </a:solidFill>
                          <a:effectLst/>
                          <a:hlinkClick r:id="rId7"/>
                        </a:rPr>
                        <a:t>Requisito di accesso ai servizi educativi per la prima infanzia. Modifiche alla l.r. 29 marzo 2013, n. 15 (Norme sui servizi educativi per la prima infanzia).</a:t>
                      </a:r>
                      <a:endParaRPr lang="it-IT" sz="1000" b="0" i="0" u="sng" strike="noStrike" noProof="0">
                        <a:solidFill>
                          <a:srgbClr val="0070C0"/>
                        </a:solidFill>
                        <a:effectLst/>
                        <a:latin typeface="Aptos" panose="020B0004020202020204" pitchFamily="34" charset="0"/>
                      </a:endParaRPr>
                    </a:p>
                  </a:txBody>
                  <a:tcPr marL="5718" marR="5718" marT="5718" marB="0" anchor="ctr"/>
                </a:tc>
                <a:extLst>
                  <a:ext uri="{0D108BD9-81ED-4DB2-BD59-A6C34878D82A}">
                    <a16:rowId xmlns:a16="http://schemas.microsoft.com/office/drawing/2014/main" val="2651912781"/>
                  </a:ext>
                </a:extLst>
              </a:tr>
              <a:tr h="205845">
                <a:tc>
                  <a:txBody>
                    <a:bodyPr/>
                    <a:lstStyle/>
                    <a:p>
                      <a:pPr algn="ctr" fontAlgn="ctr">
                        <a:buNone/>
                      </a:pPr>
                      <a:r>
                        <a:rPr lang="it-IT" sz="1000" b="1" u="none" strike="noStrike" noProof="0">
                          <a:solidFill>
                            <a:srgbClr val="000000"/>
                          </a:solidFill>
                          <a:effectLst/>
                        </a:rPr>
                        <a:t>7 del 06/04/2017</a:t>
                      </a:r>
                      <a:endParaRPr lang="it-IT" sz="1000" b="1" i="0" u="none" strike="noStrike" noProof="0">
                        <a:solidFill>
                          <a:srgbClr val="000000"/>
                        </a:solidFill>
                        <a:effectLst/>
                        <a:latin typeface="Aptos" panose="020B0004020202020204" pitchFamily="34" charset="0"/>
                      </a:endParaRPr>
                    </a:p>
                  </a:txBody>
                  <a:tcPr marL="5718" marR="5718" marT="5718" marB="0" anchor="ctr"/>
                </a:tc>
                <a:tc>
                  <a:txBody>
                    <a:bodyPr/>
                    <a:lstStyle/>
                    <a:p>
                      <a:pPr algn="just" fontAlgn="ctr">
                        <a:buNone/>
                      </a:pPr>
                      <a:r>
                        <a:rPr lang="it-IT" sz="1000" b="0" u="sng" strike="noStrike" noProof="0">
                          <a:solidFill>
                            <a:srgbClr val="0070C0"/>
                          </a:solidFill>
                          <a:effectLst/>
                          <a:hlinkClick r:id="rId8"/>
                        </a:rPr>
                        <a:t>Mantenimento annuale delle strutture amovibili degli stabilimenti balneari. Modifiche alla l.r. 17/2005.</a:t>
                      </a:r>
                      <a:endParaRPr lang="it-IT" sz="1000" b="0" i="0" u="sng" strike="noStrike" noProof="0">
                        <a:solidFill>
                          <a:srgbClr val="0070C0"/>
                        </a:solidFill>
                        <a:effectLst/>
                        <a:latin typeface="Aptos" panose="020B0004020202020204" pitchFamily="34" charset="0"/>
                      </a:endParaRPr>
                    </a:p>
                  </a:txBody>
                  <a:tcPr marL="5718" marR="5718" marT="5718" marB="0" anchor="ctr"/>
                </a:tc>
                <a:extLst>
                  <a:ext uri="{0D108BD9-81ED-4DB2-BD59-A6C34878D82A}">
                    <a16:rowId xmlns:a16="http://schemas.microsoft.com/office/drawing/2014/main" val="840533314"/>
                  </a:ext>
                </a:extLst>
              </a:tr>
              <a:tr h="337357">
                <a:tc>
                  <a:txBody>
                    <a:bodyPr/>
                    <a:lstStyle/>
                    <a:p>
                      <a:pPr algn="ctr" fontAlgn="ctr">
                        <a:buNone/>
                      </a:pPr>
                      <a:r>
                        <a:rPr lang="it-IT" sz="1000" b="1" u="none" strike="noStrike" noProof="0">
                          <a:solidFill>
                            <a:srgbClr val="000000"/>
                          </a:solidFill>
                          <a:effectLst/>
                        </a:rPr>
                        <a:t>8 del 06/04/2017</a:t>
                      </a:r>
                      <a:endParaRPr lang="it-IT" sz="1000" b="1" i="0" u="none" strike="noStrike" noProof="0">
                        <a:solidFill>
                          <a:srgbClr val="000000"/>
                        </a:solidFill>
                        <a:effectLst/>
                        <a:latin typeface="Aptos" panose="020B0004020202020204" pitchFamily="34" charset="0"/>
                      </a:endParaRPr>
                    </a:p>
                  </a:txBody>
                  <a:tcPr marL="5718" marR="5718" marT="5718" marB="0" anchor="ctr"/>
                </a:tc>
                <a:tc>
                  <a:txBody>
                    <a:bodyPr/>
                    <a:lstStyle/>
                    <a:p>
                      <a:pPr algn="just" fontAlgn="ctr">
                        <a:buNone/>
                      </a:pPr>
                      <a:r>
                        <a:rPr lang="it-IT" sz="1000" b="0" u="sng" strike="noStrike" noProof="0">
                          <a:solidFill>
                            <a:srgbClr val="0563C1"/>
                          </a:solidFill>
                          <a:effectLst/>
                          <a:hlinkClick r:id="rId9"/>
                        </a:rPr>
                        <a:t>Disposizioni per la liquidazione della Fondazione F.I.E.L.D. – “Fondazione Innovazione Emersione Locale Disegno del territorio” – e il trasferimento delle funzioni ad Azienda Calabria Lavoro.</a:t>
                      </a:r>
                      <a:endParaRPr lang="it-IT" sz="1000" b="0" i="0" u="sng" strike="noStrike" noProof="0">
                        <a:solidFill>
                          <a:srgbClr val="0563C1"/>
                        </a:solidFill>
                        <a:effectLst/>
                        <a:latin typeface="Aptos" panose="020B0004020202020204" pitchFamily="34" charset="0"/>
                      </a:endParaRPr>
                    </a:p>
                  </a:txBody>
                  <a:tcPr marL="5718" marR="5718" marT="5718" marB="0" anchor="ctr"/>
                </a:tc>
                <a:extLst>
                  <a:ext uri="{0D108BD9-81ED-4DB2-BD59-A6C34878D82A}">
                    <a16:rowId xmlns:a16="http://schemas.microsoft.com/office/drawing/2014/main" val="3758290404"/>
                  </a:ext>
                </a:extLst>
              </a:tr>
              <a:tr h="205845">
                <a:tc>
                  <a:txBody>
                    <a:bodyPr/>
                    <a:lstStyle/>
                    <a:p>
                      <a:pPr algn="ctr" fontAlgn="ctr">
                        <a:buNone/>
                      </a:pPr>
                      <a:r>
                        <a:rPr lang="it-IT" sz="1000" b="1" u="none" strike="noStrike" noProof="0">
                          <a:solidFill>
                            <a:srgbClr val="000000"/>
                          </a:solidFill>
                          <a:effectLst/>
                        </a:rPr>
                        <a:t>9 del 06/04/2017</a:t>
                      </a:r>
                      <a:endParaRPr lang="it-IT" sz="1000" b="1" i="0" u="none" strike="noStrike" noProof="0">
                        <a:solidFill>
                          <a:srgbClr val="000000"/>
                        </a:solidFill>
                        <a:effectLst/>
                        <a:latin typeface="Aptos" panose="020B0004020202020204" pitchFamily="34" charset="0"/>
                      </a:endParaRPr>
                    </a:p>
                  </a:txBody>
                  <a:tcPr marL="5718" marR="5718" marT="5718" marB="0" anchor="ctr"/>
                </a:tc>
                <a:tc>
                  <a:txBody>
                    <a:bodyPr/>
                    <a:lstStyle/>
                    <a:p>
                      <a:pPr algn="just" fontAlgn="ctr">
                        <a:buNone/>
                      </a:pPr>
                      <a:r>
                        <a:rPr lang="it-IT" sz="1000" b="0" u="sng" strike="noStrike" noProof="0">
                          <a:solidFill>
                            <a:srgbClr val="0070C0"/>
                          </a:solidFill>
                          <a:effectLst/>
                          <a:hlinkClick r:id="rId10"/>
                        </a:rPr>
                        <a:t>Modifica alla legge regionale 3 agosto 1999, n. 20 e ss.mm.ii.</a:t>
                      </a:r>
                      <a:endParaRPr lang="it-IT" sz="1000" b="0" i="0" u="sng" strike="noStrike" noProof="0">
                        <a:solidFill>
                          <a:srgbClr val="0070C0"/>
                        </a:solidFill>
                        <a:effectLst/>
                        <a:latin typeface="Aptos" panose="020B0004020202020204" pitchFamily="34" charset="0"/>
                      </a:endParaRPr>
                    </a:p>
                  </a:txBody>
                  <a:tcPr marL="5718" marR="5718" marT="5718" marB="0" anchor="ctr"/>
                </a:tc>
                <a:extLst>
                  <a:ext uri="{0D108BD9-81ED-4DB2-BD59-A6C34878D82A}">
                    <a16:rowId xmlns:a16="http://schemas.microsoft.com/office/drawing/2014/main" val="293275302"/>
                  </a:ext>
                </a:extLst>
              </a:tr>
              <a:tr h="205845">
                <a:tc>
                  <a:txBody>
                    <a:bodyPr/>
                    <a:lstStyle/>
                    <a:p>
                      <a:pPr algn="ctr" fontAlgn="ctr">
                        <a:buNone/>
                      </a:pPr>
                      <a:r>
                        <a:rPr lang="it-IT" sz="1000" b="1" u="none" strike="noStrike" noProof="0">
                          <a:solidFill>
                            <a:srgbClr val="000000"/>
                          </a:solidFill>
                          <a:effectLst/>
                        </a:rPr>
                        <a:t>10 del 06/04/2017</a:t>
                      </a:r>
                      <a:endParaRPr lang="it-IT" sz="1000" b="1" i="0" u="none" strike="noStrike" noProof="0">
                        <a:solidFill>
                          <a:srgbClr val="000000"/>
                        </a:solidFill>
                        <a:effectLst/>
                        <a:latin typeface="Aptos" panose="020B0004020202020204" pitchFamily="34" charset="0"/>
                      </a:endParaRPr>
                    </a:p>
                  </a:txBody>
                  <a:tcPr marL="5718" marR="5718" marT="5718" marB="0" anchor="ctr"/>
                </a:tc>
                <a:tc>
                  <a:txBody>
                    <a:bodyPr/>
                    <a:lstStyle/>
                    <a:p>
                      <a:pPr algn="just" fontAlgn="ctr">
                        <a:buNone/>
                      </a:pPr>
                      <a:r>
                        <a:rPr lang="it-IT" sz="1000" b="0" u="sng" strike="noStrike" noProof="0">
                          <a:solidFill>
                            <a:srgbClr val="0070C0"/>
                          </a:solidFill>
                          <a:effectLst/>
                          <a:hlinkClick r:id="rId11"/>
                        </a:rPr>
                        <a:t>Modifica alla legge regionale 5 aprile 1983, n. 13 (Norme di attuazione dello Statuto per l’iniziativa legislativa popolare e per i referendum).</a:t>
                      </a:r>
                      <a:endParaRPr lang="it-IT" sz="1000" b="0" i="0" u="sng" strike="noStrike" noProof="0">
                        <a:solidFill>
                          <a:srgbClr val="0070C0"/>
                        </a:solidFill>
                        <a:effectLst/>
                        <a:latin typeface="Aptos" panose="020B0004020202020204" pitchFamily="34" charset="0"/>
                      </a:endParaRPr>
                    </a:p>
                  </a:txBody>
                  <a:tcPr marL="5718" marR="5718" marT="5718" marB="0" anchor="ctr"/>
                </a:tc>
                <a:extLst>
                  <a:ext uri="{0D108BD9-81ED-4DB2-BD59-A6C34878D82A}">
                    <a16:rowId xmlns:a16="http://schemas.microsoft.com/office/drawing/2014/main" val="3135575063"/>
                  </a:ext>
                </a:extLst>
              </a:tr>
              <a:tr h="308768">
                <a:tc>
                  <a:txBody>
                    <a:bodyPr/>
                    <a:lstStyle/>
                    <a:p>
                      <a:pPr algn="ctr" fontAlgn="ctr">
                        <a:buNone/>
                      </a:pPr>
                      <a:r>
                        <a:rPr lang="it-IT" sz="1000" b="1" u="none" strike="noStrike" noProof="0">
                          <a:solidFill>
                            <a:srgbClr val="000000"/>
                          </a:solidFill>
                          <a:effectLst/>
                        </a:rPr>
                        <a:t>11 del 05/05/2017</a:t>
                      </a:r>
                      <a:endParaRPr lang="it-IT" sz="1000" b="1" i="0" u="none" strike="noStrike" noProof="0">
                        <a:solidFill>
                          <a:srgbClr val="000000"/>
                        </a:solidFill>
                        <a:effectLst/>
                        <a:latin typeface="Aptos" panose="020B0004020202020204" pitchFamily="34" charset="0"/>
                      </a:endParaRPr>
                    </a:p>
                  </a:txBody>
                  <a:tcPr marL="5718" marR="5718" marT="5718" marB="0" anchor="ctr"/>
                </a:tc>
                <a:tc>
                  <a:txBody>
                    <a:bodyPr/>
                    <a:lstStyle/>
                    <a:p>
                      <a:pPr algn="just" fontAlgn="ctr">
                        <a:buNone/>
                      </a:pPr>
                      <a:r>
                        <a:rPr lang="it-IT" sz="1000" b="0" u="sng" strike="noStrike" noProof="0">
                          <a:solidFill>
                            <a:srgbClr val="0563C1"/>
                          </a:solidFill>
                          <a:effectLst/>
                          <a:hlinkClick r:id="rId12"/>
                        </a:rPr>
                        <a:t>Istituzione del Comune di Casali del Manco mediante la fusione dei Comuni di Casole Bruzio, Pedace, Serra Pedace, Spezzano Piccolo e Trenta.</a:t>
                      </a:r>
                      <a:endParaRPr lang="it-IT" sz="1000" b="0" i="0" u="sng" strike="noStrike" noProof="0">
                        <a:solidFill>
                          <a:srgbClr val="0563C1"/>
                        </a:solidFill>
                        <a:effectLst/>
                        <a:latin typeface="Aptos" panose="020B0004020202020204" pitchFamily="34" charset="0"/>
                      </a:endParaRPr>
                    </a:p>
                  </a:txBody>
                  <a:tcPr marL="5718" marR="5718" marT="5718" marB="0" anchor="ctr"/>
                </a:tc>
                <a:extLst>
                  <a:ext uri="{0D108BD9-81ED-4DB2-BD59-A6C34878D82A}">
                    <a16:rowId xmlns:a16="http://schemas.microsoft.com/office/drawing/2014/main" val="983180335"/>
                  </a:ext>
                </a:extLst>
              </a:tr>
              <a:tr h="411690">
                <a:tc>
                  <a:txBody>
                    <a:bodyPr/>
                    <a:lstStyle/>
                    <a:p>
                      <a:pPr algn="ctr" fontAlgn="ctr">
                        <a:buNone/>
                      </a:pPr>
                      <a:r>
                        <a:rPr lang="it-IT" sz="1000" b="1" u="none" strike="noStrike" noProof="0">
                          <a:solidFill>
                            <a:srgbClr val="000000"/>
                          </a:solidFill>
                          <a:effectLst/>
                        </a:rPr>
                        <a:t>12 del 09/05/2017</a:t>
                      </a:r>
                      <a:endParaRPr lang="it-IT" sz="1000" b="1" i="0" u="none" strike="noStrike" noProof="0">
                        <a:solidFill>
                          <a:srgbClr val="000000"/>
                        </a:solidFill>
                        <a:effectLst/>
                        <a:latin typeface="Aptos" panose="020B0004020202020204" pitchFamily="34" charset="0"/>
                      </a:endParaRPr>
                    </a:p>
                  </a:txBody>
                  <a:tcPr marL="5718" marR="5718" marT="5718" marB="0" anchor="ctr"/>
                </a:tc>
                <a:tc>
                  <a:txBody>
                    <a:bodyPr/>
                    <a:lstStyle/>
                    <a:p>
                      <a:pPr algn="just" fontAlgn="ctr">
                        <a:buNone/>
                      </a:pPr>
                      <a:r>
                        <a:rPr lang="it-IT" sz="1000" b="0" u="sng" strike="noStrike" noProof="0">
                          <a:solidFill>
                            <a:srgbClr val="0563C1"/>
                          </a:solidFill>
                          <a:effectLst/>
                          <a:hlinkClick r:id="rId13"/>
                        </a:rPr>
                        <a:t>Riconoscimento della legittimità dei debiti fuori bilancio del Consiglio regionale della Calabria ai sensi dell’articolo 73, comma 1, lettera e) del decreto legislativo 23 giugno 2011, n. 118, come modificato ed integrato dal decreto legislativo 10 agosto 2014, n. 126.</a:t>
                      </a:r>
                      <a:endParaRPr lang="it-IT" sz="1000" b="0" i="0" u="sng" strike="noStrike" noProof="0">
                        <a:solidFill>
                          <a:srgbClr val="0563C1"/>
                        </a:solidFill>
                        <a:effectLst/>
                        <a:latin typeface="Aptos" panose="020B0004020202020204" pitchFamily="34" charset="0"/>
                      </a:endParaRPr>
                    </a:p>
                  </a:txBody>
                  <a:tcPr marL="5718" marR="5718" marT="5718" marB="0" anchor="ctr"/>
                </a:tc>
                <a:extLst>
                  <a:ext uri="{0D108BD9-81ED-4DB2-BD59-A6C34878D82A}">
                    <a16:rowId xmlns:a16="http://schemas.microsoft.com/office/drawing/2014/main" val="4195779958"/>
                  </a:ext>
                </a:extLst>
              </a:tr>
              <a:tr h="308768">
                <a:tc>
                  <a:txBody>
                    <a:bodyPr/>
                    <a:lstStyle/>
                    <a:p>
                      <a:pPr algn="ctr" fontAlgn="ctr">
                        <a:buNone/>
                      </a:pPr>
                      <a:r>
                        <a:rPr lang="it-IT" sz="1000" b="1" u="none" strike="noStrike" noProof="0">
                          <a:solidFill>
                            <a:srgbClr val="000000"/>
                          </a:solidFill>
                          <a:effectLst/>
                        </a:rPr>
                        <a:t>13 del 09/05/2017</a:t>
                      </a:r>
                      <a:endParaRPr lang="it-IT" sz="1000" b="1" i="0" u="none" strike="noStrike" noProof="0">
                        <a:solidFill>
                          <a:srgbClr val="000000"/>
                        </a:solidFill>
                        <a:effectLst/>
                        <a:latin typeface="Aptos" panose="020B0004020202020204" pitchFamily="34" charset="0"/>
                      </a:endParaRPr>
                    </a:p>
                  </a:txBody>
                  <a:tcPr marL="5718" marR="5718" marT="5718" marB="0" anchor="ctr"/>
                </a:tc>
                <a:tc>
                  <a:txBody>
                    <a:bodyPr/>
                    <a:lstStyle/>
                    <a:p>
                      <a:pPr algn="just" fontAlgn="ctr">
                        <a:buNone/>
                      </a:pPr>
                      <a:r>
                        <a:rPr lang="it-IT" sz="1000" b="0" u="sng" strike="noStrike" noProof="0">
                          <a:solidFill>
                            <a:srgbClr val="0070C0"/>
                          </a:solidFill>
                          <a:effectLst/>
                          <a:hlinkClick r:id="rId14"/>
                        </a:rPr>
                        <a:t>Modifiche alla legge regionale 23 luglio 2003, n. 11 (Disposizioni per la bonifica e la tutela del territorio rurale. Ordinamento dei Consorzi di bonifica).</a:t>
                      </a:r>
                      <a:endParaRPr lang="it-IT" sz="1000" b="0" i="0" u="sng" strike="noStrike" noProof="0">
                        <a:solidFill>
                          <a:srgbClr val="0070C0"/>
                        </a:solidFill>
                        <a:effectLst/>
                        <a:latin typeface="Aptos" panose="020B0004020202020204" pitchFamily="34" charset="0"/>
                      </a:endParaRPr>
                    </a:p>
                  </a:txBody>
                  <a:tcPr marL="5718" marR="5718" marT="5718" marB="0" anchor="ctr"/>
                </a:tc>
                <a:extLst>
                  <a:ext uri="{0D108BD9-81ED-4DB2-BD59-A6C34878D82A}">
                    <a16:rowId xmlns:a16="http://schemas.microsoft.com/office/drawing/2014/main" val="2599116848"/>
                  </a:ext>
                </a:extLst>
              </a:tr>
              <a:tr h="205845">
                <a:tc>
                  <a:txBody>
                    <a:bodyPr/>
                    <a:lstStyle/>
                    <a:p>
                      <a:pPr algn="ctr" fontAlgn="ctr">
                        <a:buNone/>
                      </a:pPr>
                      <a:r>
                        <a:rPr lang="it-IT" sz="1000" b="1" u="none" strike="noStrike" noProof="0">
                          <a:solidFill>
                            <a:srgbClr val="000000"/>
                          </a:solidFill>
                          <a:effectLst/>
                        </a:rPr>
                        <a:t>14 del 09/05/2017</a:t>
                      </a:r>
                      <a:endParaRPr lang="it-IT" sz="1000" b="1" i="0" u="none" strike="noStrike" noProof="0">
                        <a:solidFill>
                          <a:srgbClr val="000000"/>
                        </a:solidFill>
                        <a:effectLst/>
                        <a:latin typeface="Aptos" panose="020B0004020202020204" pitchFamily="34" charset="0"/>
                      </a:endParaRPr>
                    </a:p>
                  </a:txBody>
                  <a:tcPr marL="5718" marR="5718" marT="5718" marB="0" anchor="ctr"/>
                </a:tc>
                <a:tc>
                  <a:txBody>
                    <a:bodyPr/>
                    <a:lstStyle/>
                    <a:p>
                      <a:pPr algn="just" fontAlgn="ctr">
                        <a:buNone/>
                      </a:pPr>
                      <a:r>
                        <a:rPr lang="it-IT" sz="1000" b="0" u="sng" strike="noStrike" noProof="0">
                          <a:solidFill>
                            <a:srgbClr val="0070C0"/>
                          </a:solidFill>
                          <a:effectLst/>
                          <a:hlinkClick r:id="rId15"/>
                        </a:rPr>
                        <a:t>Disposizioni in materia di revisore dei conti dei Consorzi di bonifica. Modifiche alla l.r. 11/2003</a:t>
                      </a:r>
                      <a:endParaRPr lang="it-IT" sz="1000" b="0" i="0" u="sng" strike="noStrike" noProof="0">
                        <a:solidFill>
                          <a:srgbClr val="0070C0"/>
                        </a:solidFill>
                        <a:effectLst/>
                        <a:latin typeface="Aptos" panose="020B0004020202020204" pitchFamily="34" charset="0"/>
                      </a:endParaRPr>
                    </a:p>
                  </a:txBody>
                  <a:tcPr marL="5718" marR="5718" marT="5718" marB="0" anchor="ctr"/>
                </a:tc>
                <a:extLst>
                  <a:ext uri="{0D108BD9-81ED-4DB2-BD59-A6C34878D82A}">
                    <a16:rowId xmlns:a16="http://schemas.microsoft.com/office/drawing/2014/main" val="214027516"/>
                  </a:ext>
                </a:extLst>
              </a:tr>
              <a:tr h="205845">
                <a:tc>
                  <a:txBody>
                    <a:bodyPr/>
                    <a:lstStyle/>
                    <a:p>
                      <a:pPr algn="ctr" fontAlgn="ctr">
                        <a:buNone/>
                      </a:pPr>
                      <a:r>
                        <a:rPr lang="it-IT" sz="1000" b="1" u="none" strike="noStrike" noProof="0">
                          <a:solidFill>
                            <a:srgbClr val="000000"/>
                          </a:solidFill>
                          <a:effectLst/>
                        </a:rPr>
                        <a:t>15 del 09/05/2017</a:t>
                      </a:r>
                      <a:endParaRPr lang="it-IT" sz="1000" b="1" i="0" u="none" strike="noStrike" noProof="0">
                        <a:solidFill>
                          <a:srgbClr val="000000"/>
                        </a:solidFill>
                        <a:effectLst/>
                        <a:latin typeface="Aptos" panose="020B0004020202020204" pitchFamily="34" charset="0"/>
                      </a:endParaRPr>
                    </a:p>
                  </a:txBody>
                  <a:tcPr marL="5718" marR="5718" marT="5718" marB="0" anchor="ctr"/>
                </a:tc>
                <a:tc>
                  <a:txBody>
                    <a:bodyPr/>
                    <a:lstStyle/>
                    <a:p>
                      <a:pPr algn="just" fontAlgn="ctr">
                        <a:buNone/>
                      </a:pPr>
                      <a:r>
                        <a:rPr lang="it-IT" sz="1000" b="0" u="sng" strike="noStrike" noProof="0">
                          <a:solidFill>
                            <a:srgbClr val="0070C0"/>
                          </a:solidFill>
                          <a:effectLst/>
                          <a:hlinkClick r:id="rId16"/>
                        </a:rPr>
                        <a:t>Abrogazione del comma 2 dell’articolo 32 della l.r. 9/2007.</a:t>
                      </a:r>
                      <a:endParaRPr lang="it-IT" sz="1000" b="0" i="0" u="sng" strike="noStrike" noProof="0">
                        <a:solidFill>
                          <a:srgbClr val="0070C0"/>
                        </a:solidFill>
                        <a:effectLst/>
                        <a:latin typeface="Aptos" panose="020B0004020202020204" pitchFamily="34" charset="0"/>
                      </a:endParaRPr>
                    </a:p>
                  </a:txBody>
                  <a:tcPr marL="5718" marR="5718" marT="5718" marB="0" anchor="ctr"/>
                </a:tc>
                <a:extLst>
                  <a:ext uri="{0D108BD9-81ED-4DB2-BD59-A6C34878D82A}">
                    <a16:rowId xmlns:a16="http://schemas.microsoft.com/office/drawing/2014/main" val="2395902133"/>
                  </a:ext>
                </a:extLst>
              </a:tr>
              <a:tr h="308768">
                <a:tc>
                  <a:txBody>
                    <a:bodyPr/>
                    <a:lstStyle/>
                    <a:p>
                      <a:pPr algn="ctr" fontAlgn="ctr">
                        <a:buNone/>
                      </a:pPr>
                      <a:r>
                        <a:rPr lang="it-IT" sz="1000" b="1" u="none" strike="noStrike" noProof="0">
                          <a:solidFill>
                            <a:srgbClr val="000000"/>
                          </a:solidFill>
                          <a:effectLst/>
                        </a:rPr>
                        <a:t>16 del 09/05/2017</a:t>
                      </a:r>
                      <a:endParaRPr lang="it-IT" sz="1000" b="1" i="0" u="none" strike="noStrike" noProof="0">
                        <a:solidFill>
                          <a:srgbClr val="000000"/>
                        </a:solidFill>
                        <a:effectLst/>
                        <a:latin typeface="Aptos" panose="020B0004020202020204" pitchFamily="34" charset="0"/>
                      </a:endParaRPr>
                    </a:p>
                  </a:txBody>
                  <a:tcPr marL="5718" marR="5718" marT="5718" marB="0" anchor="ctr"/>
                </a:tc>
                <a:tc>
                  <a:txBody>
                    <a:bodyPr/>
                    <a:lstStyle/>
                    <a:p>
                      <a:pPr algn="just" fontAlgn="ctr">
                        <a:buNone/>
                      </a:pPr>
                      <a:r>
                        <a:rPr lang="it-IT" sz="1000" b="0" u="sng" strike="noStrike" noProof="0">
                          <a:solidFill>
                            <a:srgbClr val="0070C0"/>
                          </a:solidFill>
                          <a:effectLst/>
                          <a:hlinkClick r:id="rId17"/>
                        </a:rPr>
                        <a:t>Norme di salvaguardia e disposizioni in materia di rilascio di concessioni demaniali marittime. Modifiche agli articoli 9, 14 e 18 della l.r. 17/2005.</a:t>
                      </a:r>
                      <a:endParaRPr lang="it-IT" sz="1000" b="0" i="0" u="sng" strike="noStrike" noProof="0">
                        <a:solidFill>
                          <a:srgbClr val="0070C0"/>
                        </a:solidFill>
                        <a:effectLst/>
                        <a:latin typeface="Aptos" panose="020B0004020202020204" pitchFamily="34" charset="0"/>
                      </a:endParaRPr>
                    </a:p>
                  </a:txBody>
                  <a:tcPr marL="5718" marR="5718" marT="5718" marB="0" anchor="ctr"/>
                </a:tc>
                <a:extLst>
                  <a:ext uri="{0D108BD9-81ED-4DB2-BD59-A6C34878D82A}">
                    <a16:rowId xmlns:a16="http://schemas.microsoft.com/office/drawing/2014/main" val="4086474772"/>
                  </a:ext>
                </a:extLst>
              </a:tr>
            </a:tbl>
          </a:graphicData>
        </a:graphic>
      </p:graphicFrame>
      <p:graphicFrame>
        <p:nvGraphicFramePr>
          <p:cNvPr id="6" name="Tabella 5" descr="TAB. X LEGISLATURA LEGGI REGIONALI">
            <a:extLst>
              <a:ext uri="{FF2B5EF4-FFF2-40B4-BE49-F238E27FC236}">
                <a16:creationId xmlns:a16="http://schemas.microsoft.com/office/drawing/2014/main" id="{D87D357F-A09B-4F59-618A-68CDA961561E}"/>
              </a:ext>
            </a:extLst>
          </p:cNvPr>
          <p:cNvGraphicFramePr>
            <a:graphicFrameLocks noGrp="1"/>
          </p:cNvGraphicFramePr>
          <p:nvPr>
            <p:extLst>
              <p:ext uri="{D42A27DB-BD31-4B8C-83A1-F6EECF244321}">
                <p14:modId xmlns:p14="http://schemas.microsoft.com/office/powerpoint/2010/main" val="1548613053"/>
              </p:ext>
            </p:extLst>
          </p:nvPr>
        </p:nvGraphicFramePr>
        <p:xfrm>
          <a:off x="6256017" y="650449"/>
          <a:ext cx="5400000" cy="5736004"/>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899062334"/>
                    </a:ext>
                  </a:extLst>
                </a:gridCol>
                <a:gridCol w="4500000">
                  <a:extLst>
                    <a:ext uri="{9D8B030D-6E8A-4147-A177-3AD203B41FA5}">
                      <a16:colId xmlns:a16="http://schemas.microsoft.com/office/drawing/2014/main" val="996209010"/>
                    </a:ext>
                  </a:extLst>
                </a:gridCol>
              </a:tblGrid>
              <a:tr h="166935">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4561" marR="4561" marT="4561"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4561" marR="4561" marT="4561" marB="0" anchor="ctr"/>
                </a:tc>
                <a:extLst>
                  <a:ext uri="{0D108BD9-81ED-4DB2-BD59-A6C34878D82A}">
                    <a16:rowId xmlns:a16="http://schemas.microsoft.com/office/drawing/2014/main" val="689386252"/>
                  </a:ext>
                </a:extLst>
              </a:tr>
              <a:tr h="653188">
                <a:tc>
                  <a:txBody>
                    <a:bodyPr/>
                    <a:lstStyle/>
                    <a:p>
                      <a:pPr algn="ctr" fontAlgn="ctr">
                        <a:buNone/>
                      </a:pPr>
                      <a:r>
                        <a:rPr lang="it-IT" sz="1000" b="1" u="none" strike="noStrike" noProof="0">
                          <a:solidFill>
                            <a:srgbClr val="000000"/>
                          </a:solidFill>
                          <a:effectLst/>
                        </a:rPr>
                        <a:t>17 del 09/05/2017</a:t>
                      </a:r>
                      <a:endParaRPr lang="it-IT" sz="1000" b="1" i="0" u="none" strike="noStrike" noProof="0">
                        <a:solidFill>
                          <a:srgbClr val="000000"/>
                        </a:solidFill>
                        <a:effectLst/>
                        <a:latin typeface="Aptos" panose="020B0004020202020204" pitchFamily="34" charset="0"/>
                      </a:endParaRPr>
                    </a:p>
                  </a:txBody>
                  <a:tcPr marL="4561" marR="4561" marT="4561" marB="0" anchor="ctr"/>
                </a:tc>
                <a:tc>
                  <a:txBody>
                    <a:bodyPr/>
                    <a:lstStyle/>
                    <a:p>
                      <a:pPr algn="just" fontAlgn="ctr">
                        <a:buNone/>
                      </a:pPr>
                      <a:r>
                        <a:rPr lang="it-IT" sz="1000" b="0" u="sng" strike="noStrike" noProof="0">
                          <a:solidFill>
                            <a:srgbClr val="0070C0"/>
                          </a:solidFill>
                          <a:effectLst/>
                          <a:hlinkClick r:id="rId18"/>
                        </a:rPr>
                        <a:t>Modifiche alla legge regionale 5 novembre 2009, n. 40 (Attività estrattiva nel territorio della Regione Calabria), nonché disposizioni in materia di estrazione di materiali litoidi per fini di manutenzione fluviale e di funzioni della soppressa Autorità di bacino regionale</a:t>
                      </a:r>
                      <a:endParaRPr lang="it-IT" sz="1000" b="0" i="0" u="sng" strike="noStrike" noProof="0">
                        <a:solidFill>
                          <a:srgbClr val="0070C0"/>
                        </a:solidFill>
                        <a:effectLst/>
                        <a:latin typeface="Aptos" panose="020B0004020202020204" pitchFamily="34" charset="0"/>
                      </a:endParaRPr>
                    </a:p>
                  </a:txBody>
                  <a:tcPr marL="4561" marR="4561" marT="4561" marB="0" anchor="ctr"/>
                </a:tc>
                <a:extLst>
                  <a:ext uri="{0D108BD9-81ED-4DB2-BD59-A6C34878D82A}">
                    <a16:rowId xmlns:a16="http://schemas.microsoft.com/office/drawing/2014/main" val="1404978707"/>
                  </a:ext>
                </a:extLst>
              </a:tr>
              <a:tr h="329019">
                <a:tc>
                  <a:txBody>
                    <a:bodyPr/>
                    <a:lstStyle/>
                    <a:p>
                      <a:pPr algn="ctr" fontAlgn="ctr">
                        <a:buNone/>
                      </a:pPr>
                      <a:r>
                        <a:rPr lang="it-IT" sz="1000" b="1" u="none" strike="noStrike" noProof="0">
                          <a:solidFill>
                            <a:srgbClr val="000000"/>
                          </a:solidFill>
                          <a:effectLst/>
                        </a:rPr>
                        <a:t>18 del 18/05/2017</a:t>
                      </a:r>
                      <a:endParaRPr lang="it-IT" sz="1000" b="1" i="0" u="none" strike="noStrike" noProof="0">
                        <a:solidFill>
                          <a:srgbClr val="000000"/>
                        </a:solidFill>
                        <a:effectLst/>
                        <a:latin typeface="Aptos" panose="020B0004020202020204" pitchFamily="34" charset="0"/>
                      </a:endParaRPr>
                    </a:p>
                  </a:txBody>
                  <a:tcPr marL="4561" marR="4561" marT="4561" marB="0" anchor="ctr"/>
                </a:tc>
                <a:tc>
                  <a:txBody>
                    <a:bodyPr/>
                    <a:lstStyle/>
                    <a:p>
                      <a:pPr algn="just" fontAlgn="ctr">
                        <a:buNone/>
                      </a:pPr>
                      <a:r>
                        <a:rPr lang="it-IT" sz="1000" b="0" u="sng" strike="noStrike" noProof="0">
                          <a:solidFill>
                            <a:srgbClr val="0563C1"/>
                          </a:solidFill>
                          <a:effectLst/>
                          <a:hlinkClick r:id="rId19"/>
                        </a:rPr>
                        <a:t>Disposizioni per l’organizzazione del servizio idrico integrato.</a:t>
                      </a:r>
                      <a:endParaRPr lang="it-IT" sz="1000" b="0" i="0" u="sng" strike="noStrike" noProof="0">
                        <a:solidFill>
                          <a:srgbClr val="0563C1"/>
                        </a:solidFill>
                        <a:effectLst/>
                        <a:latin typeface="Aptos" panose="020B0004020202020204" pitchFamily="34" charset="0"/>
                      </a:endParaRPr>
                    </a:p>
                  </a:txBody>
                  <a:tcPr marL="4561" marR="4561" marT="4561" marB="0" anchor="ctr"/>
                </a:tc>
                <a:extLst>
                  <a:ext uri="{0D108BD9-81ED-4DB2-BD59-A6C34878D82A}">
                    <a16:rowId xmlns:a16="http://schemas.microsoft.com/office/drawing/2014/main" val="1829751465"/>
                  </a:ext>
                </a:extLst>
              </a:tr>
              <a:tr h="329019">
                <a:tc>
                  <a:txBody>
                    <a:bodyPr/>
                    <a:lstStyle/>
                    <a:p>
                      <a:pPr algn="ctr" fontAlgn="ctr">
                        <a:buNone/>
                      </a:pPr>
                      <a:r>
                        <a:rPr lang="it-IT" sz="1000" b="1" u="none" strike="noStrike" noProof="0">
                          <a:solidFill>
                            <a:srgbClr val="000000"/>
                          </a:solidFill>
                          <a:effectLst/>
                        </a:rPr>
                        <a:t>19 del 18/05/2017</a:t>
                      </a:r>
                      <a:endParaRPr lang="it-IT" sz="1000" b="1" i="0" u="none" strike="noStrike" noProof="0">
                        <a:solidFill>
                          <a:srgbClr val="000000"/>
                        </a:solidFill>
                        <a:effectLst/>
                        <a:latin typeface="Aptos" panose="020B0004020202020204" pitchFamily="34" charset="0"/>
                      </a:endParaRPr>
                    </a:p>
                  </a:txBody>
                  <a:tcPr marL="4561" marR="4561" marT="4561" marB="0" anchor="ctr"/>
                </a:tc>
                <a:tc>
                  <a:txBody>
                    <a:bodyPr/>
                    <a:lstStyle/>
                    <a:p>
                      <a:pPr algn="just" fontAlgn="ctr">
                        <a:buNone/>
                      </a:pPr>
                      <a:r>
                        <a:rPr lang="it-IT" sz="1000" b="0" u="sng" strike="noStrike" noProof="0">
                          <a:solidFill>
                            <a:srgbClr val="0070C0"/>
                          </a:solidFill>
                          <a:effectLst/>
                          <a:hlinkClick r:id="rId20"/>
                        </a:rPr>
                        <a:t>Norme per la programmazione e lo sviluppo regionale dell’attività teatrale.</a:t>
                      </a:r>
                      <a:endParaRPr lang="it-IT" sz="1000" b="0" i="0" u="sng" strike="noStrike" noProof="0">
                        <a:solidFill>
                          <a:srgbClr val="0070C0"/>
                        </a:solidFill>
                        <a:effectLst/>
                        <a:latin typeface="Aptos" panose="020B0004020202020204" pitchFamily="34" charset="0"/>
                      </a:endParaRPr>
                    </a:p>
                  </a:txBody>
                  <a:tcPr marL="4561" marR="4561" marT="4561" marB="0" anchor="ctr"/>
                </a:tc>
                <a:extLst>
                  <a:ext uri="{0D108BD9-81ED-4DB2-BD59-A6C34878D82A}">
                    <a16:rowId xmlns:a16="http://schemas.microsoft.com/office/drawing/2014/main" val="2668584246"/>
                  </a:ext>
                </a:extLst>
              </a:tr>
              <a:tr h="329019">
                <a:tc>
                  <a:txBody>
                    <a:bodyPr/>
                    <a:lstStyle/>
                    <a:p>
                      <a:pPr algn="ctr" fontAlgn="ctr">
                        <a:buNone/>
                      </a:pPr>
                      <a:r>
                        <a:rPr lang="it-IT" sz="1000" b="1" u="none" strike="noStrike" noProof="0">
                          <a:solidFill>
                            <a:srgbClr val="000000"/>
                          </a:solidFill>
                          <a:effectLst/>
                        </a:rPr>
                        <a:t>20 del 18/05/2017</a:t>
                      </a:r>
                      <a:endParaRPr lang="it-IT" sz="1000" b="1" i="0" u="none" strike="noStrike" noProof="0">
                        <a:solidFill>
                          <a:srgbClr val="000000"/>
                        </a:solidFill>
                        <a:effectLst/>
                        <a:latin typeface="Aptos" panose="020B0004020202020204" pitchFamily="34" charset="0"/>
                      </a:endParaRPr>
                    </a:p>
                  </a:txBody>
                  <a:tcPr marL="4561" marR="4561" marT="4561" marB="0" anchor="ctr"/>
                </a:tc>
                <a:tc>
                  <a:txBody>
                    <a:bodyPr/>
                    <a:lstStyle/>
                    <a:p>
                      <a:pPr algn="just" fontAlgn="ctr">
                        <a:buNone/>
                      </a:pPr>
                      <a:r>
                        <a:rPr lang="it-IT" sz="1000" b="0" u="sng" strike="noStrike" noProof="0">
                          <a:solidFill>
                            <a:srgbClr val="0070C0"/>
                          </a:solidFill>
                          <a:effectLst/>
                          <a:hlinkClick r:id="rId21"/>
                        </a:rPr>
                        <a:t>Interpretazione autentica del comma 1 ter dell’articolo 12 della legge regionale 8 luglio 2002, n. 24.</a:t>
                      </a:r>
                      <a:endParaRPr lang="it-IT" sz="1000" b="0" i="0" u="sng" strike="noStrike" noProof="0">
                        <a:solidFill>
                          <a:srgbClr val="0070C0"/>
                        </a:solidFill>
                        <a:effectLst/>
                        <a:latin typeface="Aptos" panose="020B0004020202020204" pitchFamily="34" charset="0"/>
                      </a:endParaRPr>
                    </a:p>
                  </a:txBody>
                  <a:tcPr marL="4561" marR="4561" marT="4561" marB="0" anchor="ctr"/>
                </a:tc>
                <a:extLst>
                  <a:ext uri="{0D108BD9-81ED-4DB2-BD59-A6C34878D82A}">
                    <a16:rowId xmlns:a16="http://schemas.microsoft.com/office/drawing/2014/main" val="737963610"/>
                  </a:ext>
                </a:extLst>
              </a:tr>
              <a:tr h="329019">
                <a:tc>
                  <a:txBody>
                    <a:bodyPr/>
                    <a:lstStyle/>
                    <a:p>
                      <a:pPr algn="ctr" fontAlgn="ctr">
                        <a:buNone/>
                      </a:pPr>
                      <a:r>
                        <a:rPr lang="it-IT" sz="1000" b="1" u="none" strike="noStrike" noProof="0">
                          <a:solidFill>
                            <a:srgbClr val="000000"/>
                          </a:solidFill>
                          <a:effectLst/>
                        </a:rPr>
                        <a:t>21 del 30/06/2017</a:t>
                      </a:r>
                      <a:endParaRPr lang="it-IT" sz="1000" b="1" i="0" u="none" strike="noStrike" noProof="0">
                        <a:solidFill>
                          <a:srgbClr val="000000"/>
                        </a:solidFill>
                        <a:effectLst/>
                        <a:latin typeface="Aptos" panose="020B0004020202020204" pitchFamily="34" charset="0"/>
                      </a:endParaRPr>
                    </a:p>
                  </a:txBody>
                  <a:tcPr marL="4561" marR="4561" marT="4561" marB="0" anchor="ctr"/>
                </a:tc>
                <a:tc>
                  <a:txBody>
                    <a:bodyPr/>
                    <a:lstStyle/>
                    <a:p>
                      <a:pPr algn="just" fontAlgn="ctr">
                        <a:buNone/>
                      </a:pPr>
                      <a:r>
                        <a:rPr lang="it-IT" sz="1000" b="0" u="sng" strike="noStrike" noProof="0">
                          <a:solidFill>
                            <a:srgbClr val="0070C0"/>
                          </a:solidFill>
                          <a:effectLst/>
                          <a:hlinkClick r:id="rId22"/>
                        </a:rPr>
                        <a:t>Modifiche ed integrazioni alla legge regionale 16 aprile 2002, n. 19 (Norme per la tutela, governo ed uso del territorio – Legge Urbanistica della Calabria).</a:t>
                      </a:r>
                      <a:endParaRPr lang="it-IT" sz="1000" b="0" i="0" u="sng" strike="noStrike" noProof="0">
                        <a:solidFill>
                          <a:srgbClr val="0070C0"/>
                        </a:solidFill>
                        <a:effectLst/>
                        <a:latin typeface="Aptos" panose="020B0004020202020204" pitchFamily="34" charset="0"/>
                      </a:endParaRPr>
                    </a:p>
                  </a:txBody>
                  <a:tcPr marL="4561" marR="4561" marT="4561" marB="0" anchor="ctr"/>
                </a:tc>
                <a:extLst>
                  <a:ext uri="{0D108BD9-81ED-4DB2-BD59-A6C34878D82A}">
                    <a16:rowId xmlns:a16="http://schemas.microsoft.com/office/drawing/2014/main" val="2933858351"/>
                  </a:ext>
                </a:extLst>
              </a:tr>
              <a:tr h="815271">
                <a:tc>
                  <a:txBody>
                    <a:bodyPr/>
                    <a:lstStyle/>
                    <a:p>
                      <a:pPr algn="ctr" fontAlgn="ctr">
                        <a:buNone/>
                      </a:pPr>
                      <a:r>
                        <a:rPr lang="it-IT" sz="1000" b="1" u="none" strike="noStrike" noProof="0">
                          <a:solidFill>
                            <a:srgbClr val="000000"/>
                          </a:solidFill>
                          <a:effectLst/>
                        </a:rPr>
                        <a:t>22 del 05/07/2017</a:t>
                      </a:r>
                      <a:endParaRPr lang="it-IT" sz="1000" b="1" i="0" u="none" strike="noStrike" noProof="0">
                        <a:solidFill>
                          <a:srgbClr val="000000"/>
                        </a:solidFill>
                        <a:effectLst/>
                        <a:latin typeface="Aptos" panose="020B0004020202020204" pitchFamily="34" charset="0"/>
                      </a:endParaRPr>
                    </a:p>
                  </a:txBody>
                  <a:tcPr marL="4561" marR="4561" marT="4561" marB="0" anchor="ctr"/>
                </a:tc>
                <a:tc>
                  <a:txBody>
                    <a:bodyPr/>
                    <a:lstStyle/>
                    <a:p>
                      <a:pPr algn="just" fontAlgn="ctr">
                        <a:buNone/>
                      </a:pPr>
                      <a:r>
                        <a:rPr lang="it-IT" sz="1000" b="0" u="sng" strike="noStrike" noProof="0">
                          <a:solidFill>
                            <a:srgbClr val="0563C1"/>
                          </a:solidFill>
                          <a:effectLst/>
                          <a:hlinkClick r:id="rId23"/>
                        </a:rPr>
                        <a:t>Riconoscimento della legittimità dei debiti fuori bilancio di cui alle lettere a), d) ed e) comma 1 dell’articolo 73 del decreto legislativo 23 giugno 2011, n. 118 e s.m.i. (Disposizioni in materia di armonizzazione dei sistemi contabili e degli schemi di bilancio delle Regioni, degli enti locali e dei loro organismi, a norma degli articoli 1 e 2 della legge 5 maggio 2009, n. 42).</a:t>
                      </a:r>
                      <a:endParaRPr lang="it-IT" sz="1000" b="0" i="0" u="sng" strike="noStrike" noProof="0">
                        <a:solidFill>
                          <a:srgbClr val="0563C1"/>
                        </a:solidFill>
                        <a:effectLst/>
                        <a:latin typeface="Aptos" panose="020B0004020202020204" pitchFamily="34" charset="0"/>
                      </a:endParaRPr>
                    </a:p>
                  </a:txBody>
                  <a:tcPr marL="4561" marR="4561" marT="4561" marB="0" anchor="ctr"/>
                </a:tc>
                <a:extLst>
                  <a:ext uri="{0D108BD9-81ED-4DB2-BD59-A6C34878D82A}">
                    <a16:rowId xmlns:a16="http://schemas.microsoft.com/office/drawing/2014/main" val="1509637283"/>
                  </a:ext>
                </a:extLst>
              </a:tr>
              <a:tr h="815271">
                <a:tc>
                  <a:txBody>
                    <a:bodyPr/>
                    <a:lstStyle/>
                    <a:p>
                      <a:pPr algn="ctr" fontAlgn="ctr">
                        <a:buNone/>
                      </a:pPr>
                      <a:r>
                        <a:rPr lang="it-IT" sz="1000" b="1" u="none" strike="noStrike" noProof="0">
                          <a:solidFill>
                            <a:srgbClr val="000000"/>
                          </a:solidFill>
                          <a:effectLst/>
                        </a:rPr>
                        <a:t>23 del 05/07/2017</a:t>
                      </a:r>
                      <a:endParaRPr lang="it-IT" sz="1000" b="1" i="0" u="none" strike="noStrike" noProof="0">
                        <a:solidFill>
                          <a:srgbClr val="000000"/>
                        </a:solidFill>
                        <a:effectLst/>
                        <a:latin typeface="Aptos" panose="020B0004020202020204" pitchFamily="34" charset="0"/>
                      </a:endParaRPr>
                    </a:p>
                  </a:txBody>
                  <a:tcPr marL="4561" marR="4561" marT="4561" marB="0" anchor="ctr"/>
                </a:tc>
                <a:tc>
                  <a:txBody>
                    <a:bodyPr/>
                    <a:lstStyle/>
                    <a:p>
                      <a:pPr algn="just" fontAlgn="ctr">
                        <a:buNone/>
                      </a:pPr>
                      <a:r>
                        <a:rPr lang="it-IT" sz="1000" b="0" u="sng" strike="noStrike" noProof="0">
                          <a:solidFill>
                            <a:srgbClr val="0563C1"/>
                          </a:solidFill>
                          <a:effectLst/>
                          <a:hlinkClick r:id="rId24"/>
                        </a:rPr>
                        <a:t>Riconoscimento della legittimità dei debiti fuori bilancio di cui alle lettere a) ed e) comma 1 dell’articolo 73 del decreto legislativo 23 giugno 2011, n. 118 e s.m.i. (Disposizioni in materia di armonizzazione dei sistemi contabili e degli schemi di bilancio delle Regioni, degli enti locali e dei loro organismi, a norma degli articoli 1 e 2 della legge 5 maggio 2009, n. 42).</a:t>
                      </a:r>
                      <a:endParaRPr lang="it-IT" sz="1000" b="0" i="0" u="sng" strike="noStrike" noProof="0">
                        <a:solidFill>
                          <a:srgbClr val="0563C1"/>
                        </a:solidFill>
                        <a:effectLst/>
                        <a:latin typeface="Aptos" panose="020B0004020202020204" pitchFamily="34" charset="0"/>
                      </a:endParaRPr>
                    </a:p>
                  </a:txBody>
                  <a:tcPr marL="4561" marR="4561" marT="4561" marB="0" anchor="ctr"/>
                </a:tc>
                <a:extLst>
                  <a:ext uri="{0D108BD9-81ED-4DB2-BD59-A6C34878D82A}">
                    <a16:rowId xmlns:a16="http://schemas.microsoft.com/office/drawing/2014/main" val="1775509107"/>
                  </a:ext>
                </a:extLst>
              </a:tr>
              <a:tr h="491103">
                <a:tc>
                  <a:txBody>
                    <a:bodyPr/>
                    <a:lstStyle/>
                    <a:p>
                      <a:pPr algn="ctr" fontAlgn="ctr">
                        <a:buNone/>
                      </a:pPr>
                      <a:r>
                        <a:rPr lang="it-IT" sz="1000" b="1" u="none" strike="noStrike" noProof="0">
                          <a:solidFill>
                            <a:srgbClr val="000000"/>
                          </a:solidFill>
                          <a:effectLst/>
                        </a:rPr>
                        <a:t>24 del 05/07/2017</a:t>
                      </a:r>
                      <a:endParaRPr lang="it-IT" sz="1000" b="1" i="0" u="none" strike="noStrike" noProof="0">
                        <a:solidFill>
                          <a:srgbClr val="000000"/>
                        </a:solidFill>
                        <a:effectLst/>
                        <a:latin typeface="Aptos" panose="020B0004020202020204" pitchFamily="34" charset="0"/>
                      </a:endParaRPr>
                    </a:p>
                  </a:txBody>
                  <a:tcPr marL="4561" marR="4561" marT="4561" marB="0" anchor="ctr"/>
                </a:tc>
                <a:tc>
                  <a:txBody>
                    <a:bodyPr/>
                    <a:lstStyle/>
                    <a:p>
                      <a:pPr algn="just" fontAlgn="ctr">
                        <a:buNone/>
                      </a:pPr>
                      <a:r>
                        <a:rPr lang="it-IT" sz="1000" b="0" u="sng" strike="noStrike" noProof="0">
                          <a:solidFill>
                            <a:srgbClr val="0070C0"/>
                          </a:solidFill>
                          <a:effectLst/>
                          <a:hlinkClick r:id="rId25"/>
                        </a:rPr>
                        <a:t>Abrogazione della legge regionale 1 febbraio 2017, n. 3 (Modifica alla legge regionale 7 marzo 1995, n. 4 - Norme sulla classificazione degli esercizi ricettivi extralberghieri).</a:t>
                      </a:r>
                      <a:endParaRPr lang="it-IT" sz="1000" b="0" i="0" u="sng" strike="noStrike" noProof="0">
                        <a:solidFill>
                          <a:srgbClr val="0070C0"/>
                        </a:solidFill>
                        <a:effectLst/>
                        <a:latin typeface="Aptos" panose="020B0004020202020204" pitchFamily="34" charset="0"/>
                      </a:endParaRPr>
                    </a:p>
                  </a:txBody>
                  <a:tcPr marL="4561" marR="4561" marT="4561" marB="0" anchor="ctr"/>
                </a:tc>
                <a:extLst>
                  <a:ext uri="{0D108BD9-81ED-4DB2-BD59-A6C34878D82A}">
                    <a16:rowId xmlns:a16="http://schemas.microsoft.com/office/drawing/2014/main" val="2936744389"/>
                  </a:ext>
                </a:extLst>
              </a:tr>
              <a:tr h="491103">
                <a:tc>
                  <a:txBody>
                    <a:bodyPr/>
                    <a:lstStyle/>
                    <a:p>
                      <a:pPr algn="ctr" fontAlgn="ctr">
                        <a:buNone/>
                      </a:pPr>
                      <a:r>
                        <a:rPr lang="it-IT" sz="1000" b="1" u="none" strike="noStrike" noProof="0">
                          <a:solidFill>
                            <a:srgbClr val="000000"/>
                          </a:solidFill>
                          <a:effectLst/>
                        </a:rPr>
                        <a:t>25 del 05/07/2017</a:t>
                      </a:r>
                      <a:endParaRPr lang="it-IT" sz="1000" b="1" i="0" u="none" strike="noStrike" noProof="0">
                        <a:solidFill>
                          <a:srgbClr val="000000"/>
                        </a:solidFill>
                        <a:effectLst/>
                        <a:latin typeface="Aptos" panose="020B0004020202020204" pitchFamily="34" charset="0"/>
                      </a:endParaRPr>
                    </a:p>
                  </a:txBody>
                  <a:tcPr marL="4561" marR="4561" marT="4561" marB="0" anchor="ctr"/>
                </a:tc>
                <a:tc>
                  <a:txBody>
                    <a:bodyPr/>
                    <a:lstStyle/>
                    <a:p>
                      <a:pPr algn="just" fontAlgn="ctr">
                        <a:buNone/>
                      </a:pPr>
                      <a:r>
                        <a:rPr lang="it-IT" sz="1000" b="0" u="sng" strike="noStrike" noProof="0">
                          <a:solidFill>
                            <a:srgbClr val="0070C0"/>
                          </a:solidFill>
                          <a:effectLst/>
                          <a:hlinkClick r:id="rId26"/>
                        </a:rPr>
                        <a:t>Abrogazione della legge regionale 1 febbraio 2017, n. 4 (Modifica alla legge regionale 26 febbraio 2003, n. 2 - Disciplina dell’ attività di accoglienza ricettiva a conduzione familiare denominata “bed and breakfast”).</a:t>
                      </a:r>
                      <a:endParaRPr lang="it-IT" sz="1000" b="0" i="0" u="sng" strike="noStrike" noProof="0">
                        <a:solidFill>
                          <a:srgbClr val="0070C0"/>
                        </a:solidFill>
                        <a:effectLst/>
                        <a:latin typeface="Aptos" panose="020B0004020202020204" pitchFamily="34" charset="0"/>
                      </a:endParaRPr>
                    </a:p>
                  </a:txBody>
                  <a:tcPr marL="4561" marR="4561" marT="4561" marB="0" anchor="ctr"/>
                </a:tc>
                <a:extLst>
                  <a:ext uri="{0D108BD9-81ED-4DB2-BD59-A6C34878D82A}">
                    <a16:rowId xmlns:a16="http://schemas.microsoft.com/office/drawing/2014/main" val="4175066420"/>
                  </a:ext>
                </a:extLst>
              </a:tr>
              <a:tr h="329019">
                <a:tc>
                  <a:txBody>
                    <a:bodyPr/>
                    <a:lstStyle/>
                    <a:p>
                      <a:pPr algn="ctr" fontAlgn="ctr">
                        <a:buNone/>
                      </a:pPr>
                      <a:r>
                        <a:rPr lang="it-IT" sz="1000" b="1" u="none" strike="noStrike" noProof="0">
                          <a:solidFill>
                            <a:srgbClr val="000000"/>
                          </a:solidFill>
                          <a:effectLst/>
                        </a:rPr>
                        <a:t>26 del 05/07/2017</a:t>
                      </a:r>
                      <a:endParaRPr lang="it-IT" sz="1000" b="1" i="0" u="none" strike="noStrike" noProof="0">
                        <a:solidFill>
                          <a:srgbClr val="000000"/>
                        </a:solidFill>
                        <a:effectLst/>
                        <a:latin typeface="Aptos" panose="020B0004020202020204" pitchFamily="34" charset="0"/>
                      </a:endParaRPr>
                    </a:p>
                  </a:txBody>
                  <a:tcPr marL="4561" marR="4561" marT="4561" marB="0" anchor="ctr"/>
                </a:tc>
                <a:tc>
                  <a:txBody>
                    <a:bodyPr/>
                    <a:lstStyle/>
                    <a:p>
                      <a:pPr algn="just" fontAlgn="ctr">
                        <a:buNone/>
                      </a:pPr>
                      <a:r>
                        <a:rPr lang="it-IT" sz="1000" b="0" u="sng" strike="noStrike" noProof="0">
                          <a:solidFill>
                            <a:srgbClr val="0070C0"/>
                          </a:solidFill>
                          <a:effectLst/>
                          <a:hlinkClick r:id="rId27"/>
                        </a:rPr>
                        <a:t>Prosecuzione dell’esercizio provvisorio da parte della curatela fallimentare SO.GA.S. s.p.a.</a:t>
                      </a:r>
                      <a:endParaRPr lang="it-IT" sz="1000" b="0" i="0" u="sng" strike="noStrike" noProof="0">
                        <a:solidFill>
                          <a:srgbClr val="0070C0"/>
                        </a:solidFill>
                        <a:effectLst/>
                        <a:latin typeface="Aptos" panose="020B0004020202020204" pitchFamily="34" charset="0"/>
                      </a:endParaRPr>
                    </a:p>
                  </a:txBody>
                  <a:tcPr marL="4561" marR="4561" marT="4561" marB="0" anchor="ctr"/>
                </a:tc>
                <a:extLst>
                  <a:ext uri="{0D108BD9-81ED-4DB2-BD59-A6C34878D82A}">
                    <a16:rowId xmlns:a16="http://schemas.microsoft.com/office/drawing/2014/main" val="1203798469"/>
                  </a:ext>
                </a:extLst>
              </a:tr>
              <a:tr h="329019">
                <a:tc>
                  <a:txBody>
                    <a:bodyPr/>
                    <a:lstStyle/>
                    <a:p>
                      <a:pPr algn="ctr" fontAlgn="ctr">
                        <a:buNone/>
                      </a:pPr>
                      <a:r>
                        <a:rPr lang="it-IT" sz="1000" b="1" u="none" strike="noStrike" noProof="0">
                          <a:solidFill>
                            <a:srgbClr val="000000"/>
                          </a:solidFill>
                          <a:effectLst/>
                        </a:rPr>
                        <a:t>27 del 05/07/2017</a:t>
                      </a:r>
                      <a:endParaRPr lang="it-IT" sz="1000" b="1" i="0" u="none" strike="noStrike" noProof="0">
                        <a:solidFill>
                          <a:srgbClr val="000000"/>
                        </a:solidFill>
                        <a:effectLst/>
                        <a:latin typeface="Aptos" panose="020B0004020202020204" pitchFamily="34" charset="0"/>
                      </a:endParaRPr>
                    </a:p>
                  </a:txBody>
                  <a:tcPr marL="4561" marR="4561" marT="4561" marB="0" anchor="ctr"/>
                </a:tc>
                <a:tc>
                  <a:txBody>
                    <a:bodyPr/>
                    <a:lstStyle/>
                    <a:p>
                      <a:pPr algn="just" fontAlgn="ctr">
                        <a:buNone/>
                      </a:pPr>
                      <a:r>
                        <a:rPr lang="it-IT" sz="1000" b="0" u="sng" strike="noStrike" noProof="0">
                          <a:solidFill>
                            <a:srgbClr val="0563C1"/>
                          </a:solidFill>
                          <a:effectLst/>
                          <a:hlinkClick r:id="rId28"/>
                        </a:rPr>
                        <a:t>Modifiche all’articolo 39 della legge regionale 23 dicembre 2011, n. 47 (Collegato alla manovra di finanza regionale per l’anno 2012)</a:t>
                      </a:r>
                      <a:endParaRPr lang="it-IT" sz="1000" b="0" i="0" u="sng" strike="noStrike" noProof="0">
                        <a:solidFill>
                          <a:srgbClr val="0563C1"/>
                        </a:solidFill>
                        <a:effectLst/>
                        <a:latin typeface="Aptos" panose="020B0004020202020204" pitchFamily="34" charset="0"/>
                      </a:endParaRPr>
                    </a:p>
                  </a:txBody>
                  <a:tcPr marL="4561" marR="4561" marT="4561" marB="0" anchor="ctr"/>
                </a:tc>
                <a:extLst>
                  <a:ext uri="{0D108BD9-81ED-4DB2-BD59-A6C34878D82A}">
                    <a16:rowId xmlns:a16="http://schemas.microsoft.com/office/drawing/2014/main" val="2228445155"/>
                  </a:ext>
                </a:extLst>
              </a:tr>
              <a:tr h="329019">
                <a:tc>
                  <a:txBody>
                    <a:bodyPr/>
                    <a:lstStyle/>
                    <a:p>
                      <a:pPr algn="ctr" fontAlgn="ctr">
                        <a:buNone/>
                      </a:pPr>
                      <a:r>
                        <a:rPr lang="it-IT" sz="1000" b="1" u="none" strike="noStrike" noProof="0">
                          <a:solidFill>
                            <a:srgbClr val="000000"/>
                          </a:solidFill>
                          <a:effectLst/>
                        </a:rPr>
                        <a:t>28 del 05/07/2017</a:t>
                      </a:r>
                      <a:endParaRPr lang="it-IT" sz="1000" b="1" i="0" u="none" strike="noStrike" noProof="0">
                        <a:solidFill>
                          <a:srgbClr val="000000"/>
                        </a:solidFill>
                        <a:effectLst/>
                        <a:latin typeface="Aptos" panose="020B0004020202020204" pitchFamily="34" charset="0"/>
                      </a:endParaRPr>
                    </a:p>
                  </a:txBody>
                  <a:tcPr marL="4561" marR="4561" marT="4561" marB="0" anchor="ctr"/>
                </a:tc>
                <a:tc>
                  <a:txBody>
                    <a:bodyPr/>
                    <a:lstStyle/>
                    <a:p>
                      <a:pPr algn="just" fontAlgn="ctr">
                        <a:buNone/>
                      </a:pPr>
                      <a:r>
                        <a:rPr lang="it-IT" sz="1000" b="0" u="sng" strike="noStrike" noProof="0">
                          <a:solidFill>
                            <a:srgbClr val="0563C1"/>
                          </a:solidFill>
                          <a:effectLst/>
                          <a:hlinkClick r:id="rId29"/>
                        </a:rPr>
                        <a:t>Avvio delle attività dell’Agenzia regionale di cui all’articolo 7 della legge regionale 17 agosto 2009, n. 24</a:t>
                      </a:r>
                      <a:endParaRPr lang="it-IT" sz="1000" b="0" i="0" u="sng" strike="noStrike" noProof="0">
                        <a:solidFill>
                          <a:srgbClr val="0563C1"/>
                        </a:solidFill>
                        <a:effectLst/>
                        <a:latin typeface="Aptos" panose="020B0004020202020204" pitchFamily="34" charset="0"/>
                      </a:endParaRPr>
                    </a:p>
                  </a:txBody>
                  <a:tcPr marL="4561" marR="4561" marT="4561" marB="0" anchor="ctr"/>
                </a:tc>
                <a:extLst>
                  <a:ext uri="{0D108BD9-81ED-4DB2-BD59-A6C34878D82A}">
                    <a16:rowId xmlns:a16="http://schemas.microsoft.com/office/drawing/2014/main" val="1836741746"/>
                  </a:ext>
                </a:extLst>
              </a:tr>
            </a:tbl>
          </a:graphicData>
        </a:graphic>
      </p:graphicFrame>
      <p:sp>
        <p:nvSpPr>
          <p:cNvPr id="4" name="Segnaposto piè di pagina 3">
            <a:extLst>
              <a:ext uri="{FF2B5EF4-FFF2-40B4-BE49-F238E27FC236}">
                <a16:creationId xmlns:a16="http://schemas.microsoft.com/office/drawing/2014/main" id="{883A2D07-24E6-E347-B0CD-5F7BADDD699F}"/>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7" name="Rectangle 1">
            <a:extLst>
              <a:ext uri="{FF2B5EF4-FFF2-40B4-BE49-F238E27FC236}">
                <a16:creationId xmlns:a16="http://schemas.microsoft.com/office/drawing/2014/main" id="{016C8482-24CD-6393-EC27-48947FCCABF5}"/>
              </a:ext>
            </a:extLst>
          </p:cNvPr>
          <p:cNvSpPr txBox="1">
            <a:spLocks/>
          </p:cNvSpPr>
          <p:nvPr/>
        </p:nvSpPr>
        <p:spPr>
          <a:xfrm>
            <a:off x="3048" y="0"/>
            <a:ext cx="12188952" cy="5040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2384420698"/>
      </p:ext>
    </p:extLst>
  </p:cSld>
  <p:clrMapOvr>
    <a:masterClrMapping/>
  </p:clrMapOvr>
  <mc:AlternateContent xmlns:mc="http://schemas.openxmlformats.org/markup-compatibility/2006" xmlns:p14="http://schemas.microsoft.com/office/powerpoint/2010/main">
    <mc:Choice Requires="p14">
      <p:transition spd="slow" p14:dur="2000" advTm="527"/>
    </mc:Choice>
    <mc:Fallback xmlns="">
      <p:transition spd="slow" advTm="527"/>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5FD1D-B4E4-660C-DF50-C3D60D85B59B}"/>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9FC829A4-7A2E-A754-BAA6-3FF43FF98B2D}"/>
              </a:ext>
            </a:extLst>
          </p:cNvPr>
          <p:cNvSpPr>
            <a:spLocks noGrp="1"/>
          </p:cNvSpPr>
          <p:nvPr>
            <p:ph type="sldNum" sz="quarter" idx="12"/>
          </p:nvPr>
        </p:nvSpPr>
        <p:spPr>
          <a:xfrm>
            <a:off x="9448800" y="6492874"/>
            <a:ext cx="2743200" cy="365125"/>
          </a:xfrm>
        </p:spPr>
        <p:txBody>
          <a:bodyPr/>
          <a:lstStyle/>
          <a:p>
            <a:fld id="{C0A75620-F3D8-4140-B583-EC592D52B7F3}" type="slidenum">
              <a:rPr lang="it-IT" noProof="0" smtClean="0"/>
              <a:pPr/>
              <a:t>118</a:t>
            </a:fld>
            <a:endParaRPr lang="it-IT" noProof="0"/>
          </a:p>
        </p:txBody>
      </p:sp>
      <p:graphicFrame>
        <p:nvGraphicFramePr>
          <p:cNvPr id="4" name="Tabella 3" descr="TAB. X LEGISLATURA LEGGI REGIONALI">
            <a:extLst>
              <a:ext uri="{FF2B5EF4-FFF2-40B4-BE49-F238E27FC236}">
                <a16:creationId xmlns:a16="http://schemas.microsoft.com/office/drawing/2014/main" id="{8FD903A7-E05E-7CF6-32BB-D47F4DEE0E47}"/>
              </a:ext>
            </a:extLst>
          </p:cNvPr>
          <p:cNvGraphicFramePr>
            <a:graphicFrameLocks noGrp="1"/>
          </p:cNvGraphicFramePr>
          <p:nvPr>
            <p:extLst>
              <p:ext uri="{D42A27DB-BD31-4B8C-83A1-F6EECF244321}">
                <p14:modId xmlns:p14="http://schemas.microsoft.com/office/powerpoint/2010/main" val="3619900253"/>
              </p:ext>
            </p:extLst>
          </p:nvPr>
        </p:nvGraphicFramePr>
        <p:xfrm>
          <a:off x="508262" y="742366"/>
          <a:ext cx="5400000" cy="5522067"/>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2654784675"/>
                    </a:ext>
                  </a:extLst>
                </a:gridCol>
                <a:gridCol w="4500000">
                  <a:extLst>
                    <a:ext uri="{9D8B030D-6E8A-4147-A177-3AD203B41FA5}">
                      <a16:colId xmlns:a16="http://schemas.microsoft.com/office/drawing/2014/main" val="1112979467"/>
                    </a:ext>
                  </a:extLst>
                </a:gridCol>
              </a:tblGrid>
              <a:tr h="71333">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3963" marR="3963" marT="3963"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3963" marR="3963" marT="3963" marB="0" anchor="ctr"/>
                </a:tc>
                <a:extLst>
                  <a:ext uri="{0D108BD9-81ED-4DB2-BD59-A6C34878D82A}">
                    <a16:rowId xmlns:a16="http://schemas.microsoft.com/office/drawing/2014/main" val="3640690423"/>
                  </a:ext>
                </a:extLst>
              </a:tr>
              <a:tr h="428000">
                <a:tc>
                  <a:txBody>
                    <a:bodyPr/>
                    <a:lstStyle/>
                    <a:p>
                      <a:pPr algn="ctr" fontAlgn="ctr">
                        <a:buNone/>
                      </a:pPr>
                      <a:r>
                        <a:rPr lang="it-IT" sz="1000" b="1" u="none" strike="noStrike" noProof="0">
                          <a:solidFill>
                            <a:srgbClr val="000000"/>
                          </a:solidFill>
                          <a:effectLst/>
                        </a:rPr>
                        <a:t>29 del 05/07/2017</a:t>
                      </a:r>
                      <a:endParaRPr lang="it-IT" sz="1000" b="1" i="0" u="none" strike="noStrike" noProof="0">
                        <a:solidFill>
                          <a:srgbClr val="000000"/>
                        </a:solidFill>
                        <a:effectLst/>
                        <a:latin typeface="Aptos" panose="020B0004020202020204" pitchFamily="34" charset="0"/>
                      </a:endParaRPr>
                    </a:p>
                  </a:txBody>
                  <a:tcPr marL="3963" marR="3963" marT="3963" marB="0" anchor="ctr"/>
                </a:tc>
                <a:tc>
                  <a:txBody>
                    <a:bodyPr/>
                    <a:lstStyle/>
                    <a:p>
                      <a:pPr algn="just" fontAlgn="ctr">
                        <a:buNone/>
                      </a:pPr>
                      <a:r>
                        <a:rPr lang="it-IT" sz="1000" b="0" u="sng" strike="noStrike" noProof="0">
                          <a:solidFill>
                            <a:srgbClr val="0070C0"/>
                          </a:solidFill>
                          <a:effectLst/>
                          <a:hlinkClick r:id="rId2"/>
                        </a:rPr>
                        <a:t>Disposizioni per la semplificazione e la celerità dell’azione amministrativa – Modifiche alla legge regionale 4 settembre 2001, n. 19 ( Norme sul procedimento amministrativo, la pubblicità degli atti ed il diritto di accesso. Disciplina della pubblicazione sul Bollettino Ufficiale della Regione Calabria).</a:t>
                      </a:r>
                      <a:br>
                        <a:rPr lang="it-IT" sz="1000" b="0" u="sng" strike="noStrike" noProof="0">
                          <a:solidFill>
                            <a:srgbClr val="0070C0"/>
                          </a:solidFill>
                          <a:effectLst/>
                          <a:hlinkClick r:id="rId2"/>
                        </a:rPr>
                      </a:br>
                      <a:r>
                        <a:rPr lang="it-IT" sz="1000" b="0" u="sng" strike="noStrike" noProof="0">
                          <a:solidFill>
                            <a:srgbClr val="0070C0"/>
                          </a:solidFill>
                          <a:effectLst/>
                          <a:hlinkClick r:id="rId2"/>
                        </a:rPr>
                        <a:t>BURC n. 64 del 5 luglio 2017</a:t>
                      </a:r>
                      <a:endParaRPr lang="it-IT" sz="1000" b="0" i="0" u="sng" strike="noStrike" noProof="0">
                        <a:solidFill>
                          <a:srgbClr val="0070C0"/>
                        </a:solidFill>
                        <a:effectLst/>
                        <a:latin typeface="Aptos" panose="020B0004020202020204" pitchFamily="34" charset="0"/>
                      </a:endParaRPr>
                    </a:p>
                  </a:txBody>
                  <a:tcPr marL="3963" marR="3963" marT="3963" marB="0" anchor="ctr"/>
                </a:tc>
                <a:extLst>
                  <a:ext uri="{0D108BD9-81ED-4DB2-BD59-A6C34878D82A}">
                    <a16:rowId xmlns:a16="http://schemas.microsoft.com/office/drawing/2014/main" val="199716369"/>
                  </a:ext>
                </a:extLst>
              </a:tr>
              <a:tr h="428000">
                <a:tc>
                  <a:txBody>
                    <a:bodyPr/>
                    <a:lstStyle/>
                    <a:p>
                      <a:pPr algn="ctr" fontAlgn="ctr">
                        <a:buNone/>
                      </a:pPr>
                      <a:r>
                        <a:rPr lang="it-IT" sz="1000" b="1" u="none" strike="noStrike" noProof="0">
                          <a:solidFill>
                            <a:srgbClr val="000000"/>
                          </a:solidFill>
                          <a:effectLst/>
                        </a:rPr>
                        <a:t>30 del 05/07/2017</a:t>
                      </a:r>
                      <a:endParaRPr lang="it-IT" sz="1000" b="1" i="0" u="none" strike="noStrike" noProof="0">
                        <a:solidFill>
                          <a:srgbClr val="000000"/>
                        </a:solidFill>
                        <a:effectLst/>
                        <a:latin typeface="Aptos" panose="020B0004020202020204" pitchFamily="34" charset="0"/>
                      </a:endParaRPr>
                    </a:p>
                  </a:txBody>
                  <a:tcPr marL="3963" marR="3963" marT="3963" marB="0" anchor="ctr"/>
                </a:tc>
                <a:tc>
                  <a:txBody>
                    <a:bodyPr/>
                    <a:lstStyle/>
                    <a:p>
                      <a:pPr algn="just" fontAlgn="ctr">
                        <a:buNone/>
                      </a:pPr>
                      <a:r>
                        <a:rPr lang="it-IT" sz="1000" b="0" u="sng" strike="noStrike" noProof="0">
                          <a:solidFill>
                            <a:srgbClr val="0563C1"/>
                          </a:solidFill>
                          <a:effectLst/>
                          <a:hlinkClick r:id="rId3"/>
                        </a:rPr>
                        <a:t>Riconoscimento della legittimità dei debiti fuori bilancio del Consiglio regionale della Calabria ai sensi dell’articolo 73, comma 1, lett. a) e lett. e) del decreto legislativo 23 giugno 2011, n. 118 (Disposizioni in materia di armonizzazione dei sistemi contabili e degli schemi di bilancio delle Regioni, degli enti locali e dei loro organismi, a norma degli articoli 1 e 2 della legge 5 maggio 2009, n. 42).</a:t>
                      </a:r>
                      <a:endParaRPr lang="it-IT" sz="1000" b="0" i="0" u="sng" strike="noStrike" noProof="0">
                        <a:solidFill>
                          <a:srgbClr val="0563C1"/>
                        </a:solidFill>
                        <a:effectLst/>
                        <a:latin typeface="Aptos" panose="020B0004020202020204" pitchFamily="34" charset="0"/>
                      </a:endParaRPr>
                    </a:p>
                  </a:txBody>
                  <a:tcPr marL="3963" marR="3963" marT="3963" marB="0" anchor="ctr"/>
                </a:tc>
                <a:extLst>
                  <a:ext uri="{0D108BD9-81ED-4DB2-BD59-A6C34878D82A}">
                    <a16:rowId xmlns:a16="http://schemas.microsoft.com/office/drawing/2014/main" val="1854506253"/>
                  </a:ext>
                </a:extLst>
              </a:tr>
              <a:tr h="142667">
                <a:tc>
                  <a:txBody>
                    <a:bodyPr/>
                    <a:lstStyle/>
                    <a:p>
                      <a:pPr algn="ctr" fontAlgn="ctr">
                        <a:buNone/>
                      </a:pPr>
                      <a:r>
                        <a:rPr lang="it-IT" sz="1000" b="1" u="none" strike="noStrike" noProof="0">
                          <a:solidFill>
                            <a:srgbClr val="000000"/>
                          </a:solidFill>
                          <a:effectLst/>
                        </a:rPr>
                        <a:t>31 del 05/07/2017</a:t>
                      </a:r>
                      <a:endParaRPr lang="it-IT" sz="1000" b="1" i="0" u="none" strike="noStrike" noProof="0">
                        <a:solidFill>
                          <a:srgbClr val="000000"/>
                        </a:solidFill>
                        <a:effectLst/>
                        <a:latin typeface="Aptos" panose="020B0004020202020204" pitchFamily="34" charset="0"/>
                      </a:endParaRPr>
                    </a:p>
                  </a:txBody>
                  <a:tcPr marL="3963" marR="3963" marT="3963" marB="0" anchor="ctr"/>
                </a:tc>
                <a:tc>
                  <a:txBody>
                    <a:bodyPr/>
                    <a:lstStyle/>
                    <a:p>
                      <a:pPr algn="just" fontAlgn="ctr">
                        <a:buNone/>
                      </a:pPr>
                      <a:r>
                        <a:rPr lang="it-IT" sz="1000" b="0" u="sng" strike="noStrike" noProof="0">
                          <a:solidFill>
                            <a:srgbClr val="0563C1"/>
                          </a:solidFill>
                          <a:effectLst/>
                          <a:hlinkClick r:id="rId4"/>
                        </a:rPr>
                        <a:t>Disposizioni per favorire l’accesso dei giovani al settore primario e contrastare l’abbandono e il consumo dei suoli agricoli</a:t>
                      </a:r>
                      <a:endParaRPr lang="it-IT" sz="1000" b="0" i="0" u="sng" strike="noStrike" noProof="0">
                        <a:solidFill>
                          <a:srgbClr val="0563C1"/>
                        </a:solidFill>
                        <a:effectLst/>
                        <a:latin typeface="Aptos" panose="020B0004020202020204" pitchFamily="34" charset="0"/>
                      </a:endParaRPr>
                    </a:p>
                  </a:txBody>
                  <a:tcPr marL="3963" marR="3963" marT="3963" marB="0" anchor="ctr"/>
                </a:tc>
                <a:extLst>
                  <a:ext uri="{0D108BD9-81ED-4DB2-BD59-A6C34878D82A}">
                    <a16:rowId xmlns:a16="http://schemas.microsoft.com/office/drawing/2014/main" val="2813347685"/>
                  </a:ext>
                </a:extLst>
              </a:tr>
              <a:tr h="214000">
                <a:tc>
                  <a:txBody>
                    <a:bodyPr/>
                    <a:lstStyle/>
                    <a:p>
                      <a:pPr algn="ctr" fontAlgn="ctr">
                        <a:buNone/>
                      </a:pPr>
                      <a:r>
                        <a:rPr lang="it-IT" sz="1000" b="1" u="none" strike="noStrike" noProof="0">
                          <a:solidFill>
                            <a:srgbClr val="000000"/>
                          </a:solidFill>
                          <a:effectLst/>
                        </a:rPr>
                        <a:t>32 del 05/07/2017</a:t>
                      </a:r>
                      <a:endParaRPr lang="it-IT" sz="1000" b="1" i="0" u="none" strike="noStrike" noProof="0">
                        <a:solidFill>
                          <a:srgbClr val="000000"/>
                        </a:solidFill>
                        <a:effectLst/>
                        <a:latin typeface="Aptos" panose="020B0004020202020204" pitchFamily="34" charset="0"/>
                      </a:endParaRPr>
                    </a:p>
                  </a:txBody>
                  <a:tcPr marL="3963" marR="3963" marT="3963" marB="0" anchor="ctr"/>
                </a:tc>
                <a:tc>
                  <a:txBody>
                    <a:bodyPr/>
                    <a:lstStyle/>
                    <a:p>
                      <a:pPr algn="just" fontAlgn="ctr">
                        <a:buNone/>
                      </a:pPr>
                      <a:r>
                        <a:rPr lang="it-IT" sz="1000" b="0" u="sng" strike="noStrike" noProof="0">
                          <a:solidFill>
                            <a:srgbClr val="0563C1"/>
                          </a:solidFill>
                          <a:effectLst/>
                          <a:hlinkClick r:id="rId5"/>
                        </a:rPr>
                        <a:t>Adempimento delle condizionalità ex ante del PSR Calabria 2014/2020 per lo sviluppo rurale di cui all’allegato V del Regolamento UE n.1305/2013. Risorse idriche - Copertura costi ambientali.</a:t>
                      </a:r>
                      <a:endParaRPr lang="it-IT" sz="1000" b="0" i="0" u="sng" strike="noStrike" noProof="0">
                        <a:solidFill>
                          <a:srgbClr val="0563C1"/>
                        </a:solidFill>
                        <a:effectLst/>
                        <a:latin typeface="Aptos" panose="020B0004020202020204" pitchFamily="34" charset="0"/>
                      </a:endParaRPr>
                    </a:p>
                  </a:txBody>
                  <a:tcPr marL="3963" marR="3963" marT="3963" marB="0" anchor="ctr"/>
                </a:tc>
                <a:extLst>
                  <a:ext uri="{0D108BD9-81ED-4DB2-BD59-A6C34878D82A}">
                    <a16:rowId xmlns:a16="http://schemas.microsoft.com/office/drawing/2014/main" val="3507698377"/>
                  </a:ext>
                </a:extLst>
              </a:tr>
              <a:tr h="356667">
                <a:tc>
                  <a:txBody>
                    <a:bodyPr/>
                    <a:lstStyle/>
                    <a:p>
                      <a:pPr algn="ctr" fontAlgn="ctr">
                        <a:buNone/>
                      </a:pPr>
                      <a:r>
                        <a:rPr lang="it-IT" sz="1000" b="1" u="none" strike="noStrike" noProof="0">
                          <a:solidFill>
                            <a:srgbClr val="000000"/>
                          </a:solidFill>
                          <a:effectLst/>
                        </a:rPr>
                        <a:t>33 del 06/10/2017</a:t>
                      </a:r>
                      <a:endParaRPr lang="it-IT" sz="1000" b="1" i="0" u="none" strike="noStrike" noProof="0">
                        <a:solidFill>
                          <a:srgbClr val="000000"/>
                        </a:solidFill>
                        <a:effectLst/>
                        <a:latin typeface="Aptos" panose="020B0004020202020204" pitchFamily="34" charset="0"/>
                      </a:endParaRPr>
                    </a:p>
                  </a:txBody>
                  <a:tcPr marL="3963" marR="3963" marT="3963" marB="0" anchor="ctr"/>
                </a:tc>
                <a:tc>
                  <a:txBody>
                    <a:bodyPr/>
                    <a:lstStyle/>
                    <a:p>
                      <a:pPr algn="just" fontAlgn="ctr">
                        <a:buNone/>
                      </a:pPr>
                      <a:r>
                        <a:rPr lang="it-IT" sz="1000" b="0" u="sng" strike="noStrike" noProof="0">
                          <a:solidFill>
                            <a:srgbClr val="0563C1"/>
                          </a:solidFill>
                          <a:effectLst/>
                          <a:hlinkClick r:id="rId6"/>
                        </a:rPr>
                        <a:t>Riconoscimento della legittimità dei debiti fuori bilancio, ai sensi dell’articolo 73 del decreto legislativo 23 giugno 2011, n. 118 (Disposizioni in materia di armonizzazione dei sistemi contabili e degli schemi di bilancio delle Regioni, degli enti locali e dei loro organismi, a norma degli articoli 1 e 2 della legge 5 maggio 2009, n. 42).</a:t>
                      </a:r>
                      <a:endParaRPr lang="it-IT" sz="1000" b="0" i="0" u="sng" strike="noStrike" noProof="0">
                        <a:solidFill>
                          <a:srgbClr val="0563C1"/>
                        </a:solidFill>
                        <a:effectLst/>
                        <a:latin typeface="Aptos" panose="020B0004020202020204" pitchFamily="34" charset="0"/>
                      </a:endParaRPr>
                    </a:p>
                  </a:txBody>
                  <a:tcPr marL="3963" marR="3963" marT="3963" marB="0" anchor="ctr"/>
                </a:tc>
                <a:extLst>
                  <a:ext uri="{0D108BD9-81ED-4DB2-BD59-A6C34878D82A}">
                    <a16:rowId xmlns:a16="http://schemas.microsoft.com/office/drawing/2014/main" val="1362680628"/>
                  </a:ext>
                </a:extLst>
              </a:tr>
              <a:tr h="356667">
                <a:tc>
                  <a:txBody>
                    <a:bodyPr/>
                    <a:lstStyle/>
                    <a:p>
                      <a:pPr algn="ctr" fontAlgn="ctr">
                        <a:buNone/>
                      </a:pPr>
                      <a:r>
                        <a:rPr lang="it-IT" sz="1000" b="1" u="none" strike="noStrike" noProof="0">
                          <a:solidFill>
                            <a:srgbClr val="000000"/>
                          </a:solidFill>
                          <a:effectLst/>
                        </a:rPr>
                        <a:t>34 del 06/10/2017</a:t>
                      </a:r>
                      <a:endParaRPr lang="it-IT" sz="1000" b="1" i="0" u="none" strike="noStrike" noProof="0">
                        <a:solidFill>
                          <a:srgbClr val="000000"/>
                        </a:solidFill>
                        <a:effectLst/>
                        <a:latin typeface="Aptos" panose="020B0004020202020204" pitchFamily="34" charset="0"/>
                      </a:endParaRPr>
                    </a:p>
                  </a:txBody>
                  <a:tcPr marL="3963" marR="3963" marT="3963" marB="0" anchor="ctr"/>
                </a:tc>
                <a:tc>
                  <a:txBody>
                    <a:bodyPr/>
                    <a:lstStyle/>
                    <a:p>
                      <a:pPr algn="just" fontAlgn="ctr">
                        <a:buNone/>
                      </a:pPr>
                      <a:r>
                        <a:rPr lang="it-IT" sz="1000" b="0" u="sng" strike="noStrike" noProof="0">
                          <a:solidFill>
                            <a:srgbClr val="0563C1"/>
                          </a:solidFill>
                          <a:effectLst/>
                          <a:hlinkClick r:id="rId7"/>
                        </a:rPr>
                        <a:t>Riconoscimento della legittimità dei debiti fuori bilancio, ai sensi dell’articolo 73 del decreto legislativo 23 giugno 2011, n. 118 (Disposizioni in materia di armonizzazione dei sistemi contabili e degli schemi di bilancio delle Regioni, degli enti locali e dei loro organismi, a norma degli articoli 1 e 2 della legge 5 maggio 2009, n. 42).</a:t>
                      </a:r>
                      <a:endParaRPr lang="it-IT" sz="1000" b="0" i="0" u="sng" strike="noStrike" noProof="0">
                        <a:solidFill>
                          <a:srgbClr val="0563C1"/>
                        </a:solidFill>
                        <a:effectLst/>
                        <a:latin typeface="Aptos" panose="020B0004020202020204" pitchFamily="34" charset="0"/>
                      </a:endParaRPr>
                    </a:p>
                  </a:txBody>
                  <a:tcPr marL="3963" marR="3963" marT="3963" marB="0" anchor="ctr"/>
                </a:tc>
                <a:extLst>
                  <a:ext uri="{0D108BD9-81ED-4DB2-BD59-A6C34878D82A}">
                    <a16:rowId xmlns:a16="http://schemas.microsoft.com/office/drawing/2014/main" val="932072874"/>
                  </a:ext>
                </a:extLst>
              </a:tr>
              <a:tr h="428000">
                <a:tc>
                  <a:txBody>
                    <a:bodyPr/>
                    <a:lstStyle/>
                    <a:p>
                      <a:pPr algn="ctr" fontAlgn="ctr">
                        <a:buNone/>
                      </a:pPr>
                      <a:r>
                        <a:rPr lang="it-IT" sz="1000" b="1" u="none" strike="noStrike" noProof="0">
                          <a:solidFill>
                            <a:srgbClr val="000000"/>
                          </a:solidFill>
                          <a:effectLst/>
                        </a:rPr>
                        <a:t>35 del 31/10/2017</a:t>
                      </a:r>
                      <a:endParaRPr lang="it-IT" sz="1000" b="1" i="0" u="none" strike="noStrike" noProof="0">
                        <a:solidFill>
                          <a:srgbClr val="000000"/>
                        </a:solidFill>
                        <a:effectLst/>
                        <a:latin typeface="Aptos" panose="020B0004020202020204" pitchFamily="34" charset="0"/>
                      </a:endParaRPr>
                    </a:p>
                  </a:txBody>
                  <a:tcPr marL="3963" marR="3963" marT="3963" marB="0" anchor="ctr"/>
                </a:tc>
                <a:tc>
                  <a:txBody>
                    <a:bodyPr/>
                    <a:lstStyle/>
                    <a:p>
                      <a:pPr algn="just" fontAlgn="ctr">
                        <a:buNone/>
                      </a:pPr>
                      <a:r>
                        <a:rPr lang="it-IT" sz="1000" b="0" u="sng" strike="noStrike" noProof="0">
                          <a:solidFill>
                            <a:srgbClr val="0563C1"/>
                          </a:solidFill>
                          <a:effectLst/>
                          <a:hlinkClick r:id="rId8"/>
                        </a:rPr>
                        <a:t>Riconoscimento della legittimità dei debiti fuori bilancio del Consiglio regionale della Calabria, ai sensi dell’articolo 73, comma 1, lett. a) del decreto legislativo 23 giugno 2011, n. 118 (Disposizioni in materia di armonizzazione dei sistemi contabili e degli schemi di bilancio delle Regioni, degli enti locali e dei loro organismi, a norma degli articoli 1 e 2 della legge 5 maggio 2009, n. 42).</a:t>
                      </a:r>
                      <a:endParaRPr lang="it-IT" sz="1000" b="0" i="0" u="sng" strike="noStrike" noProof="0">
                        <a:solidFill>
                          <a:srgbClr val="0563C1"/>
                        </a:solidFill>
                        <a:effectLst/>
                        <a:latin typeface="Aptos" panose="020B0004020202020204" pitchFamily="34" charset="0"/>
                      </a:endParaRPr>
                    </a:p>
                  </a:txBody>
                  <a:tcPr marL="3963" marR="3963" marT="3963" marB="0" anchor="ctr"/>
                </a:tc>
                <a:extLst>
                  <a:ext uri="{0D108BD9-81ED-4DB2-BD59-A6C34878D82A}">
                    <a16:rowId xmlns:a16="http://schemas.microsoft.com/office/drawing/2014/main" val="3028590575"/>
                  </a:ext>
                </a:extLst>
              </a:tr>
              <a:tr h="428000">
                <a:tc>
                  <a:txBody>
                    <a:bodyPr/>
                    <a:lstStyle/>
                    <a:p>
                      <a:pPr algn="ctr" fontAlgn="ctr">
                        <a:buNone/>
                      </a:pPr>
                      <a:r>
                        <a:rPr lang="it-IT" sz="1000" b="1" u="none" strike="noStrike" noProof="0">
                          <a:solidFill>
                            <a:srgbClr val="000000"/>
                          </a:solidFill>
                          <a:effectLst/>
                        </a:rPr>
                        <a:t>36 del 31/10/2017</a:t>
                      </a:r>
                      <a:endParaRPr lang="it-IT" sz="1000" b="1" i="0" u="none" strike="noStrike" noProof="0">
                        <a:solidFill>
                          <a:srgbClr val="000000"/>
                        </a:solidFill>
                        <a:effectLst/>
                        <a:latin typeface="Aptos" panose="020B0004020202020204" pitchFamily="34" charset="0"/>
                      </a:endParaRPr>
                    </a:p>
                  </a:txBody>
                  <a:tcPr marL="3963" marR="3963" marT="3963" marB="0" anchor="ctr"/>
                </a:tc>
                <a:tc>
                  <a:txBody>
                    <a:bodyPr/>
                    <a:lstStyle/>
                    <a:p>
                      <a:pPr algn="just" fontAlgn="ctr">
                        <a:buNone/>
                      </a:pPr>
                      <a:r>
                        <a:rPr lang="it-IT" sz="1000" b="0" u="sng" strike="noStrike" noProof="0">
                          <a:solidFill>
                            <a:srgbClr val="0563C1"/>
                          </a:solidFill>
                          <a:effectLst/>
                          <a:hlinkClick r:id="rId9"/>
                        </a:rPr>
                        <a:t>Riconoscimento della legittimità dei debiti fuori bilancio di cui alla lettera a) comma 1, ai sensi dell’articolo 73, del decreto legislativo 23 giugno 2011, n. 118 (Disposizioni in materia di armonizzazione dei sistemi contabili e degli schemi di bilancio delle Regioni, degli enti locali e dei loro organismi, a norma degli articoli 1 e 2 della legge 5 maggio 2009, n. 42).</a:t>
                      </a:r>
                      <a:endParaRPr lang="it-IT" sz="1000" b="0" i="0" u="sng" strike="noStrike" noProof="0">
                        <a:solidFill>
                          <a:srgbClr val="0563C1"/>
                        </a:solidFill>
                        <a:effectLst/>
                        <a:latin typeface="Aptos" panose="020B0004020202020204" pitchFamily="34" charset="0"/>
                      </a:endParaRPr>
                    </a:p>
                  </a:txBody>
                  <a:tcPr marL="3963" marR="3963" marT="3963" marB="0" anchor="ctr"/>
                </a:tc>
                <a:extLst>
                  <a:ext uri="{0D108BD9-81ED-4DB2-BD59-A6C34878D82A}">
                    <a16:rowId xmlns:a16="http://schemas.microsoft.com/office/drawing/2014/main" val="4100184937"/>
                  </a:ext>
                </a:extLst>
              </a:tr>
            </a:tbl>
          </a:graphicData>
        </a:graphic>
      </p:graphicFrame>
      <p:graphicFrame>
        <p:nvGraphicFramePr>
          <p:cNvPr id="5" name="Tabella 4" descr="TAB. X LEGISLATURA LEGGI REGIONALI">
            <a:extLst>
              <a:ext uri="{FF2B5EF4-FFF2-40B4-BE49-F238E27FC236}">
                <a16:creationId xmlns:a16="http://schemas.microsoft.com/office/drawing/2014/main" id="{86EB79A7-466E-FDF6-4397-4EB8AE94E9D1}"/>
              </a:ext>
            </a:extLst>
          </p:cNvPr>
          <p:cNvGraphicFramePr>
            <a:graphicFrameLocks noGrp="1"/>
          </p:cNvGraphicFramePr>
          <p:nvPr>
            <p:extLst>
              <p:ext uri="{D42A27DB-BD31-4B8C-83A1-F6EECF244321}">
                <p14:modId xmlns:p14="http://schemas.microsoft.com/office/powerpoint/2010/main" val="78945187"/>
              </p:ext>
            </p:extLst>
          </p:nvPr>
        </p:nvGraphicFramePr>
        <p:xfrm>
          <a:off x="6409271" y="742366"/>
          <a:ext cx="5400000" cy="5356039"/>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557222257"/>
                    </a:ext>
                  </a:extLst>
                </a:gridCol>
                <a:gridCol w="4500000">
                  <a:extLst>
                    <a:ext uri="{9D8B030D-6E8A-4147-A177-3AD203B41FA5}">
                      <a16:colId xmlns:a16="http://schemas.microsoft.com/office/drawing/2014/main" val="1957589130"/>
                    </a:ext>
                  </a:extLst>
                </a:gridCol>
              </a:tblGrid>
              <a:tr h="161150">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5255" marR="5255" marT="5255"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5255" marR="5255" marT="5255" marB="0" anchor="ctr"/>
                </a:tc>
                <a:extLst>
                  <a:ext uri="{0D108BD9-81ED-4DB2-BD59-A6C34878D82A}">
                    <a16:rowId xmlns:a16="http://schemas.microsoft.com/office/drawing/2014/main" val="3110738607"/>
                  </a:ext>
                </a:extLst>
              </a:tr>
              <a:tr h="784263">
                <a:tc>
                  <a:txBody>
                    <a:bodyPr/>
                    <a:lstStyle/>
                    <a:p>
                      <a:pPr algn="ctr" fontAlgn="ctr">
                        <a:buNone/>
                      </a:pPr>
                      <a:r>
                        <a:rPr lang="it-IT" sz="1000" b="1" u="none" strike="noStrike" noProof="0">
                          <a:solidFill>
                            <a:srgbClr val="000000"/>
                          </a:solidFill>
                          <a:effectLst/>
                        </a:rPr>
                        <a:t>37 del 31/10/2017</a:t>
                      </a:r>
                      <a:endParaRPr lang="it-IT" sz="1000" b="1" i="0" u="none" strike="noStrike" noProof="0">
                        <a:solidFill>
                          <a:srgbClr val="000000"/>
                        </a:solidFill>
                        <a:effectLst/>
                        <a:latin typeface="Aptos" panose="020B0004020202020204" pitchFamily="34" charset="0"/>
                      </a:endParaRPr>
                    </a:p>
                  </a:txBody>
                  <a:tcPr marL="5255" marR="5255" marT="5255" marB="0" anchor="ctr"/>
                </a:tc>
                <a:tc>
                  <a:txBody>
                    <a:bodyPr/>
                    <a:lstStyle/>
                    <a:p>
                      <a:pPr algn="just" fontAlgn="ctr">
                        <a:buNone/>
                      </a:pPr>
                      <a:r>
                        <a:rPr lang="it-IT" sz="1000" b="0" u="sng" strike="noStrike" noProof="0">
                          <a:solidFill>
                            <a:srgbClr val="0563C1"/>
                          </a:solidFill>
                          <a:effectLst/>
                          <a:hlinkClick r:id="rId10"/>
                        </a:rPr>
                        <a:t>Riconoscimento della legittimità di un debito fuori bilancio del Consiglio regionale della Calabria ai sensi dell’articolo 73, comma 1, lett. e) del decreto legislativo 23 giugno 2011, n. 118 (Disposizioni in materia di armonizzazione dei sistemi contabili e degli schemi di bilancio delle Regioni, degli enti locali e dei loro organismi, a norma degli articoli 1 e 2 della legge 5 maggio 2009, n. 42).</a:t>
                      </a:r>
                      <a:endParaRPr lang="it-IT" sz="1000" b="0" i="0" u="sng" strike="noStrike" noProof="0">
                        <a:solidFill>
                          <a:srgbClr val="0563C1"/>
                        </a:solidFill>
                        <a:effectLst/>
                        <a:latin typeface="Aptos" panose="020B0004020202020204" pitchFamily="34" charset="0"/>
                      </a:endParaRPr>
                    </a:p>
                  </a:txBody>
                  <a:tcPr marL="5255" marR="5255" marT="5255" marB="0" anchor="ctr"/>
                </a:tc>
                <a:extLst>
                  <a:ext uri="{0D108BD9-81ED-4DB2-BD59-A6C34878D82A}">
                    <a16:rowId xmlns:a16="http://schemas.microsoft.com/office/drawing/2014/main" val="1454385303"/>
                  </a:ext>
                </a:extLst>
              </a:tr>
              <a:tr h="472706">
                <a:tc>
                  <a:txBody>
                    <a:bodyPr/>
                    <a:lstStyle/>
                    <a:p>
                      <a:pPr algn="ctr" fontAlgn="ctr">
                        <a:buNone/>
                      </a:pPr>
                      <a:r>
                        <a:rPr lang="it-IT" sz="1000" b="1" u="none" strike="noStrike" noProof="0">
                          <a:solidFill>
                            <a:srgbClr val="000000"/>
                          </a:solidFill>
                          <a:effectLst/>
                        </a:rPr>
                        <a:t>38 del 31/10/2017</a:t>
                      </a:r>
                      <a:endParaRPr lang="it-IT" sz="1000" b="1" i="0" u="none" strike="noStrike" noProof="0">
                        <a:solidFill>
                          <a:srgbClr val="000000"/>
                        </a:solidFill>
                        <a:effectLst/>
                        <a:latin typeface="Aptos" panose="020B0004020202020204" pitchFamily="34" charset="0"/>
                      </a:endParaRPr>
                    </a:p>
                  </a:txBody>
                  <a:tcPr marL="5255" marR="5255" marT="5255" marB="0" anchor="ctr"/>
                </a:tc>
                <a:tc>
                  <a:txBody>
                    <a:bodyPr/>
                    <a:lstStyle/>
                    <a:p>
                      <a:pPr algn="just" fontAlgn="ctr">
                        <a:buNone/>
                      </a:pPr>
                      <a:r>
                        <a:rPr lang="it-IT" sz="1000" b="0" u="sng" strike="noStrike" noProof="0">
                          <a:solidFill>
                            <a:srgbClr val="0563C1"/>
                          </a:solidFill>
                          <a:effectLst/>
                          <a:hlinkClick r:id="rId11"/>
                        </a:rPr>
                        <a:t>Modifiche ed integrazioni all’articolo 19 della legge regionale 27 dicembre 2016, n. 44 (Legge di stabilità regionale 2017).</a:t>
                      </a:r>
                      <a:br>
                        <a:rPr lang="it-IT" sz="1000" b="0" u="sng" strike="noStrike" noProof="0">
                          <a:solidFill>
                            <a:srgbClr val="0563C1"/>
                          </a:solidFill>
                          <a:effectLst/>
                          <a:hlinkClick r:id="rId11"/>
                        </a:rPr>
                      </a:br>
                      <a:endParaRPr lang="it-IT" sz="1000" b="0" i="0" u="sng" strike="noStrike" noProof="0">
                        <a:solidFill>
                          <a:srgbClr val="0563C1"/>
                        </a:solidFill>
                        <a:effectLst/>
                        <a:latin typeface="Aptos" panose="020B0004020202020204" pitchFamily="34" charset="0"/>
                      </a:endParaRPr>
                    </a:p>
                  </a:txBody>
                  <a:tcPr marL="5255" marR="5255" marT="5255" marB="0" anchor="ctr"/>
                </a:tc>
                <a:extLst>
                  <a:ext uri="{0D108BD9-81ED-4DB2-BD59-A6C34878D82A}">
                    <a16:rowId xmlns:a16="http://schemas.microsoft.com/office/drawing/2014/main" val="3731931971"/>
                  </a:ext>
                </a:extLst>
              </a:tr>
              <a:tr h="316928">
                <a:tc>
                  <a:txBody>
                    <a:bodyPr/>
                    <a:lstStyle/>
                    <a:p>
                      <a:pPr algn="ctr" fontAlgn="ctr">
                        <a:buNone/>
                      </a:pPr>
                      <a:r>
                        <a:rPr lang="it-IT" sz="1000" b="1" u="none" strike="noStrike" noProof="0">
                          <a:solidFill>
                            <a:srgbClr val="000000"/>
                          </a:solidFill>
                          <a:effectLst/>
                        </a:rPr>
                        <a:t>39 del 02/12/2016</a:t>
                      </a:r>
                      <a:endParaRPr lang="it-IT" sz="1000" b="1" i="0" u="none" strike="noStrike" noProof="0">
                        <a:solidFill>
                          <a:srgbClr val="000000"/>
                        </a:solidFill>
                        <a:effectLst/>
                        <a:latin typeface="Aptos" panose="020B0004020202020204" pitchFamily="34" charset="0"/>
                      </a:endParaRPr>
                    </a:p>
                  </a:txBody>
                  <a:tcPr marL="5255" marR="5255" marT="5255" marB="0" anchor="ctr"/>
                </a:tc>
                <a:tc>
                  <a:txBody>
                    <a:bodyPr/>
                    <a:lstStyle/>
                    <a:p>
                      <a:pPr algn="just" fontAlgn="ctr">
                        <a:buNone/>
                      </a:pPr>
                      <a:r>
                        <a:rPr lang="it-IT" sz="1000" b="0" u="sng" strike="noStrike" noProof="0">
                          <a:solidFill>
                            <a:srgbClr val="0563C1"/>
                          </a:solidFill>
                          <a:effectLst/>
                          <a:hlinkClick r:id="rId12"/>
                        </a:rPr>
                        <a:t>Modifica dei confini territoriali dei Comuni di Petronà e Belcastro della provincia di Catanzaro.</a:t>
                      </a:r>
                      <a:endParaRPr lang="it-IT" sz="1000" b="0" i="0" u="sng" strike="noStrike" noProof="0">
                        <a:solidFill>
                          <a:srgbClr val="0563C1"/>
                        </a:solidFill>
                        <a:effectLst/>
                        <a:latin typeface="Aptos" panose="020B0004020202020204" pitchFamily="34" charset="0"/>
                      </a:endParaRPr>
                    </a:p>
                  </a:txBody>
                  <a:tcPr marL="5255" marR="5255" marT="5255" marB="0" anchor="ctr"/>
                </a:tc>
                <a:extLst>
                  <a:ext uri="{0D108BD9-81ED-4DB2-BD59-A6C34878D82A}">
                    <a16:rowId xmlns:a16="http://schemas.microsoft.com/office/drawing/2014/main" val="3386636818"/>
                  </a:ext>
                </a:extLst>
              </a:tr>
              <a:tr h="316928">
                <a:tc>
                  <a:txBody>
                    <a:bodyPr/>
                    <a:lstStyle/>
                    <a:p>
                      <a:pPr algn="ctr" fontAlgn="ctr">
                        <a:buNone/>
                      </a:pPr>
                      <a:r>
                        <a:rPr lang="it-IT" sz="1000" b="1" u="none" strike="noStrike" noProof="0">
                          <a:solidFill>
                            <a:srgbClr val="000000"/>
                          </a:solidFill>
                          <a:effectLst/>
                        </a:rPr>
                        <a:t>40 del 31/10/2017</a:t>
                      </a:r>
                      <a:endParaRPr lang="it-IT" sz="1000" b="1" i="0" u="none" strike="noStrike" noProof="0">
                        <a:solidFill>
                          <a:srgbClr val="000000"/>
                        </a:solidFill>
                        <a:effectLst/>
                        <a:latin typeface="Aptos" panose="020B0004020202020204" pitchFamily="34" charset="0"/>
                      </a:endParaRPr>
                    </a:p>
                  </a:txBody>
                  <a:tcPr marL="5255" marR="5255" marT="5255" marB="0" anchor="ctr"/>
                </a:tc>
                <a:tc>
                  <a:txBody>
                    <a:bodyPr/>
                    <a:lstStyle/>
                    <a:p>
                      <a:pPr algn="just" fontAlgn="ctr">
                        <a:buNone/>
                      </a:pPr>
                      <a:r>
                        <a:rPr lang="it-IT" sz="1000" b="0" u="sng" strike="noStrike" noProof="0">
                          <a:solidFill>
                            <a:srgbClr val="0563C1"/>
                          </a:solidFill>
                          <a:effectLst/>
                          <a:hlinkClick r:id="rId13"/>
                        </a:rPr>
                        <a:t>Valorizzazione Dieta mediterranea italiana di riferimento di Nicotera.</a:t>
                      </a:r>
                      <a:endParaRPr lang="it-IT" sz="1000" b="0" i="0" u="sng" strike="noStrike" noProof="0">
                        <a:solidFill>
                          <a:srgbClr val="0563C1"/>
                        </a:solidFill>
                        <a:effectLst/>
                        <a:latin typeface="Aptos" panose="020B0004020202020204" pitchFamily="34" charset="0"/>
                      </a:endParaRPr>
                    </a:p>
                  </a:txBody>
                  <a:tcPr marL="5255" marR="5255" marT="5255" marB="0" anchor="ctr"/>
                </a:tc>
                <a:extLst>
                  <a:ext uri="{0D108BD9-81ED-4DB2-BD59-A6C34878D82A}">
                    <a16:rowId xmlns:a16="http://schemas.microsoft.com/office/drawing/2014/main" val="1964940161"/>
                  </a:ext>
                </a:extLst>
              </a:tr>
              <a:tr h="472706">
                <a:tc>
                  <a:txBody>
                    <a:bodyPr/>
                    <a:lstStyle/>
                    <a:p>
                      <a:pPr algn="ctr" fontAlgn="ctr">
                        <a:buNone/>
                      </a:pPr>
                      <a:r>
                        <a:rPr lang="it-IT" sz="1000" b="1" u="none" strike="noStrike" noProof="0">
                          <a:solidFill>
                            <a:srgbClr val="000000"/>
                          </a:solidFill>
                          <a:effectLst/>
                        </a:rPr>
                        <a:t>41 del 31/10/2017</a:t>
                      </a:r>
                      <a:endParaRPr lang="it-IT" sz="1000" b="1" i="0" u="none" strike="noStrike" noProof="0">
                        <a:solidFill>
                          <a:srgbClr val="000000"/>
                        </a:solidFill>
                        <a:effectLst/>
                        <a:latin typeface="Aptos" panose="020B0004020202020204" pitchFamily="34" charset="0"/>
                      </a:endParaRPr>
                    </a:p>
                  </a:txBody>
                  <a:tcPr marL="5255" marR="5255" marT="5255" marB="0" anchor="ctr"/>
                </a:tc>
                <a:tc>
                  <a:txBody>
                    <a:bodyPr/>
                    <a:lstStyle/>
                    <a:p>
                      <a:pPr algn="just" fontAlgn="ctr">
                        <a:buNone/>
                      </a:pPr>
                      <a:r>
                        <a:rPr lang="it-IT" sz="1000" b="0" u="sng" strike="noStrike" noProof="0">
                          <a:solidFill>
                            <a:srgbClr val="0070C0"/>
                          </a:solidFill>
                          <a:effectLst/>
                          <a:hlinkClick r:id="rId14"/>
                        </a:rPr>
                        <a:t>Disposizioni per agevolare l’uso dei locali di stagionatura tradizionali – Modifiche alla legge regionale 23 febbraio 2004, n. 5 (Norme per l’individuazione dei prodotti a base di latte ritenuti storici e/o tradizionalmente fabbricati).</a:t>
                      </a:r>
                      <a:endParaRPr lang="it-IT" sz="1000" b="0" i="0" u="sng" strike="noStrike" noProof="0">
                        <a:solidFill>
                          <a:srgbClr val="0070C0"/>
                        </a:solidFill>
                        <a:effectLst/>
                        <a:latin typeface="Aptos" panose="020B0004020202020204" pitchFamily="34" charset="0"/>
                      </a:endParaRPr>
                    </a:p>
                  </a:txBody>
                  <a:tcPr marL="5255" marR="5255" marT="5255" marB="0" anchor="ctr"/>
                </a:tc>
                <a:extLst>
                  <a:ext uri="{0D108BD9-81ED-4DB2-BD59-A6C34878D82A}">
                    <a16:rowId xmlns:a16="http://schemas.microsoft.com/office/drawing/2014/main" val="3882726269"/>
                  </a:ext>
                </a:extLst>
              </a:tr>
              <a:tr h="316928">
                <a:tc>
                  <a:txBody>
                    <a:bodyPr/>
                    <a:lstStyle/>
                    <a:p>
                      <a:pPr algn="ctr" fontAlgn="ctr">
                        <a:buNone/>
                      </a:pPr>
                      <a:r>
                        <a:rPr lang="it-IT" sz="1000" b="1" u="none" strike="noStrike" noProof="0">
                          <a:solidFill>
                            <a:srgbClr val="000000"/>
                          </a:solidFill>
                          <a:effectLst/>
                        </a:rPr>
                        <a:t>42 del 07/11/2017</a:t>
                      </a:r>
                      <a:endParaRPr lang="it-IT" sz="1000" b="1" i="0" u="none" strike="noStrike" noProof="0">
                        <a:solidFill>
                          <a:srgbClr val="000000"/>
                        </a:solidFill>
                        <a:effectLst/>
                        <a:latin typeface="Aptos" panose="020B0004020202020204" pitchFamily="34" charset="0"/>
                      </a:endParaRPr>
                    </a:p>
                  </a:txBody>
                  <a:tcPr marL="5255" marR="5255" marT="5255" marB="0" anchor="ctr"/>
                </a:tc>
                <a:tc>
                  <a:txBody>
                    <a:bodyPr/>
                    <a:lstStyle/>
                    <a:p>
                      <a:pPr algn="just" fontAlgn="ctr">
                        <a:buNone/>
                      </a:pPr>
                      <a:r>
                        <a:rPr lang="it-IT" sz="1000" b="0" u="sng" strike="noStrike" noProof="0">
                          <a:solidFill>
                            <a:srgbClr val="0563C1"/>
                          </a:solidFill>
                          <a:effectLst/>
                          <a:hlinkClick r:id="rId15"/>
                        </a:rPr>
                        <a:t>Differimento dei termini di conclusione delle procedure di liquidazione di enti pubblici previsti da disposizioni di leggi regionali.</a:t>
                      </a:r>
                      <a:endParaRPr lang="it-IT" sz="1000" b="0" i="0" u="sng" strike="noStrike" noProof="0">
                        <a:solidFill>
                          <a:srgbClr val="0563C1"/>
                        </a:solidFill>
                        <a:effectLst/>
                        <a:latin typeface="Aptos" panose="020B0004020202020204" pitchFamily="34" charset="0"/>
                      </a:endParaRPr>
                    </a:p>
                  </a:txBody>
                  <a:tcPr marL="5255" marR="5255" marT="5255" marB="0" anchor="ctr"/>
                </a:tc>
                <a:extLst>
                  <a:ext uri="{0D108BD9-81ED-4DB2-BD59-A6C34878D82A}">
                    <a16:rowId xmlns:a16="http://schemas.microsoft.com/office/drawing/2014/main" val="1666520687"/>
                  </a:ext>
                </a:extLst>
              </a:tr>
              <a:tr h="316928">
                <a:tc>
                  <a:txBody>
                    <a:bodyPr/>
                    <a:lstStyle/>
                    <a:p>
                      <a:pPr algn="ctr" fontAlgn="ctr">
                        <a:buNone/>
                      </a:pPr>
                      <a:r>
                        <a:rPr lang="it-IT" sz="1000" b="1" u="none" strike="noStrike" noProof="0">
                          <a:solidFill>
                            <a:srgbClr val="000000"/>
                          </a:solidFill>
                          <a:effectLst/>
                        </a:rPr>
                        <a:t>43 del 17/11/2017</a:t>
                      </a:r>
                      <a:endParaRPr lang="it-IT" sz="1000" b="1" i="0" u="none" strike="noStrike" noProof="0">
                        <a:solidFill>
                          <a:srgbClr val="000000"/>
                        </a:solidFill>
                        <a:effectLst/>
                        <a:latin typeface="Aptos" panose="020B0004020202020204" pitchFamily="34" charset="0"/>
                      </a:endParaRPr>
                    </a:p>
                  </a:txBody>
                  <a:tcPr marL="5255" marR="5255" marT="5255" marB="0" anchor="ctr"/>
                </a:tc>
                <a:tc>
                  <a:txBody>
                    <a:bodyPr/>
                    <a:lstStyle/>
                    <a:p>
                      <a:pPr algn="just" fontAlgn="ctr">
                        <a:buNone/>
                      </a:pPr>
                      <a:r>
                        <a:rPr lang="it-IT" sz="1000" b="0" u="sng" strike="noStrike" noProof="0">
                          <a:solidFill>
                            <a:srgbClr val="0563C1"/>
                          </a:solidFill>
                          <a:effectLst/>
                          <a:hlinkClick r:id="rId16"/>
                        </a:rPr>
                        <a:t>Rendiconto generale relativo all’esercizio finanziario 2016.</a:t>
                      </a:r>
                      <a:endParaRPr lang="it-IT" sz="1000" b="0" i="0" u="sng" strike="noStrike" noProof="0">
                        <a:solidFill>
                          <a:srgbClr val="0563C1"/>
                        </a:solidFill>
                        <a:effectLst/>
                        <a:latin typeface="Aptos" panose="020B0004020202020204" pitchFamily="34" charset="0"/>
                      </a:endParaRPr>
                    </a:p>
                  </a:txBody>
                  <a:tcPr marL="5255" marR="5255" marT="5255" marB="0" anchor="ctr"/>
                </a:tc>
                <a:extLst>
                  <a:ext uri="{0D108BD9-81ED-4DB2-BD59-A6C34878D82A}">
                    <a16:rowId xmlns:a16="http://schemas.microsoft.com/office/drawing/2014/main" val="3814282417"/>
                  </a:ext>
                </a:extLst>
              </a:tr>
              <a:tr h="316928">
                <a:tc>
                  <a:txBody>
                    <a:bodyPr/>
                    <a:lstStyle/>
                    <a:p>
                      <a:pPr algn="ctr" fontAlgn="ctr">
                        <a:buNone/>
                      </a:pPr>
                      <a:r>
                        <a:rPr lang="it-IT" sz="1000" b="1" u="none" strike="noStrike" noProof="0">
                          <a:solidFill>
                            <a:srgbClr val="000000"/>
                          </a:solidFill>
                          <a:effectLst/>
                        </a:rPr>
                        <a:t>44 del 17/11/2017</a:t>
                      </a:r>
                      <a:endParaRPr lang="it-IT" sz="1000" b="1" i="0" u="none" strike="noStrike" noProof="0">
                        <a:solidFill>
                          <a:srgbClr val="000000"/>
                        </a:solidFill>
                        <a:effectLst/>
                        <a:latin typeface="Aptos" panose="020B0004020202020204" pitchFamily="34" charset="0"/>
                      </a:endParaRPr>
                    </a:p>
                  </a:txBody>
                  <a:tcPr marL="5255" marR="5255" marT="5255" marB="0" anchor="ctr"/>
                </a:tc>
                <a:tc>
                  <a:txBody>
                    <a:bodyPr/>
                    <a:lstStyle/>
                    <a:p>
                      <a:pPr algn="just" fontAlgn="ctr">
                        <a:buNone/>
                      </a:pPr>
                      <a:r>
                        <a:rPr lang="it-IT" sz="1000" b="0" u="sng" strike="noStrike" noProof="0">
                          <a:solidFill>
                            <a:srgbClr val="0563C1"/>
                          </a:solidFill>
                          <a:effectLst/>
                          <a:hlinkClick r:id="rId17"/>
                        </a:rPr>
                        <a:t>Assestamento e provvedimento generale di variazione del bilancio di previsione della Regione Calabria per gli anni 2017-2019.</a:t>
                      </a:r>
                      <a:endParaRPr lang="it-IT" sz="1000" b="0" i="0" u="sng" strike="noStrike" noProof="0">
                        <a:solidFill>
                          <a:srgbClr val="0563C1"/>
                        </a:solidFill>
                        <a:effectLst/>
                        <a:latin typeface="Aptos" panose="020B0004020202020204" pitchFamily="34" charset="0"/>
                      </a:endParaRPr>
                    </a:p>
                  </a:txBody>
                  <a:tcPr marL="5255" marR="5255" marT="5255" marB="0" anchor="ctr"/>
                </a:tc>
                <a:extLst>
                  <a:ext uri="{0D108BD9-81ED-4DB2-BD59-A6C34878D82A}">
                    <a16:rowId xmlns:a16="http://schemas.microsoft.com/office/drawing/2014/main" val="3521409245"/>
                  </a:ext>
                </a:extLst>
              </a:tr>
              <a:tr h="316928">
                <a:tc>
                  <a:txBody>
                    <a:bodyPr/>
                    <a:lstStyle/>
                    <a:p>
                      <a:pPr algn="ctr" fontAlgn="ctr">
                        <a:buNone/>
                      </a:pPr>
                      <a:r>
                        <a:rPr lang="it-IT" sz="1000" b="1" u="none" strike="noStrike" noProof="0">
                          <a:solidFill>
                            <a:srgbClr val="000000"/>
                          </a:solidFill>
                          <a:effectLst/>
                        </a:rPr>
                        <a:t>45 del 11/12/2017</a:t>
                      </a:r>
                      <a:endParaRPr lang="it-IT" sz="1000" b="1" i="0" u="none" strike="noStrike" noProof="0">
                        <a:solidFill>
                          <a:srgbClr val="000000"/>
                        </a:solidFill>
                        <a:effectLst/>
                        <a:latin typeface="Aptos" panose="020B0004020202020204" pitchFamily="34" charset="0"/>
                      </a:endParaRPr>
                    </a:p>
                  </a:txBody>
                  <a:tcPr marL="5255" marR="5255" marT="5255" marB="0" anchor="ctr"/>
                </a:tc>
                <a:tc>
                  <a:txBody>
                    <a:bodyPr/>
                    <a:lstStyle/>
                    <a:p>
                      <a:pPr algn="just" fontAlgn="ctr">
                        <a:buNone/>
                      </a:pPr>
                      <a:r>
                        <a:rPr lang="it-IT" sz="1000" b="0" u="sng" strike="noStrike" noProof="0">
                          <a:solidFill>
                            <a:srgbClr val="0563C1"/>
                          </a:solidFill>
                          <a:effectLst/>
                          <a:hlinkClick r:id="rId18"/>
                        </a:rPr>
                        <a:t>Modifiche alla legge regionale 12 giugno 2009, n. 19 (Collegato alla manovra di finanza regionale per l’anno 2009).</a:t>
                      </a:r>
                      <a:endParaRPr lang="it-IT" sz="1000" b="0" i="0" u="sng" strike="noStrike" noProof="0">
                        <a:solidFill>
                          <a:srgbClr val="0563C1"/>
                        </a:solidFill>
                        <a:effectLst/>
                        <a:latin typeface="Aptos" panose="020B0004020202020204" pitchFamily="34" charset="0"/>
                      </a:endParaRPr>
                    </a:p>
                  </a:txBody>
                  <a:tcPr marL="5255" marR="5255" marT="5255" marB="0" anchor="ctr"/>
                </a:tc>
                <a:extLst>
                  <a:ext uri="{0D108BD9-81ED-4DB2-BD59-A6C34878D82A}">
                    <a16:rowId xmlns:a16="http://schemas.microsoft.com/office/drawing/2014/main" val="801033366"/>
                  </a:ext>
                </a:extLst>
              </a:tr>
              <a:tr h="430588">
                <a:tc>
                  <a:txBody>
                    <a:bodyPr/>
                    <a:lstStyle/>
                    <a:p>
                      <a:pPr algn="ctr" fontAlgn="ctr">
                        <a:buNone/>
                      </a:pPr>
                      <a:r>
                        <a:rPr lang="it-IT" sz="1000" b="1" u="none" strike="noStrike" noProof="0">
                          <a:solidFill>
                            <a:srgbClr val="000000"/>
                          </a:solidFill>
                          <a:effectLst/>
                        </a:rPr>
                        <a:t>46 del 11/12/2017</a:t>
                      </a:r>
                      <a:endParaRPr lang="it-IT" sz="1000" b="1" i="0" u="none" strike="noStrike" noProof="0">
                        <a:solidFill>
                          <a:srgbClr val="000000"/>
                        </a:solidFill>
                        <a:effectLst/>
                        <a:latin typeface="Aptos" panose="020B0004020202020204" pitchFamily="34" charset="0"/>
                      </a:endParaRPr>
                    </a:p>
                  </a:txBody>
                  <a:tcPr marL="5255" marR="5255" marT="5255" marB="0" anchor="ctr"/>
                </a:tc>
                <a:tc>
                  <a:txBody>
                    <a:bodyPr/>
                    <a:lstStyle/>
                    <a:p>
                      <a:pPr algn="just" fontAlgn="ctr">
                        <a:buNone/>
                      </a:pPr>
                      <a:r>
                        <a:rPr lang="it-IT" sz="1000" b="0" u="sng" strike="noStrike" noProof="0">
                          <a:solidFill>
                            <a:srgbClr val="0563C1"/>
                          </a:solidFill>
                          <a:effectLst/>
                          <a:hlinkClick r:id="rId19"/>
                        </a:rPr>
                        <a:t>Modifiche a leggi regionali a seguito di impegni assunti con il Governo in attuazione del principio di leale collaborazione e provvedimento di variazione al bilancio di previsione 2017-2019.</a:t>
                      </a:r>
                      <a:endParaRPr lang="it-IT" sz="1000" b="0" i="0" u="sng" strike="noStrike" noProof="0">
                        <a:solidFill>
                          <a:srgbClr val="0563C1"/>
                        </a:solidFill>
                        <a:effectLst/>
                        <a:latin typeface="Aptos" panose="020B0004020202020204" pitchFamily="34" charset="0"/>
                      </a:endParaRPr>
                    </a:p>
                  </a:txBody>
                  <a:tcPr marL="5255" marR="5255" marT="5255" marB="0" anchor="ctr"/>
                </a:tc>
                <a:extLst>
                  <a:ext uri="{0D108BD9-81ED-4DB2-BD59-A6C34878D82A}">
                    <a16:rowId xmlns:a16="http://schemas.microsoft.com/office/drawing/2014/main" val="2534526680"/>
                  </a:ext>
                </a:extLst>
              </a:tr>
              <a:tr h="316928">
                <a:tc>
                  <a:txBody>
                    <a:bodyPr/>
                    <a:lstStyle/>
                    <a:p>
                      <a:pPr algn="ctr" fontAlgn="ctr">
                        <a:buNone/>
                      </a:pPr>
                      <a:r>
                        <a:rPr lang="it-IT" sz="1000" b="1" u="none" strike="noStrike" noProof="0">
                          <a:solidFill>
                            <a:srgbClr val="000000"/>
                          </a:solidFill>
                          <a:effectLst/>
                        </a:rPr>
                        <a:t>47 del 11/12/2017</a:t>
                      </a:r>
                      <a:endParaRPr lang="it-IT" sz="1000" b="1" i="0" u="none" strike="noStrike" noProof="0">
                        <a:solidFill>
                          <a:srgbClr val="000000"/>
                        </a:solidFill>
                        <a:effectLst/>
                        <a:latin typeface="Aptos" panose="020B0004020202020204" pitchFamily="34" charset="0"/>
                      </a:endParaRPr>
                    </a:p>
                  </a:txBody>
                  <a:tcPr marL="5255" marR="5255" marT="5255" marB="0" anchor="ctr"/>
                </a:tc>
                <a:tc>
                  <a:txBody>
                    <a:bodyPr/>
                    <a:lstStyle/>
                    <a:p>
                      <a:pPr algn="just" fontAlgn="ctr">
                        <a:buNone/>
                      </a:pPr>
                      <a:r>
                        <a:rPr lang="it-IT" sz="1000" b="0" u="sng" strike="noStrike" noProof="0">
                          <a:solidFill>
                            <a:srgbClr val="0070C0"/>
                          </a:solidFill>
                          <a:effectLst/>
                          <a:hlinkClick r:id="rId20"/>
                        </a:rPr>
                        <a:t>Disciplina transitoria in materia di gestione dei rifiuti.</a:t>
                      </a:r>
                      <a:endParaRPr lang="it-IT" sz="1000" b="0" i="0" u="sng" strike="noStrike" noProof="0">
                        <a:solidFill>
                          <a:srgbClr val="0070C0"/>
                        </a:solidFill>
                        <a:effectLst/>
                        <a:latin typeface="Aptos" panose="020B0004020202020204" pitchFamily="34" charset="0"/>
                      </a:endParaRPr>
                    </a:p>
                  </a:txBody>
                  <a:tcPr marL="5255" marR="5255" marT="5255" marB="0" anchor="ctr"/>
                </a:tc>
                <a:extLst>
                  <a:ext uri="{0D108BD9-81ED-4DB2-BD59-A6C34878D82A}">
                    <a16:rowId xmlns:a16="http://schemas.microsoft.com/office/drawing/2014/main" val="1599888016"/>
                  </a:ext>
                </a:extLst>
              </a:tr>
              <a:tr h="784263">
                <a:tc>
                  <a:txBody>
                    <a:bodyPr/>
                    <a:lstStyle/>
                    <a:p>
                      <a:pPr algn="ctr" fontAlgn="ctr">
                        <a:buNone/>
                      </a:pPr>
                      <a:r>
                        <a:rPr lang="it-IT" sz="1000" b="1" u="none" strike="noStrike" noProof="0">
                          <a:solidFill>
                            <a:srgbClr val="000000"/>
                          </a:solidFill>
                          <a:effectLst/>
                        </a:rPr>
                        <a:t>48 del 21/12/2017</a:t>
                      </a:r>
                      <a:endParaRPr lang="it-IT" sz="1000" b="1" i="0" u="none" strike="noStrike" noProof="0">
                        <a:solidFill>
                          <a:srgbClr val="000000"/>
                        </a:solidFill>
                        <a:effectLst/>
                        <a:latin typeface="Aptos" panose="020B0004020202020204" pitchFamily="34" charset="0"/>
                      </a:endParaRPr>
                    </a:p>
                  </a:txBody>
                  <a:tcPr marL="5255" marR="5255" marT="5255" marB="0" anchor="ctr"/>
                </a:tc>
                <a:tc>
                  <a:txBody>
                    <a:bodyPr/>
                    <a:lstStyle/>
                    <a:p>
                      <a:pPr algn="just" fontAlgn="ctr">
                        <a:buNone/>
                      </a:pPr>
                      <a:r>
                        <a:rPr lang="it-IT" sz="1000" b="0" u="sng" strike="noStrike" noProof="0">
                          <a:solidFill>
                            <a:srgbClr val="0563C1"/>
                          </a:solidFill>
                          <a:effectLst/>
                          <a:hlinkClick r:id="rId21"/>
                        </a:rPr>
                        <a:t>Riconoscimento della legittimità dei debiti fuori bilancio ai sensi dell’articolo 73 del decreto legislativo 23 giugno 2011, n.118 (Disposizioni in materia di armonizzazione dei sistemi contabili e degli schemi di bilancio delle Regioni, degli enti locali e dei loro organismi, a norma degli articoli 1 e 2 della legge 5 maggio 2009, n.42).</a:t>
                      </a:r>
                      <a:endParaRPr lang="it-IT" sz="1000" b="0" i="0" u="sng" strike="noStrike" noProof="0">
                        <a:solidFill>
                          <a:srgbClr val="0563C1"/>
                        </a:solidFill>
                        <a:effectLst/>
                        <a:latin typeface="Aptos" panose="020B0004020202020204" pitchFamily="34" charset="0"/>
                      </a:endParaRPr>
                    </a:p>
                  </a:txBody>
                  <a:tcPr marL="5255" marR="5255" marT="5255" marB="0" anchor="ctr"/>
                </a:tc>
                <a:extLst>
                  <a:ext uri="{0D108BD9-81ED-4DB2-BD59-A6C34878D82A}">
                    <a16:rowId xmlns:a16="http://schemas.microsoft.com/office/drawing/2014/main" val="3737887961"/>
                  </a:ext>
                </a:extLst>
              </a:tr>
            </a:tbl>
          </a:graphicData>
        </a:graphic>
      </p:graphicFrame>
      <p:sp>
        <p:nvSpPr>
          <p:cNvPr id="6" name="Segnaposto piè di pagina 5">
            <a:extLst>
              <a:ext uri="{FF2B5EF4-FFF2-40B4-BE49-F238E27FC236}">
                <a16:creationId xmlns:a16="http://schemas.microsoft.com/office/drawing/2014/main" id="{B03E9F09-5482-DDEF-5DA7-F38619A0BB3A}"/>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7" name="Rectangle 1">
            <a:extLst>
              <a:ext uri="{FF2B5EF4-FFF2-40B4-BE49-F238E27FC236}">
                <a16:creationId xmlns:a16="http://schemas.microsoft.com/office/drawing/2014/main" id="{D8A81D67-92EA-0EC5-6876-E60C6F9374A4}"/>
              </a:ext>
            </a:extLst>
          </p:cNvPr>
          <p:cNvSpPr txBox="1">
            <a:spLocks/>
          </p:cNvSpPr>
          <p:nvPr/>
        </p:nvSpPr>
        <p:spPr>
          <a:xfrm>
            <a:off x="3048" y="0"/>
            <a:ext cx="12188952" cy="5040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3173862734"/>
      </p:ext>
    </p:extLst>
  </p:cSld>
  <p:clrMapOvr>
    <a:masterClrMapping/>
  </p:clrMapOvr>
  <mc:AlternateContent xmlns:mc="http://schemas.openxmlformats.org/markup-compatibility/2006" xmlns:p14="http://schemas.microsoft.com/office/powerpoint/2010/main">
    <mc:Choice Requires="p14">
      <p:transition spd="slow" p14:dur="2000" advTm="313"/>
    </mc:Choice>
    <mc:Fallback xmlns="">
      <p:transition spd="slow" advTm="313"/>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0EBB-7CBE-CDF8-BBD7-F778336EDFA5}"/>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47B5D9C7-6463-E9F6-80D9-31DC67D2DAAE}"/>
              </a:ext>
            </a:extLst>
          </p:cNvPr>
          <p:cNvSpPr>
            <a:spLocks noGrp="1"/>
          </p:cNvSpPr>
          <p:nvPr>
            <p:ph type="sldNum" sz="quarter" idx="12"/>
          </p:nvPr>
        </p:nvSpPr>
        <p:spPr>
          <a:xfrm>
            <a:off x="9448800" y="6492874"/>
            <a:ext cx="2743200" cy="365125"/>
          </a:xfrm>
        </p:spPr>
        <p:txBody>
          <a:bodyPr/>
          <a:lstStyle/>
          <a:p>
            <a:fld id="{C0A75620-F3D8-4140-B583-EC592D52B7F3}" type="slidenum">
              <a:rPr lang="it-IT" noProof="0" smtClean="0"/>
              <a:pPr/>
              <a:t>119</a:t>
            </a:fld>
            <a:endParaRPr lang="it-IT" noProof="0"/>
          </a:p>
        </p:txBody>
      </p:sp>
      <p:graphicFrame>
        <p:nvGraphicFramePr>
          <p:cNvPr id="4" name="Tabella 3" descr="TAB. X LEGISLATURA LEGGI REGIONALI">
            <a:extLst>
              <a:ext uri="{FF2B5EF4-FFF2-40B4-BE49-F238E27FC236}">
                <a16:creationId xmlns:a16="http://schemas.microsoft.com/office/drawing/2014/main" id="{02B9E503-F1A3-059B-E08F-5414ADA0A4CA}"/>
              </a:ext>
            </a:extLst>
          </p:cNvPr>
          <p:cNvGraphicFramePr>
            <a:graphicFrameLocks noGrp="1"/>
          </p:cNvGraphicFramePr>
          <p:nvPr>
            <p:extLst>
              <p:ext uri="{D42A27DB-BD31-4B8C-83A1-F6EECF244321}">
                <p14:modId xmlns:p14="http://schemas.microsoft.com/office/powerpoint/2010/main" val="3111514271"/>
              </p:ext>
            </p:extLst>
          </p:nvPr>
        </p:nvGraphicFramePr>
        <p:xfrm>
          <a:off x="696000" y="650449"/>
          <a:ext cx="5188752" cy="5756221"/>
        </p:xfrm>
        <a:graphic>
          <a:graphicData uri="http://schemas.openxmlformats.org/drawingml/2006/table">
            <a:tbl>
              <a:tblPr>
                <a:tableStyleId>{3C2FFA5D-87B4-456A-9821-1D502468CF0F}</a:tableStyleId>
              </a:tblPr>
              <a:tblGrid>
                <a:gridCol w="864792">
                  <a:extLst>
                    <a:ext uri="{9D8B030D-6E8A-4147-A177-3AD203B41FA5}">
                      <a16:colId xmlns:a16="http://schemas.microsoft.com/office/drawing/2014/main" val="3766993503"/>
                    </a:ext>
                  </a:extLst>
                </a:gridCol>
                <a:gridCol w="4323960">
                  <a:extLst>
                    <a:ext uri="{9D8B030D-6E8A-4147-A177-3AD203B41FA5}">
                      <a16:colId xmlns:a16="http://schemas.microsoft.com/office/drawing/2014/main" val="786497347"/>
                    </a:ext>
                  </a:extLst>
                </a:gridCol>
              </a:tblGrid>
              <a:tr h="106130">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806745580"/>
                  </a:ext>
                </a:extLst>
              </a:tr>
              <a:tr h="636781">
                <a:tc>
                  <a:txBody>
                    <a:bodyPr/>
                    <a:lstStyle/>
                    <a:p>
                      <a:pPr algn="ctr" fontAlgn="ctr">
                        <a:buNone/>
                      </a:pPr>
                      <a:r>
                        <a:rPr lang="it-IT" sz="1000" b="1" u="none" strike="noStrike" noProof="0">
                          <a:solidFill>
                            <a:srgbClr val="000000"/>
                          </a:solidFill>
                          <a:effectLst/>
                        </a:rPr>
                        <a:t>49 del 21/12/2017</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
                        </a:rPr>
                        <a:t>Riconoscimento della legittimità dei debiti fuori bilancio di cui alle lettere a) ed e), comma 1, dell’articolo 73 del decreto legislativo 23 giugno 2011, n.118 e s.m.i. (Disposizioni in materia di armonizzazione dei sistemi contabili e degli schemi di bilancio delle Regioni, degli enti locali e dei loro organismi, a norma degli articoli 1 e 2 della legge 5 maggio 2009, n.42).</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573445780"/>
                  </a:ext>
                </a:extLst>
              </a:tr>
              <a:tr h="318391">
                <a:tc>
                  <a:txBody>
                    <a:bodyPr/>
                    <a:lstStyle/>
                    <a:p>
                      <a:pPr algn="ctr" fontAlgn="ctr">
                        <a:buNone/>
                      </a:pPr>
                      <a:r>
                        <a:rPr lang="it-IT" sz="1000" b="1" u="none" strike="noStrike" noProof="0">
                          <a:solidFill>
                            <a:srgbClr val="000000"/>
                          </a:solidFill>
                          <a:effectLst/>
                        </a:rPr>
                        <a:t>50 del 22/12/2017</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3"/>
                        </a:rPr>
                        <a:t>Interventi per la realizzazione di soggiorni educativo-terapeutici nella Regione Calabria in favore di bambini, adolescenti e giovani con diabete mellito.</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671142445"/>
                  </a:ext>
                </a:extLst>
              </a:tr>
              <a:tr h="212260">
                <a:tc>
                  <a:txBody>
                    <a:bodyPr/>
                    <a:lstStyle/>
                    <a:p>
                      <a:pPr algn="ctr" fontAlgn="ctr">
                        <a:buNone/>
                      </a:pPr>
                      <a:r>
                        <a:rPr lang="it-IT" sz="1000" b="1" u="none" strike="noStrike" noProof="0">
                          <a:solidFill>
                            <a:srgbClr val="000000"/>
                          </a:solidFill>
                          <a:effectLst/>
                        </a:rPr>
                        <a:t>51 del 22/12/2017</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4"/>
                        </a:rPr>
                        <a:t>Norme di attuazione della legge 21 novembre 2000, n.353 (Legge quadro in materia di incendi boschivi).</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58347667"/>
                  </a:ext>
                </a:extLst>
              </a:tr>
              <a:tr h="212260">
                <a:tc>
                  <a:txBody>
                    <a:bodyPr/>
                    <a:lstStyle/>
                    <a:p>
                      <a:pPr algn="ctr" fontAlgn="ctr">
                        <a:buNone/>
                      </a:pPr>
                      <a:r>
                        <a:rPr lang="it-IT" sz="1000" b="1" u="none" strike="noStrike" noProof="0">
                          <a:solidFill>
                            <a:srgbClr val="000000"/>
                          </a:solidFill>
                          <a:effectLst/>
                        </a:rPr>
                        <a:t>52 del 22/12/2017</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5"/>
                        </a:rPr>
                        <a:t>Misure per promuovere il turismo sportivo mediante la diffusione del gioco del golf e la realizzazione di impianti golfistici.</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771185708"/>
                  </a:ext>
                </a:extLst>
              </a:tr>
              <a:tr h="318391">
                <a:tc>
                  <a:txBody>
                    <a:bodyPr/>
                    <a:lstStyle/>
                    <a:p>
                      <a:pPr algn="ctr" fontAlgn="ctr">
                        <a:buNone/>
                      </a:pPr>
                      <a:r>
                        <a:rPr lang="it-IT" sz="1000" b="1" u="none" strike="noStrike" noProof="0">
                          <a:solidFill>
                            <a:srgbClr val="000000"/>
                          </a:solidFill>
                          <a:effectLst/>
                        </a:rPr>
                        <a:t>53 del 22/12/2017</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070C0"/>
                          </a:solidFill>
                          <a:effectLst/>
                          <a:hlinkClick r:id="rId6"/>
                        </a:rPr>
                        <a:t>Modifiche ed integrazioni alla legge regionale 26 novembre 2001, n.30 (Normativa per la regolamentazione della raccolta e commercializzazione dei funghi epigei ed ipogei freschi e conservati). </a:t>
                      </a:r>
                      <a:endParaRPr lang="it-IT" sz="1000" b="0" i="0" u="sng" strike="noStrike" noProof="0">
                        <a:solidFill>
                          <a:srgbClr val="0070C0"/>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591215905"/>
                  </a:ext>
                </a:extLst>
              </a:tr>
              <a:tr h="318391">
                <a:tc>
                  <a:txBody>
                    <a:bodyPr/>
                    <a:lstStyle/>
                    <a:p>
                      <a:pPr algn="ctr" fontAlgn="ctr">
                        <a:buNone/>
                      </a:pPr>
                      <a:r>
                        <a:rPr lang="it-IT" sz="1000" b="1" u="none" strike="noStrike" noProof="0">
                          <a:solidFill>
                            <a:srgbClr val="000000"/>
                          </a:solidFill>
                          <a:effectLst/>
                        </a:rPr>
                        <a:t>54 del 22/12/2017</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7"/>
                        </a:rPr>
                        <a:t>Provvedimento generale recante norme di tipo ordinamentale e procedurale (Collegato alla manovra di finanza regionale per l’anno 2018).</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859562964"/>
                  </a:ext>
                </a:extLst>
              </a:tr>
              <a:tr h="212260">
                <a:tc>
                  <a:txBody>
                    <a:bodyPr/>
                    <a:lstStyle/>
                    <a:p>
                      <a:pPr algn="ctr" fontAlgn="ctr">
                        <a:buNone/>
                      </a:pPr>
                      <a:r>
                        <a:rPr lang="it-IT" sz="1000" b="1" u="none" strike="noStrike" noProof="0">
                          <a:solidFill>
                            <a:srgbClr val="000000"/>
                          </a:solidFill>
                          <a:effectLst/>
                        </a:rPr>
                        <a:t>55 del 22/12/2017</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8"/>
                        </a:rPr>
                        <a:t>Legge di stabilità regionale 2018.</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207986851"/>
                  </a:ext>
                </a:extLst>
              </a:tr>
              <a:tr h="212260">
                <a:tc>
                  <a:txBody>
                    <a:bodyPr/>
                    <a:lstStyle/>
                    <a:p>
                      <a:pPr algn="ctr" fontAlgn="ctr">
                        <a:buNone/>
                      </a:pPr>
                      <a:r>
                        <a:rPr lang="it-IT" sz="1000" b="1" u="none" strike="noStrike" noProof="0">
                          <a:solidFill>
                            <a:srgbClr val="000000"/>
                          </a:solidFill>
                          <a:effectLst/>
                        </a:rPr>
                        <a:t>56 del 22/12/2017</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9"/>
                        </a:rPr>
                        <a:t>Bilancio di previsione finanziario della Regione Calabria per gli anni 2018-2020.</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725114819"/>
                  </a:ext>
                </a:extLst>
              </a:tr>
              <a:tr h="212260">
                <a:tc>
                  <a:txBody>
                    <a:bodyPr/>
                    <a:lstStyle/>
                    <a:p>
                      <a:pPr algn="ctr" fontAlgn="ctr">
                        <a:buNone/>
                      </a:pPr>
                      <a:r>
                        <a:rPr lang="it-IT" sz="1000" b="1" u="none" strike="noStrike" noProof="0">
                          <a:solidFill>
                            <a:srgbClr val="000000"/>
                          </a:solidFill>
                          <a:effectLst/>
                        </a:rPr>
                        <a:t>57 del 22/12/2017</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070C0"/>
                          </a:solidFill>
                          <a:effectLst/>
                          <a:hlinkClick r:id="rId10"/>
                        </a:rPr>
                        <a:t>Modifiche alla l.r. 32/1996 e norme in materia di edilizia residenziale pubblica e sociale. </a:t>
                      </a:r>
                      <a:endParaRPr lang="it-IT" sz="1000" b="0" i="0" u="sng" strike="noStrike" noProof="0">
                        <a:solidFill>
                          <a:srgbClr val="0070C0"/>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590822380"/>
                  </a:ext>
                </a:extLst>
              </a:tr>
              <a:tr h="212260">
                <a:tc>
                  <a:txBody>
                    <a:bodyPr/>
                    <a:lstStyle/>
                    <a:p>
                      <a:pPr algn="ctr" fontAlgn="ctr">
                        <a:buNone/>
                      </a:pPr>
                      <a:r>
                        <a:rPr lang="it-IT" sz="1000" b="1" u="none" strike="noStrike" noProof="0">
                          <a:solidFill>
                            <a:srgbClr val="000000"/>
                          </a:solidFill>
                          <a:effectLst/>
                        </a:rPr>
                        <a:t>1 del 29/01/2018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1"/>
                        </a:rPr>
                        <a:t>Istituzione del Garante regionale dei diritti delle persone detenute o private della libertà personale</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4100207667"/>
                  </a:ext>
                </a:extLst>
              </a:tr>
              <a:tr h="212260">
                <a:tc>
                  <a:txBody>
                    <a:bodyPr/>
                    <a:lstStyle/>
                    <a:p>
                      <a:pPr algn="ctr" fontAlgn="ctr">
                        <a:buNone/>
                      </a:pPr>
                      <a:r>
                        <a:rPr lang="it-IT" sz="1000" b="1" u="none" strike="noStrike" noProof="0">
                          <a:solidFill>
                            <a:srgbClr val="000000"/>
                          </a:solidFill>
                          <a:effectLst/>
                        </a:rPr>
                        <a:t>2 del 02/02/2018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2"/>
                        </a:rPr>
                        <a:t>Istituzione del Comune di Corigliano - Rossano derivante dalla fusione dei comuni di Corigliano Calabro e di Rossano.</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804560038"/>
                  </a:ext>
                </a:extLst>
              </a:tr>
              <a:tr h="318391">
                <a:tc>
                  <a:txBody>
                    <a:bodyPr/>
                    <a:lstStyle/>
                    <a:p>
                      <a:pPr algn="ctr" fontAlgn="ctr">
                        <a:buNone/>
                      </a:pPr>
                      <a:r>
                        <a:rPr lang="it-IT" sz="1000" b="1" u="none" strike="noStrike" noProof="0">
                          <a:solidFill>
                            <a:srgbClr val="000000"/>
                          </a:solidFill>
                          <a:effectLst/>
                        </a:rPr>
                        <a:t>3 del 06/02/2018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3"/>
                        </a:rPr>
                        <a:t>Incentivazione del turismo in arrivo (incoming) attraverso i trasporti aerei, ferroviari, su gomma e via mare, a sostegno della destagionalizzazione.</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126093003"/>
                  </a:ext>
                </a:extLst>
              </a:tr>
              <a:tr h="212260">
                <a:tc>
                  <a:txBody>
                    <a:bodyPr/>
                    <a:lstStyle/>
                    <a:p>
                      <a:pPr algn="ctr" fontAlgn="ctr">
                        <a:buNone/>
                      </a:pPr>
                      <a:r>
                        <a:rPr lang="it-IT" sz="1000" b="1" u="none" strike="noStrike" noProof="0">
                          <a:solidFill>
                            <a:srgbClr val="000000"/>
                          </a:solidFill>
                          <a:effectLst/>
                        </a:rPr>
                        <a:t>4 del 08/02/2018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4"/>
                        </a:rPr>
                        <a:t>Ulteriori modifiche alla legge regionale 31 dicembre 2015, n. 35 (Norme per i servizi di trasporto pubblico locale).</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1678806237"/>
                  </a:ext>
                </a:extLst>
              </a:tr>
              <a:tr h="212260">
                <a:tc>
                  <a:txBody>
                    <a:bodyPr/>
                    <a:lstStyle/>
                    <a:p>
                      <a:pPr algn="ctr" fontAlgn="ctr">
                        <a:buNone/>
                      </a:pPr>
                      <a:r>
                        <a:rPr lang="it-IT" sz="1000" b="1" u="none" strike="noStrike" noProof="0">
                          <a:solidFill>
                            <a:srgbClr val="000000"/>
                          </a:solidFill>
                          <a:effectLst/>
                        </a:rPr>
                        <a:t>5 del 08/02/2018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5"/>
                        </a:rPr>
                        <a:t>Norme in materia di artigianato.</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4267290228"/>
                  </a:ext>
                </a:extLst>
              </a:tr>
              <a:tr h="424521">
                <a:tc>
                  <a:txBody>
                    <a:bodyPr/>
                    <a:lstStyle/>
                    <a:p>
                      <a:pPr algn="ctr" fontAlgn="ctr">
                        <a:buNone/>
                      </a:pPr>
                      <a:r>
                        <a:rPr lang="it-IT" sz="1000" b="1" u="none" strike="noStrike" noProof="0">
                          <a:solidFill>
                            <a:srgbClr val="000000"/>
                          </a:solidFill>
                          <a:effectLst/>
                        </a:rPr>
                        <a:t>6 del 08/02/2018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6"/>
                        </a:rPr>
                        <a:t>Modifiche all’articolo 3 della legge regionale 6 aprile 2017, n. 8 (Disposizioni per la liquidazione della fondazione F.I.E.L.D. – “Fondazione Innovazione Emersione Locale Disegno del territorio” – e il trasferimento delle funzioni ad Azienda Calabria Lavoro).</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4047068320"/>
                  </a:ext>
                </a:extLst>
              </a:tr>
            </a:tbl>
          </a:graphicData>
        </a:graphic>
      </p:graphicFrame>
      <p:graphicFrame>
        <p:nvGraphicFramePr>
          <p:cNvPr id="6" name="Tabella 5" descr="TAB. X LEGISLATURA LEGGI REGIONALI">
            <a:extLst>
              <a:ext uri="{FF2B5EF4-FFF2-40B4-BE49-F238E27FC236}">
                <a16:creationId xmlns:a16="http://schemas.microsoft.com/office/drawing/2014/main" id="{F7DD1070-C329-190F-A996-8A658ED9BF6E}"/>
              </a:ext>
            </a:extLst>
          </p:cNvPr>
          <p:cNvGraphicFramePr>
            <a:graphicFrameLocks noGrp="1"/>
          </p:cNvGraphicFramePr>
          <p:nvPr>
            <p:extLst>
              <p:ext uri="{D42A27DB-BD31-4B8C-83A1-F6EECF244321}">
                <p14:modId xmlns:p14="http://schemas.microsoft.com/office/powerpoint/2010/main" val="1582063345"/>
              </p:ext>
            </p:extLst>
          </p:nvPr>
        </p:nvGraphicFramePr>
        <p:xfrm>
          <a:off x="6307250" y="650449"/>
          <a:ext cx="5400000" cy="5756218"/>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1419410452"/>
                    </a:ext>
                  </a:extLst>
                </a:gridCol>
                <a:gridCol w="4500000">
                  <a:extLst>
                    <a:ext uri="{9D8B030D-6E8A-4147-A177-3AD203B41FA5}">
                      <a16:colId xmlns:a16="http://schemas.microsoft.com/office/drawing/2014/main" val="2935929788"/>
                    </a:ext>
                  </a:extLst>
                </a:gridCol>
              </a:tblGrid>
              <a:tr h="162430">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4148883835"/>
                  </a:ext>
                </a:extLst>
              </a:tr>
              <a:tr h="318810">
                <a:tc>
                  <a:txBody>
                    <a:bodyPr/>
                    <a:lstStyle/>
                    <a:p>
                      <a:pPr algn="ctr" fontAlgn="ctr">
                        <a:buNone/>
                      </a:pPr>
                      <a:r>
                        <a:rPr lang="it-IT" sz="1000" b="1" u="none" strike="noStrike" noProof="0">
                          <a:solidFill>
                            <a:srgbClr val="000000"/>
                          </a:solidFill>
                          <a:effectLst/>
                        </a:rPr>
                        <a:t>7 del 08/02/2018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7"/>
                        </a:rPr>
                        <a:t>Norme per la tutela dei consumatori e degli utenti.</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486219669"/>
                  </a:ext>
                </a:extLst>
              </a:tr>
              <a:tr h="318810">
                <a:tc>
                  <a:txBody>
                    <a:bodyPr/>
                    <a:lstStyle/>
                    <a:p>
                      <a:pPr algn="ctr" fontAlgn="ctr">
                        <a:buNone/>
                      </a:pPr>
                      <a:r>
                        <a:rPr lang="it-IT" sz="1000" b="1" u="none" strike="noStrike" noProof="0">
                          <a:solidFill>
                            <a:srgbClr val="000000"/>
                          </a:solidFill>
                          <a:effectLst/>
                        </a:rPr>
                        <a:t>8 del 26/04/2018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8"/>
                        </a:rPr>
                        <a:t>Legge organica in materia di relazioni tra la Regione Calabria, i calabresi nel mondo e le loro comunità.</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143794237"/>
                  </a:ext>
                </a:extLst>
              </a:tr>
              <a:tr h="475190">
                <a:tc>
                  <a:txBody>
                    <a:bodyPr/>
                    <a:lstStyle/>
                    <a:p>
                      <a:pPr algn="ctr" fontAlgn="ctr">
                        <a:buNone/>
                      </a:pPr>
                      <a:r>
                        <a:rPr lang="it-IT" sz="1000" b="1" u="none" strike="noStrike" noProof="0">
                          <a:solidFill>
                            <a:srgbClr val="000000"/>
                          </a:solidFill>
                          <a:effectLst/>
                        </a:rPr>
                        <a:t>9 del 26/04/2018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9"/>
                        </a:rPr>
                        <a:t>Interventi regionali per la prevenzione e il contrasto del fenomeno della ‘ndrangheta e per la promozione della legalità, dell’economia responsabile e della trasparenza.</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93355024"/>
                  </a:ext>
                </a:extLst>
              </a:tr>
              <a:tr h="318810">
                <a:tc>
                  <a:txBody>
                    <a:bodyPr/>
                    <a:lstStyle/>
                    <a:p>
                      <a:pPr algn="ctr" fontAlgn="ctr">
                        <a:buNone/>
                      </a:pPr>
                      <a:r>
                        <a:rPr lang="it-IT" sz="1000" b="1" u="none" strike="noStrike" noProof="0">
                          <a:solidFill>
                            <a:srgbClr val="000000"/>
                          </a:solidFill>
                          <a:effectLst/>
                        </a:rPr>
                        <a:t>10 del 14/05/2018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0"/>
                        </a:rPr>
                        <a:t>Ulteriore proroga degli strumenti urbanistici delle aree industriali. Integrazione alla l.r. 24/2013.</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373347398"/>
                  </a:ext>
                </a:extLst>
              </a:tr>
              <a:tr h="318810">
                <a:tc>
                  <a:txBody>
                    <a:bodyPr/>
                    <a:lstStyle/>
                    <a:p>
                      <a:pPr algn="ctr" fontAlgn="ctr">
                        <a:buNone/>
                      </a:pPr>
                      <a:r>
                        <a:rPr lang="it-IT" sz="1000" b="1" u="none" strike="noStrike" noProof="0">
                          <a:solidFill>
                            <a:srgbClr val="000000"/>
                          </a:solidFill>
                          <a:effectLst/>
                        </a:rPr>
                        <a:t>11 del 15/05/2018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1"/>
                        </a:rPr>
                        <a:t>Interventi straordinari a carico degli assegni vitalizi e delle quote per la reversibilità e abrogazione dell’adeguamento ISTAT.</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1354997917"/>
                  </a:ext>
                </a:extLst>
              </a:tr>
              <a:tr h="318810">
                <a:tc>
                  <a:txBody>
                    <a:bodyPr/>
                    <a:lstStyle/>
                    <a:p>
                      <a:pPr algn="ctr" fontAlgn="ctr">
                        <a:buNone/>
                      </a:pPr>
                      <a:r>
                        <a:rPr lang="it-IT" sz="1000" b="1" u="none" strike="noStrike" noProof="0">
                          <a:solidFill>
                            <a:srgbClr val="000000"/>
                          </a:solidFill>
                          <a:effectLst/>
                        </a:rPr>
                        <a:t>12 del 16/05/2018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2"/>
                        </a:rPr>
                        <a:t>Norme in materia di tutela, promozione e valorizzazione dell’invecchiamento attivo</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1618385195"/>
                  </a:ext>
                </a:extLst>
              </a:tr>
              <a:tr h="475190">
                <a:tc>
                  <a:txBody>
                    <a:bodyPr/>
                    <a:lstStyle/>
                    <a:p>
                      <a:pPr algn="ctr" fontAlgn="ctr">
                        <a:buNone/>
                      </a:pPr>
                      <a:r>
                        <a:rPr lang="it-IT" sz="1000" b="1" u="none" strike="noStrike" noProof="0">
                          <a:solidFill>
                            <a:srgbClr val="000000"/>
                          </a:solidFill>
                          <a:effectLst/>
                        </a:rPr>
                        <a:t>13 del 16/05/2018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3"/>
                        </a:rPr>
                        <a:t>Rafforzamento del Comitato dei garanti di cui all’articolo 5 della legge regionale 12 giugno 2009, n. 18 (Accoglienza dei richiedenti asilo, dei rifugiati e sviluppo sociale, economico e culturale delle comunità locali).</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287086544"/>
                  </a:ext>
                </a:extLst>
              </a:tr>
              <a:tr h="326706">
                <a:tc>
                  <a:txBody>
                    <a:bodyPr/>
                    <a:lstStyle/>
                    <a:p>
                      <a:pPr algn="ctr" fontAlgn="ctr">
                        <a:buNone/>
                      </a:pPr>
                      <a:r>
                        <a:rPr lang="it-IT" sz="1000" b="1" u="none" strike="noStrike" noProof="0">
                          <a:solidFill>
                            <a:srgbClr val="000000"/>
                          </a:solidFill>
                          <a:effectLst/>
                        </a:rPr>
                        <a:t>14 del 25/05/2018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4"/>
                        </a:rPr>
                        <a:t>Tutela, conservazione, valorizzazione della diversità del patrimonio di varietà, razze e ceppi microbici di interesse agrario e alimentare del territorio calabrese.</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945159339"/>
                  </a:ext>
                </a:extLst>
              </a:tr>
              <a:tr h="318810">
                <a:tc>
                  <a:txBody>
                    <a:bodyPr/>
                    <a:lstStyle/>
                    <a:p>
                      <a:pPr algn="ctr" fontAlgn="ctr">
                        <a:buNone/>
                      </a:pPr>
                      <a:r>
                        <a:rPr lang="it-IT" sz="1000" b="1" u="none" strike="noStrike" noProof="0">
                          <a:solidFill>
                            <a:srgbClr val="000000"/>
                          </a:solidFill>
                          <a:effectLst/>
                        </a:rPr>
                        <a:t>15 del 07/06/2018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5"/>
                        </a:rPr>
                        <a:t>Disciplina regionale dei servizi di polizia locale.</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708591603"/>
                  </a:ext>
                </a:extLst>
              </a:tr>
              <a:tr h="318810">
                <a:tc>
                  <a:txBody>
                    <a:bodyPr/>
                    <a:lstStyle/>
                    <a:p>
                      <a:pPr algn="ctr" fontAlgn="ctr">
                        <a:buNone/>
                      </a:pPr>
                      <a:r>
                        <a:rPr lang="it-IT" sz="1000" b="1" u="none" strike="noStrike" noProof="0">
                          <a:solidFill>
                            <a:srgbClr val="000000"/>
                          </a:solidFill>
                          <a:effectLst/>
                        </a:rPr>
                        <a:t>16 del 21/06/2018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6"/>
                        </a:rPr>
                        <a:t>Riconoscimento della legittimità dei debiti fuori bilancio, ai sensi dell’articolo 73 del decreto legislativo 23 giugno 2011, n. 118.</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1154653443"/>
                  </a:ext>
                </a:extLst>
              </a:tr>
              <a:tr h="326706">
                <a:tc>
                  <a:txBody>
                    <a:bodyPr/>
                    <a:lstStyle/>
                    <a:p>
                      <a:pPr algn="ctr" fontAlgn="ctr">
                        <a:buNone/>
                      </a:pPr>
                      <a:r>
                        <a:rPr lang="it-IT" sz="1000" b="1" u="none" strike="noStrike" noProof="0">
                          <a:solidFill>
                            <a:srgbClr val="000000"/>
                          </a:solidFill>
                          <a:effectLst/>
                        </a:rPr>
                        <a:t>17 del 22/06/2018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7"/>
                        </a:rPr>
                        <a:t>Modifiche all’articolo 2 della legge regionale 5 gennaio 2007, n. 1 (Istituzione e disciplina del Consiglio regionale delle Autonomie Locali).</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564690567"/>
                  </a:ext>
                </a:extLst>
              </a:tr>
              <a:tr h="326706">
                <a:tc>
                  <a:txBody>
                    <a:bodyPr/>
                    <a:lstStyle/>
                    <a:p>
                      <a:pPr algn="ctr" fontAlgn="ctr">
                        <a:buNone/>
                      </a:pPr>
                      <a:r>
                        <a:rPr lang="it-IT" sz="1000" b="1" u="none" strike="noStrike" noProof="0">
                          <a:solidFill>
                            <a:srgbClr val="000000"/>
                          </a:solidFill>
                          <a:effectLst/>
                        </a:rPr>
                        <a:t>18 del 22/06/2018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8"/>
                        </a:rPr>
                        <a:t>Integrazione alla legge regionale 4 agosto 1995, n. 39 (Disciplina della proroga degli organi amministrativi e delle nomine di competenza regionale).</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1416165271"/>
                  </a:ext>
                </a:extLst>
              </a:tr>
              <a:tr h="318810">
                <a:tc>
                  <a:txBody>
                    <a:bodyPr/>
                    <a:lstStyle/>
                    <a:p>
                      <a:pPr algn="ctr" fontAlgn="ctr">
                        <a:buNone/>
                      </a:pPr>
                      <a:r>
                        <a:rPr lang="it-IT" sz="1000" b="1" u="none" strike="noStrike" noProof="0">
                          <a:solidFill>
                            <a:srgbClr val="000000"/>
                          </a:solidFill>
                          <a:effectLst/>
                        </a:rPr>
                        <a:t>19 del 22/06/2018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9"/>
                        </a:rPr>
                        <a:t>Ulteriori modifiche di norme in materia di edilizia residenziale pubblica e sociale.</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3799387"/>
                  </a:ext>
                </a:extLst>
              </a:tr>
              <a:tr h="318810">
                <a:tc>
                  <a:txBody>
                    <a:bodyPr/>
                    <a:lstStyle/>
                    <a:p>
                      <a:pPr algn="ctr" fontAlgn="ctr">
                        <a:buNone/>
                      </a:pPr>
                      <a:r>
                        <a:rPr lang="it-IT" sz="1000" b="1" u="none" strike="noStrike" noProof="0">
                          <a:solidFill>
                            <a:srgbClr val="000000"/>
                          </a:solidFill>
                          <a:effectLst/>
                        </a:rPr>
                        <a:t>20 del 22/06/2018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30"/>
                        </a:rPr>
                        <a:t>Modifiche alla legge regionale 28/2010 in materia di sport nella Regione Calabria.</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579115818"/>
                  </a:ext>
                </a:extLst>
              </a:tr>
              <a:tr h="475190">
                <a:tc>
                  <a:txBody>
                    <a:bodyPr/>
                    <a:lstStyle/>
                    <a:p>
                      <a:pPr algn="ctr" fontAlgn="ctr">
                        <a:buNone/>
                      </a:pPr>
                      <a:r>
                        <a:rPr lang="it-IT" sz="1000" b="1" u="none" strike="noStrike" noProof="0">
                          <a:solidFill>
                            <a:srgbClr val="000000"/>
                          </a:solidFill>
                          <a:effectLst/>
                        </a:rPr>
                        <a:t>21 del 22/06/2018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31"/>
                        </a:rPr>
                        <a:t>Proroga del termine di adeguamento dei requisiti strutturali e organizzativi delle strutture socio-educative per la prima infanzia. Modifica delle disposizioni transitorie di cui all’articolo 23 della l.r. 15/2013.</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460243961"/>
                  </a:ext>
                </a:extLst>
              </a:tr>
              <a:tr h="318810">
                <a:tc>
                  <a:txBody>
                    <a:bodyPr/>
                    <a:lstStyle/>
                    <a:p>
                      <a:pPr algn="ctr" fontAlgn="ctr">
                        <a:buNone/>
                      </a:pPr>
                      <a:r>
                        <a:rPr lang="it-IT" sz="1000" b="1" u="none" strike="noStrike" noProof="0">
                          <a:solidFill>
                            <a:srgbClr val="000000"/>
                          </a:solidFill>
                          <a:effectLst/>
                        </a:rPr>
                        <a:t>22 del 26/06/2018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32"/>
                        </a:rPr>
                        <a:t>Disposizioni in materia funeraria e di polizia mortuaria.</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288272424"/>
                  </a:ext>
                </a:extLst>
              </a:tr>
            </a:tbl>
          </a:graphicData>
        </a:graphic>
      </p:graphicFrame>
      <p:sp>
        <p:nvSpPr>
          <p:cNvPr id="5" name="Segnaposto piè di pagina 4">
            <a:extLst>
              <a:ext uri="{FF2B5EF4-FFF2-40B4-BE49-F238E27FC236}">
                <a16:creationId xmlns:a16="http://schemas.microsoft.com/office/drawing/2014/main" id="{62A77583-0539-8016-2885-33D7A3446320}"/>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7" name="Rectangle 1">
            <a:extLst>
              <a:ext uri="{FF2B5EF4-FFF2-40B4-BE49-F238E27FC236}">
                <a16:creationId xmlns:a16="http://schemas.microsoft.com/office/drawing/2014/main" id="{F883D40C-FEFA-985D-E1D2-BF97684182F6}"/>
              </a:ext>
            </a:extLst>
          </p:cNvPr>
          <p:cNvSpPr txBox="1">
            <a:spLocks/>
          </p:cNvSpPr>
          <p:nvPr/>
        </p:nvSpPr>
        <p:spPr>
          <a:xfrm>
            <a:off x="3048" y="0"/>
            <a:ext cx="12188952" cy="5040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1932883818"/>
      </p:ext>
    </p:extLst>
  </p:cSld>
  <p:clrMapOvr>
    <a:masterClrMapping/>
  </p:clrMapOvr>
  <mc:AlternateContent xmlns:mc="http://schemas.openxmlformats.org/markup-compatibility/2006" xmlns:p14="http://schemas.microsoft.com/office/powerpoint/2010/main">
    <mc:Choice Requires="p14">
      <p:transition spd="slow" p14:dur="2000" advTm="622"/>
    </mc:Choice>
    <mc:Fallback xmlns="">
      <p:transition spd="slow" advTm="62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506F2-E099-0463-B581-070795495C5F}"/>
            </a:ext>
          </a:extLst>
        </p:cNvPr>
        <p:cNvGrpSpPr/>
        <p:nvPr/>
      </p:nvGrpSpPr>
      <p:grpSpPr>
        <a:xfrm>
          <a:off x="0" y="0"/>
          <a:ext cx="0" cy="0"/>
          <a:chOff x="0" y="0"/>
          <a:chExt cx="0" cy="0"/>
        </a:xfrm>
      </p:grpSpPr>
      <p:sp>
        <p:nvSpPr>
          <p:cNvPr id="10" name="Segnaposto testo 9">
            <a:extLst>
              <a:ext uri="{FF2B5EF4-FFF2-40B4-BE49-F238E27FC236}">
                <a16:creationId xmlns:a16="http://schemas.microsoft.com/office/drawing/2014/main" id="{7F2C457C-5D6B-ADC9-41A4-23D9419DA882}"/>
              </a:ext>
            </a:extLst>
          </p:cNvPr>
          <p:cNvSpPr>
            <a:spLocks noGrp="1"/>
          </p:cNvSpPr>
          <p:nvPr>
            <p:ph type="body" idx="1"/>
          </p:nvPr>
        </p:nvSpPr>
        <p:spPr>
          <a:xfrm>
            <a:off x="6724850" y="1523846"/>
            <a:ext cx="2686430" cy="575035"/>
          </a:xfrm>
        </p:spPr>
        <p:txBody>
          <a:bodyPr>
            <a:normAutofit fontScale="25000" lnSpcReduction="20000"/>
          </a:bodyPr>
          <a:lstStyle/>
          <a:p>
            <a:pPr marL="0" indent="0">
              <a:buNone/>
            </a:pPr>
            <a:endParaRPr lang="it-IT" b="1" noProof="0">
              <a:solidFill>
                <a:srgbClr val="777777"/>
              </a:solidFill>
            </a:endParaRPr>
          </a:p>
          <a:p>
            <a:pPr marL="0" indent="0">
              <a:lnSpc>
                <a:spcPct val="120000"/>
              </a:lnSpc>
              <a:spcBef>
                <a:spcPts val="0"/>
              </a:spcBef>
              <a:buNone/>
            </a:pPr>
            <a:r>
              <a:rPr lang="it-IT" sz="4000" b="1" noProof="0">
                <a:solidFill>
                  <a:srgbClr val="00B0F0"/>
                </a:solidFill>
                <a:latin typeface="+mn-lt"/>
              </a:rPr>
              <a:t>Presidente Consiglio regionale </a:t>
            </a:r>
          </a:p>
          <a:p>
            <a:pPr marL="0" indent="0">
              <a:lnSpc>
                <a:spcPct val="120000"/>
              </a:lnSpc>
              <a:spcBef>
                <a:spcPts val="0"/>
              </a:spcBef>
              <a:buNone/>
            </a:pPr>
            <a:r>
              <a:rPr lang="it-IT" sz="4000" b="1" noProof="0">
                <a:solidFill>
                  <a:srgbClr val="00B0F0"/>
                </a:solidFill>
              </a:rPr>
              <a:t>(d</a:t>
            </a:r>
            <a:r>
              <a:rPr lang="it-IT" sz="4000" b="1" noProof="0">
                <a:solidFill>
                  <a:srgbClr val="00B0F0"/>
                </a:solidFill>
                <a:latin typeface="+mn-lt"/>
              </a:rPr>
              <a:t>al  06.05.2005 al  03.05.2010)</a:t>
            </a:r>
          </a:p>
          <a:p>
            <a:pPr marL="0" indent="0">
              <a:lnSpc>
                <a:spcPct val="120000"/>
              </a:lnSpc>
              <a:spcBef>
                <a:spcPts val="0"/>
              </a:spcBef>
              <a:buNone/>
            </a:pPr>
            <a:r>
              <a:rPr lang="it-IT" sz="4800" b="1" i="0" noProof="0">
                <a:solidFill>
                  <a:schemeClr val="tx1"/>
                </a:solidFill>
                <a:effectLst/>
                <a:latin typeface="+mn-lt"/>
              </a:rPr>
              <a:t>Giuseppe BOVA</a:t>
            </a:r>
            <a:r>
              <a:rPr lang="it-IT" sz="4800" b="0" i="0" noProof="0">
                <a:solidFill>
                  <a:schemeClr val="tx1"/>
                </a:solidFill>
                <a:effectLst/>
                <a:latin typeface="+mn-lt"/>
              </a:rPr>
              <a:t> </a:t>
            </a:r>
          </a:p>
        </p:txBody>
      </p:sp>
      <p:sp>
        <p:nvSpPr>
          <p:cNvPr id="8" name="Segnaposto contenuto 3">
            <a:extLst>
              <a:ext uri="{FF2B5EF4-FFF2-40B4-BE49-F238E27FC236}">
                <a16:creationId xmlns:a16="http://schemas.microsoft.com/office/drawing/2014/main" id="{0540AA3C-7589-88A4-FC5A-23BCE2588EED}"/>
              </a:ext>
            </a:extLst>
          </p:cNvPr>
          <p:cNvSpPr>
            <a:spLocks noGrp="1"/>
          </p:cNvSpPr>
          <p:nvPr>
            <p:ph sz="half" idx="2"/>
          </p:nvPr>
        </p:nvSpPr>
        <p:spPr>
          <a:xfrm>
            <a:off x="2187139" y="2083688"/>
            <a:ext cx="3723513" cy="4372704"/>
          </a:xfrm>
        </p:spPr>
        <p:txBody>
          <a:bodyPr vert="horz" lIns="91440" tIns="45720" rIns="91440" bIns="45720" rtlCol="0" anchor="t">
            <a:noAutofit/>
          </a:bodyPr>
          <a:lstStyle/>
          <a:p>
            <a:pPr marL="0" indent="0" algn="just">
              <a:buNone/>
            </a:pPr>
            <a:r>
              <a:rPr lang="it-IT" sz="1000" noProof="0">
                <a:ea typeface="+mn-lt"/>
                <a:cs typeface="+mn-lt"/>
              </a:rPr>
              <a:t>Nato a Santa Severina, in provincia di Crotone, il 14 gennaio 1940, Agazio Loiero è sposato e padre di due figlie. È stato eletto presidente della Regione col 59 per cento dei voti. Il 13 marzo 2006, costituisce il gruppo del PDM in Consiglio Regionale e il 1° gennaio 2008 aderisce al nuovo gruppo consiliare del Partito Democratico. Vive, fin da giovanissimo, a Catanzaro. Laureato in Lettere e Filosofia col massimo dei voti ha lavorato nella Camera di Commercio e successivamente alla Regione Calabria. Giornalista pubblicista, ha collaborato con diversi quotidiani e settimanali nazionali. Ha pubblicato “Se il Nord” e “Il Patto di Ferro”, editi da Donzelli Editore. Il suo impegno politico comincia nel 1963, quando si iscrive alla Democrazia Cristiana. Nel 1980 diventa Consigliere Comunale di Catanzaro e nel 1987 viene eletto per la prima volta alla Camera dei Deputati e rieletto nel 1992. Nel 1996 si candida col CCD e diventa Senatore. Nel giugno ’98 lascia la coalizione e fonda l’UdR, cinque mesi più tardi, dopo la caduta del Governo Prodi, entra nell’esecutivo guidato da D’Alema e ricopre l’incarico di Sottosegretario ai Beni Culturali. Nel ’99, con il secondo Governo D’Alema, è Ministro per i Rapporti con il Parlamento e nel Governo Amato, Ministro per gli Affari Regionali. Nel 2001, con la costituzione della Margherita, dove confluisce, viene candidato capolista al Proporzionale in Calabria e candidato al maggioritario nel Collegio Uninominale di Isola Capo Rizzuto. Viene eletto in entrambe le competizioni elettorali. Nella Legislatura precedente ha ricoperto l'incarico di Vice Presidente del Gruppo Parlamentare della Margherita. Appassionato di calcio, Loiero ama la lettura: predilige la saggistica storica e la letteratura italiana e straniera.</a:t>
            </a:r>
            <a:endParaRPr lang="it-IT" noProof="0"/>
          </a:p>
          <a:p>
            <a:pPr marL="0" indent="0" algn="just">
              <a:lnSpc>
                <a:spcPct val="100000"/>
              </a:lnSpc>
              <a:spcBef>
                <a:spcPts val="0"/>
              </a:spcBef>
              <a:buNone/>
            </a:pPr>
            <a:endParaRPr lang="it-IT" sz="1000" noProof="0">
              <a:latin typeface="Aptos" panose="020B0004020202020204" pitchFamily="34" charset="0"/>
            </a:endParaRPr>
          </a:p>
        </p:txBody>
      </p:sp>
      <p:sp>
        <p:nvSpPr>
          <p:cNvPr id="15" name="Segnaposto contenuto 10">
            <a:extLst>
              <a:ext uri="{FF2B5EF4-FFF2-40B4-BE49-F238E27FC236}">
                <a16:creationId xmlns:a16="http://schemas.microsoft.com/office/drawing/2014/main" id="{2A435AE4-A7C8-4474-9452-69325186A705}"/>
              </a:ext>
            </a:extLst>
          </p:cNvPr>
          <p:cNvSpPr>
            <a:spLocks noGrp="1"/>
          </p:cNvSpPr>
          <p:nvPr>
            <p:ph sz="quarter" idx="4"/>
          </p:nvPr>
        </p:nvSpPr>
        <p:spPr>
          <a:xfrm>
            <a:off x="6724850" y="2138275"/>
            <a:ext cx="3349904" cy="4259895"/>
          </a:xfrm>
          <a:noFill/>
        </p:spPr>
        <p:txBody>
          <a:bodyPr vert="horz" lIns="91440" tIns="45720" rIns="91440" bIns="45720" rtlCol="0" anchor="t">
            <a:noAutofit/>
          </a:bodyPr>
          <a:lstStyle/>
          <a:p>
            <a:pPr marL="0" indent="0" algn="just">
              <a:spcBef>
                <a:spcPts val="0"/>
              </a:spcBef>
              <a:buNone/>
            </a:pPr>
            <a:r>
              <a:rPr lang="it-IT" sz="1000" noProof="0">
                <a:latin typeface="Aptos"/>
              </a:rPr>
              <a:t>Eletto nel listino del Centrosinistra alle elezioni dell’aprile del 2005, Giuseppe Bova, è il presidente del Consiglio regionale della Calabria, il primo per la sua parte politica. Riconfermato nella massima carica dell’Assemblea il 6 settembre 2007, Bova è alla sua quarta legislatura. Esponente dei Ds fino alla costituzione del gruppo consiliare del Partito Democratico (al quale ha aderito il 1° gennaio 2008), nelle precedenti consultazioni, Bova aveva ottenuto, nella circoscrizione di Reggio, circa 11 mila voti. È nato a Reggio Calabria il 29 ottobre 1943, sposato, ha una figlia. Vanta una lunga milizia nella politica e nel sindacato. Dal ’69 al ’71 ha ricoperto l’incarico di responsabile regionale della Fgci (la federazione giovanile dell’allora Pci). Dal 1971 al 1973 fa parte della segreteria provinciale della Federazione reggina del Pci e nell’85, in una difficile situazione politica, viene chiamato a ricoprire l’incarico di segretario. È stato a lungo membro della segreteria regionale quale responsabile dei problemi istituzionali e della lotta alla mafia e ha ricoperto incarichi nazionali. Nella quinta legislatura è stato anche assessore regionale alla Forestazione e, nella sesta, capogruppo consiliare del Pds e a lungo anche segretario regionale dei DS. Nella Giunta Meduri ha ricoperto l’incarico di vice Presidente ed assessore al Bilancio e alla Programmazione. Nella scorsa legislatura è stato vicepresidente del Consiglio regionale e vice presidente della Commissione per l’Autoriforma della Calabria. </a:t>
            </a:r>
          </a:p>
          <a:p>
            <a:pPr marL="0" indent="0" algn="just">
              <a:spcBef>
                <a:spcPts val="0"/>
              </a:spcBef>
              <a:buNone/>
            </a:pPr>
            <a:r>
              <a:rPr lang="it-IT" sz="1000" noProof="0">
                <a:latin typeface="Aptos"/>
              </a:rPr>
              <a:t>Hobby: i libri. </a:t>
            </a:r>
            <a:endParaRPr lang="it-IT" noProof="0"/>
          </a:p>
          <a:p>
            <a:pPr marL="0" indent="0" algn="just">
              <a:lnSpc>
                <a:spcPct val="120000"/>
              </a:lnSpc>
              <a:spcBef>
                <a:spcPts val="0"/>
              </a:spcBef>
              <a:buNone/>
            </a:pPr>
            <a:endParaRPr lang="it-IT" sz="4000" noProof="0">
              <a:solidFill>
                <a:schemeClr val="tx2"/>
              </a:solidFill>
              <a:latin typeface="Aptos" panose="020B0004020202020204" pitchFamily="34" charset="0"/>
            </a:endParaRPr>
          </a:p>
          <a:p>
            <a:pPr marL="0" indent="0">
              <a:buNone/>
            </a:pPr>
            <a:endParaRPr lang="it-IT" noProof="0">
              <a:solidFill>
                <a:schemeClr val="tx1"/>
              </a:solidFill>
            </a:endParaRPr>
          </a:p>
        </p:txBody>
      </p:sp>
      <p:pic>
        <p:nvPicPr>
          <p:cNvPr id="6" name="Immagine 5" descr="Foto Agazio Loiero">
            <a:extLst>
              <a:ext uri="{FF2B5EF4-FFF2-40B4-BE49-F238E27FC236}">
                <a16:creationId xmlns:a16="http://schemas.microsoft.com/office/drawing/2014/main" id="{45B3D27A-32A8-747A-DDA6-DD358170F316}"/>
              </a:ext>
            </a:extLst>
          </p:cNvPr>
          <p:cNvPicPr>
            <a:picLocks noChangeAspect="1"/>
          </p:cNvPicPr>
          <p:nvPr/>
        </p:nvPicPr>
        <p:blipFill>
          <a:blip r:embed="rId2"/>
          <a:stretch>
            <a:fillRect/>
          </a:stretch>
        </p:blipFill>
        <p:spPr>
          <a:xfrm>
            <a:off x="806473" y="2392346"/>
            <a:ext cx="1214797" cy="1800000"/>
          </a:xfrm>
          <a:prstGeom prst="rect">
            <a:avLst/>
          </a:prstGeom>
        </p:spPr>
      </p:pic>
      <p:sp>
        <p:nvSpPr>
          <p:cNvPr id="7" name="Segnaposto testo 9">
            <a:extLst>
              <a:ext uri="{FF2B5EF4-FFF2-40B4-BE49-F238E27FC236}">
                <a16:creationId xmlns:a16="http://schemas.microsoft.com/office/drawing/2014/main" id="{8FAE0961-A6D5-06AE-79A9-46FDCA1B68D0}"/>
              </a:ext>
            </a:extLst>
          </p:cNvPr>
          <p:cNvSpPr txBox="1">
            <a:spLocks/>
          </p:cNvSpPr>
          <p:nvPr/>
        </p:nvSpPr>
        <p:spPr>
          <a:xfrm>
            <a:off x="2187139" y="1498580"/>
            <a:ext cx="2193376" cy="587511"/>
          </a:xfrm>
          <a:prstGeom prst="rect">
            <a:avLst/>
          </a:prstGeom>
        </p:spPr>
        <p:txBody>
          <a:bodyPr vert="horz" lIns="91440" tIns="45720" rIns="91440" bIns="45720" rtlCol="0" anchor="b">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badi" panose="020B06040201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badi" panose="020B06040201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badi" panose="020B06040201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it-IT" noProof="0">
              <a:solidFill>
                <a:srgbClr val="777777"/>
              </a:solidFill>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pPr>
              <a:lnSpc>
                <a:spcPct val="120000"/>
              </a:lnSpc>
              <a:spcBef>
                <a:spcPts val="0"/>
              </a:spcBef>
            </a:pPr>
            <a:r>
              <a:rPr lang="it-IT" sz="4000" noProof="0">
                <a:solidFill>
                  <a:srgbClr val="00B0F0"/>
                </a:solidFill>
                <a:latin typeface="+mn-lt"/>
                <a:ea typeface="+mj-ea"/>
                <a:cs typeface="+mj-cs"/>
              </a:rPr>
              <a:t>Presidente Giunta regionale                                 (dal 02.05.2005 al 15.04.2010)</a:t>
            </a:r>
          </a:p>
          <a:p>
            <a:pPr>
              <a:lnSpc>
                <a:spcPct val="120000"/>
              </a:lnSpc>
              <a:spcBef>
                <a:spcPts val="0"/>
              </a:spcBef>
            </a:pPr>
            <a:r>
              <a:rPr lang="it-IT" sz="4800" noProof="0">
                <a:latin typeface="+mn-lt"/>
                <a:ea typeface="+mj-ea"/>
                <a:cs typeface="+mj-cs"/>
              </a:rPr>
              <a:t>Agazio LOIERO</a:t>
            </a:r>
            <a:endParaRPr lang="it-IT" sz="4800" noProof="0"/>
          </a:p>
        </p:txBody>
      </p:sp>
      <p:pic>
        <p:nvPicPr>
          <p:cNvPr id="12" name="Immagine 11" descr="Foto Giuseppe Bova">
            <a:extLst>
              <a:ext uri="{FF2B5EF4-FFF2-40B4-BE49-F238E27FC236}">
                <a16:creationId xmlns:a16="http://schemas.microsoft.com/office/drawing/2014/main" id="{25FA2409-237B-5868-03F1-D7936779AADD}"/>
              </a:ext>
            </a:extLst>
          </p:cNvPr>
          <p:cNvPicPr>
            <a:picLocks noChangeAspect="1"/>
          </p:cNvPicPr>
          <p:nvPr/>
        </p:nvPicPr>
        <p:blipFill>
          <a:blip r:embed="rId3"/>
          <a:stretch>
            <a:fillRect/>
          </a:stretch>
        </p:blipFill>
        <p:spPr>
          <a:xfrm>
            <a:off x="10197401" y="2392346"/>
            <a:ext cx="1272078" cy="1800000"/>
          </a:xfrm>
          <a:prstGeom prst="rect">
            <a:avLst/>
          </a:prstGeom>
        </p:spPr>
      </p:pic>
      <p:sp>
        <p:nvSpPr>
          <p:cNvPr id="3" name="Segnaposto numero diapositiva 2">
            <a:extLst>
              <a:ext uri="{FF2B5EF4-FFF2-40B4-BE49-F238E27FC236}">
                <a16:creationId xmlns:a16="http://schemas.microsoft.com/office/drawing/2014/main" id="{9804E291-F078-8B6B-7ECB-C4419E89EC52}"/>
              </a:ext>
            </a:extLst>
          </p:cNvPr>
          <p:cNvSpPr>
            <a:spLocks noGrp="1"/>
          </p:cNvSpPr>
          <p:nvPr>
            <p:ph type="sldNum" sz="quarter" idx="12"/>
          </p:nvPr>
        </p:nvSpPr>
        <p:spPr>
          <a:xfrm>
            <a:off x="9411280" y="6459997"/>
            <a:ext cx="2743200" cy="365125"/>
          </a:xfrm>
        </p:spPr>
        <p:txBody>
          <a:bodyPr/>
          <a:lstStyle/>
          <a:p>
            <a:fld id="{319F7189-B71A-417F-BE60-569D7BC57EEA}" type="slidenum">
              <a:rPr lang="it-IT" sz="1000" noProof="0" smtClean="0"/>
              <a:t>12</a:t>
            </a:fld>
            <a:endParaRPr lang="it-IT" sz="1000" noProof="0"/>
          </a:p>
        </p:txBody>
      </p:sp>
      <p:sp>
        <p:nvSpPr>
          <p:cNvPr id="5" name="Rectangle 1">
            <a:extLst>
              <a:ext uri="{FF2B5EF4-FFF2-40B4-BE49-F238E27FC236}">
                <a16:creationId xmlns:a16="http://schemas.microsoft.com/office/drawing/2014/main" id="{DCCC8B1C-6482-D286-591D-D9DD05AA6712}"/>
              </a:ext>
            </a:extLst>
          </p:cNvPr>
          <p:cNvSpPr/>
          <p:nvPr/>
        </p:nvSpPr>
        <p:spPr>
          <a:xfrm>
            <a:off x="12520" y="-52845"/>
            <a:ext cx="12188952" cy="835200"/>
          </a:xfrm>
          <a:prstGeom prst="rect">
            <a:avLst/>
          </a:prstGeom>
          <a:solidFill>
            <a:srgbClr val="003366"/>
          </a:soli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4000" b="1">
                <a:solidFill>
                  <a:srgbClr val="FFFFFF"/>
                </a:solidFill>
              </a:defRPr>
            </a:pPr>
            <a:r>
              <a:rPr lang="it-IT" noProof="0"/>
              <a:t>I PRESIDENTI</a:t>
            </a:r>
          </a:p>
        </p:txBody>
      </p:sp>
      <p:sp>
        <p:nvSpPr>
          <p:cNvPr id="4" name="Segnaposto piè di pagina 3">
            <a:extLst>
              <a:ext uri="{FF2B5EF4-FFF2-40B4-BE49-F238E27FC236}">
                <a16:creationId xmlns:a16="http://schemas.microsoft.com/office/drawing/2014/main" id="{12069939-92D3-4C2C-3E44-42C179A12F7C}"/>
              </a:ext>
            </a:extLst>
          </p:cNvPr>
          <p:cNvSpPr>
            <a:spLocks noGrp="1"/>
          </p:cNvSpPr>
          <p:nvPr>
            <p:ph type="ftr" sz="quarter" idx="11"/>
          </p:nvPr>
        </p:nvSpPr>
        <p:spPr>
          <a:xfrm>
            <a:off x="12520" y="6459997"/>
            <a:ext cx="4114800" cy="365125"/>
          </a:xfrm>
        </p:spPr>
        <p:txBody>
          <a:bodyPr/>
          <a:lstStyle/>
          <a:p>
            <a:r>
              <a:rPr lang="it-IT" noProof="0"/>
              <a:t>Consiglio regionale della Calabria - VIII Legislatura </a:t>
            </a:r>
          </a:p>
        </p:txBody>
      </p:sp>
    </p:spTree>
    <p:extLst>
      <p:ext uri="{BB962C8B-B14F-4D97-AF65-F5344CB8AC3E}">
        <p14:creationId xmlns:p14="http://schemas.microsoft.com/office/powerpoint/2010/main" val="2830122772"/>
      </p:ext>
    </p:extLst>
  </p:cSld>
  <p:clrMapOvr>
    <a:masterClrMapping/>
  </p:clrMapOvr>
  <mc:AlternateContent xmlns:mc="http://schemas.openxmlformats.org/markup-compatibility/2006" xmlns:p14="http://schemas.microsoft.com/office/powerpoint/2010/main">
    <mc:Choice Requires="p14">
      <p:transition spd="slow" p14:dur="2000" advTm="5527"/>
    </mc:Choice>
    <mc:Fallback xmlns="">
      <p:transition spd="slow" advTm="5527"/>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6834C-B3C5-A543-F0EF-A81013DFC949}"/>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9C87F7F2-3F1F-D873-79BB-7614CBA08442}"/>
              </a:ext>
            </a:extLst>
          </p:cNvPr>
          <p:cNvSpPr>
            <a:spLocks noGrp="1"/>
          </p:cNvSpPr>
          <p:nvPr>
            <p:ph type="sldNum" sz="quarter" idx="12"/>
          </p:nvPr>
        </p:nvSpPr>
        <p:spPr>
          <a:xfrm>
            <a:off x="9448800" y="6557271"/>
            <a:ext cx="2743200" cy="365125"/>
          </a:xfrm>
        </p:spPr>
        <p:txBody>
          <a:bodyPr/>
          <a:lstStyle/>
          <a:p>
            <a:fld id="{C0A75620-F3D8-4140-B583-EC592D52B7F3}" type="slidenum">
              <a:rPr lang="it-IT" noProof="0" smtClean="0"/>
              <a:pPr/>
              <a:t>120</a:t>
            </a:fld>
            <a:endParaRPr lang="it-IT" noProof="0"/>
          </a:p>
        </p:txBody>
      </p:sp>
      <p:graphicFrame>
        <p:nvGraphicFramePr>
          <p:cNvPr id="5" name="Tabella 4" descr="TAB. X LEGISLATURA LEGGI REGIONALI">
            <a:extLst>
              <a:ext uri="{FF2B5EF4-FFF2-40B4-BE49-F238E27FC236}">
                <a16:creationId xmlns:a16="http://schemas.microsoft.com/office/drawing/2014/main" id="{CDC85A5C-C8F3-3114-BB00-53583B336BEC}"/>
              </a:ext>
            </a:extLst>
          </p:cNvPr>
          <p:cNvGraphicFramePr>
            <a:graphicFrameLocks noGrp="1"/>
          </p:cNvGraphicFramePr>
          <p:nvPr>
            <p:extLst>
              <p:ext uri="{D42A27DB-BD31-4B8C-83A1-F6EECF244321}">
                <p14:modId xmlns:p14="http://schemas.microsoft.com/office/powerpoint/2010/main" val="1351201442"/>
              </p:ext>
            </p:extLst>
          </p:nvPr>
        </p:nvGraphicFramePr>
        <p:xfrm>
          <a:off x="614812" y="650449"/>
          <a:ext cx="5400000" cy="5906822"/>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1295144713"/>
                    </a:ext>
                  </a:extLst>
                </a:gridCol>
                <a:gridCol w="4500000">
                  <a:extLst>
                    <a:ext uri="{9D8B030D-6E8A-4147-A177-3AD203B41FA5}">
                      <a16:colId xmlns:a16="http://schemas.microsoft.com/office/drawing/2014/main" val="3142539076"/>
                    </a:ext>
                  </a:extLst>
                </a:gridCol>
              </a:tblGrid>
              <a:tr h="106130">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07388454"/>
                  </a:ext>
                </a:extLst>
              </a:tr>
              <a:tr h="424521">
                <a:tc>
                  <a:txBody>
                    <a:bodyPr/>
                    <a:lstStyle/>
                    <a:p>
                      <a:pPr algn="ctr" fontAlgn="ctr">
                        <a:buNone/>
                      </a:pPr>
                      <a:r>
                        <a:rPr lang="it-IT" sz="1000" b="1" u="none" strike="noStrike" noProof="0">
                          <a:solidFill>
                            <a:srgbClr val="000000"/>
                          </a:solidFill>
                          <a:effectLst/>
                        </a:rPr>
                        <a:t>23 del 03/08/2018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
                        </a:rPr>
                        <a:t>Modifica alla l.r. 66/2012, recante: “Istituzione dell’Azienda regionale per lo sviluppo dell’agricoltura e disposizioni in materia di sviluppo dell’agricoltura”, di armonizzazione alle modifiche apportate dalla l.r. 5/2016.</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388090771"/>
                  </a:ext>
                </a:extLst>
              </a:tr>
              <a:tr h="212260">
                <a:tc>
                  <a:txBody>
                    <a:bodyPr/>
                    <a:lstStyle/>
                    <a:p>
                      <a:pPr algn="ctr" fontAlgn="ctr">
                        <a:buNone/>
                      </a:pPr>
                      <a:r>
                        <a:rPr lang="it-IT" sz="1000" b="1" u="none" strike="noStrike" noProof="0">
                          <a:solidFill>
                            <a:srgbClr val="000000"/>
                          </a:solidFill>
                          <a:effectLst/>
                        </a:rPr>
                        <a:t>24 del 03/08/2018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3"/>
                        </a:rPr>
                        <a:t>Accesso al commercio su aree pubbliche in forma itinerante mediante SCIA. Modifiche alla l.r. 18/1999.</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468641419"/>
                  </a:ext>
                </a:extLst>
              </a:tr>
              <a:tr h="318391">
                <a:tc>
                  <a:txBody>
                    <a:bodyPr/>
                    <a:lstStyle/>
                    <a:p>
                      <a:pPr algn="ctr" fontAlgn="ctr">
                        <a:buNone/>
                      </a:pPr>
                      <a:r>
                        <a:rPr lang="it-IT" sz="1000" b="1" u="none" strike="noStrike" noProof="0">
                          <a:solidFill>
                            <a:srgbClr val="000000"/>
                          </a:solidFill>
                          <a:effectLst/>
                        </a:rPr>
                        <a:t>25 del 03/08/2018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4"/>
                        </a:rPr>
                        <a:t>Norme in materia di tutela delle prestazioni professionali per attività espletate per conto dei committenti privati, di equo compenso e 1 di contrasto all’evasione fiscale.</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724846391"/>
                  </a:ext>
                </a:extLst>
              </a:tr>
              <a:tr h="318391">
                <a:tc>
                  <a:txBody>
                    <a:bodyPr/>
                    <a:lstStyle/>
                    <a:p>
                      <a:pPr algn="ctr" fontAlgn="ctr">
                        <a:buNone/>
                      </a:pPr>
                      <a:r>
                        <a:rPr lang="it-IT" sz="1000" b="1" u="none" strike="noStrike" noProof="0">
                          <a:solidFill>
                            <a:srgbClr val="000000"/>
                          </a:solidFill>
                          <a:effectLst/>
                        </a:rPr>
                        <a:t>26 del 03/08/2018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5"/>
                        </a:rPr>
                        <a:t>Modifiche all’articolo 29 della legge regionale 26 novembre 2003, n. 23 (Realizzazione del sistema integrato di interventi e servizi sociali nella Regione Calabria in attuazione della legge n. 328/2000).</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899168515"/>
                  </a:ext>
                </a:extLst>
              </a:tr>
              <a:tr h="212260">
                <a:tc>
                  <a:txBody>
                    <a:bodyPr/>
                    <a:lstStyle/>
                    <a:p>
                      <a:pPr algn="ctr" fontAlgn="ctr">
                        <a:buNone/>
                      </a:pPr>
                      <a:r>
                        <a:rPr lang="it-IT" sz="1000" b="1" u="none" strike="noStrike" noProof="0">
                          <a:solidFill>
                            <a:srgbClr val="000000"/>
                          </a:solidFill>
                          <a:effectLst/>
                        </a:rPr>
                        <a:t>27 del 03/08/2018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6"/>
                        </a:rPr>
                        <a:t>Promozione dell’attività di recupero e ridistribuzione delle eccedenze alimentari per contrastare la povertà e il disagio sociale.</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4003265779"/>
                  </a:ext>
                </a:extLst>
              </a:tr>
              <a:tr h="212260">
                <a:tc>
                  <a:txBody>
                    <a:bodyPr/>
                    <a:lstStyle/>
                    <a:p>
                      <a:pPr algn="ctr" fontAlgn="ctr">
                        <a:buNone/>
                      </a:pPr>
                      <a:r>
                        <a:rPr lang="it-IT" sz="1000" b="1" u="none" strike="noStrike" noProof="0">
                          <a:solidFill>
                            <a:srgbClr val="000000"/>
                          </a:solidFill>
                          <a:effectLst/>
                        </a:rPr>
                        <a:t>28 del 03/08/2018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7"/>
                        </a:rPr>
                        <a:t>Disposizioni per il riconoscimento della rilevanza sociale dell’endometriosi e istituzione del Registro regionale.</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034661531"/>
                  </a:ext>
                </a:extLst>
              </a:tr>
              <a:tr h="212260">
                <a:tc>
                  <a:txBody>
                    <a:bodyPr/>
                    <a:lstStyle/>
                    <a:p>
                      <a:pPr algn="ctr" fontAlgn="ctr">
                        <a:buNone/>
                      </a:pPr>
                      <a:r>
                        <a:rPr lang="it-IT" sz="1000" b="1" u="none" strike="noStrike" noProof="0">
                          <a:solidFill>
                            <a:srgbClr val="000000"/>
                          </a:solidFill>
                          <a:effectLst/>
                        </a:rPr>
                        <a:t>29 del 03/08/2018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8"/>
                        </a:rPr>
                        <a:t>Modifica alla legge regionale 11 agosto 2014, n. 14 “Riordino del servizio di gestione dei rifiuti urbani in Calabria”.</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4208331959"/>
                  </a:ext>
                </a:extLst>
              </a:tr>
              <a:tr h="212260">
                <a:tc>
                  <a:txBody>
                    <a:bodyPr/>
                    <a:lstStyle/>
                    <a:p>
                      <a:pPr algn="ctr" fontAlgn="ctr">
                        <a:buNone/>
                      </a:pPr>
                      <a:r>
                        <a:rPr lang="it-IT" sz="1000" b="1" u="none" strike="noStrike" noProof="0">
                          <a:solidFill>
                            <a:srgbClr val="000000"/>
                          </a:solidFill>
                          <a:effectLst/>
                        </a:rPr>
                        <a:t>30 del 03/08/2018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9"/>
                        </a:rPr>
                        <a:t>Disposizioni in materia di ordinamento e di organizzazione amministrativa regionale.</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1507460522"/>
                  </a:ext>
                </a:extLst>
              </a:tr>
              <a:tr h="212260">
                <a:tc>
                  <a:txBody>
                    <a:bodyPr/>
                    <a:lstStyle/>
                    <a:p>
                      <a:pPr algn="ctr" fontAlgn="ctr">
                        <a:buNone/>
                      </a:pPr>
                      <a:r>
                        <a:rPr lang="it-IT" sz="1000" b="1" u="none" strike="noStrike" noProof="0">
                          <a:solidFill>
                            <a:srgbClr val="000000"/>
                          </a:solidFill>
                          <a:effectLst/>
                        </a:rPr>
                        <a:t>31 del 03/08/2018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0"/>
                        </a:rPr>
                        <a:t>Modifiche all’articolo 5 della legge regionale 12 dicembre 2008, n. 40 (Collegato al bilancio 2008).</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691222406"/>
                  </a:ext>
                </a:extLst>
              </a:tr>
              <a:tr h="212260">
                <a:tc>
                  <a:txBody>
                    <a:bodyPr/>
                    <a:lstStyle/>
                    <a:p>
                      <a:pPr algn="ctr" fontAlgn="ctr">
                        <a:buNone/>
                      </a:pPr>
                      <a:r>
                        <a:rPr lang="it-IT" sz="1000" b="1" u="none" strike="noStrike" noProof="0">
                          <a:solidFill>
                            <a:srgbClr val="000000"/>
                          </a:solidFill>
                          <a:effectLst/>
                        </a:rPr>
                        <a:t>32 del 03/08/2018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1"/>
                        </a:rPr>
                        <a:t>Esercizio della navigazione nel Canale degli Stombi, sito nel Comune di Cassano allo Ionio.</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4269256012"/>
                  </a:ext>
                </a:extLst>
              </a:tr>
              <a:tr h="318391">
                <a:tc>
                  <a:txBody>
                    <a:bodyPr/>
                    <a:lstStyle/>
                    <a:p>
                      <a:pPr algn="ctr" fontAlgn="ctr">
                        <a:buNone/>
                      </a:pPr>
                      <a:r>
                        <a:rPr lang="it-IT" sz="1000" b="1" u="none" strike="noStrike" noProof="0">
                          <a:solidFill>
                            <a:srgbClr val="000000"/>
                          </a:solidFill>
                          <a:effectLst/>
                        </a:rPr>
                        <a:t>33 del 07/08/2018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2"/>
                        </a:rPr>
                        <a:t>Riconoscimento della legittimità dei debiti fuori bilancio di cui all’articolo 73, comma 1, lettera a), del decreto legislativo 23 giugno 2011, n. 118.</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936721072"/>
                  </a:ext>
                </a:extLst>
              </a:tr>
              <a:tr h="212260">
                <a:tc>
                  <a:txBody>
                    <a:bodyPr/>
                    <a:lstStyle/>
                    <a:p>
                      <a:pPr algn="ctr" fontAlgn="ctr">
                        <a:buNone/>
                      </a:pPr>
                      <a:r>
                        <a:rPr lang="it-IT" sz="1000" b="1" u="none" strike="noStrike" noProof="0">
                          <a:solidFill>
                            <a:srgbClr val="000000"/>
                          </a:solidFill>
                          <a:effectLst/>
                        </a:rPr>
                        <a:t>34 del 07/08/2018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3"/>
                        </a:rPr>
                        <a:t>Norme sulla classificazione delle strutture ricettive extralberghiere.</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235029412"/>
                  </a:ext>
                </a:extLst>
              </a:tr>
              <a:tr h="318391">
                <a:tc>
                  <a:txBody>
                    <a:bodyPr/>
                    <a:lstStyle/>
                    <a:p>
                      <a:pPr algn="ctr" fontAlgn="ctr">
                        <a:buNone/>
                      </a:pPr>
                      <a:r>
                        <a:rPr lang="it-IT" sz="1000" b="1" u="none" strike="noStrike" noProof="0">
                          <a:solidFill>
                            <a:srgbClr val="000000"/>
                          </a:solidFill>
                          <a:effectLst/>
                        </a:rPr>
                        <a:t>35 del 02/10/2018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4"/>
                        </a:rPr>
                        <a:t>Riconoscimento della legittimità dei debiti fuori bilancio del Consiglio regionale della Calabria ai sensi dell’articolo 73, comma 1, lettera a) e lettera e), del decreto legislativo 23 giugno 2011, n. 118.</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1107404336"/>
                  </a:ext>
                </a:extLst>
              </a:tr>
              <a:tr h="318391">
                <a:tc>
                  <a:txBody>
                    <a:bodyPr/>
                    <a:lstStyle/>
                    <a:p>
                      <a:pPr algn="ctr" fontAlgn="ctr">
                        <a:buNone/>
                      </a:pPr>
                      <a:r>
                        <a:rPr lang="it-IT" sz="1000" b="1" u="none" strike="noStrike" noProof="0">
                          <a:solidFill>
                            <a:srgbClr val="000000"/>
                          </a:solidFill>
                          <a:effectLst/>
                        </a:rPr>
                        <a:t>36 del 02/10/2018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5"/>
                        </a:rPr>
                        <a:t>Riconoscimento della legittimità dei debiti fuori bilancio ai sensi dell’articolo 73, comma 1, lettera a), del decreto legislativo 23 giugno 2011, n. 118.</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350323097"/>
                  </a:ext>
                </a:extLst>
              </a:tr>
              <a:tr h="212260">
                <a:tc>
                  <a:txBody>
                    <a:bodyPr/>
                    <a:lstStyle/>
                    <a:p>
                      <a:pPr algn="ctr" fontAlgn="ctr">
                        <a:buNone/>
                      </a:pPr>
                      <a:r>
                        <a:rPr lang="it-IT" sz="1000" b="1" u="none" strike="noStrike" noProof="0">
                          <a:solidFill>
                            <a:srgbClr val="000000"/>
                          </a:solidFill>
                          <a:effectLst/>
                        </a:rPr>
                        <a:t>37 del 02/10/2018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6"/>
                        </a:rPr>
                        <a:t>Modifiche alla legge regionale 31 dicembre 2015, n. 37.</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948662047"/>
                  </a:ext>
                </a:extLst>
              </a:tr>
              <a:tr h="318391">
                <a:tc>
                  <a:txBody>
                    <a:bodyPr/>
                    <a:lstStyle/>
                    <a:p>
                      <a:pPr algn="ctr" fontAlgn="ctr">
                        <a:buNone/>
                      </a:pPr>
                      <a:r>
                        <a:rPr lang="it-IT" sz="1000" b="1" u="none" strike="noStrike" noProof="0">
                          <a:solidFill>
                            <a:srgbClr val="000000"/>
                          </a:solidFill>
                          <a:effectLst/>
                        </a:rPr>
                        <a:t>38 del 03/10/2018</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7"/>
                        </a:rPr>
                        <a:t>Integrazioni alla legge regionale 30 marzo 1995, n. 8 (Norme per la regolarizzazione delle occupazioni senza titolo degli alloggi di edilizia residenziale pubblica).</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851752207"/>
                  </a:ext>
                </a:extLst>
              </a:tr>
            </a:tbl>
          </a:graphicData>
        </a:graphic>
      </p:graphicFrame>
      <p:graphicFrame>
        <p:nvGraphicFramePr>
          <p:cNvPr id="7" name="Tabella 6" descr="TAB. X LEGISLATURA LEGGI REGIONALI">
            <a:extLst>
              <a:ext uri="{FF2B5EF4-FFF2-40B4-BE49-F238E27FC236}">
                <a16:creationId xmlns:a16="http://schemas.microsoft.com/office/drawing/2014/main" id="{6FDE7E9C-D663-6354-3E6B-D16B2E7163A4}"/>
              </a:ext>
            </a:extLst>
          </p:cNvPr>
          <p:cNvGraphicFramePr>
            <a:graphicFrameLocks noGrp="1"/>
          </p:cNvGraphicFramePr>
          <p:nvPr>
            <p:extLst>
              <p:ext uri="{D42A27DB-BD31-4B8C-83A1-F6EECF244321}">
                <p14:modId xmlns:p14="http://schemas.microsoft.com/office/powerpoint/2010/main" val="2943791242"/>
              </p:ext>
            </p:extLst>
          </p:nvPr>
        </p:nvGraphicFramePr>
        <p:xfrm>
          <a:off x="6536138" y="650449"/>
          <a:ext cx="5400000" cy="5886774"/>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4170487207"/>
                    </a:ext>
                  </a:extLst>
                </a:gridCol>
                <a:gridCol w="4500000">
                  <a:extLst>
                    <a:ext uri="{9D8B030D-6E8A-4147-A177-3AD203B41FA5}">
                      <a16:colId xmlns:a16="http://schemas.microsoft.com/office/drawing/2014/main" val="1906760943"/>
                    </a:ext>
                  </a:extLst>
                </a:gridCol>
              </a:tblGrid>
              <a:tr h="101194">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3937686731"/>
                  </a:ext>
                </a:extLst>
              </a:tr>
              <a:tr h="202388">
                <a:tc>
                  <a:txBody>
                    <a:bodyPr/>
                    <a:lstStyle/>
                    <a:p>
                      <a:pPr algn="ctr" fontAlgn="ctr">
                        <a:buNone/>
                      </a:pPr>
                      <a:r>
                        <a:rPr lang="it-IT" sz="1000" b="1" u="none" strike="noStrike" noProof="0">
                          <a:solidFill>
                            <a:srgbClr val="000000"/>
                          </a:solidFill>
                          <a:effectLst/>
                        </a:rPr>
                        <a:t>39 del 21/11/2018</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18"/>
                        </a:rPr>
                        <a:t>Misure di riduzione dei costi della politica. Modifiche alla l.r. 7/1996 e alla l.r. 8/1996.</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278457431"/>
                  </a:ext>
                </a:extLst>
              </a:tr>
              <a:tr h="202388">
                <a:tc>
                  <a:txBody>
                    <a:bodyPr/>
                    <a:lstStyle/>
                    <a:p>
                      <a:pPr algn="ctr" fontAlgn="ctr">
                        <a:buNone/>
                      </a:pPr>
                      <a:r>
                        <a:rPr lang="it-IT" sz="1000" b="1" u="none" strike="noStrike" noProof="0">
                          <a:solidFill>
                            <a:srgbClr val="000000"/>
                          </a:solidFill>
                          <a:effectLst/>
                        </a:rPr>
                        <a:t>40 del 30/11/2018</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19"/>
                        </a:rPr>
                        <a:t>Approvazione rendiconto generale relativo all’esercizio finanziario 2017.</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2631436522"/>
                  </a:ext>
                </a:extLst>
              </a:tr>
              <a:tr h="202388">
                <a:tc>
                  <a:txBody>
                    <a:bodyPr/>
                    <a:lstStyle/>
                    <a:p>
                      <a:pPr algn="ctr" fontAlgn="ctr">
                        <a:buNone/>
                      </a:pPr>
                      <a:r>
                        <a:rPr lang="it-IT" sz="1000" b="1" u="none" strike="noStrike" noProof="0">
                          <a:solidFill>
                            <a:srgbClr val="000000"/>
                          </a:solidFill>
                          <a:effectLst/>
                        </a:rPr>
                        <a:t>41 del 30/11/2018</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20"/>
                        </a:rPr>
                        <a:t>Assestamento e provvedimento generale di variazione del bilancio di previsione della Regione Calabria per gli anni 2018-2020.</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2896764332"/>
                  </a:ext>
                </a:extLst>
              </a:tr>
              <a:tr h="303582">
                <a:tc>
                  <a:txBody>
                    <a:bodyPr/>
                    <a:lstStyle/>
                    <a:p>
                      <a:pPr algn="ctr" fontAlgn="ctr">
                        <a:buNone/>
                      </a:pPr>
                      <a:r>
                        <a:rPr lang="it-IT" sz="1000" b="1" u="none" strike="noStrike" noProof="0">
                          <a:solidFill>
                            <a:srgbClr val="000000"/>
                          </a:solidFill>
                          <a:effectLst/>
                        </a:rPr>
                        <a:t>42 del 03/12/2018</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21"/>
                        </a:rPr>
                        <a:t>Modifiche alla legge regionale 26 aprile 2018, n. 8 (Legge organica in materia di relazioni tra la Regione Calabria, i calabresi nel mondo e le loro comunità).</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434337996"/>
                  </a:ext>
                </a:extLst>
              </a:tr>
              <a:tr h="202388">
                <a:tc>
                  <a:txBody>
                    <a:bodyPr/>
                    <a:lstStyle/>
                    <a:p>
                      <a:pPr algn="ctr" fontAlgn="ctr">
                        <a:buNone/>
                      </a:pPr>
                      <a:r>
                        <a:rPr lang="it-IT" sz="1000" b="1" u="none" strike="noStrike" noProof="0">
                          <a:solidFill>
                            <a:srgbClr val="000000"/>
                          </a:solidFill>
                          <a:effectLst/>
                        </a:rPr>
                        <a:t>43 del 21/12/2018</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22"/>
                        </a:rPr>
                        <a:t>Riconoscimento della legittimità dei debiti fuori bilancio, ai sensi dell’articolo 73 del decreto legislativo 23 giugno 2011, n. 118.</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740870252"/>
                  </a:ext>
                </a:extLst>
              </a:tr>
              <a:tr h="303582">
                <a:tc>
                  <a:txBody>
                    <a:bodyPr/>
                    <a:lstStyle/>
                    <a:p>
                      <a:pPr algn="ctr" fontAlgn="ctr">
                        <a:buNone/>
                      </a:pPr>
                      <a:r>
                        <a:rPr lang="it-IT" sz="1000" b="1" u="none" strike="noStrike" noProof="0">
                          <a:solidFill>
                            <a:srgbClr val="000000"/>
                          </a:solidFill>
                          <a:effectLst/>
                        </a:rPr>
                        <a:t>44 del 21/12/2018</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23"/>
                        </a:rPr>
                        <a:t>Riconoscimento della legittimità dei debiti fuori bilancio, di cui alla lettera a), comma 1, dell’articolo 73 del decreto legislativo 23 giugno 2011, n. 118.</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3902191096"/>
                  </a:ext>
                </a:extLst>
              </a:tr>
              <a:tr h="303582">
                <a:tc>
                  <a:txBody>
                    <a:bodyPr/>
                    <a:lstStyle/>
                    <a:p>
                      <a:pPr algn="ctr" fontAlgn="ctr">
                        <a:buNone/>
                      </a:pPr>
                      <a:r>
                        <a:rPr lang="it-IT" sz="1000" b="1" u="none" strike="noStrike" noProof="0">
                          <a:solidFill>
                            <a:srgbClr val="000000"/>
                          </a:solidFill>
                          <a:effectLst/>
                        </a:rPr>
                        <a:t>45 del 21/12/2018</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24"/>
                        </a:rPr>
                        <a:t>Riconoscimento della legittimità dei debiti fuori bilancio, di cui alla lettera a), comma 1, dell’articolo 73 del decreto legislativo 23 giugno 2011, n. 118 e s.m.i..</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3260247238"/>
                  </a:ext>
                </a:extLst>
              </a:tr>
              <a:tr h="404776">
                <a:tc>
                  <a:txBody>
                    <a:bodyPr/>
                    <a:lstStyle/>
                    <a:p>
                      <a:pPr algn="ctr" fontAlgn="ctr">
                        <a:buNone/>
                      </a:pPr>
                      <a:r>
                        <a:rPr lang="it-IT" sz="1000" b="1" u="none" strike="noStrike" noProof="0">
                          <a:solidFill>
                            <a:srgbClr val="000000"/>
                          </a:solidFill>
                          <a:effectLst/>
                        </a:rPr>
                        <a:t>46 del 21/12/2018</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25"/>
                        </a:rPr>
                        <a:t>Riconoscimento della legittimità dei debiti fuori bilancio del Consiglio regionale della Calabria ai sensi dell’articolo 73, comma 1, lettera e), del decreto legislativo 23 giugno 2011, n. 118, come modificato e integrato dal decreto legislativo 10 agosto 2014, n. 126.</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195145673"/>
                  </a:ext>
                </a:extLst>
              </a:tr>
              <a:tr h="303582">
                <a:tc>
                  <a:txBody>
                    <a:bodyPr/>
                    <a:lstStyle/>
                    <a:p>
                      <a:pPr algn="ctr" fontAlgn="ctr">
                        <a:buNone/>
                      </a:pPr>
                      <a:r>
                        <a:rPr lang="it-IT" sz="1000" b="1" u="none" strike="noStrike" noProof="0">
                          <a:solidFill>
                            <a:srgbClr val="000000"/>
                          </a:solidFill>
                          <a:effectLst/>
                        </a:rPr>
                        <a:t>47 del 21/12/2018</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26"/>
                        </a:rPr>
                        <a:t>Provvedimento generale recante norme di tipo ordinamentale e procedurale (Collegato alla manovra di finanza regionale per l’anno 2019).</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2732260387"/>
                  </a:ext>
                </a:extLst>
              </a:tr>
              <a:tr h="202388">
                <a:tc>
                  <a:txBody>
                    <a:bodyPr/>
                    <a:lstStyle/>
                    <a:p>
                      <a:pPr algn="ctr" fontAlgn="ctr">
                        <a:buNone/>
                      </a:pPr>
                      <a:r>
                        <a:rPr lang="it-IT" sz="1000" b="1" u="none" strike="noStrike" noProof="0">
                          <a:solidFill>
                            <a:srgbClr val="000000"/>
                          </a:solidFill>
                          <a:effectLst/>
                        </a:rPr>
                        <a:t>48 del 21/12/2018</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27"/>
                        </a:rPr>
                        <a:t>Legge di stabilità regionale 2019.</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293047221"/>
                  </a:ext>
                </a:extLst>
              </a:tr>
              <a:tr h="202388">
                <a:tc>
                  <a:txBody>
                    <a:bodyPr/>
                    <a:lstStyle/>
                    <a:p>
                      <a:pPr algn="ctr" fontAlgn="ctr">
                        <a:buNone/>
                      </a:pPr>
                      <a:r>
                        <a:rPr lang="it-IT" sz="1000" b="1" u="none" strike="noStrike" noProof="0">
                          <a:solidFill>
                            <a:srgbClr val="000000"/>
                          </a:solidFill>
                          <a:effectLst/>
                        </a:rPr>
                        <a:t>49 del 21/12/2018</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28"/>
                        </a:rPr>
                        <a:t>Bilancio di previsione finanziario della Regione Calabria per gli anni 2019-2021.</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263233759"/>
                  </a:ext>
                </a:extLst>
              </a:tr>
              <a:tr h="303582">
                <a:tc>
                  <a:txBody>
                    <a:bodyPr/>
                    <a:lstStyle/>
                    <a:p>
                      <a:pPr algn="ctr" fontAlgn="ctr">
                        <a:buNone/>
                      </a:pPr>
                      <a:r>
                        <a:rPr lang="it-IT" sz="1000" b="1" u="none" strike="noStrike" noProof="0">
                          <a:solidFill>
                            <a:srgbClr val="000000"/>
                          </a:solidFill>
                          <a:effectLst/>
                        </a:rPr>
                        <a:t>50 del 28/12/2018</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29"/>
                        </a:rPr>
                        <a:t>Interventi di modifica alla legge regionale 11 agosto 2010, n. 21 (Misure straordinarie a sostegno dell’attività edilizia finalizzata al miglioramento della qualità del patrimonio edilizio residenziale).</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2901647411"/>
                  </a:ext>
                </a:extLst>
              </a:tr>
              <a:tr h="404776">
                <a:tc>
                  <a:txBody>
                    <a:bodyPr/>
                    <a:lstStyle/>
                    <a:p>
                      <a:pPr algn="ctr" fontAlgn="ctr">
                        <a:buNone/>
                      </a:pPr>
                      <a:r>
                        <a:rPr lang="it-IT" sz="1000" b="1" u="none" strike="noStrike" noProof="0">
                          <a:solidFill>
                            <a:srgbClr val="000000"/>
                          </a:solidFill>
                          <a:effectLst/>
                        </a:rPr>
                        <a:t>51 del 28/12/2018</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30"/>
                        </a:rPr>
                        <a:t>Modifiche alla legge regionale 26 aprile 2018, n. 9 (Interventi regionali per la prevenzione e il contrasto del fenomeno della ‘ndrangheta e per la promozione della legalità, dell’economia responsabile e della trasparenza).</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2573867723"/>
                  </a:ext>
                </a:extLst>
              </a:tr>
              <a:tr h="303582">
                <a:tc>
                  <a:txBody>
                    <a:bodyPr/>
                    <a:lstStyle/>
                    <a:p>
                      <a:pPr algn="ctr" fontAlgn="ctr">
                        <a:buNone/>
                      </a:pPr>
                      <a:r>
                        <a:rPr lang="it-IT" sz="1000" b="1" u="none" strike="noStrike" noProof="0">
                          <a:solidFill>
                            <a:srgbClr val="000000"/>
                          </a:solidFill>
                          <a:effectLst/>
                        </a:rPr>
                        <a:t>52 del 28/12/2018</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31"/>
                        </a:rPr>
                        <a:t>Modifiche alla legge regionale 19 febbraio 2001, n. 5 (Norme in materia di politiche del lavoro e di servizi per l’impiego in attuazione del decreto legislativo 23 dicembre 1997, n. 469).</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545419096"/>
                  </a:ext>
                </a:extLst>
              </a:tr>
              <a:tr h="202388">
                <a:tc>
                  <a:txBody>
                    <a:bodyPr/>
                    <a:lstStyle/>
                    <a:p>
                      <a:pPr algn="ctr" fontAlgn="ctr">
                        <a:buNone/>
                      </a:pPr>
                      <a:r>
                        <a:rPr lang="it-IT" sz="1000" b="1" u="none" strike="noStrike" noProof="0">
                          <a:solidFill>
                            <a:srgbClr val="000000"/>
                          </a:solidFill>
                          <a:effectLst/>
                        </a:rPr>
                        <a:t>53 del 28/12/2018</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32"/>
                        </a:rPr>
                        <a:t>Interventi sulle leggi regionali 24/2013, 37/2015, 21/2016, 11/2017, 1/2018, 3/2018, 5/2018, 12/2018, 15/2018, 28/2018 e 31/2018.</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2048583064"/>
                  </a:ext>
                </a:extLst>
              </a:tr>
              <a:tr h="202388">
                <a:tc>
                  <a:txBody>
                    <a:bodyPr/>
                    <a:lstStyle/>
                    <a:p>
                      <a:pPr algn="ctr" fontAlgn="ctr">
                        <a:buNone/>
                      </a:pPr>
                      <a:r>
                        <a:rPr lang="it-IT" sz="1000" b="1" u="none" strike="noStrike" noProof="0">
                          <a:solidFill>
                            <a:srgbClr val="000000"/>
                          </a:solidFill>
                          <a:effectLst/>
                        </a:rPr>
                        <a:t>54 del 28/12/2018</a:t>
                      </a:r>
                      <a:endParaRPr lang="it-IT" sz="1000" b="1" i="0" u="none" strike="noStrike" noProof="0">
                        <a:solidFill>
                          <a:srgbClr val="000000"/>
                        </a:solidFill>
                        <a:effectLst/>
                        <a:latin typeface="Aptos" panose="020B0004020202020204" pitchFamily="34" charset="0"/>
                      </a:endParaRPr>
                    </a:p>
                  </a:txBody>
                  <a:tcPr marL="5622" marR="5622" marT="5622" marB="0" anchor="ctr"/>
                </a:tc>
                <a:tc>
                  <a:txBody>
                    <a:bodyPr/>
                    <a:lstStyle/>
                    <a:p>
                      <a:pPr algn="just" fontAlgn="ctr">
                        <a:buNone/>
                      </a:pPr>
                      <a:r>
                        <a:rPr lang="it-IT" sz="1000" b="0" u="sng" strike="noStrike" noProof="0">
                          <a:solidFill>
                            <a:srgbClr val="0563C1"/>
                          </a:solidFill>
                          <a:effectLst/>
                          <a:hlinkClick r:id="rId33"/>
                        </a:rPr>
                        <a:t>Istituzione dell’Osservatorio Università e mondo del lavoro</a:t>
                      </a:r>
                      <a:endParaRPr lang="it-IT" sz="1000" b="0" i="0" u="sng" strike="noStrike" noProof="0">
                        <a:solidFill>
                          <a:srgbClr val="0563C1"/>
                        </a:solidFill>
                        <a:effectLst/>
                        <a:latin typeface="Aptos" panose="020B0004020202020204" pitchFamily="34" charset="0"/>
                      </a:endParaRPr>
                    </a:p>
                  </a:txBody>
                  <a:tcPr marL="5622" marR="5622" marT="5622" marB="0" anchor="ctr"/>
                </a:tc>
                <a:extLst>
                  <a:ext uri="{0D108BD9-81ED-4DB2-BD59-A6C34878D82A}">
                    <a16:rowId xmlns:a16="http://schemas.microsoft.com/office/drawing/2014/main" val="774528286"/>
                  </a:ext>
                </a:extLst>
              </a:tr>
            </a:tbl>
          </a:graphicData>
        </a:graphic>
      </p:graphicFrame>
      <p:sp>
        <p:nvSpPr>
          <p:cNvPr id="4" name="Segnaposto piè di pagina 3">
            <a:extLst>
              <a:ext uri="{FF2B5EF4-FFF2-40B4-BE49-F238E27FC236}">
                <a16:creationId xmlns:a16="http://schemas.microsoft.com/office/drawing/2014/main" id="{D1419589-78EE-FA93-FFC7-B32D6EBBD152}"/>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4D35AE30-3EFD-3960-94B4-ED46E2E9FF70}"/>
              </a:ext>
            </a:extLst>
          </p:cNvPr>
          <p:cNvSpPr txBox="1">
            <a:spLocks/>
          </p:cNvSpPr>
          <p:nvPr/>
        </p:nvSpPr>
        <p:spPr>
          <a:xfrm>
            <a:off x="3048" y="0"/>
            <a:ext cx="12188952" cy="5040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3329529556"/>
      </p:ext>
    </p:extLst>
  </p:cSld>
  <p:clrMapOvr>
    <a:masterClrMapping/>
  </p:clrMapOvr>
  <mc:AlternateContent xmlns:mc="http://schemas.openxmlformats.org/markup-compatibility/2006" xmlns:p14="http://schemas.microsoft.com/office/powerpoint/2010/main">
    <mc:Choice Requires="p14">
      <p:transition spd="slow" p14:dur="2000" advTm="504"/>
    </mc:Choice>
    <mc:Fallback xmlns="">
      <p:transition spd="slow" advTm="504"/>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36B57-0A47-3E30-587A-30444191029B}"/>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9867A838-511D-5E2F-7214-2AF09C2B0C62}"/>
              </a:ext>
            </a:extLst>
          </p:cNvPr>
          <p:cNvSpPr>
            <a:spLocks noGrp="1"/>
          </p:cNvSpPr>
          <p:nvPr>
            <p:ph type="sldNum" sz="quarter" idx="12"/>
          </p:nvPr>
        </p:nvSpPr>
        <p:spPr>
          <a:xfrm>
            <a:off x="9448800" y="6476736"/>
            <a:ext cx="2743200" cy="365125"/>
          </a:xfrm>
        </p:spPr>
        <p:txBody>
          <a:bodyPr/>
          <a:lstStyle/>
          <a:p>
            <a:fld id="{C0A75620-F3D8-4140-B583-EC592D52B7F3}" type="slidenum">
              <a:rPr lang="it-IT" noProof="0" smtClean="0"/>
              <a:pPr/>
              <a:t>121</a:t>
            </a:fld>
            <a:endParaRPr lang="it-IT" noProof="0"/>
          </a:p>
        </p:txBody>
      </p:sp>
      <p:graphicFrame>
        <p:nvGraphicFramePr>
          <p:cNvPr id="4" name="Tabella 3" descr="TAB. X LEGISLATURA LEGGI REGIONALI">
            <a:extLst>
              <a:ext uri="{FF2B5EF4-FFF2-40B4-BE49-F238E27FC236}">
                <a16:creationId xmlns:a16="http://schemas.microsoft.com/office/drawing/2014/main" id="{87FCE75D-F5E3-DE52-F2E4-91965BA5F758}"/>
              </a:ext>
            </a:extLst>
          </p:cNvPr>
          <p:cNvGraphicFramePr>
            <a:graphicFrameLocks noGrp="1"/>
          </p:cNvGraphicFramePr>
          <p:nvPr>
            <p:extLst>
              <p:ext uri="{D42A27DB-BD31-4B8C-83A1-F6EECF244321}">
                <p14:modId xmlns:p14="http://schemas.microsoft.com/office/powerpoint/2010/main" val="488045336"/>
              </p:ext>
            </p:extLst>
          </p:nvPr>
        </p:nvGraphicFramePr>
        <p:xfrm>
          <a:off x="583740" y="781165"/>
          <a:ext cx="5257800" cy="5585522"/>
        </p:xfrm>
        <a:graphic>
          <a:graphicData uri="http://schemas.openxmlformats.org/drawingml/2006/table">
            <a:tbl>
              <a:tblPr>
                <a:tableStyleId>{3C2FFA5D-87B4-456A-9821-1D502468CF0F}</a:tableStyleId>
              </a:tblPr>
              <a:tblGrid>
                <a:gridCol w="876300">
                  <a:extLst>
                    <a:ext uri="{9D8B030D-6E8A-4147-A177-3AD203B41FA5}">
                      <a16:colId xmlns:a16="http://schemas.microsoft.com/office/drawing/2014/main" val="2917564561"/>
                    </a:ext>
                  </a:extLst>
                </a:gridCol>
                <a:gridCol w="4381500">
                  <a:extLst>
                    <a:ext uri="{9D8B030D-6E8A-4147-A177-3AD203B41FA5}">
                      <a16:colId xmlns:a16="http://schemas.microsoft.com/office/drawing/2014/main" val="200698866"/>
                    </a:ext>
                  </a:extLst>
                </a:gridCol>
              </a:tblGrid>
              <a:tr h="103603">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3514823244"/>
                  </a:ext>
                </a:extLst>
              </a:tr>
              <a:tr h="310810">
                <a:tc>
                  <a:txBody>
                    <a:bodyPr/>
                    <a:lstStyle/>
                    <a:p>
                      <a:pPr algn="ctr" fontAlgn="ctr">
                        <a:buNone/>
                      </a:pPr>
                      <a:r>
                        <a:rPr lang="it-IT" sz="1000" b="1" u="none" strike="noStrike" noProof="0">
                          <a:solidFill>
                            <a:srgbClr val="000000"/>
                          </a:solidFill>
                          <a:effectLst/>
                        </a:rPr>
                        <a:t>1 del  25/01/2019</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2"/>
                        </a:rPr>
                        <a:t>Modifiche alla legge regionale 7 dicembre 2009, n. 47 (Tutela e valorizzazione degli alberi monumentali e della flora spontanea autoctona della Calabria.</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1883266192"/>
                  </a:ext>
                </a:extLst>
              </a:tr>
              <a:tr h="207207">
                <a:tc>
                  <a:txBody>
                    <a:bodyPr/>
                    <a:lstStyle/>
                    <a:p>
                      <a:pPr algn="ctr" fontAlgn="ctr">
                        <a:buNone/>
                      </a:pPr>
                      <a:r>
                        <a:rPr lang="it-IT" sz="1000" b="1" u="none" strike="noStrike" noProof="0">
                          <a:solidFill>
                            <a:srgbClr val="000000"/>
                          </a:solidFill>
                          <a:effectLst/>
                        </a:rPr>
                        <a:t>2 del 25/01/2019</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3"/>
                        </a:rPr>
                        <a:t>Norme in materia di distretti turistici regionali, “zone a burocrazia zero” e nautica da diporto. Modifiche alla l.r. 8/2008.</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2101176497"/>
                  </a:ext>
                </a:extLst>
              </a:tr>
              <a:tr h="310810">
                <a:tc>
                  <a:txBody>
                    <a:bodyPr/>
                    <a:lstStyle/>
                    <a:p>
                      <a:pPr algn="ctr" fontAlgn="ctr">
                        <a:buNone/>
                      </a:pPr>
                      <a:r>
                        <a:rPr lang="it-IT" sz="1000" b="1" u="none" strike="noStrike" noProof="0">
                          <a:solidFill>
                            <a:srgbClr val="000000"/>
                          </a:solidFill>
                          <a:effectLst/>
                        </a:rPr>
                        <a:t>3 del 25/01/2019</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4"/>
                        </a:rPr>
                        <a:t>Disposizioni in materia di partecipazione dei dirigenti regionali ai lavori delle commissioni consiliari – Modifiche alla legge regionale 3 febbraio 2012, n. 3.</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3082442766"/>
                  </a:ext>
                </a:extLst>
              </a:tr>
              <a:tr h="310810">
                <a:tc>
                  <a:txBody>
                    <a:bodyPr/>
                    <a:lstStyle/>
                    <a:p>
                      <a:pPr algn="ctr" fontAlgn="ctr">
                        <a:buNone/>
                      </a:pPr>
                      <a:r>
                        <a:rPr lang="it-IT" sz="1000" b="1" u="none" strike="noStrike" noProof="0">
                          <a:solidFill>
                            <a:srgbClr val="000000"/>
                          </a:solidFill>
                          <a:effectLst/>
                        </a:rPr>
                        <a:t>4 del 25/01/2019</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5"/>
                        </a:rPr>
                        <a:t>Norme per la lavorazione, trasformazione e confezionamento dei prodotti agricoli di esclusiva provenienza aziendale da destinare alla vendita diretta.</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1057283948"/>
                  </a:ext>
                </a:extLst>
              </a:tr>
              <a:tr h="207207">
                <a:tc>
                  <a:txBody>
                    <a:bodyPr/>
                    <a:lstStyle/>
                    <a:p>
                      <a:pPr algn="ctr" fontAlgn="ctr">
                        <a:buNone/>
                      </a:pPr>
                      <a:r>
                        <a:rPr lang="it-IT" sz="1000" b="1" u="none" strike="noStrike" noProof="0">
                          <a:solidFill>
                            <a:srgbClr val="000000"/>
                          </a:solidFill>
                          <a:effectLst/>
                        </a:rPr>
                        <a:t>5 del 25/01/2019</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6"/>
                        </a:rPr>
                        <a:t>Disposizioni transitorie per la gestione del servizio di trattamento dei rifiuti urbani.</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68612976"/>
                  </a:ext>
                </a:extLst>
              </a:tr>
              <a:tr h="207207">
                <a:tc>
                  <a:txBody>
                    <a:bodyPr/>
                    <a:lstStyle/>
                    <a:p>
                      <a:pPr algn="ctr" fontAlgn="ctr">
                        <a:buNone/>
                      </a:pPr>
                      <a:r>
                        <a:rPr lang="it-IT" sz="1000" b="1" u="none" strike="noStrike" noProof="0">
                          <a:solidFill>
                            <a:srgbClr val="000000"/>
                          </a:solidFill>
                          <a:effectLst/>
                        </a:rPr>
                        <a:t>6 del 13/03/2019</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7"/>
                        </a:rPr>
                        <a:t>Integrazione delle Aziende ospedaliere della città capoluogo della Regione.</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2839428802"/>
                  </a:ext>
                </a:extLst>
              </a:tr>
              <a:tr h="207207">
                <a:tc>
                  <a:txBody>
                    <a:bodyPr/>
                    <a:lstStyle/>
                    <a:p>
                      <a:pPr algn="ctr" fontAlgn="ctr">
                        <a:buNone/>
                      </a:pPr>
                      <a:r>
                        <a:rPr lang="it-IT" sz="1000" b="1" u="none" strike="noStrike" noProof="0">
                          <a:solidFill>
                            <a:srgbClr val="000000"/>
                          </a:solidFill>
                          <a:effectLst/>
                        </a:rPr>
                        <a:t>7 del 30/04/2019</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8"/>
                        </a:rPr>
                        <a:t>Abrogazione della legge regionale 26 giugno 2018, n. 22 (Disposizioni in materia funeraria e di polizia mortuaria).</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1405848386"/>
                  </a:ext>
                </a:extLst>
              </a:tr>
              <a:tr h="207207">
                <a:tc>
                  <a:txBody>
                    <a:bodyPr/>
                    <a:lstStyle/>
                    <a:p>
                      <a:pPr algn="ctr" fontAlgn="ctr">
                        <a:buNone/>
                      </a:pPr>
                      <a:r>
                        <a:rPr lang="it-IT" sz="1000" b="1" u="none" strike="noStrike" noProof="0">
                          <a:solidFill>
                            <a:srgbClr val="000000"/>
                          </a:solidFill>
                          <a:effectLst/>
                        </a:rPr>
                        <a:t>8 del 02/05/2019</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9"/>
                        </a:rPr>
                        <a:t>Modifiche e integrazioni alla Legge urbanistica della Calabria (l.r. 19/2002).</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4267134609"/>
                  </a:ext>
                </a:extLst>
              </a:tr>
              <a:tr h="310810">
                <a:tc>
                  <a:txBody>
                    <a:bodyPr/>
                    <a:lstStyle/>
                    <a:p>
                      <a:pPr algn="ctr" fontAlgn="ctr">
                        <a:buNone/>
                      </a:pPr>
                      <a:r>
                        <a:rPr lang="it-IT" sz="1000" b="1" u="none" strike="noStrike" noProof="0">
                          <a:solidFill>
                            <a:srgbClr val="000000"/>
                          </a:solidFill>
                          <a:effectLst/>
                        </a:rPr>
                        <a:t>9 del 02/05/2019</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10"/>
                        </a:rPr>
                        <a:t>Riconoscimento della legittimità di un debito fuori bilancio del Consiglio regionale della Calabria ai sensi dell’articolo 73, comma 1, lettera a), del decreto legislativo 23 giugno 2011, n. 118.</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802322275"/>
                  </a:ext>
                </a:extLst>
              </a:tr>
              <a:tr h="310810">
                <a:tc>
                  <a:txBody>
                    <a:bodyPr/>
                    <a:lstStyle/>
                    <a:p>
                      <a:pPr algn="ctr" fontAlgn="ctr">
                        <a:buNone/>
                      </a:pPr>
                      <a:r>
                        <a:rPr lang="it-IT" sz="1000" b="1" u="none" strike="noStrike" noProof="0">
                          <a:solidFill>
                            <a:srgbClr val="000000"/>
                          </a:solidFill>
                          <a:effectLst/>
                        </a:rPr>
                        <a:t>10 del 02/05/2019</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11"/>
                        </a:rPr>
                        <a:t>Riconoscimento della legittimità dei debiti fuori bilancio di cui all’ articolo 73, comma 1, lett. a), del decreto legislativo 23 giugno 2011, n. 118.</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2623168463"/>
                  </a:ext>
                </a:extLst>
              </a:tr>
              <a:tr h="207207">
                <a:tc>
                  <a:txBody>
                    <a:bodyPr/>
                    <a:lstStyle/>
                    <a:p>
                      <a:pPr algn="ctr" fontAlgn="ctr">
                        <a:buNone/>
                      </a:pPr>
                      <a:r>
                        <a:rPr lang="it-IT" sz="1000" b="1" u="none" strike="noStrike" noProof="0">
                          <a:solidFill>
                            <a:srgbClr val="000000"/>
                          </a:solidFill>
                          <a:effectLst/>
                        </a:rPr>
                        <a:t>11 del 07/05/2019</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12"/>
                        </a:rPr>
                        <a:t>Disposizioni relative alla Città Metropolitana di Reggio Calabria in materia di gestione dei rifiuti urbani. Modifiche alla l.r. 14/2014.</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2961875509"/>
                  </a:ext>
                </a:extLst>
              </a:tr>
              <a:tr h="518016">
                <a:tc>
                  <a:txBody>
                    <a:bodyPr/>
                    <a:lstStyle/>
                    <a:p>
                      <a:pPr algn="ctr" fontAlgn="ctr">
                        <a:buNone/>
                      </a:pPr>
                      <a:r>
                        <a:rPr lang="it-IT" sz="1000" b="1" u="none" strike="noStrike" noProof="0">
                          <a:solidFill>
                            <a:srgbClr val="000000"/>
                          </a:solidFill>
                          <a:effectLst/>
                        </a:rPr>
                        <a:t>12 del 07/05/2019</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13"/>
                        </a:rPr>
                        <a:t>Ratifica dell’accordo per l’istituzione dell’Area integrata dello Stretto tra la Regione Siciliana, la Regione Calabria, la Città metropolitana di Messina, la Città metropolitana di Reggio Calabria e la Conferenza permanente interregionale per il coordinamento delle politiche nell’Area dello Stretto</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445343470"/>
                  </a:ext>
                </a:extLst>
              </a:tr>
              <a:tr h="207207">
                <a:tc>
                  <a:txBody>
                    <a:bodyPr/>
                    <a:lstStyle/>
                    <a:p>
                      <a:pPr algn="ctr" fontAlgn="ctr">
                        <a:buNone/>
                      </a:pPr>
                      <a:r>
                        <a:rPr lang="it-IT" sz="1000" b="1" u="none" strike="noStrike" noProof="0">
                          <a:solidFill>
                            <a:srgbClr val="000000"/>
                          </a:solidFill>
                          <a:effectLst/>
                        </a:rPr>
                        <a:t>13 del 31/05/2019</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14"/>
                        </a:rPr>
                        <a:t>Rideterminazione della misura degli assegni vitalizi diretti, indiretti e di reversibilità e adeguamento al d.l. n. 174/2012.</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644456417"/>
                  </a:ext>
                </a:extLst>
              </a:tr>
              <a:tr h="310810">
                <a:tc>
                  <a:txBody>
                    <a:bodyPr/>
                    <a:lstStyle/>
                    <a:p>
                      <a:pPr algn="ctr" fontAlgn="ctr">
                        <a:buNone/>
                      </a:pPr>
                      <a:r>
                        <a:rPr lang="it-IT" sz="1000" b="1" u="none" strike="noStrike" noProof="0">
                          <a:solidFill>
                            <a:srgbClr val="000000"/>
                          </a:solidFill>
                          <a:effectLst/>
                        </a:rPr>
                        <a:t>14 del 31/05/2019</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15"/>
                        </a:rPr>
                        <a:t>Interpretazione autentica del comma 1 dell’articolo 10 della legge regionale 2 marzo 2005, n. 8 (Collegato alla manovra di finanza regionale per l’anno 2005).</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4234955731"/>
                  </a:ext>
                </a:extLst>
              </a:tr>
              <a:tr h="207207">
                <a:tc>
                  <a:txBody>
                    <a:bodyPr/>
                    <a:lstStyle/>
                    <a:p>
                      <a:pPr algn="ctr" fontAlgn="ctr">
                        <a:buNone/>
                      </a:pPr>
                      <a:r>
                        <a:rPr lang="it-IT" sz="1000" b="1" u="none" strike="noStrike" noProof="0">
                          <a:solidFill>
                            <a:srgbClr val="000000"/>
                          </a:solidFill>
                          <a:effectLst/>
                        </a:rPr>
                        <a:t>15 del 31/05/2019</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16"/>
                        </a:rPr>
                        <a:t>Modifiche alla l.r. 37/2015.</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36812658"/>
                  </a:ext>
                </a:extLst>
              </a:tr>
              <a:tr h="207207">
                <a:tc>
                  <a:txBody>
                    <a:bodyPr/>
                    <a:lstStyle/>
                    <a:p>
                      <a:pPr algn="ctr" fontAlgn="ctr">
                        <a:buNone/>
                      </a:pPr>
                      <a:r>
                        <a:rPr lang="it-IT" sz="1000" b="1" u="none" strike="noStrike" noProof="0">
                          <a:solidFill>
                            <a:srgbClr val="000000"/>
                          </a:solidFill>
                          <a:effectLst/>
                        </a:rPr>
                        <a:t>16 del 31/05/2019</a:t>
                      </a:r>
                      <a:endParaRPr lang="it-IT" sz="1000" b="1" i="0" u="none" strike="noStrike" noProof="0">
                        <a:solidFill>
                          <a:srgbClr val="000000"/>
                        </a:solidFill>
                        <a:effectLst/>
                        <a:latin typeface="Aptos" panose="020B0004020202020204" pitchFamily="34" charset="0"/>
                      </a:endParaRPr>
                    </a:p>
                  </a:txBody>
                  <a:tcPr marL="5756" marR="5756" marT="5756" marB="0" anchor="ctr"/>
                </a:tc>
                <a:tc>
                  <a:txBody>
                    <a:bodyPr/>
                    <a:lstStyle/>
                    <a:p>
                      <a:pPr algn="just" fontAlgn="ctr">
                        <a:buNone/>
                      </a:pPr>
                      <a:r>
                        <a:rPr lang="it-IT" sz="1000" b="0" u="sng" strike="noStrike" noProof="0">
                          <a:solidFill>
                            <a:srgbClr val="0563C1"/>
                          </a:solidFill>
                          <a:effectLst/>
                          <a:hlinkClick r:id="rId17"/>
                        </a:rPr>
                        <a:t>Interpretazione autentica dell’articolo 1 della legge regionale 27 aprile 2015, n. 11.</a:t>
                      </a:r>
                      <a:endParaRPr lang="it-IT" sz="1000" b="0" i="0" u="sng" strike="noStrike" noProof="0">
                        <a:solidFill>
                          <a:srgbClr val="0563C1"/>
                        </a:solidFill>
                        <a:effectLst/>
                        <a:latin typeface="Aptos" panose="020B0004020202020204" pitchFamily="34" charset="0"/>
                      </a:endParaRPr>
                    </a:p>
                  </a:txBody>
                  <a:tcPr marL="5756" marR="5756" marT="5756" marB="0" anchor="ctr"/>
                </a:tc>
                <a:extLst>
                  <a:ext uri="{0D108BD9-81ED-4DB2-BD59-A6C34878D82A}">
                    <a16:rowId xmlns:a16="http://schemas.microsoft.com/office/drawing/2014/main" val="1531683653"/>
                  </a:ext>
                </a:extLst>
              </a:tr>
            </a:tbl>
          </a:graphicData>
        </a:graphic>
      </p:graphicFrame>
      <p:graphicFrame>
        <p:nvGraphicFramePr>
          <p:cNvPr id="5" name="Tabella 4" descr="TAB. X LEGISLATURA LEGGI REGIONALI">
            <a:extLst>
              <a:ext uri="{FF2B5EF4-FFF2-40B4-BE49-F238E27FC236}">
                <a16:creationId xmlns:a16="http://schemas.microsoft.com/office/drawing/2014/main" id="{F7F074E7-EDDA-5DDD-CDEF-73D84522516A}"/>
              </a:ext>
            </a:extLst>
          </p:cNvPr>
          <p:cNvGraphicFramePr>
            <a:graphicFrameLocks noGrp="1"/>
          </p:cNvGraphicFramePr>
          <p:nvPr>
            <p:extLst>
              <p:ext uri="{D42A27DB-BD31-4B8C-83A1-F6EECF244321}">
                <p14:modId xmlns:p14="http://schemas.microsoft.com/office/powerpoint/2010/main" val="1102148310"/>
              </p:ext>
            </p:extLst>
          </p:nvPr>
        </p:nvGraphicFramePr>
        <p:xfrm>
          <a:off x="6208260" y="770835"/>
          <a:ext cx="5400000" cy="5585515"/>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3813324851"/>
                    </a:ext>
                  </a:extLst>
                </a:gridCol>
                <a:gridCol w="4500000">
                  <a:extLst>
                    <a:ext uri="{9D8B030D-6E8A-4147-A177-3AD203B41FA5}">
                      <a16:colId xmlns:a16="http://schemas.microsoft.com/office/drawing/2014/main" val="959704720"/>
                    </a:ext>
                  </a:extLst>
                </a:gridCol>
              </a:tblGrid>
              <a:tr h="162543">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2422412308"/>
                  </a:ext>
                </a:extLst>
              </a:tr>
              <a:tr h="318226">
                <a:tc>
                  <a:txBody>
                    <a:bodyPr/>
                    <a:lstStyle/>
                    <a:p>
                      <a:pPr algn="ctr" fontAlgn="ctr">
                        <a:buNone/>
                      </a:pPr>
                      <a:r>
                        <a:rPr lang="it-IT" sz="1000" b="1" u="none" strike="noStrike" noProof="0">
                          <a:solidFill>
                            <a:srgbClr val="000000"/>
                          </a:solidFill>
                          <a:effectLst/>
                        </a:rPr>
                        <a:t>17 del 31/05/2019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18"/>
                        </a:rPr>
                        <a:t>Interventi per l’assistenza a favore dei ciechi pluriminorati.</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1854123839"/>
                  </a:ext>
                </a:extLst>
              </a:tr>
              <a:tr h="318226">
                <a:tc>
                  <a:txBody>
                    <a:bodyPr/>
                    <a:lstStyle/>
                    <a:p>
                      <a:pPr algn="ctr" fontAlgn="ctr">
                        <a:buNone/>
                      </a:pPr>
                      <a:r>
                        <a:rPr lang="it-IT" sz="1000" b="1" u="none" strike="noStrike" noProof="0">
                          <a:solidFill>
                            <a:srgbClr val="000000"/>
                          </a:solidFill>
                          <a:effectLst/>
                        </a:rPr>
                        <a:t>18 del 31/05/2019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19"/>
                        </a:rPr>
                        <a:t>Modifica alla legge regionale n. 2/2019.</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1907263918"/>
                  </a:ext>
                </a:extLst>
              </a:tr>
              <a:tr h="318226">
                <a:tc>
                  <a:txBody>
                    <a:bodyPr/>
                    <a:lstStyle/>
                    <a:p>
                      <a:pPr algn="ctr" fontAlgn="ctr">
                        <a:buNone/>
                      </a:pPr>
                      <a:r>
                        <a:rPr lang="it-IT" sz="1000" b="1" u="none" strike="noStrike" noProof="0">
                          <a:solidFill>
                            <a:srgbClr val="000000"/>
                          </a:solidFill>
                          <a:effectLst/>
                        </a:rPr>
                        <a:t>19 del 31/05/2019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0"/>
                        </a:rPr>
                        <a:t>Istituzione del premio di studi economici in memoria di Don Carlo De Cardona.</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436262050"/>
                  </a:ext>
                </a:extLst>
              </a:tr>
              <a:tr h="318226">
                <a:tc>
                  <a:txBody>
                    <a:bodyPr/>
                    <a:lstStyle/>
                    <a:p>
                      <a:pPr algn="ctr" fontAlgn="ctr">
                        <a:buNone/>
                      </a:pPr>
                      <a:r>
                        <a:rPr lang="it-IT" sz="1000" b="1" u="none" strike="noStrike" noProof="0">
                          <a:solidFill>
                            <a:srgbClr val="000000"/>
                          </a:solidFill>
                          <a:effectLst/>
                        </a:rPr>
                        <a:t>20 del 21/06/2019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1"/>
                        </a:rPr>
                        <a:t>Modifiche alla denominazione e alle competenze della Commissione contro la ‘ndrangheta di cui alla l.r. 50/2002.</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537135041"/>
                  </a:ext>
                </a:extLst>
              </a:tr>
              <a:tr h="318226">
                <a:tc>
                  <a:txBody>
                    <a:bodyPr/>
                    <a:lstStyle/>
                    <a:p>
                      <a:pPr algn="ctr" fontAlgn="ctr">
                        <a:buNone/>
                      </a:pPr>
                      <a:r>
                        <a:rPr lang="it-IT" sz="1000" b="1" u="none" strike="noStrike" noProof="0">
                          <a:solidFill>
                            <a:srgbClr val="000000"/>
                          </a:solidFill>
                          <a:effectLst/>
                        </a:rPr>
                        <a:t>21 del 21/06/2019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2"/>
                        </a:rPr>
                        <a:t>Interventi regionali per il sistema del cinema e dell’audiovisivo in Calabria.</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288770885"/>
                  </a:ext>
                </a:extLst>
              </a:tr>
              <a:tr h="318226">
                <a:tc>
                  <a:txBody>
                    <a:bodyPr/>
                    <a:lstStyle/>
                    <a:p>
                      <a:pPr algn="ctr" fontAlgn="ctr">
                        <a:buNone/>
                      </a:pPr>
                      <a:r>
                        <a:rPr lang="it-IT" sz="1000" b="1" u="none" strike="noStrike" noProof="0">
                          <a:solidFill>
                            <a:srgbClr val="000000"/>
                          </a:solidFill>
                          <a:effectLst/>
                        </a:rPr>
                        <a:t>22 del 21/06/2019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3"/>
                        </a:rPr>
                        <a:t>Autorecupero del patrimonio immobiliare pubblico.</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724002236"/>
                  </a:ext>
                </a:extLst>
              </a:tr>
              <a:tr h="318226">
                <a:tc>
                  <a:txBody>
                    <a:bodyPr/>
                    <a:lstStyle/>
                    <a:p>
                      <a:pPr algn="ctr" fontAlgn="ctr">
                        <a:buNone/>
                      </a:pPr>
                      <a:r>
                        <a:rPr lang="it-IT" sz="1000" b="1" u="none" strike="noStrike" noProof="0">
                          <a:solidFill>
                            <a:srgbClr val="000000"/>
                          </a:solidFill>
                          <a:effectLst/>
                        </a:rPr>
                        <a:t>23 del 21/06/2019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4"/>
                        </a:rPr>
                        <a:t>Riconoscimento della legittimità dei debiti fuori bilancio, ai sensi dell’articolo 73 del decreto legislativo 23 giugno 2011, n. 118.</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979588542"/>
                  </a:ext>
                </a:extLst>
              </a:tr>
              <a:tr h="493898">
                <a:tc>
                  <a:txBody>
                    <a:bodyPr/>
                    <a:lstStyle/>
                    <a:p>
                      <a:pPr algn="ctr" fontAlgn="ctr">
                        <a:buNone/>
                      </a:pPr>
                      <a:r>
                        <a:rPr lang="it-IT" sz="1000" b="1" u="none" strike="noStrike" noProof="0">
                          <a:solidFill>
                            <a:srgbClr val="000000"/>
                          </a:solidFill>
                          <a:effectLst/>
                        </a:rPr>
                        <a:t>24 del 25/06/2019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5"/>
                        </a:rPr>
                        <a:t>Modifiche all’articolo 16 della legge regionale 26 aprile 2018, n. 9 (Interventi regionali per la prevenzione e il contrasto del fenomeno della ‘ndrangheta e per la promozione della legalità, dell’economia responsabile e della trasparenza)</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977850878"/>
                  </a:ext>
                </a:extLst>
              </a:tr>
              <a:tr h="318226">
                <a:tc>
                  <a:txBody>
                    <a:bodyPr/>
                    <a:lstStyle/>
                    <a:p>
                      <a:pPr algn="ctr" fontAlgn="ctr">
                        <a:buNone/>
                      </a:pPr>
                      <a:r>
                        <a:rPr lang="it-IT" sz="1000" b="1" u="none" strike="noStrike" noProof="0">
                          <a:solidFill>
                            <a:srgbClr val="000000"/>
                          </a:solidFill>
                          <a:effectLst/>
                        </a:rPr>
                        <a:t>25 del 25/06/2019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6"/>
                        </a:rPr>
                        <a:t>Modifiche all’articolo 4 della l.r. 8/2019.</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644881649"/>
                  </a:ext>
                </a:extLst>
              </a:tr>
              <a:tr h="318226">
                <a:tc>
                  <a:txBody>
                    <a:bodyPr/>
                    <a:lstStyle/>
                    <a:p>
                      <a:pPr algn="ctr" fontAlgn="ctr">
                        <a:buNone/>
                      </a:pPr>
                      <a:r>
                        <a:rPr lang="it-IT" sz="1000" b="1" u="none" strike="noStrike" noProof="0">
                          <a:solidFill>
                            <a:srgbClr val="000000"/>
                          </a:solidFill>
                          <a:effectLst/>
                        </a:rPr>
                        <a:t>26 del 25/06/2019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7"/>
                        </a:rPr>
                        <a:t>Modifiche alla l.r. 14/1984 (Provvidenze in favore dei mutilati ed invalidi civili e del lavoro).</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954436794"/>
                  </a:ext>
                </a:extLst>
              </a:tr>
              <a:tr h="318226">
                <a:tc>
                  <a:txBody>
                    <a:bodyPr/>
                    <a:lstStyle/>
                    <a:p>
                      <a:pPr algn="ctr" fontAlgn="ctr">
                        <a:buNone/>
                      </a:pPr>
                      <a:r>
                        <a:rPr lang="it-IT" sz="1000" b="1" u="none" strike="noStrike" noProof="0">
                          <a:solidFill>
                            <a:srgbClr val="000000"/>
                          </a:solidFill>
                          <a:effectLst/>
                        </a:rPr>
                        <a:t>27 del 25/06/2019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8"/>
                        </a:rPr>
                        <a:t>Modifiche all’articolo 2 della legge regionale n. 17/2019 (Interventi per l’assistenza a favore dei ciechi pluriminorati).</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767746043"/>
                  </a:ext>
                </a:extLst>
              </a:tr>
              <a:tr h="318226">
                <a:tc>
                  <a:txBody>
                    <a:bodyPr/>
                    <a:lstStyle/>
                    <a:p>
                      <a:pPr algn="ctr" fontAlgn="ctr">
                        <a:buNone/>
                      </a:pPr>
                      <a:r>
                        <a:rPr lang="it-IT" sz="1000" b="1" u="none" strike="noStrike" noProof="0">
                          <a:solidFill>
                            <a:srgbClr val="000000"/>
                          </a:solidFill>
                          <a:effectLst/>
                        </a:rPr>
                        <a:t>28 del 25/06/2019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9"/>
                        </a:rPr>
                        <a:t>Autorizzazione all’anticipazione di liquidità ai sensi dell’articolo 1, commi da 849 a 857 della legge 30 dicembre 2018, n. 145.</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234605101"/>
                  </a:ext>
                </a:extLst>
              </a:tr>
              <a:tr h="318226">
                <a:tc>
                  <a:txBody>
                    <a:bodyPr/>
                    <a:lstStyle/>
                    <a:p>
                      <a:pPr algn="ctr" fontAlgn="ctr">
                        <a:buNone/>
                      </a:pPr>
                      <a:r>
                        <a:rPr lang="it-IT" sz="1000" b="1" u="none" strike="noStrike" noProof="0">
                          <a:solidFill>
                            <a:srgbClr val="000000"/>
                          </a:solidFill>
                          <a:effectLst/>
                        </a:rPr>
                        <a:t>29 del 25/06/2019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30"/>
                        </a:rPr>
                        <a:t>Storicizzazione risorse del precariato storico.</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86126683"/>
                  </a:ext>
                </a:extLst>
              </a:tr>
              <a:tr h="318226">
                <a:tc>
                  <a:txBody>
                    <a:bodyPr/>
                    <a:lstStyle/>
                    <a:p>
                      <a:pPr algn="ctr" fontAlgn="ctr">
                        <a:buNone/>
                      </a:pPr>
                      <a:r>
                        <a:rPr lang="it-IT" sz="1000" b="1" u="none" strike="noStrike" noProof="0">
                          <a:solidFill>
                            <a:srgbClr val="000000"/>
                          </a:solidFill>
                          <a:effectLst/>
                        </a:rPr>
                        <a:t>30 del 25/06/2019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31"/>
                        </a:rPr>
                        <a:t>Modifiche all’articolo 1 della legge regionale 3/2015.</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739664781"/>
                  </a:ext>
                </a:extLst>
              </a:tr>
              <a:tr h="318226">
                <a:tc>
                  <a:txBody>
                    <a:bodyPr/>
                    <a:lstStyle/>
                    <a:p>
                      <a:pPr algn="ctr" fontAlgn="ctr">
                        <a:buNone/>
                      </a:pPr>
                      <a:r>
                        <a:rPr lang="it-IT" sz="1000" b="1" u="none" strike="noStrike" noProof="0">
                          <a:solidFill>
                            <a:srgbClr val="000000"/>
                          </a:solidFill>
                          <a:effectLst/>
                        </a:rPr>
                        <a:t>31 del 18/07/2019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32"/>
                        </a:rPr>
                        <a:t>Modifiche e integrazioni alla legge regionale n. 21/2010.</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1478405132"/>
                  </a:ext>
                </a:extLst>
              </a:tr>
              <a:tr h="473910">
                <a:tc>
                  <a:txBody>
                    <a:bodyPr/>
                    <a:lstStyle/>
                    <a:p>
                      <a:pPr algn="ctr" fontAlgn="ctr">
                        <a:buNone/>
                      </a:pPr>
                      <a:r>
                        <a:rPr lang="it-IT" sz="1000" b="1" u="none" strike="noStrike" noProof="0">
                          <a:solidFill>
                            <a:srgbClr val="000000"/>
                          </a:solidFill>
                          <a:effectLst/>
                        </a:rPr>
                        <a:t>32 del 05/08/2019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33"/>
                        </a:rPr>
                        <a:t>Riconoscimento della legittimità di un debito fuori bilancio del Consiglio regionale della Calabria ai sensi dell’articolo 73, comma 1, lettera a) del decreto legislativo 23 giugno 2011, n. 118.</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1798933157"/>
                  </a:ext>
                </a:extLst>
              </a:tr>
            </a:tbl>
          </a:graphicData>
        </a:graphic>
      </p:graphicFrame>
      <p:sp>
        <p:nvSpPr>
          <p:cNvPr id="6" name="Segnaposto piè di pagina 5">
            <a:extLst>
              <a:ext uri="{FF2B5EF4-FFF2-40B4-BE49-F238E27FC236}">
                <a16:creationId xmlns:a16="http://schemas.microsoft.com/office/drawing/2014/main" id="{E2C1B5D8-BC63-78CC-DFF3-00CB4C4986A2}"/>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7" name="Rectangle 1">
            <a:extLst>
              <a:ext uri="{FF2B5EF4-FFF2-40B4-BE49-F238E27FC236}">
                <a16:creationId xmlns:a16="http://schemas.microsoft.com/office/drawing/2014/main" id="{187C7AB7-FA01-52EA-F268-DB9885314FC4}"/>
              </a:ext>
            </a:extLst>
          </p:cNvPr>
          <p:cNvSpPr txBox="1">
            <a:spLocks/>
          </p:cNvSpPr>
          <p:nvPr/>
        </p:nvSpPr>
        <p:spPr>
          <a:xfrm>
            <a:off x="3048" y="0"/>
            <a:ext cx="12188952" cy="5040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3069860976"/>
      </p:ext>
    </p:extLst>
  </p:cSld>
  <p:clrMapOvr>
    <a:masterClrMapping/>
  </p:clrMapOvr>
  <mc:AlternateContent xmlns:mc="http://schemas.openxmlformats.org/markup-compatibility/2006" xmlns:p14="http://schemas.microsoft.com/office/powerpoint/2010/main">
    <mc:Choice Requires="p14">
      <p:transition spd="slow" p14:dur="2000" advTm="367"/>
    </mc:Choice>
    <mc:Fallback xmlns="">
      <p:transition spd="slow" advTm="367"/>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416B1-9E18-3C06-601B-A506FC8CBE42}"/>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049668CA-E76A-47E2-40F3-B37A720E3CFC}"/>
              </a:ext>
            </a:extLst>
          </p:cNvPr>
          <p:cNvSpPr>
            <a:spLocks noGrp="1"/>
          </p:cNvSpPr>
          <p:nvPr>
            <p:ph type="sldNum" sz="quarter" idx="12"/>
          </p:nvPr>
        </p:nvSpPr>
        <p:spPr>
          <a:xfrm>
            <a:off x="9448800" y="6492874"/>
            <a:ext cx="2743200" cy="365125"/>
          </a:xfrm>
        </p:spPr>
        <p:txBody>
          <a:bodyPr/>
          <a:lstStyle/>
          <a:p>
            <a:fld id="{C0A75620-F3D8-4140-B583-EC592D52B7F3}" type="slidenum">
              <a:rPr lang="it-IT" noProof="0" smtClean="0"/>
              <a:pPr/>
              <a:t>122</a:t>
            </a:fld>
            <a:endParaRPr lang="it-IT" noProof="0"/>
          </a:p>
        </p:txBody>
      </p:sp>
      <p:graphicFrame>
        <p:nvGraphicFramePr>
          <p:cNvPr id="4" name="Tabella 3" descr="TAB. X LEGISLATURA LEGGI REGIONALI">
            <a:extLst>
              <a:ext uri="{FF2B5EF4-FFF2-40B4-BE49-F238E27FC236}">
                <a16:creationId xmlns:a16="http://schemas.microsoft.com/office/drawing/2014/main" id="{91298AC5-19FE-7392-FFD9-40BA15340C17}"/>
              </a:ext>
            </a:extLst>
          </p:cNvPr>
          <p:cNvGraphicFramePr>
            <a:graphicFrameLocks noGrp="1"/>
          </p:cNvGraphicFramePr>
          <p:nvPr>
            <p:extLst>
              <p:ext uri="{D42A27DB-BD31-4B8C-83A1-F6EECF244321}">
                <p14:modId xmlns:p14="http://schemas.microsoft.com/office/powerpoint/2010/main" val="3016211773"/>
              </p:ext>
            </p:extLst>
          </p:nvPr>
        </p:nvGraphicFramePr>
        <p:xfrm>
          <a:off x="574163" y="807783"/>
          <a:ext cx="5400000" cy="5391232"/>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1920361171"/>
                    </a:ext>
                  </a:extLst>
                </a:gridCol>
                <a:gridCol w="4500000">
                  <a:extLst>
                    <a:ext uri="{9D8B030D-6E8A-4147-A177-3AD203B41FA5}">
                      <a16:colId xmlns:a16="http://schemas.microsoft.com/office/drawing/2014/main" val="2582353272"/>
                    </a:ext>
                  </a:extLst>
                </a:gridCol>
              </a:tblGrid>
              <a:tr h="120870">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227424414"/>
                  </a:ext>
                </a:extLst>
              </a:tr>
              <a:tr h="362611">
                <a:tc>
                  <a:txBody>
                    <a:bodyPr/>
                    <a:lstStyle/>
                    <a:p>
                      <a:pPr algn="ctr" fontAlgn="ctr">
                        <a:buNone/>
                      </a:pPr>
                      <a:r>
                        <a:rPr lang="it-IT" sz="1000" b="1" u="none" strike="noStrike" noProof="0">
                          <a:solidFill>
                            <a:srgbClr val="000000"/>
                          </a:solidFill>
                          <a:effectLst/>
                        </a:rPr>
                        <a:t>33 del 05/08/2019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
                        </a:rPr>
                        <a:t>Riconoscimento della legittimità dei debiti fuori bilancio di cui alla lettera a), comma 1, dell’articolo 73 del decreto legislativo 23 giugno 2011, n. 118.</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909795124"/>
                  </a:ext>
                </a:extLst>
              </a:tr>
              <a:tr h="241741">
                <a:tc>
                  <a:txBody>
                    <a:bodyPr/>
                    <a:lstStyle/>
                    <a:p>
                      <a:pPr algn="ctr" fontAlgn="ctr">
                        <a:buNone/>
                      </a:pPr>
                      <a:r>
                        <a:rPr lang="it-IT" sz="1000" b="1" u="none" strike="noStrike" noProof="0">
                          <a:solidFill>
                            <a:srgbClr val="000000"/>
                          </a:solidFill>
                          <a:effectLst/>
                        </a:rPr>
                        <a:t>34 del 04/10/2019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3"/>
                        </a:rPr>
                        <a:t>Provvedimenti urgenti per garantire l’erogazione dei servizi sanitari in ambito regionale.</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2295772916"/>
                  </a:ext>
                </a:extLst>
              </a:tr>
              <a:tr h="241741">
                <a:tc>
                  <a:txBody>
                    <a:bodyPr/>
                    <a:lstStyle/>
                    <a:p>
                      <a:pPr algn="ctr" fontAlgn="ctr">
                        <a:buNone/>
                      </a:pPr>
                      <a:r>
                        <a:rPr lang="it-IT" sz="1000" b="1" u="none" strike="noStrike" noProof="0">
                          <a:solidFill>
                            <a:srgbClr val="000000"/>
                          </a:solidFill>
                          <a:effectLst/>
                        </a:rPr>
                        <a:t>35 del 16/10/2019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4"/>
                        </a:rPr>
                        <a:t>Norme per la promozione e la diffusione della lettura in età prescolare.</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2833155646"/>
                  </a:ext>
                </a:extLst>
              </a:tr>
              <a:tr h="241741">
                <a:tc>
                  <a:txBody>
                    <a:bodyPr/>
                    <a:lstStyle/>
                    <a:p>
                      <a:pPr algn="ctr" fontAlgn="ctr">
                        <a:buNone/>
                      </a:pPr>
                      <a:r>
                        <a:rPr lang="it-IT" sz="1000" b="1" u="none" strike="noStrike" noProof="0">
                          <a:solidFill>
                            <a:srgbClr val="000000"/>
                          </a:solidFill>
                          <a:effectLst/>
                        </a:rPr>
                        <a:t>36 del 16/10/2019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5"/>
                        </a:rPr>
                        <a:t>Modifiche e integrazioni alla legge regionale n. 21/2010.</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1872600455"/>
                  </a:ext>
                </a:extLst>
              </a:tr>
              <a:tr h="362611">
                <a:tc>
                  <a:txBody>
                    <a:bodyPr/>
                    <a:lstStyle/>
                    <a:p>
                      <a:pPr algn="ctr" fontAlgn="ctr">
                        <a:buNone/>
                      </a:pPr>
                      <a:r>
                        <a:rPr lang="it-IT" sz="1000" b="1" u="none" strike="noStrike" noProof="0">
                          <a:solidFill>
                            <a:srgbClr val="000000"/>
                          </a:solidFill>
                          <a:effectLst/>
                        </a:rPr>
                        <a:t>37 del 16/10/2019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6"/>
                        </a:rPr>
                        <a:t>Modifiche e integrazioni alla legge regionale 31 dicembre 2015, n. 37 (Procedure per l’esecuzione di interventi di carattere strutturale e per la pianificazione territoriale in prospettiva sismica).</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4118673473"/>
                  </a:ext>
                </a:extLst>
              </a:tr>
              <a:tr h="241741">
                <a:tc>
                  <a:txBody>
                    <a:bodyPr/>
                    <a:lstStyle/>
                    <a:p>
                      <a:pPr algn="ctr" fontAlgn="ctr">
                        <a:buNone/>
                      </a:pPr>
                      <a:r>
                        <a:rPr lang="it-IT" sz="1000" b="1" u="none" strike="noStrike" noProof="0">
                          <a:solidFill>
                            <a:srgbClr val="000000"/>
                          </a:solidFill>
                          <a:effectLst/>
                        </a:rPr>
                        <a:t>38 del 16/10/2019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7"/>
                        </a:rPr>
                        <a:t>Modifiche alle leggi regionali 47/2011 e 47/2018.</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2344691326"/>
                  </a:ext>
                </a:extLst>
              </a:tr>
              <a:tr h="483482">
                <a:tc>
                  <a:txBody>
                    <a:bodyPr/>
                    <a:lstStyle/>
                    <a:p>
                      <a:pPr algn="ctr" fontAlgn="ctr">
                        <a:buNone/>
                      </a:pPr>
                      <a:r>
                        <a:rPr lang="it-IT" sz="1000" b="1" u="none" strike="noStrike" noProof="0">
                          <a:solidFill>
                            <a:srgbClr val="000000"/>
                          </a:solidFill>
                          <a:effectLst/>
                        </a:rPr>
                        <a:t>39 del 16/10/2019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8"/>
                        </a:rPr>
                        <a:t>Riconoscimento della legittimità del debito fuori bilancio del Consiglio regionale della Calabria derivante dalla sentenza esecutiva n. 384/2016 emessa dal Tribunale ordinario di Milano – XIII Sezione Civile, ai sensi dell’articolo 73, comma 1, lettera a)</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566818293"/>
                  </a:ext>
                </a:extLst>
              </a:tr>
              <a:tr h="362611">
                <a:tc>
                  <a:txBody>
                    <a:bodyPr/>
                    <a:lstStyle/>
                    <a:p>
                      <a:pPr algn="ctr" fontAlgn="ctr">
                        <a:buNone/>
                      </a:pPr>
                      <a:r>
                        <a:rPr lang="it-IT" sz="1000" b="1" u="none" strike="noStrike" noProof="0">
                          <a:solidFill>
                            <a:srgbClr val="000000"/>
                          </a:solidFill>
                          <a:effectLst/>
                        </a:rPr>
                        <a:t>40 del 16/10/2019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9"/>
                        </a:rPr>
                        <a:t>Riconoscimento della legittimità dei debiti fuori bilancio di cui all’ articolo 73, comma 1, lettera a), del decreto legislativo 23 giugno 2011, n. 118.</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548069858"/>
                  </a:ext>
                </a:extLst>
              </a:tr>
              <a:tr h="241741">
                <a:tc>
                  <a:txBody>
                    <a:bodyPr/>
                    <a:lstStyle/>
                    <a:p>
                      <a:pPr algn="ctr" fontAlgn="t">
                        <a:buNone/>
                      </a:pPr>
                      <a:r>
                        <a:rPr lang="it-IT" sz="1000" b="1" u="none" strike="noStrike" noProof="0">
                          <a:solidFill>
                            <a:srgbClr val="000000"/>
                          </a:solidFill>
                          <a:effectLst/>
                        </a:rPr>
                        <a:t>41 del  25/11/2019</a:t>
                      </a:r>
                      <a:endParaRPr lang="it-IT" sz="1000" b="1" i="0" u="none" strike="noStrike" noProof="0">
                        <a:solidFill>
                          <a:srgbClr val="000000"/>
                        </a:solidFill>
                        <a:effectLst/>
                        <a:latin typeface="Aptos" panose="020B0004020202020204" pitchFamily="34" charset="0"/>
                      </a:endParaRPr>
                    </a:p>
                  </a:txBody>
                  <a:tcPr marL="6715" marR="6715" marT="6715" marB="0"/>
                </a:tc>
                <a:tc>
                  <a:txBody>
                    <a:bodyPr/>
                    <a:lstStyle/>
                    <a:p>
                      <a:pPr algn="just" fontAlgn="ctr">
                        <a:buNone/>
                      </a:pPr>
                      <a:r>
                        <a:rPr lang="it-IT" sz="1000" b="0" u="sng" strike="noStrike" noProof="0">
                          <a:solidFill>
                            <a:srgbClr val="0563C1"/>
                          </a:solidFill>
                          <a:effectLst/>
                          <a:hlinkClick r:id="rId10"/>
                        </a:rPr>
                        <a:t>Integrazione e promozione della minoranza romanì e modifica alla legge regionale 19 aprile 1995, n. 19.</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2356136290"/>
                  </a:ext>
                </a:extLst>
              </a:tr>
              <a:tr h="241741">
                <a:tc>
                  <a:txBody>
                    <a:bodyPr/>
                    <a:lstStyle/>
                    <a:p>
                      <a:pPr algn="ctr" fontAlgn="t">
                        <a:buNone/>
                      </a:pPr>
                      <a:r>
                        <a:rPr lang="it-IT" sz="1000" b="1" u="none" strike="noStrike" noProof="0">
                          <a:solidFill>
                            <a:srgbClr val="000000"/>
                          </a:solidFill>
                          <a:effectLst/>
                        </a:rPr>
                        <a:t>42 del  25/11/2019</a:t>
                      </a:r>
                      <a:endParaRPr lang="it-IT" sz="1000" b="1" i="0" u="none" strike="noStrike" noProof="0">
                        <a:solidFill>
                          <a:srgbClr val="000000"/>
                        </a:solidFill>
                        <a:effectLst/>
                        <a:latin typeface="Aptos" panose="020B0004020202020204" pitchFamily="34" charset="0"/>
                      </a:endParaRPr>
                    </a:p>
                  </a:txBody>
                  <a:tcPr marL="6715" marR="6715" marT="6715" marB="0"/>
                </a:tc>
                <a:tc>
                  <a:txBody>
                    <a:bodyPr/>
                    <a:lstStyle/>
                    <a:p>
                      <a:pPr algn="just" fontAlgn="ctr">
                        <a:buNone/>
                      </a:pPr>
                      <a:r>
                        <a:rPr lang="it-IT" sz="1000" b="0" u="sng" strike="noStrike" noProof="0">
                          <a:solidFill>
                            <a:srgbClr val="0563C1"/>
                          </a:solidFill>
                          <a:effectLst/>
                          <a:hlinkClick r:id="rId11"/>
                        </a:rPr>
                        <a:t>Soggetti attuatori in materia di invecchiamento attivo. Modifiche alla l.r. n. 12/2018.</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2433411725"/>
                  </a:ext>
                </a:extLst>
              </a:tr>
              <a:tr h="241741">
                <a:tc>
                  <a:txBody>
                    <a:bodyPr/>
                    <a:lstStyle/>
                    <a:p>
                      <a:pPr algn="ctr" fontAlgn="t">
                        <a:buNone/>
                      </a:pPr>
                      <a:r>
                        <a:rPr lang="it-IT" sz="1000" b="1" u="none" strike="noStrike" noProof="0">
                          <a:solidFill>
                            <a:srgbClr val="000000"/>
                          </a:solidFill>
                          <a:effectLst/>
                        </a:rPr>
                        <a:t>43 del  25/11/2019</a:t>
                      </a:r>
                      <a:endParaRPr lang="it-IT" sz="1000" b="1" i="0" u="none" strike="noStrike" noProof="0">
                        <a:solidFill>
                          <a:srgbClr val="000000"/>
                        </a:solidFill>
                        <a:effectLst/>
                        <a:latin typeface="Aptos" panose="020B0004020202020204" pitchFamily="34" charset="0"/>
                      </a:endParaRPr>
                    </a:p>
                  </a:txBody>
                  <a:tcPr marL="6715" marR="6715" marT="6715" marB="0"/>
                </a:tc>
                <a:tc>
                  <a:txBody>
                    <a:bodyPr/>
                    <a:lstStyle/>
                    <a:p>
                      <a:pPr algn="just" fontAlgn="ctr">
                        <a:buNone/>
                      </a:pPr>
                      <a:r>
                        <a:rPr lang="it-IT" sz="1000" b="0" u="sng" strike="noStrike" noProof="0">
                          <a:solidFill>
                            <a:srgbClr val="0563C1"/>
                          </a:solidFill>
                          <a:effectLst/>
                          <a:hlinkClick r:id="rId12"/>
                        </a:rPr>
                        <a:t>Modifica alla legge regionale n. 4/2019 recante disposizioni in materia di lavorazione di prodotti agricoli.</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1424824130"/>
                  </a:ext>
                </a:extLst>
              </a:tr>
              <a:tr h="241741">
                <a:tc>
                  <a:txBody>
                    <a:bodyPr/>
                    <a:lstStyle/>
                    <a:p>
                      <a:pPr algn="ctr" fontAlgn="ctr">
                        <a:buNone/>
                      </a:pPr>
                      <a:r>
                        <a:rPr lang="it-IT" sz="1000" b="1" u="none" strike="noStrike" noProof="0">
                          <a:solidFill>
                            <a:srgbClr val="000000"/>
                          </a:solidFill>
                          <a:effectLst/>
                        </a:rPr>
                        <a:t>44 del 25/11/2019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13"/>
                        </a:rPr>
                        <a:t>Parchi marini regionali. Interpretazione autentica dell’articolo 23, comma 1, lettera d) della legge regionale 16 maggio 2013, n. 24.</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1736133905"/>
                  </a:ext>
                </a:extLst>
              </a:tr>
              <a:tr h="241741">
                <a:tc>
                  <a:txBody>
                    <a:bodyPr/>
                    <a:lstStyle/>
                    <a:p>
                      <a:pPr algn="ctr" fontAlgn="ctr">
                        <a:buNone/>
                      </a:pPr>
                      <a:r>
                        <a:rPr lang="it-IT" sz="1000" b="1" u="none" strike="noStrike" noProof="0">
                          <a:solidFill>
                            <a:srgbClr val="000000"/>
                          </a:solidFill>
                          <a:effectLst/>
                        </a:rPr>
                        <a:t>45 del 25/11/2019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14"/>
                        </a:rPr>
                        <a:t>Modifica all’articolo 6 della legge regionale n. 41/2016.</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640667038"/>
                  </a:ext>
                </a:extLst>
              </a:tr>
              <a:tr h="241741">
                <a:tc>
                  <a:txBody>
                    <a:bodyPr/>
                    <a:lstStyle/>
                    <a:p>
                      <a:pPr algn="ctr" fontAlgn="ctr">
                        <a:buNone/>
                      </a:pPr>
                      <a:r>
                        <a:rPr lang="it-IT" sz="1000" b="1" u="none" strike="noStrike" noProof="0">
                          <a:solidFill>
                            <a:srgbClr val="000000"/>
                          </a:solidFill>
                          <a:effectLst/>
                        </a:rPr>
                        <a:t>46 del 25/11/2019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15"/>
                        </a:rPr>
                        <a:t>Modifica alla lettera a), comma 2 dell’articolo 14 della legge regionale 21 dicembre 2005, n. 17.</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552088971"/>
                  </a:ext>
                </a:extLst>
              </a:tr>
              <a:tr h="241741">
                <a:tc>
                  <a:txBody>
                    <a:bodyPr/>
                    <a:lstStyle/>
                    <a:p>
                      <a:pPr algn="ctr" fontAlgn="ctr">
                        <a:buNone/>
                      </a:pPr>
                      <a:r>
                        <a:rPr lang="it-IT" sz="1000" b="1" u="none" strike="noStrike" noProof="0">
                          <a:solidFill>
                            <a:srgbClr val="000000"/>
                          </a:solidFill>
                          <a:effectLst/>
                        </a:rPr>
                        <a:t>47 del 25/11/2019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16"/>
                        </a:rPr>
                        <a:t>Modifiche alla legge regionale 16 maggio 2013, n. 24 e principi generali per la costituzione dell’Agenzia regionale Sviluppo Aree Industriali.</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2204986346"/>
                  </a:ext>
                </a:extLst>
              </a:tr>
            </a:tbl>
          </a:graphicData>
        </a:graphic>
      </p:graphicFrame>
      <p:graphicFrame>
        <p:nvGraphicFramePr>
          <p:cNvPr id="5" name="Tabella 4" descr="TAB. X LEGISLATURA LEGGI REGIONALI">
            <a:extLst>
              <a:ext uri="{FF2B5EF4-FFF2-40B4-BE49-F238E27FC236}">
                <a16:creationId xmlns:a16="http://schemas.microsoft.com/office/drawing/2014/main" id="{74DE4F7B-35AD-C365-AAA5-B6B04950C81C}"/>
              </a:ext>
            </a:extLst>
          </p:cNvPr>
          <p:cNvGraphicFramePr>
            <a:graphicFrameLocks noGrp="1"/>
          </p:cNvGraphicFramePr>
          <p:nvPr>
            <p:extLst>
              <p:ext uri="{D42A27DB-BD31-4B8C-83A1-F6EECF244321}">
                <p14:modId xmlns:p14="http://schemas.microsoft.com/office/powerpoint/2010/main" val="1869834582"/>
              </p:ext>
            </p:extLst>
          </p:nvPr>
        </p:nvGraphicFramePr>
        <p:xfrm>
          <a:off x="6217839" y="807781"/>
          <a:ext cx="5400000" cy="5391237"/>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2959358210"/>
                    </a:ext>
                  </a:extLst>
                </a:gridCol>
                <a:gridCol w="4500000">
                  <a:extLst>
                    <a:ext uri="{9D8B030D-6E8A-4147-A177-3AD203B41FA5}">
                      <a16:colId xmlns:a16="http://schemas.microsoft.com/office/drawing/2014/main" val="3361497671"/>
                    </a:ext>
                  </a:extLst>
                </a:gridCol>
              </a:tblGrid>
              <a:tr h="160051">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42001655"/>
                  </a:ext>
                </a:extLst>
              </a:tr>
              <a:tr h="313348">
                <a:tc>
                  <a:txBody>
                    <a:bodyPr/>
                    <a:lstStyle/>
                    <a:p>
                      <a:pPr algn="ctr" fontAlgn="ctr">
                        <a:buNone/>
                      </a:pPr>
                      <a:r>
                        <a:rPr lang="it-IT" sz="1000" b="1" u="none" strike="noStrike" noProof="0">
                          <a:solidFill>
                            <a:srgbClr val="000000"/>
                          </a:solidFill>
                          <a:effectLst/>
                        </a:rPr>
                        <a:t>48 del 29/11/2019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17"/>
                        </a:rPr>
                        <a:t>Disposizioni in materia funeraria e polizia mortuaria.</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506075873"/>
                  </a:ext>
                </a:extLst>
              </a:tr>
              <a:tr h="466644">
                <a:tc>
                  <a:txBody>
                    <a:bodyPr/>
                    <a:lstStyle/>
                    <a:p>
                      <a:pPr algn="ctr" fontAlgn="ctr">
                        <a:buNone/>
                      </a:pPr>
                      <a:r>
                        <a:rPr lang="it-IT" sz="1000" b="1" u="none" strike="noStrike" noProof="0">
                          <a:solidFill>
                            <a:srgbClr val="000000"/>
                          </a:solidFill>
                          <a:effectLst/>
                        </a:rPr>
                        <a:t>49 del 04/12/2019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18"/>
                        </a:rPr>
                        <a:t>Riconoscimento della legittimità dei debiti fuori bilancio di cui alla lettera a) e lettera e), comma 1, dell’articolo 73 del decreto legislativo 23 giugno 2011, n. 118 e s.m.i..</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029012171"/>
                  </a:ext>
                </a:extLst>
              </a:tr>
              <a:tr h="313348">
                <a:tc>
                  <a:txBody>
                    <a:bodyPr/>
                    <a:lstStyle/>
                    <a:p>
                      <a:pPr algn="ctr" fontAlgn="ctr">
                        <a:buNone/>
                      </a:pPr>
                      <a:r>
                        <a:rPr lang="it-IT" sz="1000" b="1" u="none" strike="noStrike" noProof="0">
                          <a:solidFill>
                            <a:srgbClr val="000000"/>
                          </a:solidFill>
                          <a:effectLst/>
                        </a:rPr>
                        <a:t>50 del 04/12/2019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19"/>
                        </a:rPr>
                        <a:t>Approvazione rendiconto generale relativo all’esercizio finanziario 2018.</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1061981750"/>
                  </a:ext>
                </a:extLst>
              </a:tr>
              <a:tr h="313348">
                <a:tc>
                  <a:txBody>
                    <a:bodyPr/>
                    <a:lstStyle/>
                    <a:p>
                      <a:pPr algn="ctr" fontAlgn="ctr">
                        <a:buNone/>
                      </a:pPr>
                      <a:r>
                        <a:rPr lang="it-IT" sz="1000" b="1" u="none" strike="noStrike" noProof="0">
                          <a:solidFill>
                            <a:srgbClr val="000000"/>
                          </a:solidFill>
                          <a:effectLst/>
                        </a:rPr>
                        <a:t>51 del 04/12/2019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0"/>
                        </a:rPr>
                        <a:t>Assestamento e provvedimento generale di variazione del bilancio di previsione della Regione Calabria per gli anni 2019-2021.</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978189360"/>
                  </a:ext>
                </a:extLst>
              </a:tr>
              <a:tr h="313348">
                <a:tc>
                  <a:txBody>
                    <a:bodyPr/>
                    <a:lstStyle/>
                    <a:p>
                      <a:pPr algn="ctr" fontAlgn="ctr">
                        <a:buNone/>
                      </a:pPr>
                      <a:r>
                        <a:rPr lang="it-IT" sz="1000" b="1" u="none" strike="noStrike" noProof="0">
                          <a:solidFill>
                            <a:srgbClr val="000000"/>
                          </a:solidFill>
                          <a:effectLst/>
                        </a:rPr>
                        <a:t>52 del 05/12/2019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1"/>
                        </a:rPr>
                        <a:t>Conguaglio tariffa conferimento rifiuti urbani ai sensi dell’articolo 6 ter, comma 5, della l.r. 14/2014. Annualità 2019.</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859704810"/>
                  </a:ext>
                </a:extLst>
              </a:tr>
              <a:tr h="364744">
                <a:tc>
                  <a:txBody>
                    <a:bodyPr/>
                    <a:lstStyle/>
                    <a:p>
                      <a:pPr algn="ctr" fontAlgn="ctr">
                        <a:buNone/>
                      </a:pPr>
                      <a:r>
                        <a:rPr lang="it-IT" sz="1000" b="1" u="none" strike="noStrike" noProof="0">
                          <a:solidFill>
                            <a:srgbClr val="000000"/>
                          </a:solidFill>
                          <a:effectLst/>
                        </a:rPr>
                        <a:t>53 del 05/12/2019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2"/>
                        </a:rPr>
                        <a:t>Interpretazione autentica dell’articolo 8, comma 2 della legge regionale 29 novembre 2019, n. 48 (Disposizioni in materia funeraria e di polizia mortuaria).</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2755794784"/>
                  </a:ext>
                </a:extLst>
              </a:tr>
              <a:tr h="313348">
                <a:tc>
                  <a:txBody>
                    <a:bodyPr/>
                    <a:lstStyle/>
                    <a:p>
                      <a:pPr algn="ctr" fontAlgn="ctr">
                        <a:buNone/>
                      </a:pPr>
                      <a:r>
                        <a:rPr lang="it-IT" sz="1000" b="1" u="none" strike="noStrike" noProof="0">
                          <a:solidFill>
                            <a:srgbClr val="000000"/>
                          </a:solidFill>
                          <a:effectLst/>
                        </a:rPr>
                        <a:t>54 del 16/12/2019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3"/>
                        </a:rPr>
                        <a:t>Autorizzazione all’esercizio provvisorio del bilancio di previsione della Regione Calabria per gli anni 2020-2022 (art. 43 d.lgs. 118/2011).</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680548282"/>
                  </a:ext>
                </a:extLst>
              </a:tr>
              <a:tr h="466644">
                <a:tc>
                  <a:txBody>
                    <a:bodyPr/>
                    <a:lstStyle/>
                    <a:p>
                      <a:pPr algn="ctr" fontAlgn="ctr">
                        <a:buNone/>
                      </a:pPr>
                      <a:r>
                        <a:rPr lang="it-IT" sz="1000" b="1" u="none" strike="noStrike" noProof="0">
                          <a:solidFill>
                            <a:srgbClr val="000000"/>
                          </a:solidFill>
                          <a:effectLst/>
                        </a:rPr>
                        <a:t>55 del 16/12/2019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4"/>
                        </a:rPr>
                        <a:t>Competenze della Città metropolitana di Reggio Calabria. Modifiche ed integrazioni alla legge regionale 11 agosto 2014, n. 14 (Riordino del servizio di gestione dei rifiuti urbani in Calabria).</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4005153584"/>
                  </a:ext>
                </a:extLst>
              </a:tr>
              <a:tr h="486326">
                <a:tc>
                  <a:txBody>
                    <a:bodyPr/>
                    <a:lstStyle/>
                    <a:p>
                      <a:pPr algn="ctr" fontAlgn="ctr">
                        <a:buNone/>
                      </a:pPr>
                      <a:r>
                        <a:rPr lang="it-IT" sz="1000" b="1" u="none" strike="noStrike" noProof="0">
                          <a:solidFill>
                            <a:srgbClr val="000000"/>
                          </a:solidFill>
                          <a:effectLst/>
                        </a:rPr>
                        <a:t>56 del 16/12/2019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5"/>
                        </a:rPr>
                        <a:t>Adeguamento alla normativa nazionale. Modifiche alla legge regionale 7 dicembre 2009, n. 47 (Tutela e valorizzazione degli alberi monumentali, dei boschi vetusti, dei filari, delle alberate e della flora spontanea di alto pregio della Calabria.</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277229771"/>
                  </a:ext>
                </a:extLst>
              </a:tr>
              <a:tr h="313348">
                <a:tc>
                  <a:txBody>
                    <a:bodyPr/>
                    <a:lstStyle/>
                    <a:p>
                      <a:pPr algn="ctr" fontAlgn="ctr">
                        <a:buNone/>
                      </a:pPr>
                      <a:r>
                        <a:rPr lang="it-IT" sz="1000" b="1" u="none" strike="noStrike" noProof="0">
                          <a:solidFill>
                            <a:srgbClr val="000000"/>
                          </a:solidFill>
                          <a:effectLst/>
                        </a:rPr>
                        <a:t>57 del 16/12/2019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6"/>
                        </a:rPr>
                        <a:t>Modifiche alle leggi regionali 31/2019, 36/2019 e 37/2019.</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1198189285"/>
                  </a:ext>
                </a:extLst>
              </a:tr>
              <a:tr h="313348">
                <a:tc>
                  <a:txBody>
                    <a:bodyPr/>
                    <a:lstStyle/>
                    <a:p>
                      <a:pPr algn="ctr" fontAlgn="ctr">
                        <a:buNone/>
                      </a:pPr>
                      <a:r>
                        <a:rPr lang="it-IT" sz="1000" b="1" u="none" strike="noStrike" noProof="0">
                          <a:solidFill>
                            <a:srgbClr val="000000"/>
                          </a:solidFill>
                          <a:effectLst/>
                        </a:rPr>
                        <a:t>58 del 16/12/2019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7"/>
                        </a:rPr>
                        <a:t>Proroga termini. Modifica della legge regionale 21 agosto 2007, n. 18 (Norme in materia di usi civici).</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1351994485"/>
                  </a:ext>
                </a:extLst>
              </a:tr>
              <a:tr h="313348">
                <a:tc>
                  <a:txBody>
                    <a:bodyPr/>
                    <a:lstStyle/>
                    <a:p>
                      <a:pPr algn="ctr" fontAlgn="ctr">
                        <a:buNone/>
                      </a:pPr>
                      <a:r>
                        <a:rPr lang="it-IT" sz="1000" b="1" u="none" strike="noStrike" noProof="0">
                          <a:solidFill>
                            <a:srgbClr val="000000"/>
                          </a:solidFill>
                          <a:effectLst/>
                        </a:rPr>
                        <a:t>59 del 16/12/2019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8"/>
                        </a:rPr>
                        <a:t>Edilizia residenziale pubblica. Proroga termini. Modifiche e integrazioni alle leggi regionali 8/1995, 32/1996, 57/2017.</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1614855416"/>
                  </a:ext>
                </a:extLst>
              </a:tr>
              <a:tr h="313348">
                <a:tc>
                  <a:txBody>
                    <a:bodyPr/>
                    <a:lstStyle/>
                    <a:p>
                      <a:pPr algn="ctr" fontAlgn="ctr">
                        <a:buNone/>
                      </a:pPr>
                      <a:r>
                        <a:rPr lang="it-IT" sz="1000" b="1" u="none" strike="noStrike" noProof="0">
                          <a:solidFill>
                            <a:srgbClr val="000000"/>
                          </a:solidFill>
                          <a:effectLst/>
                        </a:rPr>
                        <a:t>60 del 16/12/2019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29"/>
                        </a:rPr>
                        <a:t>Modifica dei confini territoriali dei Comuni di Reggio Calabria e Roccaforte del Greco della Città metropolitana di Reggio Calabria.</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4111271248"/>
                  </a:ext>
                </a:extLst>
              </a:tr>
              <a:tr h="313348">
                <a:tc>
                  <a:txBody>
                    <a:bodyPr/>
                    <a:lstStyle/>
                    <a:p>
                      <a:pPr algn="ctr" fontAlgn="ctr">
                        <a:buNone/>
                      </a:pPr>
                      <a:r>
                        <a:rPr lang="it-IT" sz="1000" b="1" u="none" strike="noStrike" noProof="0">
                          <a:solidFill>
                            <a:srgbClr val="000000"/>
                          </a:solidFill>
                          <a:effectLst/>
                        </a:rPr>
                        <a:t>61 del 16/12/2019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30"/>
                        </a:rPr>
                        <a:t>Modifiche ed integrazioni alla l.r. 19/2002 (Norme per la tutela, governo ed uso del territorio – Legge urbanistica della Calabria).</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656079845"/>
                  </a:ext>
                </a:extLst>
              </a:tr>
              <a:tr h="313348">
                <a:tc>
                  <a:txBody>
                    <a:bodyPr/>
                    <a:lstStyle/>
                    <a:p>
                      <a:pPr algn="ctr" fontAlgn="ctr">
                        <a:buNone/>
                      </a:pPr>
                      <a:r>
                        <a:rPr lang="it-IT" sz="1000" b="1" u="none" strike="noStrike" noProof="0">
                          <a:solidFill>
                            <a:srgbClr val="000000"/>
                          </a:solidFill>
                          <a:effectLst/>
                        </a:rPr>
                        <a:t>62 del 16/12/2019</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just" fontAlgn="ctr">
                        <a:buNone/>
                      </a:pPr>
                      <a:r>
                        <a:rPr lang="it-IT" sz="1000" b="0" u="sng" strike="noStrike" noProof="0">
                          <a:solidFill>
                            <a:srgbClr val="0563C1"/>
                          </a:solidFill>
                          <a:effectLst/>
                          <a:hlinkClick r:id="rId31"/>
                        </a:rPr>
                        <a:t>Modifiche alla legge regionale n. 21/2010.</a:t>
                      </a:r>
                      <a:endParaRPr lang="it-IT" sz="1000" b="0" i="0" u="sng" strike="noStrike" noProof="0">
                        <a:solidFill>
                          <a:srgbClr val="0563C1"/>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1805347341"/>
                  </a:ext>
                </a:extLst>
              </a:tr>
            </a:tbl>
          </a:graphicData>
        </a:graphic>
      </p:graphicFrame>
      <p:sp>
        <p:nvSpPr>
          <p:cNvPr id="6" name="Segnaposto piè di pagina 5">
            <a:extLst>
              <a:ext uri="{FF2B5EF4-FFF2-40B4-BE49-F238E27FC236}">
                <a16:creationId xmlns:a16="http://schemas.microsoft.com/office/drawing/2014/main" id="{90C86680-BAB0-3EE3-12FE-8EEBCDF35334}"/>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7" name="Rectangle 1">
            <a:extLst>
              <a:ext uri="{FF2B5EF4-FFF2-40B4-BE49-F238E27FC236}">
                <a16:creationId xmlns:a16="http://schemas.microsoft.com/office/drawing/2014/main" id="{3743F5FC-582B-5362-6631-45CB46417024}"/>
              </a:ext>
            </a:extLst>
          </p:cNvPr>
          <p:cNvSpPr txBox="1">
            <a:spLocks/>
          </p:cNvSpPr>
          <p:nvPr/>
        </p:nvSpPr>
        <p:spPr>
          <a:xfrm>
            <a:off x="3048" y="0"/>
            <a:ext cx="12188952" cy="5040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62389502"/>
      </p:ext>
    </p:extLst>
  </p:cSld>
  <p:clrMapOvr>
    <a:masterClrMapping/>
  </p:clrMapOvr>
  <mc:AlternateContent xmlns:mc="http://schemas.openxmlformats.org/markup-compatibility/2006" xmlns:p14="http://schemas.microsoft.com/office/powerpoint/2010/main">
    <mc:Choice Requires="p14">
      <p:transition spd="slow" p14:dur="2000" advTm="560"/>
    </mc:Choice>
    <mc:Fallback xmlns="">
      <p:transition spd="slow" advTm="56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14ABE-257B-071F-EDBD-EF6006F00227}"/>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B5A51154-9DD3-1247-2533-F0DE9C427322}"/>
              </a:ext>
            </a:extLst>
          </p:cNvPr>
          <p:cNvSpPr>
            <a:spLocks noGrp="1"/>
          </p:cNvSpPr>
          <p:nvPr>
            <p:ph type="sldNum" sz="quarter" idx="12"/>
          </p:nvPr>
        </p:nvSpPr>
        <p:spPr>
          <a:xfrm>
            <a:off x="9448800" y="6486124"/>
            <a:ext cx="2743200" cy="365125"/>
          </a:xfrm>
        </p:spPr>
        <p:txBody>
          <a:bodyPr/>
          <a:lstStyle/>
          <a:p>
            <a:fld id="{C0A75620-F3D8-4140-B583-EC592D52B7F3}" type="slidenum">
              <a:rPr lang="it-IT" noProof="0" smtClean="0"/>
              <a:pPr/>
              <a:t>123</a:t>
            </a:fld>
            <a:endParaRPr lang="it-IT" noProof="0"/>
          </a:p>
        </p:txBody>
      </p:sp>
      <p:graphicFrame>
        <p:nvGraphicFramePr>
          <p:cNvPr id="4" name="Grafico 3" descr="GRAFICO X LEGISLATURA - MOZONI DISCUSSE">
            <a:extLst>
              <a:ext uri="{FF2B5EF4-FFF2-40B4-BE49-F238E27FC236}">
                <a16:creationId xmlns:a16="http://schemas.microsoft.com/office/drawing/2014/main" id="{B695B6C2-F06C-6795-D6D3-40DC350FC77A}"/>
              </a:ext>
            </a:extLst>
          </p:cNvPr>
          <p:cNvGraphicFramePr>
            <a:graphicFrameLocks/>
          </p:cNvGraphicFramePr>
          <p:nvPr>
            <p:extLst>
              <p:ext uri="{D42A27DB-BD31-4B8C-83A1-F6EECF244321}">
                <p14:modId xmlns:p14="http://schemas.microsoft.com/office/powerpoint/2010/main" val="2490909621"/>
              </p:ext>
            </p:extLst>
          </p:nvPr>
        </p:nvGraphicFramePr>
        <p:xfrm>
          <a:off x="6643255" y="3978275"/>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ella 5" descr="TAB. X LEGISLATURA - MOZONI NEGLI ANNI">
            <a:extLst>
              <a:ext uri="{FF2B5EF4-FFF2-40B4-BE49-F238E27FC236}">
                <a16:creationId xmlns:a16="http://schemas.microsoft.com/office/drawing/2014/main" id="{FE2B2108-1D48-DB3E-C6F7-C647AE08FDF7}"/>
              </a:ext>
            </a:extLst>
          </p:cNvPr>
          <p:cNvGraphicFramePr>
            <a:graphicFrameLocks noGrp="1"/>
          </p:cNvGraphicFramePr>
          <p:nvPr>
            <p:extLst>
              <p:ext uri="{D42A27DB-BD31-4B8C-83A1-F6EECF244321}">
                <p14:modId xmlns:p14="http://schemas.microsoft.com/office/powerpoint/2010/main" val="3634360492"/>
              </p:ext>
            </p:extLst>
          </p:nvPr>
        </p:nvGraphicFramePr>
        <p:xfrm>
          <a:off x="838200" y="1105301"/>
          <a:ext cx="4572001" cy="2581794"/>
        </p:xfrm>
        <a:graphic>
          <a:graphicData uri="http://schemas.openxmlformats.org/drawingml/2006/table">
            <a:tbl>
              <a:tblPr firstRow="1" bandRow="1">
                <a:tableStyleId>{3C2FFA5D-87B4-456A-9821-1D502468CF0F}</a:tableStyleId>
              </a:tblPr>
              <a:tblGrid>
                <a:gridCol w="1032897">
                  <a:extLst>
                    <a:ext uri="{9D8B030D-6E8A-4147-A177-3AD203B41FA5}">
                      <a16:colId xmlns:a16="http://schemas.microsoft.com/office/drawing/2014/main" val="4191934543"/>
                    </a:ext>
                  </a:extLst>
                </a:gridCol>
                <a:gridCol w="1970458">
                  <a:extLst>
                    <a:ext uri="{9D8B030D-6E8A-4147-A177-3AD203B41FA5}">
                      <a16:colId xmlns:a16="http://schemas.microsoft.com/office/drawing/2014/main" val="1274501127"/>
                    </a:ext>
                  </a:extLst>
                </a:gridCol>
                <a:gridCol w="1568646">
                  <a:extLst>
                    <a:ext uri="{9D8B030D-6E8A-4147-A177-3AD203B41FA5}">
                      <a16:colId xmlns:a16="http://schemas.microsoft.com/office/drawing/2014/main" val="2594541278"/>
                    </a:ext>
                  </a:extLst>
                </a:gridCol>
              </a:tblGrid>
              <a:tr h="430299">
                <a:tc>
                  <a:txBody>
                    <a:bodyPr/>
                    <a:lstStyle/>
                    <a:p>
                      <a:pPr algn="ctr" fontAlgn="b">
                        <a:lnSpc>
                          <a:spcPct val="100000"/>
                        </a:lnSpc>
                        <a:buNone/>
                      </a:pPr>
                      <a:r>
                        <a:rPr lang="it-IT" sz="2000" b="1" u="none" strike="noStrike" noProof="0">
                          <a:effectLst/>
                        </a:rPr>
                        <a:t>ANNO</a:t>
                      </a:r>
                      <a:endParaRPr lang="it-IT" sz="2000" b="1"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1" u="none" strike="noStrike" noProof="0">
                          <a:effectLst/>
                        </a:rPr>
                        <a:t>PRESENTATE</a:t>
                      </a:r>
                      <a:endParaRPr lang="it-IT" sz="2000" b="1"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1" u="none" strike="noStrike" noProof="0">
                          <a:effectLst/>
                        </a:rPr>
                        <a:t>DISCUSSE</a:t>
                      </a:r>
                      <a:endParaRPr lang="it-IT" sz="2000" b="1" i="0" u="none" strike="noStrike" noProof="0">
                        <a:solidFill>
                          <a:srgbClr val="000000"/>
                        </a:solidFill>
                        <a:effectLst/>
                        <a:latin typeface="Arial" panose="020B0604020202020204" pitchFamily="34" charset="0"/>
                      </a:endParaRPr>
                    </a:p>
                  </a:txBody>
                  <a:tcPr marL="59986" marR="59986" marT="59986" marB="0" anchor="b"/>
                </a:tc>
                <a:extLst>
                  <a:ext uri="{0D108BD9-81ED-4DB2-BD59-A6C34878D82A}">
                    <a16:rowId xmlns:a16="http://schemas.microsoft.com/office/drawing/2014/main" val="137353654"/>
                  </a:ext>
                </a:extLst>
              </a:tr>
              <a:tr h="430299">
                <a:tc>
                  <a:txBody>
                    <a:bodyPr/>
                    <a:lstStyle/>
                    <a:p>
                      <a:pPr algn="ctr" fontAlgn="b">
                        <a:lnSpc>
                          <a:spcPct val="100000"/>
                        </a:lnSpc>
                        <a:buNone/>
                      </a:pPr>
                      <a:r>
                        <a:rPr lang="it-IT" sz="2000" b="0" u="none" strike="noStrike" noProof="0">
                          <a:effectLst/>
                        </a:rPr>
                        <a:t>2015</a:t>
                      </a:r>
                    </a:p>
                  </a:txBody>
                  <a:tcPr marL="59986" marR="59986" marT="59986" marB="0" anchor="b"/>
                </a:tc>
                <a:tc>
                  <a:txBody>
                    <a:bodyPr/>
                    <a:lstStyle/>
                    <a:p>
                      <a:pPr algn="ctr" fontAlgn="b">
                        <a:buNone/>
                      </a:pPr>
                      <a:r>
                        <a:rPr lang="it-IT" sz="2000" b="0" u="none" strike="noStrike" noProof="0">
                          <a:solidFill>
                            <a:srgbClr val="000000"/>
                          </a:solidFill>
                          <a:effectLst/>
                        </a:rPr>
                        <a:t>48</a:t>
                      </a:r>
                      <a:endParaRPr lang="it-IT" sz="2000" b="0" i="0" u="none" strike="noStrike" noProof="0">
                        <a:solidFill>
                          <a:srgbClr val="000000"/>
                        </a:solidFill>
                        <a:effectLst/>
                        <a:latin typeface="+mn-lt"/>
                      </a:endParaRPr>
                    </a:p>
                  </a:txBody>
                  <a:tcPr marL="9525" marR="9525" marT="9525" marB="0" anchor="b"/>
                </a:tc>
                <a:tc>
                  <a:txBody>
                    <a:bodyPr/>
                    <a:lstStyle/>
                    <a:p>
                      <a:pPr algn="ctr" fontAlgn="b">
                        <a:buNone/>
                      </a:pPr>
                      <a:r>
                        <a:rPr lang="it-IT" sz="2000" b="0" u="none" strike="noStrike" noProof="0">
                          <a:solidFill>
                            <a:srgbClr val="000000"/>
                          </a:solidFill>
                          <a:effectLst/>
                        </a:rPr>
                        <a:t>21</a:t>
                      </a:r>
                      <a:endParaRPr lang="it-IT" sz="2000" b="0"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3593191415"/>
                  </a:ext>
                </a:extLst>
              </a:tr>
              <a:tr h="430299">
                <a:tc>
                  <a:txBody>
                    <a:bodyPr/>
                    <a:lstStyle/>
                    <a:p>
                      <a:pPr algn="ctr" fontAlgn="b">
                        <a:lnSpc>
                          <a:spcPct val="100000"/>
                        </a:lnSpc>
                        <a:buNone/>
                      </a:pPr>
                      <a:r>
                        <a:rPr lang="it-IT" sz="2000" b="0" u="none" strike="noStrike" noProof="0">
                          <a:solidFill>
                            <a:srgbClr val="000000"/>
                          </a:solidFill>
                          <a:effectLst/>
                        </a:rPr>
                        <a:t>2016</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buNone/>
                      </a:pPr>
                      <a:r>
                        <a:rPr lang="it-IT" sz="2000" b="0" u="none" strike="noStrike" noProof="0">
                          <a:solidFill>
                            <a:srgbClr val="000000"/>
                          </a:solidFill>
                          <a:effectLst/>
                        </a:rPr>
                        <a:t>28</a:t>
                      </a:r>
                      <a:endParaRPr lang="it-IT" sz="2000" b="0" i="0" u="none" strike="noStrike" noProof="0">
                        <a:solidFill>
                          <a:srgbClr val="000000"/>
                        </a:solidFill>
                        <a:effectLst/>
                        <a:latin typeface="+mn-lt"/>
                      </a:endParaRPr>
                    </a:p>
                  </a:txBody>
                  <a:tcPr marL="9525" marR="9525" marT="9525" marB="0" anchor="b"/>
                </a:tc>
                <a:tc>
                  <a:txBody>
                    <a:bodyPr/>
                    <a:lstStyle/>
                    <a:p>
                      <a:pPr algn="ctr" fontAlgn="b">
                        <a:buNone/>
                      </a:pPr>
                      <a:r>
                        <a:rPr lang="it-IT" sz="2000" b="0" u="none" strike="noStrike" noProof="0">
                          <a:solidFill>
                            <a:srgbClr val="000000"/>
                          </a:solidFill>
                          <a:effectLst/>
                        </a:rPr>
                        <a:t>7</a:t>
                      </a:r>
                      <a:endParaRPr lang="it-IT" sz="2000" b="0"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3632784428"/>
                  </a:ext>
                </a:extLst>
              </a:tr>
              <a:tr h="430299">
                <a:tc>
                  <a:txBody>
                    <a:bodyPr/>
                    <a:lstStyle/>
                    <a:p>
                      <a:pPr algn="ctr" fontAlgn="b">
                        <a:lnSpc>
                          <a:spcPct val="100000"/>
                        </a:lnSpc>
                        <a:buNone/>
                      </a:pPr>
                      <a:r>
                        <a:rPr lang="it-IT" sz="2000" b="0" u="none" strike="noStrike" noProof="0">
                          <a:solidFill>
                            <a:srgbClr val="000000"/>
                          </a:solidFill>
                          <a:effectLst/>
                        </a:rPr>
                        <a:t>2017</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buNone/>
                      </a:pPr>
                      <a:r>
                        <a:rPr lang="it-IT" sz="2000" b="0" u="none" strike="noStrike" noProof="0">
                          <a:solidFill>
                            <a:srgbClr val="000000"/>
                          </a:solidFill>
                          <a:effectLst/>
                        </a:rPr>
                        <a:t>33</a:t>
                      </a:r>
                      <a:endParaRPr lang="it-IT" sz="2000" b="0" i="0" u="none" strike="noStrike" noProof="0">
                        <a:solidFill>
                          <a:srgbClr val="000000"/>
                        </a:solidFill>
                        <a:effectLst/>
                        <a:latin typeface="+mn-lt"/>
                      </a:endParaRPr>
                    </a:p>
                  </a:txBody>
                  <a:tcPr marL="9525" marR="9525" marT="9525" marB="0" anchor="b"/>
                </a:tc>
                <a:tc>
                  <a:txBody>
                    <a:bodyPr/>
                    <a:lstStyle/>
                    <a:p>
                      <a:pPr algn="ctr" fontAlgn="b">
                        <a:buNone/>
                      </a:pPr>
                      <a:r>
                        <a:rPr lang="it-IT" sz="2000" b="0" u="none" strike="noStrike" noProof="0">
                          <a:solidFill>
                            <a:srgbClr val="000000"/>
                          </a:solidFill>
                          <a:effectLst/>
                        </a:rPr>
                        <a:t>11</a:t>
                      </a:r>
                      <a:endParaRPr lang="it-IT" sz="2000" b="0"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3556590600"/>
                  </a:ext>
                </a:extLst>
              </a:tr>
              <a:tr h="430299">
                <a:tc>
                  <a:txBody>
                    <a:bodyPr/>
                    <a:lstStyle/>
                    <a:p>
                      <a:pPr algn="ctr" fontAlgn="b">
                        <a:lnSpc>
                          <a:spcPct val="100000"/>
                        </a:lnSpc>
                        <a:buNone/>
                      </a:pPr>
                      <a:r>
                        <a:rPr lang="it-IT" sz="2000" b="0" u="none" strike="noStrike" noProof="0">
                          <a:solidFill>
                            <a:srgbClr val="000000"/>
                          </a:solidFill>
                          <a:effectLst/>
                        </a:rPr>
                        <a:t>2018</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buNone/>
                      </a:pPr>
                      <a:r>
                        <a:rPr lang="it-IT" sz="2000" b="0" u="none" strike="noStrike" noProof="0">
                          <a:solidFill>
                            <a:srgbClr val="000000"/>
                          </a:solidFill>
                          <a:effectLst/>
                        </a:rPr>
                        <a:t>29</a:t>
                      </a:r>
                      <a:endParaRPr lang="it-IT" sz="2000" b="0" i="0" u="none" strike="noStrike" noProof="0">
                        <a:solidFill>
                          <a:srgbClr val="000000"/>
                        </a:solidFill>
                        <a:effectLst/>
                        <a:latin typeface="+mn-lt"/>
                      </a:endParaRPr>
                    </a:p>
                  </a:txBody>
                  <a:tcPr marL="9525" marR="9525" marT="9525" marB="0" anchor="b"/>
                </a:tc>
                <a:tc>
                  <a:txBody>
                    <a:bodyPr/>
                    <a:lstStyle/>
                    <a:p>
                      <a:pPr algn="ctr" fontAlgn="b">
                        <a:buNone/>
                      </a:pPr>
                      <a:r>
                        <a:rPr lang="it-IT" sz="2000" b="0" u="none" strike="noStrike" noProof="0">
                          <a:solidFill>
                            <a:srgbClr val="000000"/>
                          </a:solidFill>
                          <a:effectLst/>
                        </a:rPr>
                        <a:t>6</a:t>
                      </a:r>
                      <a:endParaRPr lang="it-IT" sz="2000" b="0"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93760507"/>
                  </a:ext>
                </a:extLst>
              </a:tr>
              <a:tr h="430299">
                <a:tc>
                  <a:txBody>
                    <a:bodyPr/>
                    <a:lstStyle/>
                    <a:p>
                      <a:pPr algn="ctr" fontAlgn="b">
                        <a:lnSpc>
                          <a:spcPct val="100000"/>
                        </a:lnSpc>
                        <a:buNone/>
                      </a:pPr>
                      <a:r>
                        <a:rPr lang="it-IT" sz="2000" b="0" u="none" strike="noStrike" noProof="0">
                          <a:solidFill>
                            <a:srgbClr val="000000"/>
                          </a:solidFill>
                          <a:effectLst/>
                        </a:rPr>
                        <a:t>2019</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buNone/>
                      </a:pPr>
                      <a:r>
                        <a:rPr lang="it-IT" sz="2000" b="0" u="none" strike="noStrike" noProof="0">
                          <a:solidFill>
                            <a:srgbClr val="000000"/>
                          </a:solidFill>
                          <a:effectLst/>
                        </a:rPr>
                        <a:t>29</a:t>
                      </a:r>
                      <a:endParaRPr lang="it-IT" sz="2000" b="0" i="0" u="none" strike="noStrike" noProof="0">
                        <a:solidFill>
                          <a:srgbClr val="000000"/>
                        </a:solidFill>
                        <a:effectLst/>
                        <a:latin typeface="+mn-lt"/>
                      </a:endParaRPr>
                    </a:p>
                  </a:txBody>
                  <a:tcPr marL="9525" marR="9525" marT="9525" marB="0" anchor="b"/>
                </a:tc>
                <a:tc>
                  <a:txBody>
                    <a:bodyPr/>
                    <a:lstStyle/>
                    <a:p>
                      <a:pPr algn="ctr" fontAlgn="b">
                        <a:buNone/>
                      </a:pPr>
                      <a:r>
                        <a:rPr lang="it-IT" sz="2000" b="0" u="none" strike="noStrike" noProof="0">
                          <a:solidFill>
                            <a:srgbClr val="000000"/>
                          </a:solidFill>
                          <a:effectLst/>
                        </a:rPr>
                        <a:t>8</a:t>
                      </a:r>
                      <a:endParaRPr lang="it-IT" sz="2000" b="0"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4210664750"/>
                  </a:ext>
                </a:extLst>
              </a:tr>
            </a:tbl>
          </a:graphicData>
        </a:graphic>
      </p:graphicFrame>
      <p:graphicFrame>
        <p:nvGraphicFramePr>
          <p:cNvPr id="7" name="Grafico 6" descr="GRAFICO X LEGISLATURA - MOZONI PRESENTATE">
            <a:extLst>
              <a:ext uri="{FF2B5EF4-FFF2-40B4-BE49-F238E27FC236}">
                <a16:creationId xmlns:a16="http://schemas.microsoft.com/office/drawing/2014/main" id="{EC2B4F43-307B-A512-6A35-3ACD1284A98A}"/>
              </a:ext>
            </a:extLst>
          </p:cNvPr>
          <p:cNvGraphicFramePr>
            <a:graphicFrameLocks/>
          </p:cNvGraphicFramePr>
          <p:nvPr>
            <p:extLst>
              <p:ext uri="{D42A27DB-BD31-4B8C-83A1-F6EECF244321}">
                <p14:modId xmlns:p14="http://schemas.microsoft.com/office/powerpoint/2010/main" val="1823359938"/>
              </p:ext>
            </p:extLst>
          </p:nvPr>
        </p:nvGraphicFramePr>
        <p:xfrm>
          <a:off x="6643255" y="1105301"/>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5" name="Segnaposto piè di pagina 4">
            <a:extLst>
              <a:ext uri="{FF2B5EF4-FFF2-40B4-BE49-F238E27FC236}">
                <a16:creationId xmlns:a16="http://schemas.microsoft.com/office/drawing/2014/main" id="{6E7737E2-FDB7-C5B5-B896-80A47321EAE4}"/>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8" name="Rectangle 1">
            <a:extLst>
              <a:ext uri="{FF2B5EF4-FFF2-40B4-BE49-F238E27FC236}">
                <a16:creationId xmlns:a16="http://schemas.microsoft.com/office/drawing/2014/main" id="{7726170A-FBB7-C49C-5329-0FD018FAE4B9}"/>
              </a:ext>
            </a:extLst>
          </p:cNvPr>
          <p:cNvSpPr txBox="1">
            <a:spLocks/>
          </p:cNvSpPr>
          <p:nvPr/>
        </p:nvSpPr>
        <p:spPr>
          <a:xfrm>
            <a:off x="3048" y="0"/>
            <a:ext cx="12188952" cy="5040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Mozioni discusse</a:t>
            </a:r>
            <a:endParaRPr lang="it-IT" sz="2800" b="1" noProof="0">
              <a:solidFill>
                <a:schemeClr val="bg1"/>
              </a:solidFill>
            </a:endParaRPr>
          </a:p>
        </p:txBody>
      </p:sp>
    </p:spTree>
    <p:extLst>
      <p:ext uri="{BB962C8B-B14F-4D97-AF65-F5344CB8AC3E}">
        <p14:creationId xmlns:p14="http://schemas.microsoft.com/office/powerpoint/2010/main" val="4049406959"/>
      </p:ext>
    </p:extLst>
  </p:cSld>
  <p:clrMapOvr>
    <a:masterClrMapping/>
  </p:clrMapOvr>
  <mc:AlternateContent xmlns:mc="http://schemas.openxmlformats.org/markup-compatibility/2006" xmlns:p14="http://schemas.microsoft.com/office/powerpoint/2010/main">
    <mc:Choice Requires="p14">
      <p:transition spd="slow" p14:dur="2000" advTm="663"/>
    </mc:Choice>
    <mc:Fallback xmlns="">
      <p:transition spd="slow" advTm="663"/>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8BE48-5598-22E2-2443-F184A92770B8}"/>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71C5C884-AB0B-1B45-3006-BD5D0CBC4BBB}"/>
              </a:ext>
            </a:extLst>
          </p:cNvPr>
          <p:cNvSpPr>
            <a:spLocks noGrp="1"/>
          </p:cNvSpPr>
          <p:nvPr>
            <p:ph type="sldNum" sz="quarter" idx="12"/>
          </p:nvPr>
        </p:nvSpPr>
        <p:spPr/>
        <p:txBody>
          <a:bodyPr/>
          <a:lstStyle/>
          <a:p>
            <a:fld id="{C0A75620-F3D8-4140-B583-EC592D52B7F3}" type="slidenum">
              <a:rPr lang="it-IT" noProof="0" smtClean="0"/>
              <a:pPr/>
              <a:t>124</a:t>
            </a:fld>
            <a:endParaRPr lang="it-IT" noProof="0"/>
          </a:p>
        </p:txBody>
      </p:sp>
      <p:graphicFrame>
        <p:nvGraphicFramePr>
          <p:cNvPr id="4" name="Tabella 3" descr="TABELLA  X LEGISLATURA - MOZONI DISCUSSE">
            <a:extLst>
              <a:ext uri="{FF2B5EF4-FFF2-40B4-BE49-F238E27FC236}">
                <a16:creationId xmlns:a16="http://schemas.microsoft.com/office/drawing/2014/main" id="{ED70B4CD-7938-418A-FDB5-04F03DDF637B}"/>
              </a:ext>
            </a:extLst>
          </p:cNvPr>
          <p:cNvGraphicFramePr>
            <a:graphicFrameLocks noGrp="1"/>
          </p:cNvGraphicFramePr>
          <p:nvPr>
            <p:extLst>
              <p:ext uri="{D42A27DB-BD31-4B8C-83A1-F6EECF244321}">
                <p14:modId xmlns:p14="http://schemas.microsoft.com/office/powerpoint/2010/main" val="708358370"/>
              </p:ext>
            </p:extLst>
          </p:nvPr>
        </p:nvGraphicFramePr>
        <p:xfrm>
          <a:off x="1492312" y="874525"/>
          <a:ext cx="9207375" cy="5293363"/>
        </p:xfrm>
        <a:graphic>
          <a:graphicData uri="http://schemas.openxmlformats.org/drawingml/2006/table">
            <a:tbl>
              <a:tblPr firstRow="1">
                <a:tableStyleId>{3C2FFA5D-87B4-456A-9821-1D502468CF0F}</a:tableStyleId>
              </a:tblPr>
              <a:tblGrid>
                <a:gridCol w="662413">
                  <a:extLst>
                    <a:ext uri="{9D8B030D-6E8A-4147-A177-3AD203B41FA5}">
                      <a16:colId xmlns:a16="http://schemas.microsoft.com/office/drawing/2014/main" val="3516389714"/>
                    </a:ext>
                  </a:extLst>
                </a:gridCol>
                <a:gridCol w="2581837">
                  <a:extLst>
                    <a:ext uri="{9D8B030D-6E8A-4147-A177-3AD203B41FA5}">
                      <a16:colId xmlns:a16="http://schemas.microsoft.com/office/drawing/2014/main" val="2265361876"/>
                    </a:ext>
                  </a:extLst>
                </a:gridCol>
                <a:gridCol w="2062761">
                  <a:extLst>
                    <a:ext uri="{9D8B030D-6E8A-4147-A177-3AD203B41FA5}">
                      <a16:colId xmlns:a16="http://schemas.microsoft.com/office/drawing/2014/main" val="1610303392"/>
                    </a:ext>
                  </a:extLst>
                </a:gridCol>
                <a:gridCol w="1009592">
                  <a:extLst>
                    <a:ext uri="{9D8B030D-6E8A-4147-A177-3AD203B41FA5}">
                      <a16:colId xmlns:a16="http://schemas.microsoft.com/office/drawing/2014/main" val="1790324847"/>
                    </a:ext>
                  </a:extLst>
                </a:gridCol>
                <a:gridCol w="893380">
                  <a:extLst>
                    <a:ext uri="{9D8B030D-6E8A-4147-A177-3AD203B41FA5}">
                      <a16:colId xmlns:a16="http://schemas.microsoft.com/office/drawing/2014/main" val="2538911062"/>
                    </a:ext>
                  </a:extLst>
                </a:gridCol>
                <a:gridCol w="1997392">
                  <a:extLst>
                    <a:ext uri="{9D8B030D-6E8A-4147-A177-3AD203B41FA5}">
                      <a16:colId xmlns:a16="http://schemas.microsoft.com/office/drawing/2014/main" val="430174047"/>
                    </a:ext>
                  </a:extLst>
                </a:gridCol>
              </a:tblGrid>
              <a:tr h="329586">
                <a:tc>
                  <a:txBody>
                    <a:bodyPr/>
                    <a:lstStyle/>
                    <a:p>
                      <a:pPr algn="ctr" fontAlgn="t">
                        <a:buNone/>
                      </a:pPr>
                      <a:r>
                        <a:rPr lang="it-IT" sz="1000" b="1" u="none" strike="noStrike" noProof="0">
                          <a:solidFill>
                            <a:srgbClr val="FFFFFF"/>
                          </a:solidFill>
                          <a:effectLst/>
                        </a:rPr>
                        <a:t>Numero</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Oggetto</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Presentatore/i</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Data presentazione</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Data discussione</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Note</a:t>
                      </a:r>
                      <a:endParaRPr lang="it-IT" sz="1000" b="1" i="0" u="none" strike="noStrike" noProof="0">
                        <a:solidFill>
                          <a:srgbClr val="FFFFFF"/>
                        </a:solidFill>
                        <a:effectLst/>
                        <a:latin typeface="+mn-lt"/>
                      </a:endParaRPr>
                    </a:p>
                  </a:txBody>
                  <a:tcPr marL="6179" marR="6179" marT="6179" marB="0"/>
                </a:tc>
                <a:extLst>
                  <a:ext uri="{0D108BD9-81ED-4DB2-BD59-A6C34878D82A}">
                    <a16:rowId xmlns:a16="http://schemas.microsoft.com/office/drawing/2014/main" val="714986471"/>
                  </a:ext>
                </a:extLst>
              </a:tr>
              <a:tr h="123582">
                <a:tc>
                  <a:txBody>
                    <a:bodyPr/>
                    <a:lstStyle/>
                    <a:p>
                      <a:pPr algn="ctr" fontAlgn="b">
                        <a:buNone/>
                      </a:pPr>
                      <a:r>
                        <a:rPr lang="it-IT" sz="800" b="1" u="none" strike="noStrike" noProof="0">
                          <a:solidFill>
                            <a:srgbClr val="000000"/>
                          </a:solidFill>
                          <a:effectLst/>
                        </a:rPr>
                        <a:t>2</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Su terreni agricoli</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A. Bova</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18/02/2015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09/03/2015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179" marR="6179" marT="6179" marB="0" anchor="b"/>
                </a:tc>
                <a:extLst>
                  <a:ext uri="{0D108BD9-81ED-4DB2-BD59-A6C34878D82A}">
                    <a16:rowId xmlns:a16="http://schemas.microsoft.com/office/drawing/2014/main" val="422881068"/>
                  </a:ext>
                </a:extLst>
              </a:tr>
              <a:tr h="247165">
                <a:tc>
                  <a:txBody>
                    <a:bodyPr/>
                    <a:lstStyle/>
                    <a:p>
                      <a:pPr algn="ctr" fontAlgn="b">
                        <a:buNone/>
                      </a:pPr>
                      <a:r>
                        <a:rPr lang="it-IT" sz="800" b="1" u="none" strike="noStrike" noProof="0">
                          <a:solidFill>
                            <a:srgbClr val="000000"/>
                          </a:solidFill>
                          <a:effectLst/>
                        </a:rPr>
                        <a:t>3</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Sulla riapertura della Casa Circondariale di Lamezia Terme/Nicastro</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A. Bova</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27/02/2015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09/03/2015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179" marR="6179" marT="6179" marB="0" anchor="b"/>
                </a:tc>
                <a:extLst>
                  <a:ext uri="{0D108BD9-81ED-4DB2-BD59-A6C34878D82A}">
                    <a16:rowId xmlns:a16="http://schemas.microsoft.com/office/drawing/2014/main" val="566694065"/>
                  </a:ext>
                </a:extLst>
              </a:tr>
              <a:tr h="123582">
                <a:tc>
                  <a:txBody>
                    <a:bodyPr/>
                    <a:lstStyle/>
                    <a:p>
                      <a:pPr algn="ctr" fontAlgn="b">
                        <a:buNone/>
                      </a:pPr>
                      <a:r>
                        <a:rPr lang="it-IT" sz="800" b="1" u="none" strike="noStrike" noProof="0">
                          <a:solidFill>
                            <a:srgbClr val="000000"/>
                          </a:solidFill>
                          <a:effectLst/>
                        </a:rPr>
                        <a:t>4</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Sulla parità di genere</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F. Sculco</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02/03/2015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09/03/2015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179" marR="6179" marT="6179" marB="0" anchor="b"/>
                </a:tc>
                <a:extLst>
                  <a:ext uri="{0D108BD9-81ED-4DB2-BD59-A6C34878D82A}">
                    <a16:rowId xmlns:a16="http://schemas.microsoft.com/office/drawing/2014/main" val="2635694292"/>
                  </a:ext>
                </a:extLst>
              </a:tr>
              <a:tr h="123582">
                <a:tc>
                  <a:txBody>
                    <a:bodyPr/>
                    <a:lstStyle/>
                    <a:p>
                      <a:pPr algn="ctr" fontAlgn="b">
                        <a:buNone/>
                      </a:pPr>
                      <a:r>
                        <a:rPr lang="it-IT" sz="800" b="1" u="none" strike="noStrike" noProof="0">
                          <a:solidFill>
                            <a:srgbClr val="000000"/>
                          </a:solidFill>
                          <a:effectLst/>
                        </a:rPr>
                        <a:t>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Sul piano di stabilizzazione dei precari in ambito scolastico</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G. Mangialavori</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09/03/2015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09/03/2015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179" marR="6179" marT="6179" marB="0" anchor="b"/>
                </a:tc>
                <a:extLst>
                  <a:ext uri="{0D108BD9-81ED-4DB2-BD59-A6C34878D82A}">
                    <a16:rowId xmlns:a16="http://schemas.microsoft.com/office/drawing/2014/main" val="979455672"/>
                  </a:ext>
                </a:extLst>
              </a:tr>
              <a:tr h="767447">
                <a:tc>
                  <a:txBody>
                    <a:bodyPr/>
                    <a:lstStyle/>
                    <a:p>
                      <a:pPr algn="ctr" fontAlgn="b">
                        <a:buNone/>
                      </a:pPr>
                      <a:r>
                        <a:rPr lang="it-IT" sz="800" b="1" u="none" strike="noStrike" noProof="0">
                          <a:solidFill>
                            <a:srgbClr val="000000"/>
                          </a:solidFill>
                          <a:effectLst/>
                        </a:rPr>
                        <a:t>6</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Sul riordino delle funzioni esercitate dalla provincia e attuazione della legge 7 aprile 2014, n. 56. Impulso all'attività svolta dall'Osservatorio Nazionale e attivo coinvolgimento dell'Osservatorio regionale per come tracciati dalla citata legge Del Rio n. 56/2014 e, recentemente, integrati con la circolare del Ministero della Funzione pubblica n. 1/2015 (circolare Madia)</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G. Mangialavori</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09/03/2015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09/03/2015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179" marR="6179" marT="6179" marB="0" anchor="b"/>
                </a:tc>
                <a:extLst>
                  <a:ext uri="{0D108BD9-81ED-4DB2-BD59-A6C34878D82A}">
                    <a16:rowId xmlns:a16="http://schemas.microsoft.com/office/drawing/2014/main" val="873523081"/>
                  </a:ext>
                </a:extLst>
              </a:tr>
              <a:tr h="247165">
                <a:tc>
                  <a:txBody>
                    <a:bodyPr/>
                    <a:lstStyle/>
                    <a:p>
                      <a:pPr algn="ctr" fontAlgn="b">
                        <a:buNone/>
                      </a:pPr>
                      <a:r>
                        <a:rPr lang="it-IT" sz="800" b="1" u="none" strike="noStrike" noProof="0">
                          <a:solidFill>
                            <a:srgbClr val="000000"/>
                          </a:solidFill>
                          <a:effectLst/>
                        </a:rPr>
                        <a:t>7</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Sull'esclusione della Calabria da parte di Trenitalia dal piano assunzioni nazionale</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F. Sculco</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25/03/2015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30/03/2015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179" marR="6179" marT="6179" marB="0" anchor="b"/>
                </a:tc>
                <a:extLst>
                  <a:ext uri="{0D108BD9-81ED-4DB2-BD59-A6C34878D82A}">
                    <a16:rowId xmlns:a16="http://schemas.microsoft.com/office/drawing/2014/main" val="2143206002"/>
                  </a:ext>
                </a:extLst>
              </a:tr>
              <a:tr h="247165">
                <a:tc>
                  <a:txBody>
                    <a:bodyPr/>
                    <a:lstStyle/>
                    <a:p>
                      <a:pPr algn="ctr" fontAlgn="b">
                        <a:buNone/>
                      </a:pPr>
                      <a:r>
                        <a:rPr lang="it-IT" sz="800" b="1" u="none" strike="noStrike" noProof="0">
                          <a:solidFill>
                            <a:srgbClr val="000000"/>
                          </a:solidFill>
                          <a:effectLst/>
                        </a:rPr>
                        <a:t>8</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In ordine ai danni causati dal movimento franoso nel Comune di Oriolo</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D. Bevacqua</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30/03/2015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30/03/2015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179" marR="6179" marT="6179" marB="0" anchor="b"/>
                </a:tc>
                <a:extLst>
                  <a:ext uri="{0D108BD9-81ED-4DB2-BD59-A6C34878D82A}">
                    <a16:rowId xmlns:a16="http://schemas.microsoft.com/office/drawing/2014/main" val="1951800112"/>
                  </a:ext>
                </a:extLst>
              </a:tr>
              <a:tr h="370747">
                <a:tc>
                  <a:txBody>
                    <a:bodyPr/>
                    <a:lstStyle/>
                    <a:p>
                      <a:pPr algn="ctr" fontAlgn="b">
                        <a:buNone/>
                      </a:pPr>
                      <a:r>
                        <a:rPr lang="it-IT" sz="800" b="1" u="none" strike="noStrike" noProof="0">
                          <a:solidFill>
                            <a:srgbClr val="000000"/>
                          </a:solidFill>
                          <a:effectLst/>
                        </a:rPr>
                        <a:t>9</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Istituzione di un tavolo tecnico presso il Governo finalizzato ad affrontare la questione dei vigili del fuoco discontinui</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G. Mangialavori</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30/03/2015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30/03/2015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179" marR="6179" marT="6179" marB="0" anchor="b"/>
                </a:tc>
                <a:extLst>
                  <a:ext uri="{0D108BD9-81ED-4DB2-BD59-A6C34878D82A}">
                    <a16:rowId xmlns:a16="http://schemas.microsoft.com/office/drawing/2014/main" val="1019406886"/>
                  </a:ext>
                </a:extLst>
              </a:tr>
              <a:tr h="494330">
                <a:tc>
                  <a:txBody>
                    <a:bodyPr/>
                    <a:lstStyle/>
                    <a:p>
                      <a:pPr algn="ctr" fontAlgn="b">
                        <a:buNone/>
                      </a:pPr>
                      <a:r>
                        <a:rPr lang="it-IT" sz="800" b="1" u="none" strike="noStrike" noProof="0">
                          <a:solidFill>
                            <a:srgbClr val="000000"/>
                          </a:solidFill>
                          <a:effectLst/>
                        </a:rPr>
                        <a:t>10</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Contro il rischio di soppressione del Corpo Forestale dello Stato come forza di polizia specializzata nella tutela dell'ambiente, del territorio, del patrimonio agro‑alimentare e della biodiversità</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G. Graziano, M. Mirabello</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13/04/2015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21/04/2015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179" marR="6179" marT="6179" marB="0" anchor="b"/>
                </a:tc>
                <a:extLst>
                  <a:ext uri="{0D108BD9-81ED-4DB2-BD59-A6C34878D82A}">
                    <a16:rowId xmlns:a16="http://schemas.microsoft.com/office/drawing/2014/main" val="2034871320"/>
                  </a:ext>
                </a:extLst>
              </a:tr>
              <a:tr h="123582">
                <a:tc>
                  <a:txBody>
                    <a:bodyPr/>
                    <a:lstStyle/>
                    <a:p>
                      <a:pPr algn="ctr" fontAlgn="b">
                        <a:buNone/>
                      </a:pPr>
                      <a:r>
                        <a:rPr lang="it-IT" sz="800" b="1" u="none" strike="noStrike" noProof="0">
                          <a:solidFill>
                            <a:srgbClr val="000000"/>
                          </a:solidFill>
                          <a:effectLst/>
                        </a:rPr>
                        <a:t>13</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Sui problemi dell'aeroporto S. Anna di Crotone</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F. Sculco</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16/04/2015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21/04/2015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179" marR="6179" marT="6179" marB="0" anchor="b"/>
                </a:tc>
                <a:extLst>
                  <a:ext uri="{0D108BD9-81ED-4DB2-BD59-A6C34878D82A}">
                    <a16:rowId xmlns:a16="http://schemas.microsoft.com/office/drawing/2014/main" val="4049713416"/>
                  </a:ext>
                </a:extLst>
              </a:tr>
              <a:tr h="247165">
                <a:tc>
                  <a:txBody>
                    <a:bodyPr/>
                    <a:lstStyle/>
                    <a:p>
                      <a:pPr algn="ctr" fontAlgn="b">
                        <a:buNone/>
                      </a:pPr>
                      <a:r>
                        <a:rPr lang="it-IT" sz="800" b="1" u="none" strike="noStrike" noProof="0">
                          <a:solidFill>
                            <a:srgbClr val="000000"/>
                          </a:solidFill>
                          <a:effectLst/>
                        </a:rPr>
                        <a:t>14</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Sui tirocinanti precari nell'Amministrazione Giudiziaria</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G. Giudiceandrea, A. Bova, G. Neri, G. Graziano</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20/04/2015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20/05/2015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179" marR="6179" marT="6179" marB="0" anchor="b"/>
                </a:tc>
                <a:extLst>
                  <a:ext uri="{0D108BD9-81ED-4DB2-BD59-A6C34878D82A}">
                    <a16:rowId xmlns:a16="http://schemas.microsoft.com/office/drawing/2014/main" val="3444932599"/>
                  </a:ext>
                </a:extLst>
              </a:tr>
              <a:tr h="370747">
                <a:tc>
                  <a:txBody>
                    <a:bodyPr/>
                    <a:lstStyle/>
                    <a:p>
                      <a:pPr algn="ctr" fontAlgn="b">
                        <a:buNone/>
                      </a:pPr>
                      <a:r>
                        <a:rPr lang="it-IT" sz="800" b="1" u="none" strike="noStrike" noProof="0">
                          <a:solidFill>
                            <a:srgbClr val="000000"/>
                          </a:solidFill>
                          <a:effectLst/>
                        </a:rPr>
                        <a:t>16</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In ordine alla situazione di assoluta precarietà e disagio che vivono i 40 lavoratori della Fondazione Mediterranea Terina</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A. Bova</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21/04/2015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20/05/2015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179" marR="6179" marT="6179" marB="0" anchor="b"/>
                </a:tc>
                <a:extLst>
                  <a:ext uri="{0D108BD9-81ED-4DB2-BD59-A6C34878D82A}">
                    <a16:rowId xmlns:a16="http://schemas.microsoft.com/office/drawing/2014/main" val="70840879"/>
                  </a:ext>
                </a:extLst>
              </a:tr>
              <a:tr h="247165">
                <a:tc>
                  <a:txBody>
                    <a:bodyPr/>
                    <a:lstStyle/>
                    <a:p>
                      <a:pPr algn="ctr" fontAlgn="b">
                        <a:buNone/>
                      </a:pPr>
                      <a:r>
                        <a:rPr lang="it-IT" sz="800" b="1" u="none" strike="noStrike" noProof="0">
                          <a:solidFill>
                            <a:srgbClr val="000000"/>
                          </a:solidFill>
                          <a:effectLst/>
                        </a:rPr>
                        <a:t>17</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In ordine al finanziamento sull’economia ittica – Legge 27/2004</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A. Bova</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21/04/2015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20/05/2015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179" marR="6179" marT="6179" marB="0" anchor="b"/>
                </a:tc>
                <a:extLst>
                  <a:ext uri="{0D108BD9-81ED-4DB2-BD59-A6C34878D82A}">
                    <a16:rowId xmlns:a16="http://schemas.microsoft.com/office/drawing/2014/main" val="2627185123"/>
                  </a:ext>
                </a:extLst>
              </a:tr>
              <a:tr h="494330">
                <a:tc>
                  <a:txBody>
                    <a:bodyPr/>
                    <a:lstStyle/>
                    <a:p>
                      <a:pPr algn="ctr" fontAlgn="b">
                        <a:buNone/>
                      </a:pPr>
                      <a:r>
                        <a:rPr lang="it-IT" sz="800" b="1" u="none" strike="noStrike" noProof="0">
                          <a:solidFill>
                            <a:srgbClr val="000000"/>
                          </a:solidFill>
                          <a:effectLst/>
                        </a:rPr>
                        <a:t>18</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In merito alla paventata cessazione del servizio di treni a lunga percorrenza da e per la Sicilia e al programmato parziale smantellamento di alcuni binari di molte stazioni della linea ferroviaria ionica nel tratto calabrese</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G. Nucera</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21/04/2015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21/04/2015</a:t>
                      </a:r>
                      <a:endParaRPr lang="it-IT" sz="800" b="1" i="0" u="none" strike="noStrike" noProof="0">
                        <a:solidFill>
                          <a:srgbClr val="000000"/>
                        </a:solidFill>
                        <a:effectLst/>
                        <a:latin typeface="+mn-lt"/>
                      </a:endParaRPr>
                    </a:p>
                  </a:txBody>
                  <a:tcPr marL="6179" marR="6179" marT="6179"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179" marR="6179" marT="6179" marB="0" anchor="b"/>
                </a:tc>
                <a:extLst>
                  <a:ext uri="{0D108BD9-81ED-4DB2-BD59-A6C34878D82A}">
                    <a16:rowId xmlns:a16="http://schemas.microsoft.com/office/drawing/2014/main" val="2224269893"/>
                  </a:ext>
                </a:extLst>
              </a:tr>
            </a:tbl>
          </a:graphicData>
        </a:graphic>
      </p:graphicFrame>
      <p:sp>
        <p:nvSpPr>
          <p:cNvPr id="5" name="Segnaposto piè di pagina 4">
            <a:extLst>
              <a:ext uri="{FF2B5EF4-FFF2-40B4-BE49-F238E27FC236}">
                <a16:creationId xmlns:a16="http://schemas.microsoft.com/office/drawing/2014/main" id="{E9C952A1-7856-3ABD-AD55-DC48CC19A150}"/>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E822182E-01B9-B849-17E0-5016C50D5714}"/>
              </a:ext>
            </a:extLst>
          </p:cNvPr>
          <p:cNvSpPr txBox="1">
            <a:spLocks/>
          </p:cNvSpPr>
          <p:nvPr/>
        </p:nvSpPr>
        <p:spPr>
          <a:xfrm>
            <a:off x="3048" y="0"/>
            <a:ext cx="12188952" cy="5040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Mozioni discusse</a:t>
            </a:r>
            <a:endParaRPr lang="it-IT" sz="2800" b="1" noProof="0">
              <a:solidFill>
                <a:schemeClr val="bg1"/>
              </a:solidFill>
            </a:endParaRPr>
          </a:p>
        </p:txBody>
      </p:sp>
    </p:spTree>
    <p:extLst>
      <p:ext uri="{BB962C8B-B14F-4D97-AF65-F5344CB8AC3E}">
        <p14:creationId xmlns:p14="http://schemas.microsoft.com/office/powerpoint/2010/main" val="1315569558"/>
      </p:ext>
    </p:extLst>
  </p:cSld>
  <p:clrMapOvr>
    <a:masterClrMapping/>
  </p:clrMapOvr>
  <mc:AlternateContent xmlns:mc="http://schemas.openxmlformats.org/markup-compatibility/2006" xmlns:p14="http://schemas.microsoft.com/office/powerpoint/2010/main">
    <mc:Choice Requires="p14">
      <p:transition spd="slow" p14:dur="2000" advTm="471"/>
    </mc:Choice>
    <mc:Fallback xmlns="">
      <p:transition spd="slow" advTm="471"/>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9E252-F818-78D9-1769-59026A4EE296}"/>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63D7A05-1CC0-C173-C205-D6A3714F520B}"/>
              </a:ext>
            </a:extLst>
          </p:cNvPr>
          <p:cNvSpPr>
            <a:spLocks noGrp="1"/>
          </p:cNvSpPr>
          <p:nvPr>
            <p:ph type="sldNum" sz="quarter" idx="12"/>
          </p:nvPr>
        </p:nvSpPr>
        <p:spPr>
          <a:xfrm>
            <a:off x="9298858" y="6356045"/>
            <a:ext cx="2743200" cy="365125"/>
          </a:xfrm>
        </p:spPr>
        <p:txBody>
          <a:bodyPr/>
          <a:lstStyle/>
          <a:p>
            <a:fld id="{C0A75620-F3D8-4140-B583-EC592D52B7F3}" type="slidenum">
              <a:rPr lang="it-IT" noProof="0" smtClean="0"/>
              <a:pPr/>
              <a:t>125</a:t>
            </a:fld>
            <a:endParaRPr lang="it-IT" noProof="0"/>
          </a:p>
        </p:txBody>
      </p:sp>
      <p:graphicFrame>
        <p:nvGraphicFramePr>
          <p:cNvPr id="5" name="Tabella 4" descr="TABELLA  X LEGISLATURA - MOZONI DISCUSSE">
            <a:extLst>
              <a:ext uri="{FF2B5EF4-FFF2-40B4-BE49-F238E27FC236}">
                <a16:creationId xmlns:a16="http://schemas.microsoft.com/office/drawing/2014/main" id="{DD7A14B8-CC73-C426-9A14-6F45E300B1A6}"/>
              </a:ext>
            </a:extLst>
          </p:cNvPr>
          <p:cNvGraphicFramePr>
            <a:graphicFrameLocks noGrp="1"/>
          </p:cNvGraphicFramePr>
          <p:nvPr>
            <p:extLst>
              <p:ext uri="{D42A27DB-BD31-4B8C-83A1-F6EECF244321}">
                <p14:modId xmlns:p14="http://schemas.microsoft.com/office/powerpoint/2010/main" val="2646510712"/>
              </p:ext>
            </p:extLst>
          </p:nvPr>
        </p:nvGraphicFramePr>
        <p:xfrm>
          <a:off x="1751294" y="593483"/>
          <a:ext cx="8792422" cy="6045743"/>
        </p:xfrm>
        <a:graphic>
          <a:graphicData uri="http://schemas.openxmlformats.org/drawingml/2006/table">
            <a:tbl>
              <a:tblPr firstRow="1">
                <a:tableStyleId>{3C2FFA5D-87B4-456A-9821-1D502468CF0F}</a:tableStyleId>
              </a:tblPr>
              <a:tblGrid>
                <a:gridCol w="575453">
                  <a:extLst>
                    <a:ext uri="{9D8B030D-6E8A-4147-A177-3AD203B41FA5}">
                      <a16:colId xmlns:a16="http://schemas.microsoft.com/office/drawing/2014/main" val="3516389714"/>
                    </a:ext>
                  </a:extLst>
                </a:gridCol>
                <a:gridCol w="2522587">
                  <a:extLst>
                    <a:ext uri="{9D8B030D-6E8A-4147-A177-3AD203B41FA5}">
                      <a16:colId xmlns:a16="http://schemas.microsoft.com/office/drawing/2014/main" val="2265361876"/>
                    </a:ext>
                  </a:extLst>
                </a:gridCol>
                <a:gridCol w="1969798">
                  <a:extLst>
                    <a:ext uri="{9D8B030D-6E8A-4147-A177-3AD203B41FA5}">
                      <a16:colId xmlns:a16="http://schemas.microsoft.com/office/drawing/2014/main" val="1610303392"/>
                    </a:ext>
                  </a:extLst>
                </a:gridCol>
                <a:gridCol w="964093">
                  <a:extLst>
                    <a:ext uri="{9D8B030D-6E8A-4147-A177-3AD203B41FA5}">
                      <a16:colId xmlns:a16="http://schemas.microsoft.com/office/drawing/2014/main" val="1790324847"/>
                    </a:ext>
                  </a:extLst>
                </a:gridCol>
                <a:gridCol w="853116">
                  <a:extLst>
                    <a:ext uri="{9D8B030D-6E8A-4147-A177-3AD203B41FA5}">
                      <a16:colId xmlns:a16="http://schemas.microsoft.com/office/drawing/2014/main" val="2538911062"/>
                    </a:ext>
                  </a:extLst>
                </a:gridCol>
                <a:gridCol w="1907375">
                  <a:extLst>
                    <a:ext uri="{9D8B030D-6E8A-4147-A177-3AD203B41FA5}">
                      <a16:colId xmlns:a16="http://schemas.microsoft.com/office/drawing/2014/main" val="430174047"/>
                    </a:ext>
                  </a:extLst>
                </a:gridCol>
              </a:tblGrid>
              <a:tr h="308447">
                <a:tc>
                  <a:txBody>
                    <a:bodyPr/>
                    <a:lstStyle/>
                    <a:p>
                      <a:pPr algn="ctr" fontAlgn="t">
                        <a:buNone/>
                      </a:pPr>
                      <a:r>
                        <a:rPr lang="it-IT" sz="1000" b="1" u="none" strike="noStrike" noProof="0">
                          <a:solidFill>
                            <a:srgbClr val="FFFFFF"/>
                          </a:solidFill>
                          <a:effectLst/>
                        </a:rPr>
                        <a:t>Numero</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Oggetto</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Presentatore/i</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Data presentazione</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Data discussione</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Note</a:t>
                      </a:r>
                      <a:endParaRPr lang="it-IT" sz="1000" b="1" i="0" u="none" strike="noStrike" noProof="0">
                        <a:solidFill>
                          <a:srgbClr val="FFFFFF"/>
                        </a:solidFill>
                        <a:effectLst/>
                        <a:latin typeface="+mn-lt"/>
                      </a:endParaRPr>
                    </a:p>
                  </a:txBody>
                  <a:tcPr marL="6179" marR="6179" marT="6179" marB="0"/>
                </a:tc>
                <a:extLst>
                  <a:ext uri="{0D108BD9-81ED-4DB2-BD59-A6C34878D82A}">
                    <a16:rowId xmlns:a16="http://schemas.microsoft.com/office/drawing/2014/main" val="714986471"/>
                  </a:ext>
                </a:extLst>
              </a:tr>
              <a:tr h="251302">
                <a:tc>
                  <a:txBody>
                    <a:bodyPr/>
                    <a:lstStyle/>
                    <a:p>
                      <a:pPr algn="ctr" fontAlgn="b">
                        <a:buNone/>
                      </a:pPr>
                      <a:r>
                        <a:rPr lang="it-IT" sz="800" b="1" u="none" strike="noStrike" noProof="0">
                          <a:solidFill>
                            <a:srgbClr val="000000"/>
                          </a:solidFill>
                          <a:effectLst/>
                        </a:rPr>
                        <a:t>22</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Su "Revisione parametri nuovo ISEE"</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O. Greco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20/05/2015</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26/06/2018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422881068"/>
                  </a:ext>
                </a:extLst>
              </a:tr>
              <a:tr h="251302">
                <a:tc>
                  <a:txBody>
                    <a:bodyPr/>
                    <a:lstStyle/>
                    <a:p>
                      <a:pPr algn="ctr" fontAlgn="b">
                        <a:buNone/>
                      </a:pPr>
                      <a:r>
                        <a:rPr lang="it-IT" sz="800" b="1" u="none" strike="noStrike" noProof="0">
                          <a:solidFill>
                            <a:srgbClr val="000000"/>
                          </a:solidFill>
                          <a:effectLst/>
                        </a:rPr>
                        <a:t>23</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Su "Attivazione del Codice Rosa presso le aziende sanitarie ed ospedaliere della Regione Calabria"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O. Greco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20/05/2015</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26/06/2018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367645137"/>
                  </a:ext>
                </a:extLst>
              </a:tr>
              <a:tr h="251302">
                <a:tc>
                  <a:txBody>
                    <a:bodyPr/>
                    <a:lstStyle/>
                    <a:p>
                      <a:pPr algn="ctr" fontAlgn="b">
                        <a:buNone/>
                      </a:pPr>
                      <a:r>
                        <a:rPr lang="it-IT" sz="800" b="1" u="none" strike="noStrike" noProof="0">
                          <a:solidFill>
                            <a:srgbClr val="000000"/>
                          </a:solidFill>
                          <a:effectLst/>
                        </a:rPr>
                        <a:t>24</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Su "Attivazione dell'Area meteo presso il Centro Funzionale dell'ARPACAL"</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O. Greco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20/05/2015</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26/06/2018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2409717579"/>
                  </a:ext>
                </a:extLst>
              </a:tr>
              <a:tr h="372230">
                <a:tc>
                  <a:txBody>
                    <a:bodyPr/>
                    <a:lstStyle/>
                    <a:p>
                      <a:pPr algn="ctr" fontAlgn="b">
                        <a:buNone/>
                      </a:pPr>
                      <a:r>
                        <a:rPr lang="it-IT" sz="800" b="1" u="none" strike="noStrike" noProof="0">
                          <a:solidFill>
                            <a:srgbClr val="000000"/>
                          </a:solidFill>
                          <a:effectLst/>
                        </a:rPr>
                        <a:t>32</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Restituzione del cranio del brigante calabrese Giuseppe Villella al suo Comune d'origine per darne degna sepoltura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F. Cannizzaro, S. Romeo, A. Nicolò, O. Greco, G. Nucera, G. Giudiceandrea, F. Orsomarso, G. Arruzzolo, F. Sculco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15/07/2015</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26/06/2018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566694065"/>
                  </a:ext>
                </a:extLst>
              </a:tr>
              <a:tr h="372230">
                <a:tc>
                  <a:txBody>
                    <a:bodyPr/>
                    <a:lstStyle/>
                    <a:p>
                      <a:pPr algn="ctr" fontAlgn="b">
                        <a:buNone/>
                      </a:pPr>
                      <a:r>
                        <a:rPr lang="it-IT" sz="800" b="1" u="none" strike="noStrike" noProof="0">
                          <a:solidFill>
                            <a:srgbClr val="000000"/>
                          </a:solidFill>
                          <a:effectLst/>
                        </a:rPr>
                        <a:t>36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Su "Potenziamento e razionalizzazione dell'assistenza sanitaria territoriale, con particolare attenzione ai piccoli comuni e ai territori disagiati"</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D. Bevacqua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03/08/2015</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26/06/2018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2635694292"/>
                  </a:ext>
                </a:extLst>
              </a:tr>
              <a:tr h="251302">
                <a:tc>
                  <a:txBody>
                    <a:bodyPr/>
                    <a:lstStyle/>
                    <a:p>
                      <a:pPr algn="ctr" fontAlgn="b">
                        <a:buNone/>
                      </a:pPr>
                      <a:r>
                        <a:rPr lang="it-IT" sz="800" b="1" u="none" strike="noStrike" noProof="0">
                          <a:solidFill>
                            <a:srgbClr val="000000"/>
                          </a:solidFill>
                          <a:effectLst/>
                        </a:rPr>
                        <a:t>40</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Su soppressione e accorpamento della Prefettura di Vibo Valentia a quella di Catanzaro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M. Mirabello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14/09/2015</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25/09/2015</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979455672"/>
                  </a:ext>
                </a:extLst>
              </a:tr>
              <a:tr h="482316">
                <a:tc>
                  <a:txBody>
                    <a:bodyPr/>
                    <a:lstStyle/>
                    <a:p>
                      <a:pPr algn="ctr" fontAlgn="b">
                        <a:buNone/>
                      </a:pPr>
                      <a:r>
                        <a:rPr lang="it-IT" sz="800" b="1" u="none" strike="noStrike" noProof="0">
                          <a:solidFill>
                            <a:srgbClr val="000000"/>
                          </a:solidFill>
                          <a:effectLst/>
                        </a:rPr>
                        <a:t>48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In merito agli impegni dell'Italia in vista della COP 21 sui cambiamenti climatici di Parigi</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N. Irto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27/11/2015</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03/12/2015</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873523081"/>
                  </a:ext>
                </a:extLst>
              </a:tr>
              <a:tr h="251302">
                <a:tc>
                  <a:txBody>
                    <a:bodyPr/>
                    <a:lstStyle/>
                    <a:p>
                      <a:pPr algn="ctr" fontAlgn="b">
                        <a:buNone/>
                      </a:pPr>
                      <a:r>
                        <a:rPr lang="it-IT" sz="800" b="1" u="none" strike="noStrike" noProof="0">
                          <a:solidFill>
                            <a:srgbClr val="000000"/>
                          </a:solidFill>
                          <a:effectLst/>
                        </a:rPr>
                        <a:t>51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Sull'attivazione delle procedure relative alla misura 5 del PSR 2014‑2020 per l'area della Locride</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G. Arruzzolo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08/02/2016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08/02/2016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2143206002"/>
                  </a:ext>
                </a:extLst>
              </a:tr>
              <a:tr h="251302">
                <a:tc>
                  <a:txBody>
                    <a:bodyPr/>
                    <a:lstStyle/>
                    <a:p>
                      <a:pPr algn="ctr" fontAlgn="b">
                        <a:buNone/>
                      </a:pPr>
                      <a:r>
                        <a:rPr lang="it-IT" sz="800" b="1" u="none" strike="noStrike" noProof="0">
                          <a:solidFill>
                            <a:srgbClr val="000000"/>
                          </a:solidFill>
                          <a:effectLst/>
                        </a:rPr>
                        <a:t>52</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Sull'emergenza ordine pubblico e sicurezza a Lamezia Terme</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A. Scalzo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08/02/2016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08/02/2016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1951800112"/>
                  </a:ext>
                </a:extLst>
              </a:tr>
              <a:tr h="306912">
                <a:tc>
                  <a:txBody>
                    <a:bodyPr/>
                    <a:lstStyle/>
                    <a:p>
                      <a:pPr algn="ctr" fontAlgn="b">
                        <a:buNone/>
                      </a:pPr>
                      <a:r>
                        <a:rPr lang="it-IT" sz="800" b="1" u="none" strike="noStrike" noProof="0">
                          <a:solidFill>
                            <a:srgbClr val="000000"/>
                          </a:solidFill>
                          <a:effectLst/>
                        </a:rPr>
                        <a:t>59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Valorizzazione turistica dell'Altopiano Silano, approvazione Masterplan</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O. Greco, G. Aieta, D. Bevacqua, M. D'Acri, G. Giudiceandrea, C. Guccione, F. Sergio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28/06/2016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01/08/2016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1019406886"/>
                  </a:ext>
                </a:extLst>
              </a:tr>
              <a:tr h="310671">
                <a:tc>
                  <a:txBody>
                    <a:bodyPr/>
                    <a:lstStyle/>
                    <a:p>
                      <a:pPr algn="ctr" fontAlgn="b">
                        <a:buNone/>
                      </a:pPr>
                      <a:r>
                        <a:rPr lang="it-IT" sz="800" b="1" u="none" strike="noStrike" noProof="0">
                          <a:solidFill>
                            <a:srgbClr val="000000"/>
                          </a:solidFill>
                          <a:effectLst/>
                        </a:rPr>
                        <a:t>60</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Sulla costruzione della centrale termoelettrica alimentata a carbone a Saline Joniche</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A. Bova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28/06/2016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28/06/2016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2034871320"/>
                  </a:ext>
                </a:extLst>
              </a:tr>
              <a:tr h="251302">
                <a:tc>
                  <a:txBody>
                    <a:bodyPr/>
                    <a:lstStyle/>
                    <a:p>
                      <a:pPr algn="ctr" fontAlgn="b">
                        <a:buNone/>
                      </a:pPr>
                      <a:r>
                        <a:rPr lang="it-IT" sz="800" b="1" u="none" strike="noStrike" noProof="0">
                          <a:solidFill>
                            <a:srgbClr val="000000"/>
                          </a:solidFill>
                          <a:effectLst/>
                        </a:rPr>
                        <a:t>66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Partecipazione marcia per il Diritto, l'Amnistia, la Giustizia e la Libertà</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 Romeo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30/09/2016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30/09/2016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4049713416"/>
                  </a:ext>
                </a:extLst>
              </a:tr>
              <a:tr h="251302">
                <a:tc>
                  <a:txBody>
                    <a:bodyPr/>
                    <a:lstStyle/>
                    <a:p>
                      <a:pPr algn="ctr" fontAlgn="b">
                        <a:buNone/>
                      </a:pPr>
                      <a:r>
                        <a:rPr lang="it-IT" sz="800" b="1" u="none" strike="noStrike" noProof="0">
                          <a:solidFill>
                            <a:srgbClr val="000000"/>
                          </a:solidFill>
                          <a:effectLst/>
                        </a:rPr>
                        <a:t>72</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Riconoscimento "Memorial Mino Reitano", quale evento di interesse regionale</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G. Morrone, S. Romeo, F. Orsomarso, A. Nicolò, F. Cannizzaro, D. Battaglia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21/11/2016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27/01/2017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3444932599"/>
                  </a:ext>
                </a:extLst>
              </a:tr>
              <a:tr h="493157">
                <a:tc>
                  <a:txBody>
                    <a:bodyPr/>
                    <a:lstStyle/>
                    <a:p>
                      <a:pPr algn="ctr" fontAlgn="b">
                        <a:buNone/>
                      </a:pPr>
                      <a:r>
                        <a:rPr lang="it-IT" sz="800" b="1" u="none" strike="noStrike" noProof="0">
                          <a:solidFill>
                            <a:srgbClr val="000000"/>
                          </a:solidFill>
                          <a:effectLst/>
                        </a:rPr>
                        <a:t>76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In ordine al conferimento della carica di Commissario ad acta per il piano di rientro dal deficit sanitario in capo ai presidenti delle Regioni</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F. Orsomarso, F. Sergio, G. Nucera, A. Bova, S. Romeo, S. Esposito, F. Sculco, D. Tallini, G. Mangialavori, G. Giudiceandrea, O. Greco, V. Ciconte</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21/12/2016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21/12/2016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70840879"/>
                  </a:ext>
                </a:extLst>
              </a:tr>
              <a:tr h="614085">
                <a:tc>
                  <a:txBody>
                    <a:bodyPr/>
                    <a:lstStyle/>
                    <a:p>
                      <a:pPr algn="ctr" fontAlgn="b">
                        <a:buNone/>
                      </a:pPr>
                      <a:r>
                        <a:rPr lang="it-IT" sz="800" b="1" u="none" strike="noStrike" noProof="0">
                          <a:solidFill>
                            <a:srgbClr val="000000"/>
                          </a:solidFill>
                          <a:effectLst/>
                        </a:rPr>
                        <a:t>77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Per sensibilizzare il Parlamento italiano a procedere con urgenza all'approvazione del testo di legge sul biotestamento, e che consideri la libertà di coscienza e possa garantire le divergenze di pensiero che in materia contraddistinguono il singolo individuo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F. Cannizzaro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03/03/2017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29/06/2017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2627185123"/>
                  </a:ext>
                </a:extLst>
              </a:tr>
              <a:tr h="735013">
                <a:tc>
                  <a:txBody>
                    <a:bodyPr/>
                    <a:lstStyle/>
                    <a:p>
                      <a:pPr algn="ctr" fontAlgn="b">
                        <a:buNone/>
                      </a:pPr>
                      <a:r>
                        <a:rPr lang="it-IT" sz="800" b="1" u="none" strike="noStrike" noProof="0">
                          <a:solidFill>
                            <a:srgbClr val="000000"/>
                          </a:solidFill>
                          <a:effectLst/>
                        </a:rPr>
                        <a:t>88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Per sensibilizzare il Governo ed il Presidente del Consiglio dei Ministri ad intervenire con urgenza sulla vertenza in atto nell’Azienda 'Calla e Call' di Locri a seguito dell'apertura delle procedure di licenziamento collettivo per 129 dipendenti della stessa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F. Cannizzaro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01/08/2017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28/09/2017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2224269893"/>
                  </a:ext>
                </a:extLst>
              </a:tr>
            </a:tbl>
          </a:graphicData>
        </a:graphic>
      </p:graphicFrame>
      <p:sp>
        <p:nvSpPr>
          <p:cNvPr id="4" name="Segnaposto piè di pagina 3">
            <a:extLst>
              <a:ext uri="{FF2B5EF4-FFF2-40B4-BE49-F238E27FC236}">
                <a16:creationId xmlns:a16="http://schemas.microsoft.com/office/drawing/2014/main" id="{8D432D8A-B57F-2084-B280-352609898E17}"/>
              </a:ext>
            </a:extLst>
          </p:cNvPr>
          <p:cNvSpPr>
            <a:spLocks noGrp="1"/>
          </p:cNvSpPr>
          <p:nvPr>
            <p:ph type="ftr" sz="quarter" idx="11"/>
          </p:nvPr>
        </p:nvSpPr>
        <p:spPr>
          <a:xfrm>
            <a:off x="0" y="6675438"/>
            <a:ext cx="4114800" cy="182562"/>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8595BAA4-E193-9813-E281-8FDD5E61BE83}"/>
              </a:ext>
            </a:extLst>
          </p:cNvPr>
          <p:cNvSpPr txBox="1">
            <a:spLocks/>
          </p:cNvSpPr>
          <p:nvPr/>
        </p:nvSpPr>
        <p:spPr>
          <a:xfrm>
            <a:off x="3048" y="0"/>
            <a:ext cx="12188952" cy="5040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Mozioni discusse</a:t>
            </a:r>
            <a:endParaRPr lang="it-IT" sz="2800" b="1" noProof="0">
              <a:solidFill>
                <a:schemeClr val="bg1"/>
              </a:solidFill>
            </a:endParaRPr>
          </a:p>
        </p:txBody>
      </p:sp>
    </p:spTree>
    <p:extLst>
      <p:ext uri="{BB962C8B-B14F-4D97-AF65-F5344CB8AC3E}">
        <p14:creationId xmlns:p14="http://schemas.microsoft.com/office/powerpoint/2010/main" val="3102682959"/>
      </p:ext>
    </p:extLst>
  </p:cSld>
  <p:clrMapOvr>
    <a:masterClrMapping/>
  </p:clrMapOvr>
  <mc:AlternateContent xmlns:mc="http://schemas.openxmlformats.org/markup-compatibility/2006" xmlns:p14="http://schemas.microsoft.com/office/powerpoint/2010/main">
    <mc:Choice Requires="p14">
      <p:transition spd="slow" p14:dur="2000" advTm="330"/>
    </mc:Choice>
    <mc:Fallback xmlns="">
      <p:transition spd="slow" advTm="33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E6D0B-5B64-79F5-24FA-DE51141C68C2}"/>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8AC92037-4731-D0AE-E88A-3B28570A46C7}"/>
              </a:ext>
            </a:extLst>
          </p:cNvPr>
          <p:cNvSpPr>
            <a:spLocks noGrp="1"/>
          </p:cNvSpPr>
          <p:nvPr>
            <p:ph type="sldNum" sz="quarter" idx="12"/>
          </p:nvPr>
        </p:nvSpPr>
        <p:spPr/>
        <p:txBody>
          <a:bodyPr/>
          <a:lstStyle/>
          <a:p>
            <a:fld id="{C0A75620-F3D8-4140-B583-EC592D52B7F3}" type="slidenum">
              <a:rPr lang="it-IT" noProof="0" smtClean="0"/>
              <a:pPr/>
              <a:t>126</a:t>
            </a:fld>
            <a:endParaRPr lang="it-IT" noProof="0"/>
          </a:p>
        </p:txBody>
      </p:sp>
      <p:graphicFrame>
        <p:nvGraphicFramePr>
          <p:cNvPr id="4" name="Tabella 3" descr="TABELLA  X LEGISLATURA - MOZONI DISCUSSE">
            <a:extLst>
              <a:ext uri="{FF2B5EF4-FFF2-40B4-BE49-F238E27FC236}">
                <a16:creationId xmlns:a16="http://schemas.microsoft.com/office/drawing/2014/main" id="{390117EF-FD60-AC43-410E-BBD916E37FA5}"/>
              </a:ext>
            </a:extLst>
          </p:cNvPr>
          <p:cNvGraphicFramePr>
            <a:graphicFrameLocks noGrp="1"/>
          </p:cNvGraphicFramePr>
          <p:nvPr>
            <p:extLst>
              <p:ext uri="{D42A27DB-BD31-4B8C-83A1-F6EECF244321}">
                <p14:modId xmlns:p14="http://schemas.microsoft.com/office/powerpoint/2010/main" val="2315552643"/>
              </p:ext>
            </p:extLst>
          </p:nvPr>
        </p:nvGraphicFramePr>
        <p:xfrm>
          <a:off x="1510418" y="606579"/>
          <a:ext cx="9207375" cy="5911555"/>
        </p:xfrm>
        <a:graphic>
          <a:graphicData uri="http://schemas.openxmlformats.org/drawingml/2006/table">
            <a:tbl>
              <a:tblPr firstRow="1">
                <a:tableStyleId>{3C2FFA5D-87B4-456A-9821-1D502468CF0F}</a:tableStyleId>
              </a:tblPr>
              <a:tblGrid>
                <a:gridCol w="503585">
                  <a:extLst>
                    <a:ext uri="{9D8B030D-6E8A-4147-A177-3AD203B41FA5}">
                      <a16:colId xmlns:a16="http://schemas.microsoft.com/office/drawing/2014/main" val="3516389714"/>
                    </a:ext>
                  </a:extLst>
                </a:gridCol>
                <a:gridCol w="2740665">
                  <a:extLst>
                    <a:ext uri="{9D8B030D-6E8A-4147-A177-3AD203B41FA5}">
                      <a16:colId xmlns:a16="http://schemas.microsoft.com/office/drawing/2014/main" val="2265361876"/>
                    </a:ext>
                  </a:extLst>
                </a:gridCol>
                <a:gridCol w="2062761">
                  <a:extLst>
                    <a:ext uri="{9D8B030D-6E8A-4147-A177-3AD203B41FA5}">
                      <a16:colId xmlns:a16="http://schemas.microsoft.com/office/drawing/2014/main" val="1610303392"/>
                    </a:ext>
                  </a:extLst>
                </a:gridCol>
                <a:gridCol w="1009592">
                  <a:extLst>
                    <a:ext uri="{9D8B030D-6E8A-4147-A177-3AD203B41FA5}">
                      <a16:colId xmlns:a16="http://schemas.microsoft.com/office/drawing/2014/main" val="1790324847"/>
                    </a:ext>
                  </a:extLst>
                </a:gridCol>
                <a:gridCol w="893380">
                  <a:extLst>
                    <a:ext uri="{9D8B030D-6E8A-4147-A177-3AD203B41FA5}">
                      <a16:colId xmlns:a16="http://schemas.microsoft.com/office/drawing/2014/main" val="2538911062"/>
                    </a:ext>
                  </a:extLst>
                </a:gridCol>
                <a:gridCol w="1997392">
                  <a:extLst>
                    <a:ext uri="{9D8B030D-6E8A-4147-A177-3AD203B41FA5}">
                      <a16:colId xmlns:a16="http://schemas.microsoft.com/office/drawing/2014/main" val="430174047"/>
                    </a:ext>
                  </a:extLst>
                </a:gridCol>
              </a:tblGrid>
              <a:tr h="304971">
                <a:tc>
                  <a:txBody>
                    <a:bodyPr/>
                    <a:lstStyle/>
                    <a:p>
                      <a:pPr algn="ctr" fontAlgn="t">
                        <a:buNone/>
                      </a:pPr>
                      <a:r>
                        <a:rPr lang="it-IT" sz="1000" b="1" u="none" strike="noStrike" noProof="0">
                          <a:solidFill>
                            <a:srgbClr val="FFFFFF"/>
                          </a:solidFill>
                          <a:effectLst/>
                        </a:rPr>
                        <a:t>Numero</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Oggetto</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Presentatore/i</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Data presentazione</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Data discussione</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Note</a:t>
                      </a:r>
                      <a:endParaRPr lang="it-IT" sz="1000" b="1" i="0" u="none" strike="noStrike" noProof="0">
                        <a:solidFill>
                          <a:srgbClr val="FFFFFF"/>
                        </a:solidFill>
                        <a:effectLst/>
                        <a:latin typeface="+mn-lt"/>
                      </a:endParaRPr>
                    </a:p>
                  </a:txBody>
                  <a:tcPr marL="6179" marR="6179" marT="6179" marB="0"/>
                </a:tc>
                <a:extLst>
                  <a:ext uri="{0D108BD9-81ED-4DB2-BD59-A6C34878D82A}">
                    <a16:rowId xmlns:a16="http://schemas.microsoft.com/office/drawing/2014/main" val="714986471"/>
                  </a:ext>
                </a:extLst>
              </a:tr>
              <a:tr h="607164">
                <a:tc>
                  <a:txBody>
                    <a:bodyPr/>
                    <a:lstStyle/>
                    <a:p>
                      <a:pPr algn="ctr" fontAlgn="b">
                        <a:buNone/>
                      </a:pPr>
                      <a:r>
                        <a:rPr lang="it-IT" sz="800" b="1" u="none" strike="noStrike" noProof="0">
                          <a:solidFill>
                            <a:srgbClr val="000000"/>
                          </a:solidFill>
                          <a:effectLst/>
                        </a:rPr>
                        <a:t>91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Sull’inserimento nel prossimo assestamento del bilancio 2017 del provvedimento volto a garantire le spettanze obbligatorie della mano d’opera impiegata nei piani attuativi di forestazione dei Consorzi di Bonifica nel periodo 2001‑2015</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G. Nucera, A. Nicolò, F. Cannizzaro, D. Battaglia, G. Arruzzolo, F. Orsomarso, S. Esposito, A. Bova, D. Tallini, W. Ferro, G. Graziano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08/09/2017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26/10/2017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422881068"/>
                  </a:ext>
                </a:extLst>
              </a:tr>
              <a:tr h="846294">
                <a:tc>
                  <a:txBody>
                    <a:bodyPr/>
                    <a:lstStyle/>
                    <a:p>
                      <a:pPr algn="ctr" fontAlgn="b">
                        <a:buNone/>
                      </a:pPr>
                      <a:r>
                        <a:rPr lang="it-IT" sz="800" b="1" u="none" strike="noStrike" noProof="0">
                          <a:solidFill>
                            <a:srgbClr val="000000"/>
                          </a:solidFill>
                          <a:effectLst/>
                        </a:rPr>
                        <a:t>92</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Affinché si intervenga presso la rappresentanza designata dal socio pubblico Regione Calabria in seno alla società di gestione S.A.CAL. S.p.A. e presso la Prefettura di Reggio Calabria al fine di annullare il licenziamento avvenuto di 13 dipendenti della società Sicurcenter S.p.A. addetti al servizio di controllo e sicurezza dell’aeroporto "Tito Minniti"</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F. Cannizzaro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18/09/2017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28/09/2017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367645137"/>
                  </a:ext>
                </a:extLst>
              </a:tr>
              <a:tr h="248470">
                <a:tc>
                  <a:txBody>
                    <a:bodyPr/>
                    <a:lstStyle/>
                    <a:p>
                      <a:pPr algn="ctr" fontAlgn="b">
                        <a:buNone/>
                      </a:pPr>
                      <a:r>
                        <a:rPr lang="it-IT" sz="800" b="1" u="none" strike="noStrike" noProof="0">
                          <a:solidFill>
                            <a:srgbClr val="000000"/>
                          </a:solidFill>
                          <a:effectLst/>
                        </a:rPr>
                        <a:t>93</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In ordine alle mancate retribuzioni dei lavoratori ex mobilità in deroga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G. Arruzzolo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19/09/2017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28/09/2017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2409717579"/>
                  </a:ext>
                </a:extLst>
              </a:tr>
              <a:tr h="248470">
                <a:tc>
                  <a:txBody>
                    <a:bodyPr/>
                    <a:lstStyle/>
                    <a:p>
                      <a:pPr algn="ctr" fontAlgn="b">
                        <a:buNone/>
                      </a:pPr>
                      <a:r>
                        <a:rPr lang="it-IT" sz="800" b="1" u="none" strike="noStrike" noProof="0">
                          <a:solidFill>
                            <a:srgbClr val="000000"/>
                          </a:solidFill>
                          <a:effectLst/>
                        </a:rPr>
                        <a:t>95</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Casa della Salute di Chiaravalle Centrale (CZ)</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 Esposito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28/09/2017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28/09/2017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566694065"/>
                  </a:ext>
                </a:extLst>
              </a:tr>
              <a:tr h="846294">
                <a:tc>
                  <a:txBody>
                    <a:bodyPr/>
                    <a:lstStyle/>
                    <a:p>
                      <a:pPr algn="ctr" fontAlgn="b">
                        <a:buNone/>
                      </a:pPr>
                      <a:r>
                        <a:rPr lang="it-IT" sz="800" b="1" u="none" strike="noStrike" noProof="0">
                          <a:solidFill>
                            <a:srgbClr val="000000"/>
                          </a:solidFill>
                          <a:effectLst/>
                        </a:rPr>
                        <a:t>96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Al fine di riconoscere all'associazione sportiva dilettantistica R.C. Basket in Carrozzina di Reggio Calabria, unica per genere e finalità sull'intero territorio regionale, l’adeguato sostentamento economico che consenta di proseguire il percorso sportivo e solidale volto alla sensibilizzazione verso la Normale Diversità, perseguito anche in ambito nazionale</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F. Cannizzaro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23/10/2017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19/12/2017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2635694292"/>
                  </a:ext>
                </a:extLst>
              </a:tr>
              <a:tr h="248470">
                <a:tc>
                  <a:txBody>
                    <a:bodyPr/>
                    <a:lstStyle/>
                    <a:p>
                      <a:pPr algn="ctr" fontAlgn="b">
                        <a:buNone/>
                      </a:pPr>
                      <a:r>
                        <a:rPr lang="it-IT" sz="800" b="1" u="none" strike="noStrike" noProof="0">
                          <a:solidFill>
                            <a:srgbClr val="000000"/>
                          </a:solidFill>
                          <a:effectLst/>
                        </a:rPr>
                        <a:t>99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Sullo stato di attuazione della Rete Oncologica Calabrese Hub &amp; Spoke ad integrazione territoriale</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 Esposito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09/11/2017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21/05/2018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979455672"/>
                  </a:ext>
                </a:extLst>
              </a:tr>
              <a:tr h="752621">
                <a:tc>
                  <a:txBody>
                    <a:bodyPr/>
                    <a:lstStyle/>
                    <a:p>
                      <a:pPr algn="ctr" fontAlgn="b">
                        <a:buNone/>
                      </a:pPr>
                      <a:r>
                        <a:rPr lang="it-IT" sz="800" b="1" u="none" strike="noStrike" noProof="0">
                          <a:solidFill>
                            <a:srgbClr val="000000"/>
                          </a:solidFill>
                          <a:effectLst/>
                        </a:rPr>
                        <a:t>101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In ordine alla valorizzazione dei professionisti componenti gruppi di assistenza tecnica presso la Regione Calabria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F. Sergio, S. Esposito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14/11/2017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18/01/2018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873523081"/>
                  </a:ext>
                </a:extLst>
              </a:tr>
              <a:tr h="248470">
                <a:tc>
                  <a:txBody>
                    <a:bodyPr/>
                    <a:lstStyle/>
                    <a:p>
                      <a:pPr algn="ctr" fontAlgn="b">
                        <a:buNone/>
                      </a:pPr>
                      <a:r>
                        <a:rPr lang="it-IT" sz="800" b="1" u="none" strike="noStrike" noProof="0">
                          <a:solidFill>
                            <a:srgbClr val="000000"/>
                          </a:solidFill>
                          <a:effectLst/>
                        </a:rPr>
                        <a:t>103</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Istituzione del Centro Regionale di Farmacovigilanza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 Esposito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30/11/2017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21/05/2018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2143206002"/>
                  </a:ext>
                </a:extLst>
              </a:tr>
              <a:tr h="248470">
                <a:tc>
                  <a:txBody>
                    <a:bodyPr/>
                    <a:lstStyle/>
                    <a:p>
                      <a:pPr algn="ctr" fontAlgn="b">
                        <a:buNone/>
                      </a:pPr>
                      <a:r>
                        <a:rPr lang="it-IT" sz="800" b="1" u="none" strike="noStrike" noProof="0">
                          <a:solidFill>
                            <a:srgbClr val="000000"/>
                          </a:solidFill>
                          <a:effectLst/>
                        </a:rPr>
                        <a:t>109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Sul riconoscimento del diploma in tecnico dei Servizi Sociali quale qualifica in operatore socio sanitario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G. Gallo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18/12/2017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01/02/2018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1951800112"/>
                  </a:ext>
                </a:extLst>
              </a:tr>
              <a:tr h="363585">
                <a:tc>
                  <a:txBody>
                    <a:bodyPr/>
                    <a:lstStyle/>
                    <a:p>
                      <a:pPr algn="ctr" fontAlgn="b">
                        <a:buNone/>
                      </a:pPr>
                      <a:r>
                        <a:rPr lang="it-IT" sz="800" b="1" u="none" strike="noStrike" noProof="0">
                          <a:solidFill>
                            <a:srgbClr val="000000"/>
                          </a:solidFill>
                          <a:effectLst/>
                        </a:rPr>
                        <a:t>110</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In merito al completamento della nuova trasversale delle Serre</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A. Bova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17/01/2018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01/02/2018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1019406886"/>
                  </a:ext>
                </a:extLst>
              </a:tr>
              <a:tr h="607164">
                <a:tc>
                  <a:txBody>
                    <a:bodyPr/>
                    <a:lstStyle/>
                    <a:p>
                      <a:pPr algn="ctr" fontAlgn="b">
                        <a:buNone/>
                      </a:pPr>
                      <a:r>
                        <a:rPr lang="it-IT" sz="800" b="1" u="none" strike="noStrike" noProof="0">
                          <a:solidFill>
                            <a:srgbClr val="000000"/>
                          </a:solidFill>
                          <a:effectLst/>
                        </a:rPr>
                        <a:t>111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In ordine al Protocollo d'intesa sperimentale INPS Calabria – Regione Calabria per l'affidamento delle funzioni relative all'accertamento dei requisiti sanitari in materia di invalidità civile, cecità civile, sordità civile, disabilità e handicap</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G. Arruzzolo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18/01/2018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01/02/2018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2034871320"/>
                  </a:ext>
                </a:extLst>
              </a:tr>
              <a:tr h="248470">
                <a:tc>
                  <a:txBody>
                    <a:bodyPr/>
                    <a:lstStyle/>
                    <a:p>
                      <a:pPr algn="ctr" fontAlgn="b">
                        <a:buNone/>
                      </a:pPr>
                      <a:r>
                        <a:rPr lang="it-IT" sz="800" b="1" u="none" strike="noStrike" noProof="0">
                          <a:solidFill>
                            <a:srgbClr val="000000"/>
                          </a:solidFill>
                          <a:effectLst/>
                        </a:rPr>
                        <a:t>112</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Sul miglioramento e sostentamento del Parco Astronomico Lilio di Savelli</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O. Greco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24/01/2018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21/05/2018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4049713416"/>
                  </a:ext>
                </a:extLst>
              </a:tr>
            </a:tbl>
          </a:graphicData>
        </a:graphic>
      </p:graphicFrame>
      <p:sp>
        <p:nvSpPr>
          <p:cNvPr id="5" name="Segnaposto piè di pagina 4">
            <a:extLst>
              <a:ext uri="{FF2B5EF4-FFF2-40B4-BE49-F238E27FC236}">
                <a16:creationId xmlns:a16="http://schemas.microsoft.com/office/drawing/2014/main" id="{04971225-FAA2-3CCC-639F-B4BA1B1643F6}"/>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01F6C1BC-DA1D-38F2-0815-7D106C2A8968}"/>
              </a:ext>
            </a:extLst>
          </p:cNvPr>
          <p:cNvSpPr txBox="1">
            <a:spLocks/>
          </p:cNvSpPr>
          <p:nvPr/>
        </p:nvSpPr>
        <p:spPr>
          <a:xfrm>
            <a:off x="3048" y="0"/>
            <a:ext cx="12188952" cy="5040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Mozioni discusse</a:t>
            </a:r>
            <a:endParaRPr lang="it-IT" sz="2800" b="1" noProof="0">
              <a:solidFill>
                <a:schemeClr val="bg1"/>
              </a:solidFill>
            </a:endParaRPr>
          </a:p>
        </p:txBody>
      </p:sp>
    </p:spTree>
    <p:extLst>
      <p:ext uri="{BB962C8B-B14F-4D97-AF65-F5344CB8AC3E}">
        <p14:creationId xmlns:p14="http://schemas.microsoft.com/office/powerpoint/2010/main" val="4229670187"/>
      </p:ext>
    </p:extLst>
  </p:cSld>
  <p:clrMapOvr>
    <a:masterClrMapping/>
  </p:clrMapOvr>
  <mc:AlternateContent xmlns:mc="http://schemas.openxmlformats.org/markup-compatibility/2006" xmlns:p14="http://schemas.microsoft.com/office/powerpoint/2010/main">
    <mc:Choice Requires="p14">
      <p:transition spd="slow" p14:dur="2000" advTm="493"/>
    </mc:Choice>
    <mc:Fallback xmlns="">
      <p:transition spd="slow" advTm="493"/>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EBBA5-636E-159C-00FE-9F8ACCEE7822}"/>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25C26891-4B69-D422-3210-AFB1E1F666B3}"/>
              </a:ext>
            </a:extLst>
          </p:cNvPr>
          <p:cNvSpPr>
            <a:spLocks noGrp="1"/>
          </p:cNvSpPr>
          <p:nvPr>
            <p:ph type="sldNum" sz="quarter" idx="12"/>
          </p:nvPr>
        </p:nvSpPr>
        <p:spPr/>
        <p:txBody>
          <a:bodyPr/>
          <a:lstStyle/>
          <a:p>
            <a:fld id="{C0A75620-F3D8-4140-B583-EC592D52B7F3}" type="slidenum">
              <a:rPr lang="it-IT" noProof="0" smtClean="0"/>
              <a:pPr/>
              <a:t>127</a:t>
            </a:fld>
            <a:endParaRPr lang="it-IT" noProof="0"/>
          </a:p>
        </p:txBody>
      </p:sp>
      <p:graphicFrame>
        <p:nvGraphicFramePr>
          <p:cNvPr id="5" name="Tabella 4" descr="TABELLA  X LEGISLATURA - MOZONI DISCUSSE">
            <a:extLst>
              <a:ext uri="{FF2B5EF4-FFF2-40B4-BE49-F238E27FC236}">
                <a16:creationId xmlns:a16="http://schemas.microsoft.com/office/drawing/2014/main" id="{4DAE6D67-5708-22E7-CC98-BD1D5669666D}"/>
              </a:ext>
            </a:extLst>
          </p:cNvPr>
          <p:cNvGraphicFramePr>
            <a:graphicFrameLocks noGrp="1"/>
          </p:cNvGraphicFramePr>
          <p:nvPr>
            <p:extLst>
              <p:ext uri="{D42A27DB-BD31-4B8C-83A1-F6EECF244321}">
                <p14:modId xmlns:p14="http://schemas.microsoft.com/office/powerpoint/2010/main" val="2755934245"/>
              </p:ext>
            </p:extLst>
          </p:nvPr>
        </p:nvGraphicFramePr>
        <p:xfrm>
          <a:off x="1501365" y="742380"/>
          <a:ext cx="9207375" cy="5658279"/>
        </p:xfrm>
        <a:graphic>
          <a:graphicData uri="http://schemas.openxmlformats.org/drawingml/2006/table">
            <a:tbl>
              <a:tblPr firstRow="1">
                <a:tableStyleId>{3C2FFA5D-87B4-456A-9821-1D502468CF0F}</a:tableStyleId>
              </a:tblPr>
              <a:tblGrid>
                <a:gridCol w="503585">
                  <a:extLst>
                    <a:ext uri="{9D8B030D-6E8A-4147-A177-3AD203B41FA5}">
                      <a16:colId xmlns:a16="http://schemas.microsoft.com/office/drawing/2014/main" val="3516389714"/>
                    </a:ext>
                  </a:extLst>
                </a:gridCol>
                <a:gridCol w="2740665">
                  <a:extLst>
                    <a:ext uri="{9D8B030D-6E8A-4147-A177-3AD203B41FA5}">
                      <a16:colId xmlns:a16="http://schemas.microsoft.com/office/drawing/2014/main" val="2265361876"/>
                    </a:ext>
                  </a:extLst>
                </a:gridCol>
                <a:gridCol w="2062761">
                  <a:extLst>
                    <a:ext uri="{9D8B030D-6E8A-4147-A177-3AD203B41FA5}">
                      <a16:colId xmlns:a16="http://schemas.microsoft.com/office/drawing/2014/main" val="1610303392"/>
                    </a:ext>
                  </a:extLst>
                </a:gridCol>
                <a:gridCol w="1009592">
                  <a:extLst>
                    <a:ext uri="{9D8B030D-6E8A-4147-A177-3AD203B41FA5}">
                      <a16:colId xmlns:a16="http://schemas.microsoft.com/office/drawing/2014/main" val="1790324847"/>
                    </a:ext>
                  </a:extLst>
                </a:gridCol>
                <a:gridCol w="893380">
                  <a:extLst>
                    <a:ext uri="{9D8B030D-6E8A-4147-A177-3AD203B41FA5}">
                      <a16:colId xmlns:a16="http://schemas.microsoft.com/office/drawing/2014/main" val="2538911062"/>
                    </a:ext>
                  </a:extLst>
                </a:gridCol>
                <a:gridCol w="1997392">
                  <a:extLst>
                    <a:ext uri="{9D8B030D-6E8A-4147-A177-3AD203B41FA5}">
                      <a16:colId xmlns:a16="http://schemas.microsoft.com/office/drawing/2014/main" val="430174047"/>
                    </a:ext>
                  </a:extLst>
                </a:gridCol>
              </a:tblGrid>
              <a:tr h="302393">
                <a:tc>
                  <a:txBody>
                    <a:bodyPr/>
                    <a:lstStyle/>
                    <a:p>
                      <a:pPr algn="ctr" fontAlgn="t">
                        <a:buNone/>
                      </a:pPr>
                      <a:r>
                        <a:rPr lang="it-IT" sz="1000" b="1" u="none" strike="noStrike" noProof="0">
                          <a:solidFill>
                            <a:srgbClr val="FFFFFF"/>
                          </a:solidFill>
                          <a:effectLst/>
                        </a:rPr>
                        <a:t>Numero</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Oggetto</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Presentatore/i</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Data presentazione</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Data discussione</a:t>
                      </a:r>
                      <a:endParaRPr lang="it-IT" sz="1000" b="1" i="0" u="none" strike="noStrike" noProof="0">
                        <a:solidFill>
                          <a:srgbClr val="FFFFFF"/>
                        </a:solidFill>
                        <a:effectLst/>
                        <a:latin typeface="+mn-lt"/>
                      </a:endParaRPr>
                    </a:p>
                  </a:txBody>
                  <a:tcPr marL="6179" marR="6179" marT="6179" marB="0"/>
                </a:tc>
                <a:tc>
                  <a:txBody>
                    <a:bodyPr/>
                    <a:lstStyle/>
                    <a:p>
                      <a:pPr algn="ctr" fontAlgn="t">
                        <a:buNone/>
                      </a:pPr>
                      <a:r>
                        <a:rPr lang="it-IT" sz="1000" b="1" u="none" strike="noStrike" noProof="0">
                          <a:solidFill>
                            <a:srgbClr val="FFFFFF"/>
                          </a:solidFill>
                          <a:effectLst/>
                        </a:rPr>
                        <a:t>Note</a:t>
                      </a:r>
                      <a:endParaRPr lang="it-IT" sz="1000" b="1" i="0" u="none" strike="noStrike" noProof="0">
                        <a:solidFill>
                          <a:srgbClr val="FFFFFF"/>
                        </a:solidFill>
                        <a:effectLst/>
                        <a:latin typeface="+mn-lt"/>
                      </a:endParaRPr>
                    </a:p>
                  </a:txBody>
                  <a:tcPr marL="6179" marR="6179" marT="6179" marB="0"/>
                </a:tc>
                <a:extLst>
                  <a:ext uri="{0D108BD9-81ED-4DB2-BD59-A6C34878D82A}">
                    <a16:rowId xmlns:a16="http://schemas.microsoft.com/office/drawing/2014/main" val="714986471"/>
                  </a:ext>
                </a:extLst>
              </a:tr>
              <a:tr h="1550464">
                <a:tc>
                  <a:txBody>
                    <a:bodyPr/>
                    <a:lstStyle/>
                    <a:p>
                      <a:pPr algn="ctr" fontAlgn="b">
                        <a:buNone/>
                      </a:pPr>
                      <a:r>
                        <a:rPr lang="it-IT" sz="800" b="1" u="none" strike="noStrike" noProof="0">
                          <a:solidFill>
                            <a:srgbClr val="000000"/>
                          </a:solidFill>
                          <a:effectLst/>
                        </a:rPr>
                        <a:t>116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Mozione di solidarietà in favore della popolazione curda perseguitata nei territori della Siria e dell'Iraq, per porre in essere azioni volte ad attivare le misure umanitarie necessarie ad assistere il popolo curdo, coinvolgendo le organizzazioni non governative presenti in loco e per chiedere al Governo italiano di attivarsi presso il Governo iracheno per la fine della repressione contro i curdi e, vista l'offensiva militare posta in essere dalla Turchia nei confronti del cantone curdo di Afrin e del territorio Rojava, di intervenire presso quello turco al fine di ottenere la cessazione degli attacchi indiscriminati nei confronti della relativa popolazione, promuovendo inoltre la condanna di quanto avvenuto in tutte le sedi istituzionali opportune</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F. Sergio, G. Giudiceandrea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03/04/2018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21/05/2018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422881068"/>
                  </a:ext>
                </a:extLst>
              </a:tr>
              <a:tr h="364924">
                <a:tc>
                  <a:txBody>
                    <a:bodyPr/>
                    <a:lstStyle/>
                    <a:p>
                      <a:pPr algn="ctr" fontAlgn="b">
                        <a:buNone/>
                      </a:pPr>
                      <a:r>
                        <a:rPr lang="it-IT" sz="800" b="1" u="none" strike="noStrike" noProof="0">
                          <a:solidFill>
                            <a:srgbClr val="000000"/>
                          </a:solidFill>
                          <a:effectLst/>
                        </a:rPr>
                        <a:t>121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Avvio negoziato con il Governo per sottoscrizione Intesa ex articolo 116, comma terzo, della Costituzione – Autonomia differenziata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V. Pasqua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31/05/2018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30/01/2019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Assorbita nella Risoluzione n. 1 del 30.01.2019</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367645137"/>
                  </a:ext>
                </a:extLst>
              </a:tr>
              <a:tr h="364924">
                <a:tc>
                  <a:txBody>
                    <a:bodyPr/>
                    <a:lstStyle/>
                    <a:p>
                      <a:pPr algn="ctr" fontAlgn="b">
                        <a:buNone/>
                      </a:pPr>
                      <a:r>
                        <a:rPr lang="it-IT" sz="800" b="1" u="none" strike="noStrike" noProof="0">
                          <a:solidFill>
                            <a:srgbClr val="000000"/>
                          </a:solidFill>
                          <a:effectLst/>
                        </a:rPr>
                        <a:t>138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Richiesta per il riconoscimento dello stato di calamità naturale a sostegno delle imprese agricole danneggiate da pesanti eventi atmosferici</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A. Nicolò</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12/12/2018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19/12/2018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2409717579"/>
                  </a:ext>
                </a:extLst>
              </a:tr>
              <a:tr h="246370">
                <a:tc>
                  <a:txBody>
                    <a:bodyPr/>
                    <a:lstStyle/>
                    <a:p>
                      <a:pPr algn="ctr" fontAlgn="b">
                        <a:buNone/>
                      </a:pPr>
                      <a:r>
                        <a:rPr lang="it-IT" sz="800" b="1" u="none" strike="noStrike" noProof="0">
                          <a:solidFill>
                            <a:srgbClr val="000000"/>
                          </a:solidFill>
                          <a:effectLst/>
                        </a:rPr>
                        <a:t>140</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In merito alla Terme Luigiane</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G. Aieta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22/01/2019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22/01/2019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566694065"/>
                  </a:ext>
                </a:extLst>
              </a:tr>
              <a:tr h="246370">
                <a:tc>
                  <a:txBody>
                    <a:bodyPr/>
                    <a:lstStyle/>
                    <a:p>
                      <a:pPr algn="ctr" fontAlgn="b">
                        <a:buNone/>
                      </a:pPr>
                      <a:r>
                        <a:rPr lang="it-IT" sz="800" b="1" u="none" strike="noStrike" noProof="0">
                          <a:solidFill>
                            <a:srgbClr val="000000"/>
                          </a:solidFill>
                          <a:effectLst/>
                        </a:rPr>
                        <a:t>142</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Sul processo attuativo del regionalismo differenziato ex articolo 116, comma 3, Costituzione</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D. Bevacqua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25/01/2019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30/01/2019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Assorbita nella Risoluzione n. 1 del 30.01.2019</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2635694292"/>
                  </a:ext>
                </a:extLst>
              </a:tr>
              <a:tr h="246370">
                <a:tc>
                  <a:txBody>
                    <a:bodyPr/>
                    <a:lstStyle/>
                    <a:p>
                      <a:pPr algn="ctr" fontAlgn="b">
                        <a:buNone/>
                      </a:pPr>
                      <a:r>
                        <a:rPr lang="it-IT" sz="800" b="1" u="none" strike="noStrike" noProof="0">
                          <a:solidFill>
                            <a:srgbClr val="000000"/>
                          </a:solidFill>
                          <a:effectLst/>
                        </a:rPr>
                        <a:t>144</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Sul regionalismo differenziato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O. Greco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29/01/2019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30/01/2019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Assorbita nella Risoluzione n. 1 del 30.01.2019</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979455672"/>
                  </a:ext>
                </a:extLst>
              </a:tr>
              <a:tr h="746259">
                <a:tc>
                  <a:txBody>
                    <a:bodyPr/>
                    <a:lstStyle/>
                    <a:p>
                      <a:pPr algn="ctr" fontAlgn="b">
                        <a:buNone/>
                      </a:pPr>
                      <a:r>
                        <a:rPr lang="it-IT" sz="800" b="1" u="none" strike="noStrike" noProof="0">
                          <a:solidFill>
                            <a:srgbClr val="000000"/>
                          </a:solidFill>
                          <a:effectLst/>
                        </a:rPr>
                        <a:t>145</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In ordine all'avvio delle procedure finalizzate all'attribuzione di condizioni particolari di autonomia ai sensi dell'articolo 116, comma terzo della Costituzione</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C. Parente, D. Tallini, G. Gallo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29/01/2019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30/01/2019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Assorbita nella Risoluzione n. 1 del 30.01.2019</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873523081"/>
                  </a:ext>
                </a:extLst>
              </a:tr>
              <a:tr h="246370">
                <a:tc>
                  <a:txBody>
                    <a:bodyPr/>
                    <a:lstStyle/>
                    <a:p>
                      <a:pPr algn="ctr" fontAlgn="b">
                        <a:buNone/>
                      </a:pPr>
                      <a:r>
                        <a:rPr lang="it-IT" sz="800" b="1" u="none" strike="noStrike" noProof="0">
                          <a:solidFill>
                            <a:srgbClr val="000000"/>
                          </a:solidFill>
                          <a:effectLst/>
                        </a:rPr>
                        <a:t>157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In ordine alle iniziative da intraprendere per scongiurare la chiusura di Radio Radicale</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N. Irto, G. Gallo, S. Romeo, G. Arruzzolo, C. Parente, A. Scalzo, F. Sculco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29/04/2019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29/04/2019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2143206002"/>
                  </a:ext>
                </a:extLst>
              </a:tr>
              <a:tr h="246370">
                <a:tc>
                  <a:txBody>
                    <a:bodyPr/>
                    <a:lstStyle/>
                    <a:p>
                      <a:pPr algn="ctr" fontAlgn="b">
                        <a:buNone/>
                      </a:pPr>
                      <a:r>
                        <a:rPr lang="it-IT" sz="800" b="1" u="none" strike="noStrike" noProof="0">
                          <a:solidFill>
                            <a:srgbClr val="000000"/>
                          </a:solidFill>
                          <a:effectLst/>
                        </a:rPr>
                        <a:t>160</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Sull'inserimento della Diga sul fiume Melito nel Decreto sblocca cantieri</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D. Tallini, G. Arruzzolo, G. Neri, G. Gallo, S. Esposito, C. Parente, V. Pasqua, A. Scalzo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17/06/2019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15/07/2019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1951800112"/>
                  </a:ext>
                </a:extLst>
              </a:tr>
              <a:tr h="360511">
                <a:tc>
                  <a:txBody>
                    <a:bodyPr/>
                    <a:lstStyle/>
                    <a:p>
                      <a:pPr algn="ctr" fontAlgn="b">
                        <a:buNone/>
                      </a:pPr>
                      <a:r>
                        <a:rPr lang="it-IT" sz="800" b="1" u="none" strike="noStrike" noProof="0">
                          <a:solidFill>
                            <a:srgbClr val="000000"/>
                          </a:solidFill>
                          <a:effectLst/>
                        </a:rPr>
                        <a:t>161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Sul riconoscimento diagnosi e cura della fibromialgia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 Esposito, D. Battaglia, G. Pedà, C. Guccione, M. Mirabello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15/07/2019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15/07/2019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1019406886"/>
                  </a:ext>
                </a:extLst>
              </a:tr>
              <a:tr h="483478">
                <a:tc>
                  <a:txBody>
                    <a:bodyPr/>
                    <a:lstStyle/>
                    <a:p>
                      <a:pPr algn="ctr" fontAlgn="b">
                        <a:buNone/>
                      </a:pPr>
                      <a:r>
                        <a:rPr lang="it-IT" sz="800" b="1" u="none" strike="noStrike" noProof="0">
                          <a:solidFill>
                            <a:srgbClr val="000000"/>
                          </a:solidFill>
                          <a:effectLst/>
                        </a:rPr>
                        <a:t>164</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Storicizzazione precari Regione Calabria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C. Guccione, F. D'Agostino, D. Giannetta, D. Battaglia, G. Neri, D. Tallini, G. Gentile, S. Esposito, G. Gallo, G. Pedà, F. Orsomarso, C. Parente, G. Giudiceandrea, M. Mirabello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30/09/2019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30/09/2019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2034871320"/>
                  </a:ext>
                </a:extLst>
              </a:tr>
              <a:tr h="127816">
                <a:tc>
                  <a:txBody>
                    <a:bodyPr/>
                    <a:lstStyle/>
                    <a:p>
                      <a:pPr algn="ctr" fontAlgn="b">
                        <a:buNone/>
                      </a:pPr>
                      <a:endParaRPr lang="it-IT" sz="800" b="1" i="0" u="none" strike="noStrike" noProof="0">
                        <a:solidFill>
                          <a:srgbClr val="000000"/>
                        </a:solidFill>
                        <a:effectLst/>
                        <a:latin typeface="+mn-lt"/>
                      </a:endParaRPr>
                    </a:p>
                  </a:txBody>
                  <a:tcPr marL="9525" marR="9525" marT="9525" marB="0" anchor="b"/>
                </a:tc>
                <a:tc>
                  <a:txBody>
                    <a:bodyPr/>
                    <a:lstStyle/>
                    <a:p>
                      <a:pPr algn="l" fontAlgn="b">
                        <a:buNone/>
                      </a:pPr>
                      <a:endParaRPr lang="it-IT" sz="800" b="1" i="0" u="none" strike="noStrike" noProof="0">
                        <a:solidFill>
                          <a:srgbClr val="000000"/>
                        </a:solidFill>
                        <a:effectLst/>
                        <a:latin typeface="+mn-lt"/>
                      </a:endParaRPr>
                    </a:p>
                  </a:txBody>
                  <a:tcPr marL="9525" marR="9525" marT="9525" marB="0" anchor="b"/>
                </a:tc>
                <a:tc>
                  <a:txBody>
                    <a:bodyPr/>
                    <a:lstStyle/>
                    <a:p>
                      <a:pPr algn="l" fontAlgn="b">
                        <a:buNone/>
                      </a:pPr>
                      <a:endParaRPr lang="it-IT" sz="800" b="1" i="0" u="none" strike="noStrike" noProof="0">
                        <a:solidFill>
                          <a:srgbClr val="000000"/>
                        </a:solidFill>
                        <a:effectLst/>
                        <a:latin typeface="+mn-lt"/>
                      </a:endParaRPr>
                    </a:p>
                  </a:txBody>
                  <a:tcPr marL="9525" marR="9525" marT="9525" marB="0" anchor="b"/>
                </a:tc>
                <a:tc>
                  <a:txBody>
                    <a:bodyPr/>
                    <a:lstStyle/>
                    <a:p>
                      <a:pPr algn="l" fontAlgn="b">
                        <a:buNone/>
                      </a:pPr>
                      <a:endParaRPr lang="it-IT" sz="800" b="1" i="0" u="none" strike="noStrike" noProof="0">
                        <a:solidFill>
                          <a:srgbClr val="000000"/>
                        </a:solidFill>
                        <a:effectLst/>
                        <a:latin typeface="+mn-lt"/>
                      </a:endParaRPr>
                    </a:p>
                  </a:txBody>
                  <a:tcPr marL="9525" marR="9525" marT="9525" marB="0" anchor="b"/>
                </a:tc>
                <a:tc>
                  <a:txBody>
                    <a:bodyPr/>
                    <a:lstStyle/>
                    <a:p>
                      <a:pPr algn="l" fontAlgn="b">
                        <a:buNone/>
                      </a:pPr>
                      <a:endParaRPr lang="it-IT" sz="800" b="1" i="0" u="none" strike="noStrike" noProof="0">
                        <a:solidFill>
                          <a:srgbClr val="000000"/>
                        </a:solidFill>
                        <a:effectLst/>
                        <a:latin typeface="+mn-lt"/>
                      </a:endParaRPr>
                    </a:p>
                  </a:txBody>
                  <a:tcPr marL="9525" marR="9525" marT="9525" marB="0" anchor="b"/>
                </a:tc>
                <a:tc>
                  <a:txBody>
                    <a:bodyPr/>
                    <a:lstStyle/>
                    <a:p>
                      <a:pPr algn="l" fontAlgn="b">
                        <a:buNone/>
                      </a:pP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4049713416"/>
                  </a:ext>
                </a:extLst>
              </a:tr>
            </a:tbl>
          </a:graphicData>
        </a:graphic>
      </p:graphicFrame>
      <p:sp>
        <p:nvSpPr>
          <p:cNvPr id="4" name="Segnaposto piè di pagina 3">
            <a:extLst>
              <a:ext uri="{FF2B5EF4-FFF2-40B4-BE49-F238E27FC236}">
                <a16:creationId xmlns:a16="http://schemas.microsoft.com/office/drawing/2014/main" id="{30FBC6EC-D67C-3F0A-18C5-E2BBF0FE2669}"/>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5056B43E-944D-A730-37B8-C1EF4A17A82C}"/>
              </a:ext>
            </a:extLst>
          </p:cNvPr>
          <p:cNvSpPr txBox="1">
            <a:spLocks/>
          </p:cNvSpPr>
          <p:nvPr/>
        </p:nvSpPr>
        <p:spPr>
          <a:xfrm>
            <a:off x="3048" y="0"/>
            <a:ext cx="12188952" cy="5040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Mozioni discusse</a:t>
            </a:r>
            <a:endParaRPr lang="it-IT" sz="2800" b="1" noProof="0">
              <a:solidFill>
                <a:schemeClr val="bg1"/>
              </a:solidFill>
            </a:endParaRPr>
          </a:p>
        </p:txBody>
      </p:sp>
    </p:spTree>
    <p:extLst>
      <p:ext uri="{BB962C8B-B14F-4D97-AF65-F5344CB8AC3E}">
        <p14:creationId xmlns:p14="http://schemas.microsoft.com/office/powerpoint/2010/main" val="1414855628"/>
      </p:ext>
    </p:extLst>
  </p:cSld>
  <p:clrMapOvr>
    <a:masterClrMapping/>
  </p:clrMapOvr>
  <mc:AlternateContent xmlns:mc="http://schemas.openxmlformats.org/markup-compatibility/2006" xmlns:p14="http://schemas.microsoft.com/office/powerpoint/2010/main">
    <mc:Choice Requires="p14">
      <p:transition spd="slow" p14:dur="2000" advTm="319"/>
    </mc:Choice>
    <mc:Fallback xmlns="">
      <p:transition spd="slow" advTm="319"/>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376B2-636B-98F7-22B8-B44FCF93256A}"/>
            </a:ext>
          </a:extLst>
        </p:cNvPr>
        <p:cNvGrpSpPr/>
        <p:nvPr/>
      </p:nvGrpSpPr>
      <p:grpSpPr>
        <a:xfrm>
          <a:off x="0" y="0"/>
          <a:ext cx="0" cy="0"/>
          <a:chOff x="0" y="0"/>
          <a:chExt cx="0" cy="0"/>
        </a:xfrm>
      </p:grpSpPr>
      <p:pic>
        <p:nvPicPr>
          <p:cNvPr id="7" name="Immagine 6" descr="Polo culturale &quot;Mattia Preti&quot;">
            <a:extLst>
              <a:ext uri="{FF2B5EF4-FFF2-40B4-BE49-F238E27FC236}">
                <a16:creationId xmlns:a16="http://schemas.microsoft.com/office/drawing/2014/main" id="{BFCC4ABB-1CD8-5B00-3C36-59AC29694B71}"/>
              </a:ext>
            </a:extLst>
          </p:cNvPr>
          <p:cNvPicPr>
            <a:picLocks noChangeAspect="1"/>
          </p:cNvPicPr>
          <p:nvPr/>
        </p:nvPicPr>
        <p:blipFill>
          <a:blip r:embed="rId2">
            <a:extLst>
              <a:ext uri="{28A0092B-C50C-407E-A947-70E740481C1C}">
                <a14:useLocalDpi xmlns:a14="http://schemas.microsoft.com/office/drawing/2010/main" val="0"/>
              </a:ext>
            </a:extLst>
          </a:blip>
          <a:srcRect t="12523"/>
          <a:stretch>
            <a:fillRect/>
          </a:stretch>
        </p:blipFill>
        <p:spPr>
          <a:xfrm>
            <a:off x="977300" y="742873"/>
            <a:ext cx="10114372" cy="5898485"/>
          </a:xfrm>
          <a:prstGeom prst="rect">
            <a:avLst/>
          </a:prstGeom>
        </p:spPr>
      </p:pic>
      <p:sp>
        <p:nvSpPr>
          <p:cNvPr id="4" name="Segnaposto numero diapositiva 3">
            <a:extLst>
              <a:ext uri="{FF2B5EF4-FFF2-40B4-BE49-F238E27FC236}">
                <a16:creationId xmlns:a16="http://schemas.microsoft.com/office/drawing/2014/main" id="{8C0C9BE6-111C-6ECF-91F7-57256CC69873}"/>
              </a:ext>
            </a:extLst>
          </p:cNvPr>
          <p:cNvSpPr>
            <a:spLocks noGrp="1"/>
          </p:cNvSpPr>
          <p:nvPr>
            <p:ph type="sldNum" sz="quarter" idx="12"/>
          </p:nvPr>
        </p:nvSpPr>
        <p:spPr>
          <a:xfrm>
            <a:off x="8904873" y="6394324"/>
            <a:ext cx="2743200" cy="365125"/>
          </a:xfrm>
        </p:spPr>
        <p:txBody>
          <a:bodyPr/>
          <a:lstStyle/>
          <a:p>
            <a:fld id="{C0A75620-F3D8-4140-B583-EC592D52B7F3}" type="slidenum">
              <a:rPr lang="it-IT" noProof="0" smtClean="0"/>
              <a:pPr/>
              <a:t>128</a:t>
            </a:fld>
            <a:endParaRPr lang="it-IT" noProof="0"/>
          </a:p>
        </p:txBody>
      </p:sp>
      <p:sp>
        <p:nvSpPr>
          <p:cNvPr id="2" name="Title 1">
            <a:extLst>
              <a:ext uri="{FF2B5EF4-FFF2-40B4-BE49-F238E27FC236}">
                <a16:creationId xmlns:a16="http://schemas.microsoft.com/office/drawing/2014/main" id="{193EDCD4-95C0-DD7B-2579-6610F8170D4B}"/>
              </a:ext>
            </a:extLst>
          </p:cNvPr>
          <p:cNvSpPr>
            <a:spLocks noGrp="1"/>
          </p:cNvSpPr>
          <p:nvPr>
            <p:ph type="title" idx="4294967295"/>
          </p:nvPr>
        </p:nvSpPr>
        <p:spPr>
          <a:xfrm>
            <a:off x="3048" y="8255"/>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lang="it-IT" sz="4000" b="1" noProof="0">
                <a:solidFill>
                  <a:srgbClr val="FFFFFF"/>
                </a:solidFill>
              </a:rPr>
              <a:t>XI</a:t>
            </a:r>
            <a:r>
              <a:rPr kumimoji="0" lang="it-IT" sz="4000" b="1" i="0" u="none" strike="noStrike" kern="1200" cap="none" spc="0" normalizeH="0" baseline="0" noProof="0">
                <a:ln>
                  <a:noFill/>
                </a:ln>
                <a:solidFill>
                  <a:srgbClr val="FFFFFF"/>
                </a:solidFill>
                <a:effectLst/>
                <a:uLnTx/>
                <a:uFillTx/>
                <a:latin typeface="+mn-lt"/>
                <a:ea typeface="+mn-ea"/>
                <a:cs typeface="+mn-cs"/>
              </a:rPr>
              <a:t> Legislatura</a:t>
            </a:r>
          </a:p>
        </p:txBody>
      </p:sp>
      <p:sp>
        <p:nvSpPr>
          <p:cNvPr id="8" name="TextBox 1">
            <a:extLst>
              <a:ext uri="{FF2B5EF4-FFF2-40B4-BE49-F238E27FC236}">
                <a16:creationId xmlns:a16="http://schemas.microsoft.com/office/drawing/2014/main" id="{2214858C-C098-69BD-709B-97BCBD2C6225}"/>
              </a:ext>
            </a:extLst>
          </p:cNvPr>
          <p:cNvSpPr txBox="1"/>
          <p:nvPr/>
        </p:nvSpPr>
        <p:spPr>
          <a:xfrm>
            <a:off x="624286" y="1834017"/>
            <a:ext cx="10820400" cy="1508105"/>
          </a:xfrm>
          <a:prstGeom prst="rect">
            <a:avLst/>
          </a:prstGeom>
          <a:noFill/>
        </p:spPr>
        <p:txBody>
          <a:bodyPr wrap="square">
            <a:spAutoFit/>
          </a:bodyPr>
          <a:lstStyle/>
          <a:p>
            <a:pPr algn="ctr">
              <a:defRPr sz="3000" b="1"/>
            </a:pPr>
            <a:r>
              <a:rPr lang="it-IT" sz="2400" noProof="0">
                <a:solidFill>
                  <a:schemeClr val="bg1"/>
                </a:solidFill>
                <a:highlight>
                  <a:srgbClr val="0000FF"/>
                </a:highlight>
              </a:rPr>
              <a:t>ELEZIONI DEL PRESIDENTE DELLA GIUNTA E DEL CONSIGLIO REGIONALE</a:t>
            </a:r>
          </a:p>
          <a:p>
            <a:pPr algn="ctr"/>
            <a:r>
              <a:rPr lang="it-IT" sz="2400" b="1" noProof="0">
                <a:solidFill>
                  <a:schemeClr val="bg1"/>
                </a:solidFill>
                <a:highlight>
                  <a:srgbClr val="0000FF"/>
                </a:highlight>
              </a:rPr>
              <a:t>DELLA REGIONE CALABRIA </a:t>
            </a:r>
          </a:p>
          <a:p>
            <a:pPr algn="ctr"/>
            <a:endParaRPr lang="it-IT" sz="2400" b="1" noProof="0"/>
          </a:p>
          <a:p>
            <a:pPr algn="ctr"/>
            <a:r>
              <a:rPr lang="it-IT" sz="2000" b="1" noProof="0">
                <a:solidFill>
                  <a:schemeClr val="bg1"/>
                </a:solidFill>
                <a:highlight>
                  <a:srgbClr val="0000FF"/>
                </a:highlight>
              </a:rPr>
              <a:t>DOMENICA 26 GENNAIO  2020</a:t>
            </a:r>
          </a:p>
        </p:txBody>
      </p:sp>
      <p:sp>
        <p:nvSpPr>
          <p:cNvPr id="9" name="Rectangle 2">
            <a:extLst>
              <a:ext uri="{FF2B5EF4-FFF2-40B4-BE49-F238E27FC236}">
                <a16:creationId xmlns:a16="http://schemas.microsoft.com/office/drawing/2014/main" id="{9E72F03D-C62E-3AC4-8DCF-14017FFD1344}"/>
              </a:ext>
              <a:ext uri="{C183D7F6-B498-43B3-948B-1728B52AA6E4}">
                <adec:decorative xmlns:adec="http://schemas.microsoft.com/office/drawing/2017/decorative" val="1"/>
              </a:ext>
            </a:extLst>
          </p:cNvPr>
          <p:cNvSpPr/>
          <p:nvPr/>
        </p:nvSpPr>
        <p:spPr>
          <a:xfrm>
            <a:off x="3611326" y="4011029"/>
            <a:ext cx="4846320" cy="4572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noProof="0"/>
          </a:p>
        </p:txBody>
      </p:sp>
      <p:sp>
        <p:nvSpPr>
          <p:cNvPr id="10" name="Rounded Rectangle 3">
            <a:extLst>
              <a:ext uri="{FF2B5EF4-FFF2-40B4-BE49-F238E27FC236}">
                <a16:creationId xmlns:a16="http://schemas.microsoft.com/office/drawing/2014/main" id="{695083FD-F503-2E12-3A6A-5A391A859A8A}"/>
              </a:ext>
            </a:extLst>
          </p:cNvPr>
          <p:cNvSpPr/>
          <p:nvPr/>
        </p:nvSpPr>
        <p:spPr>
          <a:xfrm>
            <a:off x="977300" y="4892513"/>
            <a:ext cx="3474720" cy="731520"/>
          </a:xfrm>
          <a:prstGeom prst="roundRect">
            <a:avLst/>
          </a:prstGeom>
          <a:solidFill>
            <a:schemeClr val="tx2">
              <a:lumMod val="75000"/>
              <a:lumOff val="25000"/>
            </a:schemeClr>
          </a:solidFill>
          <a:ln>
            <a:solidFill>
              <a:srgbClr val="0066CC"/>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000">
                <a:solidFill>
                  <a:srgbClr val="FFFFFF"/>
                </a:solidFill>
              </a:defRPr>
            </a:pPr>
            <a:r>
              <a:rPr lang="it-IT" b="1" noProof="0"/>
              <a:t>Inizio Legislatura</a:t>
            </a:r>
          </a:p>
          <a:p>
            <a:pPr algn="ctr">
              <a:defRPr sz="2000">
                <a:solidFill>
                  <a:srgbClr val="FFFFFF"/>
                </a:solidFill>
              </a:defRPr>
            </a:pPr>
            <a:r>
              <a:rPr lang="it-IT" b="1" noProof="0"/>
              <a:t>19 febbraio 2020</a:t>
            </a:r>
          </a:p>
        </p:txBody>
      </p:sp>
      <p:sp>
        <p:nvSpPr>
          <p:cNvPr id="11" name="Rounded Rectangle 4">
            <a:extLst>
              <a:ext uri="{FF2B5EF4-FFF2-40B4-BE49-F238E27FC236}">
                <a16:creationId xmlns:a16="http://schemas.microsoft.com/office/drawing/2014/main" id="{3C0601D0-DCE1-4DCE-1861-BCCE6F2590B2}"/>
              </a:ext>
            </a:extLst>
          </p:cNvPr>
          <p:cNvSpPr/>
          <p:nvPr/>
        </p:nvSpPr>
        <p:spPr>
          <a:xfrm>
            <a:off x="7616952" y="4892513"/>
            <a:ext cx="3474720" cy="731520"/>
          </a:xfrm>
          <a:prstGeom prst="roundRect">
            <a:avLst/>
          </a:prstGeom>
          <a:solidFill>
            <a:schemeClr val="tx2">
              <a:lumMod val="75000"/>
              <a:lumOff val="25000"/>
            </a:schemeClr>
          </a:solidFill>
          <a:ln>
            <a:solidFill>
              <a:srgbClr val="0066CC"/>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000">
                <a:solidFill>
                  <a:srgbClr val="FFFFFF"/>
                </a:solidFill>
              </a:defRPr>
            </a:pPr>
            <a:r>
              <a:rPr lang="it-IT" b="1" noProof="0"/>
              <a:t>Fine Legislatura</a:t>
            </a:r>
          </a:p>
          <a:p>
            <a:pPr algn="ctr">
              <a:defRPr sz="2000">
                <a:solidFill>
                  <a:srgbClr val="FFFFFF"/>
                </a:solidFill>
              </a:defRPr>
            </a:pPr>
            <a:r>
              <a:rPr lang="it-IT" b="1" noProof="0"/>
              <a:t>30 ottobre 2021</a:t>
            </a:r>
          </a:p>
        </p:txBody>
      </p:sp>
      <p:sp>
        <p:nvSpPr>
          <p:cNvPr id="3" name="Segnaposto piè di pagina 2">
            <a:extLst>
              <a:ext uri="{FF2B5EF4-FFF2-40B4-BE49-F238E27FC236}">
                <a16:creationId xmlns:a16="http://schemas.microsoft.com/office/drawing/2014/main" id="{CD5D1481-4022-3112-D639-104B826471C7}"/>
              </a:ext>
            </a:extLst>
          </p:cNvPr>
          <p:cNvSpPr>
            <a:spLocks noGrp="1"/>
          </p:cNvSpPr>
          <p:nvPr>
            <p:ph type="ftr" sz="quarter" idx="11"/>
          </p:nvPr>
        </p:nvSpPr>
        <p:spPr>
          <a:xfrm>
            <a:off x="-81481" y="6576886"/>
            <a:ext cx="4114800" cy="365125"/>
          </a:xfrm>
        </p:spPr>
        <p:txBody>
          <a:bodyPr/>
          <a:lstStyle/>
          <a:p>
            <a:r>
              <a:rPr lang="it-IT" noProof="0"/>
              <a:t>Consiglio regionale della Calabria - XI Legislatura </a:t>
            </a:r>
          </a:p>
        </p:txBody>
      </p:sp>
    </p:spTree>
    <p:extLst>
      <p:ext uri="{BB962C8B-B14F-4D97-AF65-F5344CB8AC3E}">
        <p14:creationId xmlns:p14="http://schemas.microsoft.com/office/powerpoint/2010/main" val="3628787612"/>
      </p:ext>
    </p:extLst>
  </p:cSld>
  <p:clrMapOvr>
    <a:masterClrMapping/>
  </p:clrMapOvr>
  <mc:AlternateContent xmlns:mc="http://schemas.openxmlformats.org/markup-compatibility/2006" xmlns:p14="http://schemas.microsoft.com/office/powerpoint/2010/main">
    <mc:Choice Requires="p14">
      <p:transition spd="slow" p14:dur="2000" advTm="5528"/>
    </mc:Choice>
    <mc:Fallback xmlns="">
      <p:transition spd="slow" advTm="5528"/>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882AD-805B-83BF-C5FA-3B32134DD4EF}"/>
            </a:ext>
          </a:extLst>
        </p:cNvPr>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DA82A0C8-FB1E-B0A7-0FFA-DD7B5D2AADF3}"/>
              </a:ext>
            </a:extLst>
          </p:cNvPr>
          <p:cNvSpPr>
            <a:spLocks noGrp="1"/>
          </p:cNvSpPr>
          <p:nvPr>
            <p:ph sz="half" idx="2"/>
          </p:nvPr>
        </p:nvSpPr>
        <p:spPr>
          <a:xfrm>
            <a:off x="1818214" y="1598143"/>
            <a:ext cx="3943578" cy="2164617"/>
          </a:xfrm>
        </p:spPr>
        <p:txBody>
          <a:bodyPr>
            <a:noAutofit/>
          </a:bodyPr>
          <a:lstStyle/>
          <a:p>
            <a:pPr marL="0" indent="0" algn="just">
              <a:buNone/>
            </a:pPr>
            <a:r>
              <a:rPr lang="it-IT" sz="800" noProof="0">
                <a:solidFill>
                  <a:schemeClr val="tx1"/>
                </a:solidFill>
                <a:latin typeface="+mn-lt"/>
              </a:rPr>
              <a:t>Presidente della Regione Calabria, eletta con 146.565 voti, pari al 51.80% delle preferenze. Nata a Cosenza il 28 dicembre 1968, è avvocato. Ha avviato la sua carriera politica tra le file del Partito Socialista Italiano per poi cambiare orientamento politico iscrivendosi a Forza Italia. Nel 1996 ha collaborato con l’ufficio legislativo del gruppo di Forza Italia al Senato, passando poi nel 1998 a quello della Camera. Nel 2000 ha coordinato il dipartimento Giustizia di FI. Un anno dopo è stata eletta deputata nel collegio di Paola e divenuta membro della Commissione Giustizia. Nel 2001 e nel 2006, è stata sottosegretario al ministero della Giustizia nei governi Berlusconi. Rieletta alla Camera alle elezioni politiche del 2006 nella lista di Forza Italia, nel 2008 è stata riconfermata al Parlamento nella lista del Popolo delle libertà, di cui è stata vicecapogruppo alla Camera. Legislatura, quest’ultima, in cui ha ricoperto l’incarico di vicepresidente della I Commissione (Affari Costituzionali, della Presidenza del Consiglio e degli Interni). Eletta per la quarta volta alla Camera nel 2013, è stata sottosegretario al ministero del lavoro e delle politiche sociali nel Governo Letta, dal cui incarico si è dimessa nel dicembre successivo, a seguito della sua adesione al nuovo progetto di Forza Italia, passato all'opposizione del Governo. È coordinatrice regionale della Calabria di Forza Italia. Dal 28 giugno 2016 ha ricoperto gli incarichi di vicesindaco e assessore alla cultura della città di Cosenza nella giunta guidata dal sindaco Mario Occhiuto. Nel 2018 è rieletta alla Camera nel proporzionale in Calabria</a:t>
            </a:r>
            <a:r>
              <a:rPr lang="it-IT" sz="800" noProof="0">
                <a:solidFill>
                  <a:srgbClr val="FF0000"/>
                </a:solidFill>
                <a:latin typeface="+mn-lt"/>
              </a:rPr>
              <a:t>.</a:t>
            </a:r>
          </a:p>
        </p:txBody>
      </p:sp>
      <p:sp>
        <p:nvSpPr>
          <p:cNvPr id="11" name="Segnaposto contenuto 10">
            <a:extLst>
              <a:ext uri="{FF2B5EF4-FFF2-40B4-BE49-F238E27FC236}">
                <a16:creationId xmlns:a16="http://schemas.microsoft.com/office/drawing/2014/main" id="{1108BBC1-5DDA-7868-F7C2-0AC2B798817D}"/>
              </a:ext>
            </a:extLst>
          </p:cNvPr>
          <p:cNvSpPr>
            <a:spLocks noGrp="1"/>
          </p:cNvSpPr>
          <p:nvPr>
            <p:ph sz="quarter" idx="4"/>
          </p:nvPr>
        </p:nvSpPr>
        <p:spPr>
          <a:xfrm>
            <a:off x="1857510" y="4907995"/>
            <a:ext cx="3778337" cy="1227798"/>
          </a:xfrm>
          <a:noFill/>
        </p:spPr>
        <p:txBody>
          <a:bodyPr>
            <a:noAutofit/>
          </a:bodyPr>
          <a:lstStyle/>
          <a:p>
            <a:pPr marL="0" indent="0" algn="just">
              <a:lnSpc>
                <a:spcPct val="100000"/>
              </a:lnSpc>
              <a:spcBef>
                <a:spcPts val="0"/>
              </a:spcBef>
              <a:buNone/>
            </a:pPr>
            <a:r>
              <a:rPr lang="it-IT" sz="800" noProof="0">
                <a:latin typeface="+mn-lt"/>
              </a:rPr>
              <a:t>Nato il 12 luglio 1962, ha ricoperto la carica di Presidente facente funzioni della Regione Calabria dal 15 ottobre 2020 al 29 ottobre 2021.Dal 15 febbraio 2020 al 15 ottobre 2020 è stato Vicepresidente della Regione Calabria. Scrittore e giornalista, ha curato un blog su ilgiornale.it ed è tra i fondatori del think tank Cultura Identità. Nel suo percorso politico, è stato responsabile del dipartimento Cultura di Forza Italia e successivamente di Fratelli d'Italia, avvicinandosi in seguito alla Lega. In precedenza, ha diretto la tv calabrese Sud ed è stato autore per la trasmissione Forum. La sua produzione letteraria include "Diario di una vecchia checca" e "Avevo occhi grandi e ladri".</a:t>
            </a:r>
          </a:p>
        </p:txBody>
      </p:sp>
      <p:pic>
        <p:nvPicPr>
          <p:cNvPr id="3" name="Immagine 2" descr="Foto Jole Santelli">
            <a:extLst>
              <a:ext uri="{FF2B5EF4-FFF2-40B4-BE49-F238E27FC236}">
                <a16:creationId xmlns:a16="http://schemas.microsoft.com/office/drawing/2014/main" id="{B1D8D150-E1E4-52E4-C449-5BD140C7C04B}"/>
              </a:ext>
            </a:extLst>
          </p:cNvPr>
          <p:cNvPicPr>
            <a:picLocks noChangeAspect="1"/>
          </p:cNvPicPr>
          <p:nvPr/>
        </p:nvPicPr>
        <p:blipFill>
          <a:blip r:embed="rId2"/>
          <a:srcRect b="3963"/>
          <a:stretch/>
        </p:blipFill>
        <p:spPr>
          <a:xfrm>
            <a:off x="402237" y="1102206"/>
            <a:ext cx="1324266" cy="1800000"/>
          </a:xfrm>
          <a:prstGeom prst="rect">
            <a:avLst/>
          </a:prstGeom>
        </p:spPr>
      </p:pic>
      <p:pic>
        <p:nvPicPr>
          <p:cNvPr id="6" name="Immagine 5" descr="Foto Antonino Spirlì">
            <a:extLst>
              <a:ext uri="{FF2B5EF4-FFF2-40B4-BE49-F238E27FC236}">
                <a16:creationId xmlns:a16="http://schemas.microsoft.com/office/drawing/2014/main" id="{D5024260-4F26-C79D-0116-A5FF84366B7E}"/>
              </a:ext>
            </a:extLst>
          </p:cNvPr>
          <p:cNvPicPr>
            <a:picLocks noChangeAspect="1"/>
          </p:cNvPicPr>
          <p:nvPr/>
        </p:nvPicPr>
        <p:blipFill>
          <a:blip r:embed="rId3"/>
          <a:stretch>
            <a:fillRect/>
          </a:stretch>
        </p:blipFill>
        <p:spPr>
          <a:xfrm>
            <a:off x="402237" y="4207107"/>
            <a:ext cx="1324266" cy="1800000"/>
          </a:xfrm>
          <a:prstGeom prst="rect">
            <a:avLst/>
          </a:prstGeom>
        </p:spPr>
      </p:pic>
      <p:sp>
        <p:nvSpPr>
          <p:cNvPr id="9" name="Segnaposto testo 9">
            <a:extLst>
              <a:ext uri="{FF2B5EF4-FFF2-40B4-BE49-F238E27FC236}">
                <a16:creationId xmlns:a16="http://schemas.microsoft.com/office/drawing/2014/main" id="{35EC2620-3A80-FE82-85CF-F20B25444A0C}"/>
              </a:ext>
            </a:extLst>
          </p:cNvPr>
          <p:cNvSpPr txBox="1">
            <a:spLocks/>
          </p:cNvSpPr>
          <p:nvPr/>
        </p:nvSpPr>
        <p:spPr>
          <a:xfrm>
            <a:off x="1857509" y="4207106"/>
            <a:ext cx="3440317" cy="575035"/>
          </a:xfrm>
          <a:prstGeom prst="rect">
            <a:avLst/>
          </a:prstGeom>
        </p:spPr>
        <p:txBody>
          <a:bodyPr vert="horz" lIns="91440" tIns="45720" rIns="91440" bIns="45720" rtlCol="0" anchor="b">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badi" panose="020B06040201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badi" panose="020B06040201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badi" panose="020B06040201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it-IT" noProof="0">
              <a:solidFill>
                <a:srgbClr val="777777"/>
              </a:solidFill>
            </a:endParaRPr>
          </a:p>
          <a:p>
            <a:endParaRPr lang="it-IT" sz="5200" noProof="0">
              <a:solidFill>
                <a:schemeClr val="bg1"/>
              </a:solidFill>
              <a:latin typeface="+mn-lt"/>
              <a:ea typeface="+mj-ea"/>
              <a:cs typeface="+mj-cs"/>
            </a:endParaRPr>
          </a:p>
          <a:p>
            <a:endParaRPr lang="it-IT" sz="5200" noProof="0">
              <a:solidFill>
                <a:srgbClr val="00B0F0"/>
              </a:solidFill>
              <a:latin typeface="+mn-lt"/>
              <a:ea typeface="+mj-ea"/>
              <a:cs typeface="+mj-cs"/>
            </a:endParaRPr>
          </a:p>
          <a:p>
            <a:endParaRPr lang="it-IT" sz="5200" b="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pPr>
              <a:lnSpc>
                <a:spcPct val="120000"/>
              </a:lnSpc>
              <a:spcBef>
                <a:spcPts val="0"/>
              </a:spcBef>
            </a:pPr>
            <a:r>
              <a:rPr lang="it-IT" sz="4000" noProof="0">
                <a:solidFill>
                  <a:srgbClr val="00B0F0"/>
                </a:solidFill>
                <a:latin typeface="+mn-lt"/>
                <a:ea typeface="+mj-ea"/>
                <a:cs typeface="+mj-cs"/>
              </a:rPr>
              <a:t>Presidente Giunta regionale  f.f.</a:t>
            </a:r>
          </a:p>
          <a:p>
            <a:pPr>
              <a:lnSpc>
                <a:spcPct val="120000"/>
              </a:lnSpc>
              <a:spcBef>
                <a:spcPts val="0"/>
              </a:spcBef>
            </a:pPr>
            <a:r>
              <a:rPr lang="it-IT" sz="4000" noProof="0">
                <a:solidFill>
                  <a:srgbClr val="00B0F0"/>
                </a:solidFill>
                <a:latin typeface="+mn-lt"/>
                <a:ea typeface="+mj-ea"/>
                <a:cs typeface="+mj-cs"/>
              </a:rPr>
              <a:t>(dal 15.10.2020 al 28.10.2021)</a:t>
            </a:r>
            <a:br>
              <a:rPr lang="it-IT" sz="4000" noProof="0">
                <a:solidFill>
                  <a:schemeClr val="bg1"/>
                </a:solidFill>
                <a:latin typeface="+mn-lt"/>
                <a:ea typeface="+mj-ea"/>
                <a:cs typeface="+mj-cs"/>
              </a:rPr>
            </a:br>
            <a:r>
              <a:rPr lang="it-IT" sz="4800" noProof="0">
                <a:latin typeface="+mn-lt"/>
                <a:ea typeface="+mj-ea"/>
                <a:cs typeface="+mj-cs"/>
              </a:rPr>
              <a:t>Antonino SPIRLI’</a:t>
            </a:r>
            <a:endParaRPr lang="it-IT" sz="4800" noProof="0"/>
          </a:p>
        </p:txBody>
      </p:sp>
      <p:pic>
        <p:nvPicPr>
          <p:cNvPr id="16" name="Immagine 15" descr="Foto Domenico Tallini">
            <a:extLst>
              <a:ext uri="{FF2B5EF4-FFF2-40B4-BE49-F238E27FC236}">
                <a16:creationId xmlns:a16="http://schemas.microsoft.com/office/drawing/2014/main" id="{282914E4-0417-E2BF-60F2-A43CDF1177EF}"/>
              </a:ext>
            </a:extLst>
          </p:cNvPr>
          <p:cNvPicPr>
            <a:picLocks noChangeAspect="1"/>
          </p:cNvPicPr>
          <p:nvPr/>
        </p:nvPicPr>
        <p:blipFill>
          <a:blip r:embed="rId4"/>
          <a:stretch>
            <a:fillRect/>
          </a:stretch>
        </p:blipFill>
        <p:spPr>
          <a:xfrm>
            <a:off x="10876056" y="1068343"/>
            <a:ext cx="1226678" cy="1800000"/>
          </a:xfrm>
          <a:prstGeom prst="rect">
            <a:avLst/>
          </a:prstGeom>
        </p:spPr>
      </p:pic>
      <p:sp>
        <p:nvSpPr>
          <p:cNvPr id="17" name="Segnaposto testo 9">
            <a:extLst>
              <a:ext uri="{FF2B5EF4-FFF2-40B4-BE49-F238E27FC236}">
                <a16:creationId xmlns:a16="http://schemas.microsoft.com/office/drawing/2014/main" id="{105EB0FF-7BDF-078E-D151-5D7D5A5F2221}"/>
              </a:ext>
            </a:extLst>
          </p:cNvPr>
          <p:cNvSpPr txBox="1">
            <a:spLocks/>
          </p:cNvSpPr>
          <p:nvPr/>
        </p:nvSpPr>
        <p:spPr>
          <a:xfrm>
            <a:off x="7202527" y="901751"/>
            <a:ext cx="2846133" cy="652007"/>
          </a:xfrm>
          <a:prstGeom prst="rect">
            <a:avLst/>
          </a:prstGeom>
        </p:spPr>
        <p:txBody>
          <a:bodyPr vert="horz" lIns="91440" tIns="45720" rIns="91440" bIns="45720" rtlCol="0" anchor="b">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badi" panose="020B06040201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badi" panose="020B06040201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badi" panose="020B06040201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it-IT" noProof="0">
              <a:solidFill>
                <a:srgbClr val="777777"/>
              </a:solidFill>
            </a:endParaRPr>
          </a:p>
          <a:p>
            <a:pPr>
              <a:lnSpc>
                <a:spcPct val="120000"/>
              </a:lnSpc>
              <a:spcBef>
                <a:spcPts val="0"/>
              </a:spcBef>
            </a:pPr>
            <a:r>
              <a:rPr lang="it-IT" sz="4000" noProof="0">
                <a:solidFill>
                  <a:srgbClr val="00B0F0"/>
                </a:solidFill>
                <a:latin typeface="+mn-lt"/>
              </a:rPr>
              <a:t>Presidente Consiglio regionale </a:t>
            </a:r>
          </a:p>
          <a:p>
            <a:pPr>
              <a:lnSpc>
                <a:spcPct val="120000"/>
              </a:lnSpc>
              <a:spcBef>
                <a:spcPts val="0"/>
              </a:spcBef>
            </a:pPr>
            <a:r>
              <a:rPr lang="it-IT" sz="4000" noProof="0">
                <a:solidFill>
                  <a:srgbClr val="00B0F0"/>
                </a:solidFill>
                <a:latin typeface="+mn-lt"/>
              </a:rPr>
              <a:t>(dal </a:t>
            </a:r>
            <a:r>
              <a:rPr lang="it-IT" sz="4000" i="0" noProof="0">
                <a:solidFill>
                  <a:srgbClr val="00B0F0"/>
                </a:solidFill>
                <a:effectLst/>
                <a:latin typeface="+mn-lt"/>
              </a:rPr>
              <a:t>26.03.2020 al </a:t>
            </a:r>
            <a:r>
              <a:rPr lang="it-IT" sz="4000">
                <a:solidFill>
                  <a:srgbClr val="00B0F0"/>
                </a:solidFill>
                <a:latin typeface="+mn-lt"/>
              </a:rPr>
              <a:t>16</a:t>
            </a:r>
            <a:r>
              <a:rPr lang="it-IT" sz="4000" i="0" noProof="0">
                <a:solidFill>
                  <a:srgbClr val="00B0F0"/>
                </a:solidFill>
                <a:effectLst/>
                <a:latin typeface="+mn-lt"/>
              </a:rPr>
              <a:t>.11.2020)</a:t>
            </a:r>
            <a:endParaRPr lang="it-IT" sz="4000" noProof="0">
              <a:solidFill>
                <a:srgbClr val="00B0F0"/>
              </a:solidFill>
              <a:latin typeface="+mn-lt"/>
            </a:endParaRPr>
          </a:p>
          <a:p>
            <a:pPr>
              <a:lnSpc>
                <a:spcPct val="120000"/>
              </a:lnSpc>
              <a:spcBef>
                <a:spcPts val="0"/>
              </a:spcBef>
            </a:pPr>
            <a:r>
              <a:rPr lang="it-IT" sz="4800" noProof="0">
                <a:latin typeface="+mn-lt"/>
              </a:rPr>
              <a:t>Domenico TALLINI</a:t>
            </a:r>
          </a:p>
        </p:txBody>
      </p:sp>
      <p:sp>
        <p:nvSpPr>
          <p:cNvPr id="21" name="Segnaposto testo 9">
            <a:extLst>
              <a:ext uri="{FF2B5EF4-FFF2-40B4-BE49-F238E27FC236}">
                <a16:creationId xmlns:a16="http://schemas.microsoft.com/office/drawing/2014/main" id="{6C850EEE-2A82-53A9-9EEC-C2F807A02322}"/>
              </a:ext>
            </a:extLst>
          </p:cNvPr>
          <p:cNvSpPr txBox="1">
            <a:spLocks/>
          </p:cNvSpPr>
          <p:nvPr/>
        </p:nvSpPr>
        <p:spPr>
          <a:xfrm>
            <a:off x="7202527" y="3718813"/>
            <a:ext cx="2846133" cy="652007"/>
          </a:xfrm>
          <a:prstGeom prst="rect">
            <a:avLst/>
          </a:prstGeom>
        </p:spPr>
        <p:txBody>
          <a:bodyPr vert="horz" lIns="91440" tIns="45720" rIns="91440" bIns="45720" rtlCol="0" anchor="b">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badi" panose="020B06040201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badi" panose="020B06040201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badi" panose="020B06040201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it-IT" noProof="0">
              <a:solidFill>
                <a:srgbClr val="777777"/>
              </a:solidFill>
            </a:endParaRPr>
          </a:p>
          <a:p>
            <a:pPr>
              <a:lnSpc>
                <a:spcPct val="120000"/>
              </a:lnSpc>
              <a:spcBef>
                <a:spcPts val="0"/>
              </a:spcBef>
            </a:pPr>
            <a:r>
              <a:rPr lang="it-IT" sz="4000" noProof="0">
                <a:solidFill>
                  <a:srgbClr val="00B0F0"/>
                </a:solidFill>
                <a:latin typeface="+mn-lt"/>
              </a:rPr>
              <a:t>Presidente Consiglio regionale </a:t>
            </a:r>
          </a:p>
          <a:p>
            <a:pPr>
              <a:lnSpc>
                <a:spcPct val="120000"/>
              </a:lnSpc>
              <a:spcBef>
                <a:spcPts val="0"/>
              </a:spcBef>
            </a:pPr>
            <a:r>
              <a:rPr lang="it-IT" sz="4000" noProof="0">
                <a:solidFill>
                  <a:srgbClr val="00B0F0"/>
                </a:solidFill>
                <a:latin typeface="+mn-lt"/>
              </a:rPr>
              <a:t>(dal </a:t>
            </a:r>
            <a:r>
              <a:rPr lang="it-IT" sz="4000" i="0" noProof="0">
                <a:solidFill>
                  <a:srgbClr val="00B0F0"/>
                </a:solidFill>
                <a:effectLst/>
                <a:latin typeface="+mn-lt"/>
              </a:rPr>
              <a:t>28.11.2020 al 14.11.2021)</a:t>
            </a:r>
            <a:endParaRPr lang="it-IT" sz="4000" noProof="0">
              <a:solidFill>
                <a:srgbClr val="00B0F0"/>
              </a:solidFill>
              <a:latin typeface="+mn-lt"/>
            </a:endParaRPr>
          </a:p>
          <a:p>
            <a:pPr>
              <a:lnSpc>
                <a:spcPct val="120000"/>
              </a:lnSpc>
              <a:spcBef>
                <a:spcPts val="0"/>
              </a:spcBef>
            </a:pPr>
            <a:r>
              <a:rPr lang="it-IT" sz="4800" noProof="0">
                <a:latin typeface="+mn-lt"/>
              </a:rPr>
              <a:t>Giovanni ARRUZZOLO</a:t>
            </a:r>
          </a:p>
        </p:txBody>
      </p:sp>
      <p:sp>
        <p:nvSpPr>
          <p:cNvPr id="22" name="Segnaposto contenuto 10">
            <a:extLst>
              <a:ext uri="{FF2B5EF4-FFF2-40B4-BE49-F238E27FC236}">
                <a16:creationId xmlns:a16="http://schemas.microsoft.com/office/drawing/2014/main" id="{32502284-B45B-0EAE-72CB-E5E4B0FD519F}"/>
              </a:ext>
            </a:extLst>
          </p:cNvPr>
          <p:cNvSpPr txBox="1">
            <a:spLocks/>
          </p:cNvSpPr>
          <p:nvPr/>
        </p:nvSpPr>
        <p:spPr>
          <a:xfrm>
            <a:off x="7202527" y="4370820"/>
            <a:ext cx="3547801" cy="1668016"/>
          </a:xfrm>
          <a:prstGeom prst="rect">
            <a:avLst/>
          </a:prstGeom>
          <a:noFill/>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pPr>
            <a:r>
              <a:rPr lang="it-IT" sz="3200" noProof="0">
                <a:latin typeface="+mn-lt"/>
              </a:rPr>
              <a:t>E’ stato eletto nella circoscrizione Sud nella lista ‘Forza Italia Berlusconi per Santelli’ con 8.649 preferenze. Alla seconda legislatura regionale, in quella precedente è stato capogruppo del Nuovo Centrodestra. Nato a Rosarno, in provincia di Reggio Calabria, il 30 marzo 1960, è sposato e padre di un figlio. Laureato in Scienze Politiche presso l'Università degli studi di Messina, è dipendente del Ministero dei beni e delle attività culturali, con funzioni di Direttore amministrativo-economico- finanziario presso il Museo archeologico di Medma. Eletto consigliere comunale a Rosarno nel 1986 con la Democrazia cristiana, ha ricoperto l’incarico di assessore con delega alle Attività produttive e alla Polizia municipale. Nel 2006 ha aderito all'Udeur, divenendone due anni più tardi vice segretario provinciale. Nel 2010, ha aderito all’Udc e l’anno successivo è stato nominato commissario del partito per il comune di Rosarno. Nel maggio 2011, E' stato eletto al Consiglio provinciale di Reggio Calabria ed è stato componente della seconda commissione fino al 31 luglio 2011. Dall’1 agosto 2011 ha ricoperto la carica di assessore provinciale al Lavoro, formazione professionale e sviluppo delle aree Costiere. Carica dalla quale nel mese di ottobre 2014 si è dimesso. Tra i suoi hobby, la pesca sportiva e lo sci.</a:t>
            </a:r>
          </a:p>
          <a:p>
            <a:pPr marL="0" indent="0">
              <a:buFont typeface="Arial" panose="020B0604020202020204" pitchFamily="34" charset="0"/>
              <a:buNone/>
            </a:pPr>
            <a:endParaRPr lang="it-IT" noProof="0"/>
          </a:p>
        </p:txBody>
      </p:sp>
      <p:pic>
        <p:nvPicPr>
          <p:cNvPr id="23" name="Immagine 22" descr="Foto Giovanni Arruzzolo">
            <a:extLst>
              <a:ext uri="{FF2B5EF4-FFF2-40B4-BE49-F238E27FC236}">
                <a16:creationId xmlns:a16="http://schemas.microsoft.com/office/drawing/2014/main" id="{6BD7FE3E-6C70-C243-A6A2-498DB9AB3283}"/>
              </a:ext>
            </a:extLst>
          </p:cNvPr>
          <p:cNvPicPr>
            <a:picLocks noChangeAspect="1"/>
          </p:cNvPicPr>
          <p:nvPr/>
        </p:nvPicPr>
        <p:blipFill>
          <a:blip r:embed="rId5"/>
          <a:stretch>
            <a:fillRect/>
          </a:stretch>
        </p:blipFill>
        <p:spPr>
          <a:xfrm>
            <a:off x="10825594" y="3975654"/>
            <a:ext cx="1277140" cy="1800000"/>
          </a:xfrm>
          <a:prstGeom prst="rect">
            <a:avLst/>
          </a:prstGeom>
        </p:spPr>
      </p:pic>
      <p:sp>
        <p:nvSpPr>
          <p:cNvPr id="2" name="Segnaposto testo 9">
            <a:extLst>
              <a:ext uri="{FF2B5EF4-FFF2-40B4-BE49-F238E27FC236}">
                <a16:creationId xmlns:a16="http://schemas.microsoft.com/office/drawing/2014/main" id="{8FA8D6CD-1303-46F1-48B6-5BC0D99E0BE0}"/>
              </a:ext>
            </a:extLst>
          </p:cNvPr>
          <p:cNvSpPr txBox="1">
            <a:spLocks/>
          </p:cNvSpPr>
          <p:nvPr/>
        </p:nvSpPr>
        <p:spPr>
          <a:xfrm>
            <a:off x="1818214" y="975458"/>
            <a:ext cx="3440317" cy="575035"/>
          </a:xfrm>
          <a:prstGeom prst="rect">
            <a:avLst/>
          </a:prstGeom>
        </p:spPr>
        <p:txBody>
          <a:bodyPr vert="horz" lIns="91440" tIns="45720" rIns="91440" bIns="45720" rtlCol="0" anchor="b">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badi" panose="020B06040201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badi" panose="020B06040201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badi" panose="020B06040201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it-IT" noProof="0">
              <a:solidFill>
                <a:srgbClr val="777777"/>
              </a:solidFill>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pPr>
              <a:lnSpc>
                <a:spcPct val="120000"/>
              </a:lnSpc>
              <a:spcBef>
                <a:spcPts val="0"/>
              </a:spcBef>
            </a:pPr>
            <a:r>
              <a:rPr lang="it-IT" sz="4000" noProof="0">
                <a:solidFill>
                  <a:srgbClr val="00B0F0"/>
                </a:solidFill>
                <a:latin typeface="+mn-lt"/>
                <a:ea typeface="+mj-ea"/>
                <a:cs typeface="+mj-cs"/>
              </a:rPr>
              <a:t>Presidente Giunta regionale</a:t>
            </a:r>
          </a:p>
          <a:p>
            <a:pPr>
              <a:lnSpc>
                <a:spcPct val="120000"/>
              </a:lnSpc>
              <a:spcBef>
                <a:spcPts val="0"/>
              </a:spcBef>
            </a:pPr>
            <a:r>
              <a:rPr lang="it-IT" sz="4000" noProof="0">
                <a:solidFill>
                  <a:srgbClr val="00B0F0"/>
                </a:solidFill>
                <a:latin typeface="+mn-lt"/>
                <a:ea typeface="+mj-ea"/>
                <a:cs typeface="+mj-cs"/>
              </a:rPr>
              <a:t>(dal 15.02.2020 al 14.10.2020)</a:t>
            </a:r>
            <a:br>
              <a:rPr lang="it-IT" sz="4000" noProof="0">
                <a:solidFill>
                  <a:srgbClr val="00B0F0"/>
                </a:solidFill>
                <a:latin typeface="+mn-lt"/>
                <a:ea typeface="+mj-ea"/>
                <a:cs typeface="+mj-cs"/>
              </a:rPr>
            </a:br>
            <a:r>
              <a:rPr lang="it-IT" sz="4800" noProof="0">
                <a:latin typeface="+mn-lt"/>
                <a:ea typeface="+mj-ea"/>
                <a:cs typeface="+mj-cs"/>
              </a:rPr>
              <a:t>Jole SANTELLI</a:t>
            </a:r>
            <a:endParaRPr lang="it-IT" sz="4800" noProof="0"/>
          </a:p>
        </p:txBody>
      </p:sp>
      <p:sp>
        <p:nvSpPr>
          <p:cNvPr id="8" name="Segnaposto numero diapositiva 7">
            <a:extLst>
              <a:ext uri="{FF2B5EF4-FFF2-40B4-BE49-F238E27FC236}">
                <a16:creationId xmlns:a16="http://schemas.microsoft.com/office/drawing/2014/main" id="{4EC54E0A-9595-4B82-0491-3420A69B8E42}"/>
              </a:ext>
            </a:extLst>
          </p:cNvPr>
          <p:cNvSpPr>
            <a:spLocks noGrp="1"/>
          </p:cNvSpPr>
          <p:nvPr>
            <p:ph type="sldNum" sz="quarter" idx="12"/>
          </p:nvPr>
        </p:nvSpPr>
        <p:spPr>
          <a:xfrm>
            <a:off x="11152358" y="6492875"/>
            <a:ext cx="623611" cy="261681"/>
          </a:xfrm>
        </p:spPr>
        <p:txBody>
          <a:bodyPr/>
          <a:lstStyle/>
          <a:p>
            <a:fld id="{C0A75620-F3D8-4140-B583-EC592D52B7F3}" type="slidenum">
              <a:rPr lang="it-IT" noProof="0" smtClean="0"/>
              <a:pPr/>
              <a:t>129</a:t>
            </a:fld>
            <a:endParaRPr lang="it-IT" noProof="0"/>
          </a:p>
        </p:txBody>
      </p:sp>
      <p:sp>
        <p:nvSpPr>
          <p:cNvPr id="5" name="Segnaposto piè di pagina 4">
            <a:extLst>
              <a:ext uri="{FF2B5EF4-FFF2-40B4-BE49-F238E27FC236}">
                <a16:creationId xmlns:a16="http://schemas.microsoft.com/office/drawing/2014/main" id="{BB5EFA2D-FAC6-5EFA-60FD-44EF30326A47}"/>
              </a:ext>
            </a:extLst>
          </p:cNvPr>
          <p:cNvSpPr>
            <a:spLocks noGrp="1"/>
          </p:cNvSpPr>
          <p:nvPr>
            <p:ph type="ftr" sz="quarter" idx="11"/>
          </p:nvPr>
        </p:nvSpPr>
        <p:spPr>
          <a:xfrm>
            <a:off x="12520" y="6492875"/>
            <a:ext cx="4114800" cy="365125"/>
          </a:xfrm>
        </p:spPr>
        <p:txBody>
          <a:bodyPr/>
          <a:lstStyle/>
          <a:p>
            <a:r>
              <a:rPr lang="it-IT" noProof="0"/>
              <a:t>Consiglio regionale della Calabria – XI Legislatura </a:t>
            </a:r>
          </a:p>
        </p:txBody>
      </p:sp>
      <p:sp>
        <p:nvSpPr>
          <p:cNvPr id="13" name="Rectangle 1">
            <a:extLst>
              <a:ext uri="{FF2B5EF4-FFF2-40B4-BE49-F238E27FC236}">
                <a16:creationId xmlns:a16="http://schemas.microsoft.com/office/drawing/2014/main" id="{BB9E1CC6-FEDC-74E8-1008-48362EC6857A}"/>
              </a:ext>
            </a:extLst>
          </p:cNvPr>
          <p:cNvSpPr/>
          <p:nvPr/>
        </p:nvSpPr>
        <p:spPr>
          <a:xfrm>
            <a:off x="12520" y="10649"/>
            <a:ext cx="12188952" cy="835200"/>
          </a:xfrm>
          <a:prstGeom prst="rect">
            <a:avLst/>
          </a:prstGeom>
          <a:solidFill>
            <a:srgbClr val="003366"/>
          </a:soli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4000" b="1">
                <a:solidFill>
                  <a:srgbClr val="FFFFFF"/>
                </a:solidFill>
              </a:defRPr>
            </a:pPr>
            <a:r>
              <a:rPr lang="it-IT" noProof="0"/>
              <a:t>I PRESIDENTI</a:t>
            </a:r>
          </a:p>
        </p:txBody>
      </p:sp>
      <p:sp>
        <p:nvSpPr>
          <p:cNvPr id="7" name="Segnaposto contenuto 3">
            <a:extLst>
              <a:ext uri="{FF2B5EF4-FFF2-40B4-BE49-F238E27FC236}">
                <a16:creationId xmlns:a16="http://schemas.microsoft.com/office/drawing/2014/main" id="{FBDCAF1F-AAD0-2A7B-D4B7-75B2695C4790}"/>
              </a:ext>
            </a:extLst>
          </p:cNvPr>
          <p:cNvSpPr txBox="1">
            <a:spLocks/>
          </p:cNvSpPr>
          <p:nvPr/>
        </p:nvSpPr>
        <p:spPr>
          <a:xfrm>
            <a:off x="7202527" y="1497901"/>
            <a:ext cx="3623067" cy="2151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it-IT" sz="800" noProof="0">
                <a:latin typeface="Aptos" panose="020B0004020202020204" pitchFamily="34" charset="0"/>
              </a:rPr>
              <a:t>E' stato eletto nella circoscrizione Centro nella lista di ‘Forza Italia Berlusconi per Santelli’ con 8.009 preferenze. Alla quarta legislatura, in quella precedente è stato Segretario questore del Consiglio e vicepresidente della IV Commissione consiliare ‘Assetto, Utilizzazione del territorio e Protezione dell'ambiente’. Nella IX legislatura invece ha ricoperto l’incarico di Assessore al personale. Ha contribuito alla realizzazione del gruppo consiliare ‘Popolari Europei verso il Pdl’. Ha rivestito la carica di membro supplente della Commissione di disciplina del personale e quella di Presidente della Commissione speciale di vigilanza. Nato a Catanzaro il 29 gennaio 1952, è sposato e ha due figli. Perito elettrotecnico ed elettronico, è dipendente Enel. Il suo impegno politico è cominciato nelle file della Giovane Italia. E’ stato per circa 25 anni in Consiglio comunale di Catanzaro. E’ entrato per la prima volta nel 1981 nelle liste del Msi e nel 1993 ha ricoperto l’incarico di assessore comunale allo Sport e agli Affari generali. Nel 1999 è stato anche assessore provinciale (Pubblica istruzione e Programmazione territoriale) e si è candidato alle regionali del 2000, nella lista di Fi. E’ stato tra i fondatori di Calabria Libera, nel 1990 con Beniamino Donnici, e poi di Polo Civico (di area centrista) e nel 1994, del Movimento civico per il Sud. Appassionato di calcio, ama giocare a biliardo.</a:t>
            </a:r>
          </a:p>
        </p:txBody>
      </p:sp>
    </p:spTree>
    <p:extLst>
      <p:ext uri="{BB962C8B-B14F-4D97-AF65-F5344CB8AC3E}">
        <p14:creationId xmlns:p14="http://schemas.microsoft.com/office/powerpoint/2010/main" val="3069270946"/>
      </p:ext>
    </p:extLst>
  </p:cSld>
  <p:clrMapOvr>
    <a:masterClrMapping/>
  </p:clrMapOvr>
  <mc:AlternateContent xmlns:mc="http://schemas.openxmlformats.org/markup-compatibility/2006" xmlns:p14="http://schemas.microsoft.com/office/powerpoint/2010/main">
    <mc:Choice Requires="p14">
      <p:transition spd="slow" p14:dur="2000" advTm="10975"/>
    </mc:Choice>
    <mc:Fallback xmlns="">
      <p:transition spd="slow" advTm="1097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B3C3C-1142-A071-1E27-DF35A986E392}"/>
            </a:ext>
          </a:extLst>
        </p:cNvPr>
        <p:cNvGrpSpPr/>
        <p:nvPr/>
      </p:nvGrpSpPr>
      <p:grpSpPr>
        <a:xfrm>
          <a:off x="0" y="0"/>
          <a:ext cx="0" cy="0"/>
          <a:chOff x="0" y="0"/>
          <a:chExt cx="0" cy="0"/>
        </a:xfrm>
      </p:grpSpPr>
      <p:graphicFrame>
        <p:nvGraphicFramePr>
          <p:cNvPr id="6" name="Tabella 5">
            <a:extLst>
              <a:ext uri="{FF2B5EF4-FFF2-40B4-BE49-F238E27FC236}">
                <a16:creationId xmlns:a16="http://schemas.microsoft.com/office/drawing/2014/main" id="{8B1342DD-FF03-1A05-E419-1CB0B2954849}"/>
              </a:ext>
            </a:extLst>
          </p:cNvPr>
          <p:cNvGraphicFramePr>
            <a:graphicFrameLocks noGrp="1"/>
          </p:cNvGraphicFramePr>
          <p:nvPr>
            <p:extLst>
              <p:ext uri="{D42A27DB-BD31-4B8C-83A1-F6EECF244321}">
                <p14:modId xmlns:p14="http://schemas.microsoft.com/office/powerpoint/2010/main" val="1508188998"/>
              </p:ext>
            </p:extLst>
          </p:nvPr>
        </p:nvGraphicFramePr>
        <p:xfrm>
          <a:off x="344736" y="434541"/>
          <a:ext cx="5652000" cy="6139032"/>
        </p:xfrm>
        <a:graphic>
          <a:graphicData uri="http://schemas.openxmlformats.org/drawingml/2006/table">
            <a:tbl>
              <a:tblPr>
                <a:tableStyleId>{69CF1AB2-1976-4502-BF36-3FF5EA218861}</a:tableStyleId>
              </a:tblPr>
              <a:tblGrid>
                <a:gridCol w="252000">
                  <a:extLst>
                    <a:ext uri="{9D8B030D-6E8A-4147-A177-3AD203B41FA5}">
                      <a16:colId xmlns:a16="http://schemas.microsoft.com/office/drawing/2014/main" val="198143118"/>
                    </a:ext>
                  </a:extLst>
                </a:gridCol>
                <a:gridCol w="5400000">
                  <a:extLst>
                    <a:ext uri="{9D8B030D-6E8A-4147-A177-3AD203B41FA5}">
                      <a16:colId xmlns:a16="http://schemas.microsoft.com/office/drawing/2014/main" val="4039248808"/>
                    </a:ext>
                  </a:extLst>
                </a:gridCol>
              </a:tblGrid>
              <a:tr h="114963">
                <a:tc>
                  <a:txBody>
                    <a:bodyPr/>
                    <a:lstStyle/>
                    <a:p>
                      <a:pPr algn="ctr" fontAlgn="ctr">
                        <a:buNone/>
                      </a:pPr>
                      <a:r>
                        <a:rPr lang="it-IT" sz="1000" b="1" u="none" strike="noStrike" noProof="0">
                          <a:solidFill>
                            <a:schemeClr val="tx1"/>
                          </a:solidFill>
                          <a:effectLst/>
                        </a:rPr>
                        <a:t>1</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ABRAMO Sergio</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1664312226"/>
                  </a:ext>
                </a:extLst>
              </a:tr>
              <a:tr h="114963">
                <a:tc>
                  <a:txBody>
                    <a:bodyPr/>
                    <a:lstStyle/>
                    <a:p>
                      <a:pPr algn="ctr" fontAlgn="ctr">
                        <a:buNone/>
                      </a:pPr>
                      <a:r>
                        <a:rPr lang="it-IT" sz="1000" b="1" u="none" strike="noStrike" noProof="0">
                          <a:solidFill>
                            <a:schemeClr val="tx1"/>
                          </a:solidFill>
                          <a:effectLst/>
                        </a:rPr>
                        <a:t>2</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ACRI Antonio - DECEDUTO</a:t>
                      </a:r>
                      <a:r>
                        <a:rPr lang="it-IT" sz="1000" b="0" u="none" strike="noStrike" noProof="0">
                          <a:solidFill>
                            <a:schemeClr val="tx1"/>
                          </a:solidFill>
                          <a:effectLst/>
                        </a:rPr>
                        <a:t> il 09.12.2009</a:t>
                      </a:r>
                      <a:endParaRPr lang="it-IT" sz="1000" b="0"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1402011476"/>
                  </a:ext>
                </a:extLst>
              </a:tr>
              <a:tr h="114963">
                <a:tc>
                  <a:txBody>
                    <a:bodyPr/>
                    <a:lstStyle/>
                    <a:p>
                      <a:pPr algn="ctr" fontAlgn="ctr">
                        <a:buNone/>
                      </a:pPr>
                      <a:r>
                        <a:rPr lang="it-IT" sz="1000" b="1" u="none" strike="noStrike" noProof="0">
                          <a:solidFill>
                            <a:schemeClr val="tx1"/>
                          </a:solidFill>
                          <a:effectLst/>
                        </a:rPr>
                        <a:t> </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fontAlgn="ctr">
                        <a:buNone/>
                      </a:pPr>
                      <a:r>
                        <a:rPr lang="it-IT" sz="1000" b="1" u="none" strike="noStrike" noProof="0">
                          <a:solidFill>
                            <a:schemeClr val="tx1"/>
                          </a:solidFill>
                          <a:effectLst/>
                        </a:rPr>
                        <a:t>TALARICO Domenico </a:t>
                      </a:r>
                      <a:r>
                        <a:rPr lang="it-IT" sz="1000" b="0" u="none" strike="noStrike" noProof="0">
                          <a:solidFill>
                            <a:schemeClr val="tx1"/>
                          </a:solidFill>
                          <a:effectLst/>
                        </a:rPr>
                        <a:t>- </a:t>
                      </a:r>
                      <a:r>
                        <a:rPr lang="it-IT" sz="1000" b="1" u="none" strike="noStrike" noProof="0">
                          <a:solidFill>
                            <a:schemeClr val="tx1"/>
                          </a:solidFill>
                          <a:effectLst/>
                        </a:rPr>
                        <a:t>SUBENTRA</a:t>
                      </a:r>
                      <a:r>
                        <a:rPr lang="it-IT" sz="1000" b="0" u="none" strike="noStrike" noProof="0">
                          <a:solidFill>
                            <a:schemeClr val="tx1"/>
                          </a:solidFill>
                          <a:effectLst/>
                        </a:rPr>
                        <a:t> ad Antonio </a:t>
                      </a:r>
                      <a:r>
                        <a:rPr lang="it-IT" sz="1000" b="1" u="none" strike="noStrike" noProof="0">
                          <a:solidFill>
                            <a:schemeClr val="tx1"/>
                          </a:solidFill>
                          <a:effectLst/>
                        </a:rPr>
                        <a:t>ACRI</a:t>
                      </a:r>
                      <a:r>
                        <a:rPr lang="it-IT" sz="1000" b="0" u="none" strike="noStrike" noProof="0">
                          <a:solidFill>
                            <a:schemeClr val="tx1"/>
                          </a:solidFill>
                          <a:effectLst/>
                        </a:rPr>
                        <a:t> (DCR n.399 del 21.12.2009)</a:t>
                      </a:r>
                      <a:endParaRPr lang="it-IT" sz="1000" b="0"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970305371"/>
                  </a:ext>
                </a:extLst>
              </a:tr>
              <a:tr h="114963">
                <a:tc>
                  <a:txBody>
                    <a:bodyPr/>
                    <a:lstStyle/>
                    <a:p>
                      <a:pPr algn="ctr" fontAlgn="ctr">
                        <a:buNone/>
                      </a:pPr>
                      <a:r>
                        <a:rPr lang="it-IT" sz="1000" b="1" u="none" strike="noStrike" noProof="0">
                          <a:solidFill>
                            <a:schemeClr val="tx1"/>
                          </a:solidFill>
                          <a:effectLst/>
                        </a:rPr>
                        <a:t>3</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ADAMO Nicola</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3671794126"/>
                  </a:ext>
                </a:extLst>
              </a:tr>
              <a:tr h="114963">
                <a:tc>
                  <a:txBody>
                    <a:bodyPr/>
                    <a:lstStyle/>
                    <a:p>
                      <a:pPr algn="ctr" fontAlgn="ctr">
                        <a:buNone/>
                      </a:pPr>
                      <a:r>
                        <a:rPr lang="it-IT" sz="1000" b="1" u="none" strike="noStrike" noProof="0">
                          <a:solidFill>
                            <a:schemeClr val="tx1"/>
                          </a:solidFill>
                          <a:effectLst/>
                        </a:rPr>
                        <a:t>4</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AIELLO Pietro</a:t>
                      </a:r>
                      <a:r>
                        <a:rPr lang="it-IT" sz="1000" b="0" u="none" strike="noStrike" noProof="0">
                          <a:solidFill>
                            <a:schemeClr val="tx1"/>
                          </a:solidFill>
                          <a:effectLst/>
                        </a:rPr>
                        <a:t> </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3413355799"/>
                  </a:ext>
                </a:extLst>
              </a:tr>
              <a:tr h="114963">
                <a:tc>
                  <a:txBody>
                    <a:bodyPr/>
                    <a:lstStyle/>
                    <a:p>
                      <a:pPr algn="ctr" fontAlgn="ctr">
                        <a:buNone/>
                      </a:pPr>
                      <a:r>
                        <a:rPr lang="it-IT" sz="1000" b="1" u="none" strike="noStrike" noProof="0">
                          <a:solidFill>
                            <a:schemeClr val="tx1"/>
                          </a:solidFill>
                          <a:effectLst/>
                        </a:rPr>
                        <a:t>5</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AMATO Pietro</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2843162709"/>
                  </a:ext>
                </a:extLst>
              </a:tr>
              <a:tr h="114963">
                <a:tc>
                  <a:txBody>
                    <a:bodyPr/>
                    <a:lstStyle/>
                    <a:p>
                      <a:pPr algn="ctr" fontAlgn="ctr">
                        <a:buNone/>
                      </a:pPr>
                      <a:r>
                        <a:rPr lang="it-IT" sz="1000" b="1" u="none" strike="noStrike" noProof="0">
                          <a:solidFill>
                            <a:schemeClr val="tx1"/>
                          </a:solidFill>
                          <a:effectLst/>
                        </a:rPr>
                        <a:t>6</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BORRELLO Antonio</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2915660858"/>
                  </a:ext>
                </a:extLst>
              </a:tr>
              <a:tr h="114963">
                <a:tc>
                  <a:txBody>
                    <a:bodyPr/>
                    <a:lstStyle/>
                    <a:p>
                      <a:pPr algn="ctr" fontAlgn="ctr">
                        <a:buNone/>
                      </a:pPr>
                      <a:r>
                        <a:rPr lang="it-IT" sz="1000" b="1" u="none" strike="noStrike" noProof="0">
                          <a:solidFill>
                            <a:schemeClr val="tx1"/>
                          </a:solidFill>
                          <a:effectLst/>
                        </a:rPr>
                        <a:t>7</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BOVA Giuseppe</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3361323601"/>
                  </a:ext>
                </a:extLst>
              </a:tr>
              <a:tr h="114963">
                <a:tc>
                  <a:txBody>
                    <a:bodyPr/>
                    <a:lstStyle/>
                    <a:p>
                      <a:pPr algn="ctr" fontAlgn="ctr">
                        <a:buNone/>
                      </a:pPr>
                      <a:r>
                        <a:rPr lang="it-IT" sz="1000" b="1" u="none" strike="noStrike" noProof="0">
                          <a:solidFill>
                            <a:schemeClr val="tx1"/>
                          </a:solidFill>
                          <a:effectLst/>
                        </a:rPr>
                        <a:t>8</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CENSORE Bruno</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3366130090"/>
                  </a:ext>
                </a:extLst>
              </a:tr>
              <a:tr h="114963">
                <a:tc>
                  <a:txBody>
                    <a:bodyPr/>
                    <a:lstStyle/>
                    <a:p>
                      <a:pPr algn="ctr" fontAlgn="ctr">
                        <a:buNone/>
                      </a:pPr>
                      <a:r>
                        <a:rPr lang="it-IT" sz="1000" b="1" u="none" strike="noStrike" noProof="0">
                          <a:solidFill>
                            <a:schemeClr val="tx1"/>
                          </a:solidFill>
                          <a:effectLst/>
                        </a:rPr>
                        <a:t>9</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CHERUBINO Cosimo</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3294212651"/>
                  </a:ext>
                </a:extLst>
              </a:tr>
              <a:tr h="114963">
                <a:tc>
                  <a:txBody>
                    <a:bodyPr/>
                    <a:lstStyle/>
                    <a:p>
                      <a:pPr algn="ctr" fontAlgn="ctr">
                        <a:buNone/>
                      </a:pPr>
                      <a:r>
                        <a:rPr lang="it-IT" sz="1000" b="1" u="none" strike="noStrike" noProof="0">
                          <a:solidFill>
                            <a:schemeClr val="tx1"/>
                          </a:solidFill>
                          <a:effectLst/>
                        </a:rPr>
                        <a:t>10</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CHIARELLA Egidio</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3121392673"/>
                  </a:ext>
                </a:extLst>
              </a:tr>
              <a:tr h="189688">
                <a:tc>
                  <a:txBody>
                    <a:bodyPr/>
                    <a:lstStyle/>
                    <a:p>
                      <a:pPr algn="ctr" fontAlgn="ctr">
                        <a:buNone/>
                      </a:pPr>
                      <a:r>
                        <a:rPr lang="it-IT" sz="1000" b="1" u="none" strike="noStrike" noProof="0">
                          <a:solidFill>
                            <a:schemeClr val="tx1"/>
                          </a:solidFill>
                          <a:effectLst/>
                        </a:rPr>
                        <a:t>11</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CHIEFFALLO Leopoldo  - SOSPESO </a:t>
                      </a:r>
                      <a:r>
                        <a:rPr lang="it-IT" sz="1000" b="0" u="none" strike="noStrike" noProof="0">
                          <a:solidFill>
                            <a:schemeClr val="tx1"/>
                          </a:solidFill>
                          <a:effectLst/>
                        </a:rPr>
                        <a:t>dalla carica di Consigliere regionale a decorrere </a:t>
                      </a:r>
                    </a:p>
                    <a:p>
                      <a:pPr algn="l" rtl="0" fontAlgn="ctr">
                        <a:buNone/>
                      </a:pPr>
                      <a:r>
                        <a:rPr lang="it-IT" sz="1000" b="0" u="none" strike="noStrike" noProof="0">
                          <a:solidFill>
                            <a:schemeClr val="tx1"/>
                          </a:solidFill>
                          <a:effectLst/>
                        </a:rPr>
                        <a:t>dal 20.06.2007</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1386191467"/>
                  </a:ext>
                </a:extLst>
              </a:tr>
              <a:tr h="114963">
                <a:tc>
                  <a:txBody>
                    <a:bodyPr/>
                    <a:lstStyle/>
                    <a:p>
                      <a:pPr algn="ctr" fontAlgn="ctr">
                        <a:buNone/>
                      </a:pPr>
                      <a:r>
                        <a:rPr lang="it-IT" sz="1000" b="1" u="none" strike="noStrike" noProof="0">
                          <a:solidFill>
                            <a:schemeClr val="tx1"/>
                          </a:solidFill>
                          <a:effectLst/>
                        </a:rPr>
                        <a:t> </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GALATI Francesco - SUBENTRA</a:t>
                      </a:r>
                      <a:r>
                        <a:rPr lang="it-IT" sz="1000" b="0" u="none" strike="noStrike" noProof="0">
                          <a:solidFill>
                            <a:schemeClr val="tx1"/>
                          </a:solidFill>
                          <a:effectLst/>
                        </a:rPr>
                        <a:t> a Leopoldo </a:t>
                      </a:r>
                      <a:r>
                        <a:rPr lang="it-IT" sz="1000" b="1" u="none" strike="noStrike" noProof="0">
                          <a:solidFill>
                            <a:schemeClr val="tx1"/>
                          </a:solidFill>
                          <a:effectLst/>
                        </a:rPr>
                        <a:t>CHIEFFALLO</a:t>
                      </a:r>
                      <a:r>
                        <a:rPr lang="it-IT" sz="1000" b="0" u="none" strike="noStrike" noProof="0">
                          <a:solidFill>
                            <a:schemeClr val="tx1"/>
                          </a:solidFill>
                          <a:effectLst/>
                        </a:rPr>
                        <a:t>  in data 01.08.2007</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453419150"/>
                  </a:ext>
                </a:extLst>
              </a:tr>
              <a:tr h="114963">
                <a:tc>
                  <a:txBody>
                    <a:bodyPr/>
                    <a:lstStyle/>
                    <a:p>
                      <a:pPr algn="ctr" fontAlgn="ctr">
                        <a:buNone/>
                      </a:pPr>
                      <a:r>
                        <a:rPr lang="it-IT" sz="1000" b="1" u="none" strike="noStrike" noProof="0">
                          <a:solidFill>
                            <a:schemeClr val="tx1"/>
                          </a:solidFill>
                          <a:effectLst/>
                        </a:rPr>
                        <a:t>12</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DE GAETANO Antonino</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2993588616"/>
                  </a:ext>
                </a:extLst>
              </a:tr>
              <a:tr h="206933">
                <a:tc>
                  <a:txBody>
                    <a:bodyPr/>
                    <a:lstStyle/>
                    <a:p>
                      <a:pPr algn="ctr" fontAlgn="ctr">
                        <a:buNone/>
                      </a:pPr>
                      <a:r>
                        <a:rPr lang="it-IT" sz="1000" b="1" u="none" strike="noStrike" noProof="0">
                          <a:solidFill>
                            <a:schemeClr val="tx1"/>
                          </a:solidFill>
                          <a:effectLst/>
                        </a:rPr>
                        <a:t>13</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DIMA Giovanni - DIMISSIONARIO </a:t>
                      </a:r>
                      <a:r>
                        <a:rPr lang="it-IT" sz="1000" b="0" u="none" strike="noStrike" noProof="0">
                          <a:solidFill>
                            <a:schemeClr val="tx1"/>
                          </a:solidFill>
                          <a:effectLst/>
                        </a:rPr>
                        <a:t>a seguito elezione a Deputato al Parlamento nazionale </a:t>
                      </a:r>
                    </a:p>
                    <a:p>
                      <a:pPr algn="l" rtl="0" fontAlgn="ctr">
                        <a:buNone/>
                      </a:pPr>
                      <a:r>
                        <a:rPr lang="it-IT" sz="1000" b="0" u="none" strike="noStrike" noProof="0">
                          <a:solidFill>
                            <a:schemeClr val="tx1"/>
                          </a:solidFill>
                          <a:effectLst/>
                        </a:rPr>
                        <a:t>In carica fino al 02.10.2008</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1940777561"/>
                  </a:ext>
                </a:extLst>
              </a:tr>
              <a:tr h="114963">
                <a:tc>
                  <a:txBody>
                    <a:bodyPr/>
                    <a:lstStyle/>
                    <a:p>
                      <a:pPr algn="ctr" fontAlgn="ctr">
                        <a:buNone/>
                      </a:pPr>
                      <a:r>
                        <a:rPr lang="it-IT" sz="1000" b="1" u="none" strike="noStrike" noProof="0">
                          <a:solidFill>
                            <a:schemeClr val="tx1"/>
                          </a:solidFill>
                          <a:effectLst/>
                        </a:rPr>
                        <a:t> </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LIMIDO Gabriele - SUBENTRA</a:t>
                      </a:r>
                      <a:r>
                        <a:rPr lang="it-IT" sz="1000" b="0" u="none" strike="noStrike" noProof="0">
                          <a:solidFill>
                            <a:schemeClr val="tx1"/>
                          </a:solidFill>
                          <a:effectLst/>
                        </a:rPr>
                        <a:t> a Giovanni </a:t>
                      </a:r>
                      <a:r>
                        <a:rPr lang="it-IT" sz="1000" b="1" u="none" strike="noStrike" noProof="0">
                          <a:solidFill>
                            <a:schemeClr val="tx1"/>
                          </a:solidFill>
                          <a:effectLst/>
                        </a:rPr>
                        <a:t>DIMA</a:t>
                      </a:r>
                      <a:r>
                        <a:rPr lang="it-IT" sz="1000" b="0" u="none" strike="noStrike" noProof="0">
                          <a:solidFill>
                            <a:schemeClr val="tx1"/>
                          </a:solidFill>
                          <a:effectLst/>
                        </a:rPr>
                        <a:t> (DCR n. 287 del 03.10.2008)</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1242503032"/>
                  </a:ext>
                </a:extLst>
              </a:tr>
              <a:tr h="206933">
                <a:tc>
                  <a:txBody>
                    <a:bodyPr/>
                    <a:lstStyle/>
                    <a:p>
                      <a:pPr algn="ctr" fontAlgn="ctr">
                        <a:buNone/>
                      </a:pPr>
                      <a:r>
                        <a:rPr lang="it-IT" sz="1000" b="1" u="none" strike="noStrike" noProof="0">
                          <a:solidFill>
                            <a:schemeClr val="tx1"/>
                          </a:solidFill>
                          <a:effectLst/>
                        </a:rPr>
                        <a:t>14</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FEDELE Luigi - DIMISSIONARIO </a:t>
                      </a:r>
                      <a:r>
                        <a:rPr lang="it-IT" sz="1000" b="0" u="none" strike="noStrike" noProof="0">
                          <a:solidFill>
                            <a:schemeClr val="tx1"/>
                          </a:solidFill>
                          <a:effectLst/>
                        </a:rPr>
                        <a:t>a seguito elezione a Deputato al Parlamento nazionale </a:t>
                      </a:r>
                    </a:p>
                    <a:p>
                      <a:pPr algn="l" rtl="0" fontAlgn="ctr">
                        <a:buNone/>
                      </a:pPr>
                      <a:r>
                        <a:rPr lang="it-IT" sz="1000" b="0" u="none" strike="noStrike" noProof="0">
                          <a:solidFill>
                            <a:schemeClr val="tx1"/>
                          </a:solidFill>
                          <a:effectLst/>
                        </a:rPr>
                        <a:t>In carica fino al 20.09.2006</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1119335609"/>
                  </a:ext>
                </a:extLst>
              </a:tr>
              <a:tr h="114963">
                <a:tc>
                  <a:txBody>
                    <a:bodyPr/>
                    <a:lstStyle/>
                    <a:p>
                      <a:pPr algn="ctr" fontAlgn="ctr">
                        <a:buNone/>
                      </a:pPr>
                      <a:r>
                        <a:rPr lang="it-IT" sz="1000" b="1" u="none" strike="noStrike" noProof="0">
                          <a:solidFill>
                            <a:schemeClr val="tx1"/>
                          </a:solidFill>
                          <a:effectLst/>
                        </a:rPr>
                        <a:t> </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fontAlgn="ctr">
                        <a:buNone/>
                      </a:pPr>
                      <a:r>
                        <a:rPr lang="it-IT" sz="1000" b="1" u="none" strike="noStrike" noProof="0">
                          <a:solidFill>
                            <a:schemeClr val="tx1"/>
                          </a:solidFill>
                          <a:effectLst/>
                        </a:rPr>
                        <a:t>NICOLO’ Alessandro</a:t>
                      </a:r>
                      <a:r>
                        <a:rPr lang="it-IT" sz="1000" b="0" u="none" strike="noStrike" noProof="0">
                          <a:solidFill>
                            <a:schemeClr val="tx1"/>
                          </a:solidFill>
                          <a:effectLst/>
                        </a:rPr>
                        <a:t> - </a:t>
                      </a:r>
                      <a:r>
                        <a:rPr lang="it-IT" sz="1000" b="1" u="none" strike="noStrike" noProof="0">
                          <a:solidFill>
                            <a:schemeClr val="tx1"/>
                          </a:solidFill>
                          <a:effectLst/>
                        </a:rPr>
                        <a:t>SUBENTRA</a:t>
                      </a:r>
                      <a:r>
                        <a:rPr lang="it-IT" sz="1000" b="0" u="none" strike="noStrike" noProof="0">
                          <a:solidFill>
                            <a:schemeClr val="tx1"/>
                          </a:solidFill>
                          <a:effectLst/>
                        </a:rPr>
                        <a:t> a Luigi </a:t>
                      </a:r>
                      <a:r>
                        <a:rPr lang="it-IT" sz="1000" b="1" u="none" strike="noStrike" noProof="0">
                          <a:solidFill>
                            <a:schemeClr val="tx1"/>
                          </a:solidFill>
                          <a:effectLst/>
                        </a:rPr>
                        <a:t>FEDELE</a:t>
                      </a:r>
                      <a:r>
                        <a:rPr lang="it-IT" sz="1000" b="0" u="none" strike="noStrike" noProof="0">
                          <a:solidFill>
                            <a:schemeClr val="tx1"/>
                          </a:solidFill>
                          <a:effectLst/>
                        </a:rPr>
                        <a:t> (DCR n. 87 del 21.09.2006)</a:t>
                      </a:r>
                      <a:endParaRPr lang="it-IT" sz="1000" b="0"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2514662150"/>
                  </a:ext>
                </a:extLst>
              </a:tr>
              <a:tr h="114963">
                <a:tc>
                  <a:txBody>
                    <a:bodyPr/>
                    <a:lstStyle/>
                    <a:p>
                      <a:pPr algn="ctr" fontAlgn="ctr">
                        <a:buNone/>
                      </a:pPr>
                      <a:r>
                        <a:rPr lang="it-IT" sz="1000" b="1" u="none" strike="noStrike" noProof="0">
                          <a:solidFill>
                            <a:schemeClr val="tx1"/>
                          </a:solidFill>
                          <a:effectLst/>
                        </a:rPr>
                        <a:t>15</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FERAUDO Maurizio</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3362628555"/>
                  </a:ext>
                </a:extLst>
              </a:tr>
              <a:tr h="114963">
                <a:tc>
                  <a:txBody>
                    <a:bodyPr/>
                    <a:lstStyle/>
                    <a:p>
                      <a:pPr algn="ctr" fontAlgn="ctr">
                        <a:buNone/>
                      </a:pPr>
                      <a:r>
                        <a:rPr lang="it-IT" sz="1000" b="1" u="none" strike="noStrike" noProof="0">
                          <a:solidFill>
                            <a:schemeClr val="tx1"/>
                          </a:solidFill>
                          <a:effectLst/>
                        </a:rPr>
                        <a:t>16</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FORTUGNO Francesco - DECEDUTO </a:t>
                      </a:r>
                      <a:r>
                        <a:rPr lang="it-IT" sz="1000" b="0" u="none" strike="noStrike" noProof="0">
                          <a:solidFill>
                            <a:schemeClr val="tx1"/>
                          </a:solidFill>
                          <a:effectLst/>
                        </a:rPr>
                        <a:t>il 16.10.2005</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4285582076"/>
                  </a:ext>
                </a:extLst>
              </a:tr>
              <a:tr h="206933">
                <a:tc>
                  <a:txBody>
                    <a:bodyPr/>
                    <a:lstStyle/>
                    <a:p>
                      <a:pPr algn="ctr" fontAlgn="ctr">
                        <a:buNone/>
                      </a:pPr>
                      <a:r>
                        <a:rPr lang="it-IT" sz="1000" b="1" u="none" strike="noStrike" noProof="0">
                          <a:solidFill>
                            <a:schemeClr val="tx1"/>
                          </a:solidFill>
                          <a:effectLst/>
                        </a:rPr>
                        <a:t> </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CREA Domenico - SUBENTRA </a:t>
                      </a:r>
                      <a:r>
                        <a:rPr lang="it-IT" sz="1000" b="0" u="none" strike="noStrike" noProof="0">
                          <a:solidFill>
                            <a:schemeClr val="tx1"/>
                          </a:solidFill>
                          <a:effectLst/>
                        </a:rPr>
                        <a:t>a</a:t>
                      </a:r>
                      <a:r>
                        <a:rPr lang="it-IT" sz="1000" b="1" u="none" strike="noStrike" noProof="0">
                          <a:solidFill>
                            <a:schemeClr val="tx1"/>
                          </a:solidFill>
                          <a:effectLst/>
                        </a:rPr>
                        <a:t>  </a:t>
                      </a:r>
                      <a:r>
                        <a:rPr lang="it-IT" sz="1000" b="0" u="none" strike="noStrike" noProof="0">
                          <a:solidFill>
                            <a:schemeClr val="tx1"/>
                          </a:solidFill>
                          <a:effectLst/>
                        </a:rPr>
                        <a:t>Francesco</a:t>
                      </a:r>
                      <a:r>
                        <a:rPr lang="it-IT" sz="1000" b="1" u="none" strike="noStrike" noProof="0">
                          <a:solidFill>
                            <a:schemeClr val="tx1"/>
                          </a:solidFill>
                          <a:effectLst/>
                        </a:rPr>
                        <a:t> FORTUGNO (</a:t>
                      </a:r>
                      <a:r>
                        <a:rPr lang="it-IT" sz="1000" b="0" u="none" strike="noStrike" noProof="0">
                          <a:solidFill>
                            <a:schemeClr val="tx1"/>
                          </a:solidFill>
                          <a:effectLst/>
                        </a:rPr>
                        <a:t>DCR n. 45 del 17.11.2005)                  </a:t>
                      </a:r>
                      <a:r>
                        <a:rPr lang="it-IT" sz="1000" b="1" u="none" strike="noStrike" noProof="0">
                          <a:solidFill>
                            <a:schemeClr val="tx1"/>
                          </a:solidFill>
                          <a:effectLst/>
                        </a:rPr>
                        <a:t>SOSPESO</a:t>
                      </a:r>
                      <a:r>
                        <a:rPr lang="it-IT" sz="1000" b="0" u="none" strike="noStrike" noProof="0">
                          <a:solidFill>
                            <a:schemeClr val="tx1"/>
                          </a:solidFill>
                          <a:effectLst/>
                        </a:rPr>
                        <a:t> dalla carica di Consigliere regionale a decorrere dal 23.01.2008</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501808340"/>
                  </a:ext>
                </a:extLst>
              </a:tr>
              <a:tr h="114963">
                <a:tc>
                  <a:txBody>
                    <a:bodyPr/>
                    <a:lstStyle/>
                    <a:p>
                      <a:pPr algn="ctr" fontAlgn="ctr">
                        <a:buNone/>
                      </a:pPr>
                      <a:r>
                        <a:rPr lang="it-IT" sz="1000" b="1" u="none" strike="noStrike" noProof="0">
                          <a:solidFill>
                            <a:schemeClr val="tx1"/>
                          </a:solidFill>
                          <a:effectLst/>
                        </a:rPr>
                        <a:t> </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 BATTAGLIA Demetrio - SUBENTRA </a:t>
                      </a:r>
                      <a:r>
                        <a:rPr lang="it-IT" sz="1000" b="0" u="none" strike="noStrike" noProof="0">
                          <a:solidFill>
                            <a:schemeClr val="tx1"/>
                          </a:solidFill>
                          <a:effectLst/>
                        </a:rPr>
                        <a:t>a Domenico</a:t>
                      </a:r>
                      <a:r>
                        <a:rPr lang="it-IT" sz="1000" b="1" u="none" strike="noStrike" noProof="0">
                          <a:solidFill>
                            <a:schemeClr val="tx1"/>
                          </a:solidFill>
                          <a:effectLst/>
                        </a:rPr>
                        <a:t> CREA </a:t>
                      </a:r>
                      <a:r>
                        <a:rPr lang="it-IT" sz="1000" b="0" u="none" strike="noStrike" noProof="0">
                          <a:solidFill>
                            <a:schemeClr val="tx1"/>
                          </a:solidFill>
                          <a:effectLst/>
                        </a:rPr>
                        <a:t>(DCR n. 215 del 18.03.2008)</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3342808190"/>
                  </a:ext>
                </a:extLst>
              </a:tr>
              <a:tr h="114963">
                <a:tc>
                  <a:txBody>
                    <a:bodyPr/>
                    <a:lstStyle/>
                    <a:p>
                      <a:pPr algn="ctr" fontAlgn="ctr">
                        <a:buNone/>
                      </a:pPr>
                      <a:r>
                        <a:rPr lang="it-IT" sz="1000" b="1" u="none" strike="noStrike" noProof="0">
                          <a:solidFill>
                            <a:schemeClr val="tx1"/>
                          </a:solidFill>
                          <a:effectLst/>
                        </a:rPr>
                        <a:t>17</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FRASCA’ Carmela</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3564633474"/>
                  </a:ext>
                </a:extLst>
              </a:tr>
              <a:tr h="114963">
                <a:tc>
                  <a:txBody>
                    <a:bodyPr/>
                    <a:lstStyle/>
                    <a:p>
                      <a:pPr algn="ctr" fontAlgn="ctr">
                        <a:buNone/>
                      </a:pPr>
                      <a:r>
                        <a:rPr lang="it-IT" sz="1000" b="1" u="none" strike="noStrike" noProof="0">
                          <a:solidFill>
                            <a:schemeClr val="tx1"/>
                          </a:solidFill>
                          <a:effectLst/>
                        </a:rPr>
                        <a:t>18</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GALLO Dionisio  - SOSPESO </a:t>
                      </a:r>
                      <a:r>
                        <a:rPr lang="it-IT" sz="1000" b="0" u="none" strike="noStrike" noProof="0">
                          <a:solidFill>
                            <a:schemeClr val="tx1"/>
                          </a:solidFill>
                          <a:effectLst/>
                        </a:rPr>
                        <a:t>dalla carica di Consigliere regionale a decorrere dal 09.06.2008</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1960598800"/>
                  </a:ext>
                </a:extLst>
              </a:tr>
              <a:tr h="114963">
                <a:tc>
                  <a:txBody>
                    <a:bodyPr/>
                    <a:lstStyle/>
                    <a:p>
                      <a:pPr algn="ctr" fontAlgn="ctr">
                        <a:buNone/>
                      </a:pPr>
                      <a:r>
                        <a:rPr lang="it-IT" sz="1000" b="1" u="none" strike="noStrike" noProof="0">
                          <a:solidFill>
                            <a:schemeClr val="tx1"/>
                          </a:solidFill>
                          <a:effectLst/>
                        </a:rPr>
                        <a:t> </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fontAlgn="ctr">
                        <a:buNone/>
                      </a:pPr>
                      <a:r>
                        <a:rPr lang="it-IT" sz="1000" b="1" u="none" strike="noStrike" noProof="0">
                          <a:solidFill>
                            <a:schemeClr val="tx1"/>
                          </a:solidFill>
                          <a:effectLst/>
                        </a:rPr>
                        <a:t>PACENZA Salvatore </a:t>
                      </a:r>
                      <a:r>
                        <a:rPr lang="it-IT" sz="1000" b="0" u="none" strike="noStrike" noProof="0">
                          <a:solidFill>
                            <a:schemeClr val="tx1"/>
                          </a:solidFill>
                          <a:effectLst/>
                        </a:rPr>
                        <a:t>- </a:t>
                      </a:r>
                      <a:r>
                        <a:rPr lang="it-IT" sz="1000" b="1" u="none" strike="noStrike" noProof="0">
                          <a:solidFill>
                            <a:schemeClr val="tx1"/>
                          </a:solidFill>
                          <a:effectLst/>
                        </a:rPr>
                        <a:t>SUBENTRA</a:t>
                      </a:r>
                      <a:r>
                        <a:rPr lang="it-IT" sz="1000" b="0" u="none" strike="noStrike" noProof="0">
                          <a:solidFill>
                            <a:schemeClr val="tx1"/>
                          </a:solidFill>
                          <a:effectLst/>
                        </a:rPr>
                        <a:t> a Dionisio </a:t>
                      </a:r>
                      <a:r>
                        <a:rPr lang="it-IT" sz="1000" b="1" u="none" strike="noStrike" noProof="0">
                          <a:solidFill>
                            <a:schemeClr val="tx1"/>
                          </a:solidFill>
                          <a:effectLst/>
                        </a:rPr>
                        <a:t>GALLO</a:t>
                      </a:r>
                      <a:r>
                        <a:rPr lang="it-IT" sz="1000" b="0" u="none" strike="noStrike" noProof="0">
                          <a:solidFill>
                            <a:schemeClr val="tx1"/>
                          </a:solidFill>
                          <a:effectLst/>
                        </a:rPr>
                        <a:t> (DCR n. 277 del 07.08.2008) </a:t>
                      </a:r>
                      <a:endParaRPr lang="it-IT" sz="1000" b="0"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966149198"/>
                  </a:ext>
                </a:extLst>
              </a:tr>
              <a:tr h="114963">
                <a:tc>
                  <a:txBody>
                    <a:bodyPr/>
                    <a:lstStyle/>
                    <a:p>
                      <a:pPr algn="ctr" fontAlgn="ctr">
                        <a:buNone/>
                      </a:pPr>
                      <a:r>
                        <a:rPr lang="it-IT" sz="1000" b="1" u="none" strike="noStrike" noProof="0">
                          <a:solidFill>
                            <a:schemeClr val="tx1"/>
                          </a:solidFill>
                          <a:effectLst/>
                        </a:rPr>
                        <a:t>19</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GENTILE Giuseppe</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1409800933"/>
                  </a:ext>
                </a:extLst>
              </a:tr>
              <a:tr h="114963">
                <a:tc>
                  <a:txBody>
                    <a:bodyPr/>
                    <a:lstStyle/>
                    <a:p>
                      <a:pPr algn="ctr" fontAlgn="ctr">
                        <a:buNone/>
                      </a:pPr>
                      <a:r>
                        <a:rPr lang="it-IT" sz="1000" b="1" u="none" strike="noStrike" noProof="0">
                          <a:solidFill>
                            <a:schemeClr val="tx1"/>
                          </a:solidFill>
                          <a:effectLst/>
                        </a:rPr>
                        <a:t>20</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GIAMBORINO Pietro</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724455702"/>
                  </a:ext>
                </a:extLst>
              </a:tr>
              <a:tr h="114963">
                <a:tc>
                  <a:txBody>
                    <a:bodyPr/>
                    <a:lstStyle/>
                    <a:p>
                      <a:pPr algn="ctr" fontAlgn="ctr">
                        <a:buNone/>
                      </a:pPr>
                      <a:r>
                        <a:rPr lang="it-IT" sz="1000" b="1" u="none" strike="noStrike" noProof="0">
                          <a:solidFill>
                            <a:schemeClr val="tx1"/>
                          </a:solidFill>
                          <a:effectLst/>
                        </a:rPr>
                        <a:t>21</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GUERRIERO Giuseppe</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2805103151"/>
                  </a:ext>
                </a:extLst>
              </a:tr>
              <a:tr h="114963">
                <a:tc>
                  <a:txBody>
                    <a:bodyPr/>
                    <a:lstStyle/>
                    <a:p>
                      <a:pPr algn="ctr" fontAlgn="ctr">
                        <a:buNone/>
                      </a:pPr>
                      <a:r>
                        <a:rPr lang="it-IT" sz="1000" b="1" u="none" strike="noStrike" noProof="0">
                          <a:solidFill>
                            <a:schemeClr val="tx1"/>
                          </a:solidFill>
                          <a:effectLst/>
                        </a:rPr>
                        <a:t>22</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INCARNATO Luigi</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949286975"/>
                  </a:ext>
                </a:extLst>
              </a:tr>
              <a:tr h="114963">
                <a:tc>
                  <a:txBody>
                    <a:bodyPr/>
                    <a:lstStyle/>
                    <a:p>
                      <a:pPr algn="ctr" fontAlgn="ctr">
                        <a:buNone/>
                      </a:pPr>
                      <a:r>
                        <a:rPr lang="it-IT" sz="1000" b="1" u="none" strike="noStrike" noProof="0">
                          <a:solidFill>
                            <a:schemeClr val="tx1"/>
                          </a:solidFill>
                          <a:effectLst/>
                        </a:rPr>
                        <a:t>23</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LA RUPA Franco</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2062343041"/>
                  </a:ext>
                </a:extLst>
              </a:tr>
              <a:tr h="114963">
                <a:tc>
                  <a:txBody>
                    <a:bodyPr/>
                    <a:lstStyle/>
                    <a:p>
                      <a:pPr algn="ctr" fontAlgn="ctr">
                        <a:buNone/>
                      </a:pPr>
                      <a:r>
                        <a:rPr lang="it-IT" sz="1000" b="1" u="none" strike="noStrike" noProof="0">
                          <a:solidFill>
                            <a:schemeClr val="tx1"/>
                          </a:solidFill>
                          <a:effectLst/>
                        </a:rPr>
                        <a:t>24</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LOIERO Agazio</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2660376247"/>
                  </a:ext>
                </a:extLst>
              </a:tr>
              <a:tr h="206933">
                <a:tc>
                  <a:txBody>
                    <a:bodyPr/>
                    <a:lstStyle/>
                    <a:p>
                      <a:pPr algn="ctr" fontAlgn="ctr">
                        <a:buNone/>
                      </a:pPr>
                      <a:r>
                        <a:rPr lang="it-IT" sz="1000" b="1" u="none" strike="noStrike" noProof="0">
                          <a:solidFill>
                            <a:schemeClr val="tx1"/>
                          </a:solidFill>
                          <a:effectLst/>
                        </a:rPr>
                        <a:t>25</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LO MORO Doris - DIMISSIONARIA </a:t>
                      </a:r>
                      <a:r>
                        <a:rPr lang="it-IT" sz="1000" b="0" u="none" strike="noStrike" noProof="0">
                          <a:solidFill>
                            <a:schemeClr val="tx1"/>
                          </a:solidFill>
                          <a:effectLst/>
                        </a:rPr>
                        <a:t>a seguito elezione a Deputato al Parlamento nazionale  </a:t>
                      </a:r>
                    </a:p>
                    <a:p>
                      <a:pPr algn="l" rtl="0" fontAlgn="ctr">
                        <a:buNone/>
                      </a:pPr>
                      <a:r>
                        <a:rPr lang="it-IT" sz="1000" b="0" u="none" strike="noStrike" noProof="0">
                          <a:solidFill>
                            <a:schemeClr val="tx1"/>
                          </a:solidFill>
                          <a:effectLst/>
                        </a:rPr>
                        <a:t>In carica fino al 27.05.2008</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3472201517"/>
                  </a:ext>
                </a:extLst>
              </a:tr>
              <a:tr h="114963">
                <a:tc>
                  <a:txBody>
                    <a:bodyPr/>
                    <a:lstStyle/>
                    <a:p>
                      <a:pPr algn="ctr" fontAlgn="ctr">
                        <a:buNone/>
                      </a:pPr>
                      <a:r>
                        <a:rPr lang="it-IT" sz="1000" b="1" u="none" strike="noStrike" noProof="0">
                          <a:solidFill>
                            <a:schemeClr val="tx1"/>
                          </a:solidFill>
                          <a:effectLst/>
                        </a:rPr>
                        <a:t> </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fontAlgn="ctr">
                        <a:buNone/>
                      </a:pPr>
                      <a:r>
                        <a:rPr lang="it-IT" sz="1000" b="1" u="none" strike="noStrike" noProof="0">
                          <a:solidFill>
                            <a:schemeClr val="tx1"/>
                          </a:solidFill>
                          <a:effectLst/>
                        </a:rPr>
                        <a:t>AMENDOLA Francesco - SUBENTRA</a:t>
                      </a:r>
                      <a:r>
                        <a:rPr lang="it-IT" sz="1000" b="0" u="none" strike="noStrike" noProof="0">
                          <a:solidFill>
                            <a:schemeClr val="tx1"/>
                          </a:solidFill>
                          <a:effectLst/>
                        </a:rPr>
                        <a:t> a Doris </a:t>
                      </a:r>
                      <a:r>
                        <a:rPr lang="it-IT" sz="1000" b="1" u="none" strike="noStrike" noProof="0">
                          <a:solidFill>
                            <a:schemeClr val="tx1"/>
                          </a:solidFill>
                          <a:effectLst/>
                        </a:rPr>
                        <a:t>LO MORO </a:t>
                      </a:r>
                      <a:r>
                        <a:rPr lang="it-IT" sz="1000" b="0" u="none" strike="noStrike" noProof="0">
                          <a:solidFill>
                            <a:schemeClr val="tx1"/>
                          </a:solidFill>
                          <a:effectLst/>
                        </a:rPr>
                        <a:t>(DCR n. 260 del 28.05.2008) </a:t>
                      </a:r>
                      <a:endParaRPr lang="it-IT" sz="1000" b="0"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311720663"/>
                  </a:ext>
                </a:extLst>
              </a:tr>
              <a:tr h="114963">
                <a:tc>
                  <a:txBody>
                    <a:bodyPr/>
                    <a:lstStyle/>
                    <a:p>
                      <a:pPr algn="ctr" fontAlgn="ctr">
                        <a:buNone/>
                      </a:pPr>
                      <a:r>
                        <a:rPr lang="it-IT" sz="1000" b="1" u="none" strike="noStrike" noProof="0">
                          <a:solidFill>
                            <a:schemeClr val="tx1"/>
                          </a:solidFill>
                          <a:effectLst/>
                        </a:rPr>
                        <a:t>26</a:t>
                      </a:r>
                      <a:endParaRPr lang="it-IT" sz="1000" b="1" i="0" u="none" strike="noStrike" noProof="0">
                        <a:solidFill>
                          <a:schemeClr val="tx1"/>
                        </a:solidFill>
                        <a:effectLst/>
                        <a:latin typeface="Aptos" panose="020B0004020202020204" pitchFamily="34" charset="0"/>
                      </a:endParaRPr>
                    </a:p>
                  </a:txBody>
                  <a:tcPr marL="5748" marR="5748" marT="5748" marB="0" anchor="ctr"/>
                </a:tc>
                <a:tc>
                  <a:txBody>
                    <a:bodyPr/>
                    <a:lstStyle/>
                    <a:p>
                      <a:pPr algn="l" rtl="0" fontAlgn="ctr">
                        <a:buNone/>
                      </a:pPr>
                      <a:r>
                        <a:rPr lang="it-IT" sz="1000" b="1" u="none" strike="noStrike" noProof="0">
                          <a:solidFill>
                            <a:schemeClr val="tx1"/>
                          </a:solidFill>
                          <a:effectLst/>
                        </a:rPr>
                        <a:t>MAGARO’ Salvatore</a:t>
                      </a:r>
                      <a:endParaRPr lang="it-IT" sz="1000" b="1" i="0" u="none" strike="noStrike" noProof="0">
                        <a:solidFill>
                          <a:schemeClr val="tx1"/>
                        </a:solidFill>
                        <a:effectLst/>
                        <a:latin typeface="Aptos" panose="020B0004020202020204" pitchFamily="34" charset="0"/>
                      </a:endParaRPr>
                    </a:p>
                  </a:txBody>
                  <a:tcPr marL="5748" marR="5748" marT="5748" marB="0" anchor="ctr"/>
                </a:tc>
                <a:extLst>
                  <a:ext uri="{0D108BD9-81ED-4DB2-BD59-A6C34878D82A}">
                    <a16:rowId xmlns:a16="http://schemas.microsoft.com/office/drawing/2014/main" val="1665798487"/>
                  </a:ext>
                </a:extLst>
              </a:tr>
            </a:tbl>
          </a:graphicData>
        </a:graphic>
      </p:graphicFrame>
      <p:graphicFrame>
        <p:nvGraphicFramePr>
          <p:cNvPr id="7" name="Tabella 6" descr="VIII Legislatura - Elenco Consiglieri regionali  ">
            <a:extLst>
              <a:ext uri="{FF2B5EF4-FFF2-40B4-BE49-F238E27FC236}">
                <a16:creationId xmlns:a16="http://schemas.microsoft.com/office/drawing/2014/main" id="{1BC2274A-465C-A0C3-64C9-85529387DDC0}"/>
              </a:ext>
            </a:extLst>
          </p:cNvPr>
          <p:cNvGraphicFramePr>
            <a:graphicFrameLocks noGrp="1"/>
          </p:cNvGraphicFramePr>
          <p:nvPr>
            <p:extLst>
              <p:ext uri="{D42A27DB-BD31-4B8C-83A1-F6EECF244321}">
                <p14:modId xmlns:p14="http://schemas.microsoft.com/office/powerpoint/2010/main" val="4102548205"/>
              </p:ext>
            </p:extLst>
          </p:nvPr>
        </p:nvGraphicFramePr>
        <p:xfrm>
          <a:off x="6195266" y="434538"/>
          <a:ext cx="5652000" cy="6139035"/>
        </p:xfrm>
        <a:graphic>
          <a:graphicData uri="http://schemas.openxmlformats.org/drawingml/2006/table">
            <a:tbl>
              <a:tblPr>
                <a:tableStyleId>{69CF1AB2-1976-4502-BF36-3FF5EA218861}</a:tableStyleId>
              </a:tblPr>
              <a:tblGrid>
                <a:gridCol w="252000">
                  <a:extLst>
                    <a:ext uri="{9D8B030D-6E8A-4147-A177-3AD203B41FA5}">
                      <a16:colId xmlns:a16="http://schemas.microsoft.com/office/drawing/2014/main" val="4165465786"/>
                    </a:ext>
                  </a:extLst>
                </a:gridCol>
                <a:gridCol w="5400000">
                  <a:extLst>
                    <a:ext uri="{9D8B030D-6E8A-4147-A177-3AD203B41FA5}">
                      <a16:colId xmlns:a16="http://schemas.microsoft.com/office/drawing/2014/main" val="2258342889"/>
                    </a:ext>
                  </a:extLst>
                </a:gridCol>
              </a:tblGrid>
              <a:tr h="167139">
                <a:tc>
                  <a:txBody>
                    <a:bodyPr/>
                    <a:lstStyle/>
                    <a:p>
                      <a:pPr algn="ctr" fontAlgn="ctr">
                        <a:buNone/>
                      </a:pPr>
                      <a:r>
                        <a:rPr lang="it-IT" sz="1000" b="1" u="none" strike="noStrike" noProof="0">
                          <a:solidFill>
                            <a:schemeClr val="tx1"/>
                          </a:solidFill>
                          <a:effectLst/>
                        </a:rPr>
                        <a:t>27</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MAIOLO Mario</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3583655222"/>
                  </a:ext>
                </a:extLst>
              </a:tr>
              <a:tr h="327834">
                <a:tc>
                  <a:txBody>
                    <a:bodyPr/>
                    <a:lstStyle/>
                    <a:p>
                      <a:pPr algn="ctr" fontAlgn="ctr">
                        <a:buNone/>
                      </a:pPr>
                      <a:r>
                        <a:rPr lang="it-IT" sz="1000" b="1" u="none" strike="noStrike" noProof="0">
                          <a:solidFill>
                            <a:schemeClr val="tx1"/>
                          </a:solidFill>
                          <a:effectLst/>
                        </a:rPr>
                        <a:t>28 </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MASELLA Egidio  - DICHIARATO INELEGGIBILE</a:t>
                      </a:r>
                      <a:r>
                        <a:rPr lang="it-IT" sz="1000" b="0" u="none" strike="noStrike" noProof="0">
                          <a:solidFill>
                            <a:schemeClr val="tx1"/>
                          </a:solidFill>
                          <a:effectLst/>
                        </a:rPr>
                        <a:t> con sentenza della Corte d’Appello di Catanzaro n. 38 del 17.01.2006</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859165899"/>
                  </a:ext>
                </a:extLst>
              </a:tr>
              <a:tr h="167139">
                <a:tc>
                  <a:txBody>
                    <a:bodyPr/>
                    <a:lstStyle/>
                    <a:p>
                      <a:pPr algn="ctr" fontAlgn="ctr">
                        <a:buNone/>
                      </a:pPr>
                      <a:r>
                        <a:rPr lang="it-IT" sz="1000" b="1" u="none" strike="noStrike" noProof="0">
                          <a:solidFill>
                            <a:schemeClr val="tx1"/>
                          </a:solidFill>
                          <a:effectLst/>
                        </a:rPr>
                        <a:t> </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GUAGLIARDI Damiano - SUBENTRA</a:t>
                      </a:r>
                      <a:r>
                        <a:rPr lang="it-IT" sz="1000" b="0" u="none" strike="noStrike" noProof="0">
                          <a:solidFill>
                            <a:schemeClr val="tx1"/>
                          </a:solidFill>
                          <a:effectLst/>
                        </a:rPr>
                        <a:t> a Egidio </a:t>
                      </a:r>
                      <a:r>
                        <a:rPr lang="it-IT" sz="1000" b="1" u="none" strike="noStrike" noProof="0">
                          <a:solidFill>
                            <a:schemeClr val="tx1"/>
                          </a:solidFill>
                          <a:effectLst/>
                        </a:rPr>
                        <a:t>MASELLA</a:t>
                      </a:r>
                      <a:r>
                        <a:rPr lang="it-IT" sz="1000" b="0" u="none" strike="noStrike" noProof="0">
                          <a:solidFill>
                            <a:schemeClr val="tx1"/>
                          </a:solidFill>
                          <a:effectLst/>
                        </a:rPr>
                        <a:t> in data 14.02.2006</a:t>
                      </a:r>
                      <a:endParaRPr lang="it-IT" sz="1000" b="0"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3675407588"/>
                  </a:ext>
                </a:extLst>
              </a:tr>
              <a:tr h="167139">
                <a:tc>
                  <a:txBody>
                    <a:bodyPr/>
                    <a:lstStyle/>
                    <a:p>
                      <a:pPr algn="ctr" fontAlgn="ctr">
                        <a:buNone/>
                      </a:pPr>
                      <a:r>
                        <a:rPr lang="it-IT" sz="1000" b="1" u="none" strike="noStrike" noProof="0">
                          <a:solidFill>
                            <a:schemeClr val="tx1"/>
                          </a:solidFill>
                          <a:effectLst/>
                        </a:rPr>
                        <a:t>29</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MORELLI Francesco</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279839013"/>
                  </a:ext>
                </a:extLst>
              </a:tr>
              <a:tr h="327834">
                <a:tc>
                  <a:txBody>
                    <a:bodyPr/>
                    <a:lstStyle/>
                    <a:p>
                      <a:pPr algn="ctr" fontAlgn="ctr">
                        <a:buNone/>
                      </a:pPr>
                      <a:r>
                        <a:rPr lang="it-IT" sz="1000" b="1" i="0" u="none" strike="noStrike" noProof="0">
                          <a:solidFill>
                            <a:schemeClr val="tx1"/>
                          </a:solidFill>
                          <a:effectLst/>
                          <a:latin typeface="Aptos" panose="020B0004020202020204" pitchFamily="34" charset="0"/>
                        </a:rPr>
                        <a:t>30</a:t>
                      </a:r>
                    </a:p>
                  </a:txBody>
                  <a:tcPr marL="6111" marR="6111" marT="6111" marB="0" anchor="ctr"/>
                </a:tc>
                <a:tc>
                  <a:txBody>
                    <a:bodyPr/>
                    <a:lstStyle/>
                    <a:p>
                      <a:pPr algn="l" rtl="0" fontAlgn="ctr">
                        <a:buNone/>
                      </a:pPr>
                      <a:r>
                        <a:rPr lang="it-IT" sz="1000" b="1" u="none" strike="noStrike" noProof="0">
                          <a:solidFill>
                            <a:schemeClr val="tx1"/>
                          </a:solidFill>
                          <a:effectLst/>
                        </a:rPr>
                        <a:t>MORRONE Giuseppe - DIMISSIONARIO </a:t>
                      </a:r>
                      <a:r>
                        <a:rPr lang="it-IT" sz="1000" b="0" u="none" strike="noStrike" noProof="0">
                          <a:solidFill>
                            <a:schemeClr val="tx1"/>
                          </a:solidFill>
                          <a:effectLst/>
                        </a:rPr>
                        <a:t>a seguito elezione a Deputato al Parlamento nazionale </a:t>
                      </a:r>
                    </a:p>
                    <a:p>
                      <a:pPr algn="l" rtl="0" fontAlgn="ctr">
                        <a:buNone/>
                      </a:pPr>
                      <a:r>
                        <a:rPr lang="it-IT" sz="1000" b="0" u="none" strike="noStrike" noProof="0">
                          <a:solidFill>
                            <a:schemeClr val="tx1"/>
                          </a:solidFill>
                          <a:effectLst/>
                        </a:rPr>
                        <a:t>In carica fino al 20.09.2006</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1520462662"/>
                  </a:ext>
                </a:extLst>
              </a:tr>
              <a:tr h="167139">
                <a:tc>
                  <a:txBody>
                    <a:bodyPr/>
                    <a:lstStyle/>
                    <a:p>
                      <a:pPr algn="ctr" fontAlgn="ctr">
                        <a:buNone/>
                      </a:pPr>
                      <a:r>
                        <a:rPr lang="it-IT" sz="1000" b="1" u="none" strike="noStrike" noProof="0">
                          <a:solidFill>
                            <a:schemeClr val="tx1"/>
                          </a:solidFill>
                          <a:effectLst/>
                        </a:rPr>
                        <a:t> </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SERRA Giulio - SUBENTRA </a:t>
                      </a:r>
                      <a:r>
                        <a:rPr lang="it-IT" sz="1000" b="0" u="none" strike="noStrike" noProof="0">
                          <a:solidFill>
                            <a:schemeClr val="tx1"/>
                          </a:solidFill>
                          <a:effectLst/>
                        </a:rPr>
                        <a:t>a Giuseppe </a:t>
                      </a:r>
                      <a:r>
                        <a:rPr lang="it-IT" sz="1000" b="1" u="none" strike="noStrike" noProof="0">
                          <a:solidFill>
                            <a:schemeClr val="tx1"/>
                          </a:solidFill>
                          <a:effectLst/>
                        </a:rPr>
                        <a:t>MORRONE</a:t>
                      </a:r>
                      <a:r>
                        <a:rPr lang="it-IT" sz="1000" b="0" u="none" strike="noStrike" noProof="0">
                          <a:solidFill>
                            <a:schemeClr val="tx1"/>
                          </a:solidFill>
                          <a:effectLst/>
                        </a:rPr>
                        <a:t> (DCR n. 88 del 21.09.2006)</a:t>
                      </a:r>
                      <a:endParaRPr lang="it-IT" sz="1000" b="0"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1963104783"/>
                  </a:ext>
                </a:extLst>
              </a:tr>
              <a:tr h="167139">
                <a:tc>
                  <a:txBody>
                    <a:bodyPr/>
                    <a:lstStyle/>
                    <a:p>
                      <a:pPr algn="ctr" fontAlgn="ctr">
                        <a:buNone/>
                      </a:pPr>
                      <a:r>
                        <a:rPr lang="it-IT" sz="1000" b="1" u="none" strike="noStrike" noProof="0">
                          <a:solidFill>
                            <a:schemeClr val="tx1"/>
                          </a:solidFill>
                          <a:effectLst/>
                        </a:rPr>
                        <a:t>31</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NACCARI CARLIZZI Demetrio</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28094836"/>
                  </a:ext>
                </a:extLst>
              </a:tr>
              <a:tr h="167139">
                <a:tc>
                  <a:txBody>
                    <a:bodyPr/>
                    <a:lstStyle/>
                    <a:p>
                      <a:pPr algn="ctr" fontAlgn="ctr">
                        <a:buNone/>
                      </a:pPr>
                      <a:r>
                        <a:rPr lang="it-IT" sz="1000" b="1" u="none" strike="noStrike" noProof="0">
                          <a:solidFill>
                            <a:schemeClr val="tx1"/>
                          </a:solidFill>
                          <a:effectLst/>
                        </a:rPr>
                        <a:t>32</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NUCERA Giovanni</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1339354391"/>
                  </a:ext>
                </a:extLst>
              </a:tr>
              <a:tr h="327834">
                <a:tc>
                  <a:txBody>
                    <a:bodyPr/>
                    <a:lstStyle/>
                    <a:p>
                      <a:pPr algn="ctr" fontAlgn="ctr">
                        <a:buNone/>
                      </a:pPr>
                      <a:r>
                        <a:rPr lang="it-IT" sz="1000" b="1" u="none" strike="noStrike" noProof="0">
                          <a:solidFill>
                            <a:schemeClr val="tx1"/>
                          </a:solidFill>
                          <a:effectLst/>
                        </a:rPr>
                        <a:t>33</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OCCHIUTO Roberto - DIMISSIONARIO </a:t>
                      </a:r>
                      <a:r>
                        <a:rPr lang="it-IT" sz="1000" b="0" u="none" strike="noStrike" noProof="0">
                          <a:solidFill>
                            <a:schemeClr val="tx1"/>
                          </a:solidFill>
                          <a:effectLst/>
                        </a:rPr>
                        <a:t>a seguito elezione a Deputato al Parlamento nazionale </a:t>
                      </a:r>
                    </a:p>
                    <a:p>
                      <a:pPr algn="l" rtl="0" fontAlgn="ctr">
                        <a:buNone/>
                      </a:pPr>
                      <a:r>
                        <a:rPr lang="it-IT" sz="1000" b="0" u="none" strike="noStrike" noProof="0">
                          <a:solidFill>
                            <a:schemeClr val="tx1"/>
                          </a:solidFill>
                          <a:effectLst/>
                        </a:rPr>
                        <a:t>In carica fino al 27.05.2008</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261345746"/>
                  </a:ext>
                </a:extLst>
              </a:tr>
              <a:tr h="167139">
                <a:tc>
                  <a:txBody>
                    <a:bodyPr/>
                    <a:lstStyle/>
                    <a:p>
                      <a:pPr algn="ctr" fontAlgn="ctr">
                        <a:buNone/>
                      </a:pPr>
                      <a:r>
                        <a:rPr lang="it-IT" sz="1000" b="1" u="none" strike="noStrike" noProof="0">
                          <a:solidFill>
                            <a:schemeClr val="tx1"/>
                          </a:solidFill>
                          <a:effectLst/>
                        </a:rPr>
                        <a:t> </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CHIAPPETTA Gianpaolo - SUBENTRA</a:t>
                      </a:r>
                      <a:r>
                        <a:rPr lang="it-IT" sz="1000" b="0" u="none" strike="noStrike" noProof="0">
                          <a:solidFill>
                            <a:schemeClr val="tx1"/>
                          </a:solidFill>
                          <a:effectLst/>
                        </a:rPr>
                        <a:t> a Roberto </a:t>
                      </a:r>
                      <a:r>
                        <a:rPr lang="it-IT" sz="1000" b="1" u="none" strike="noStrike" noProof="0">
                          <a:solidFill>
                            <a:schemeClr val="tx1"/>
                          </a:solidFill>
                          <a:effectLst/>
                        </a:rPr>
                        <a:t>OCCHIUTO</a:t>
                      </a:r>
                      <a:r>
                        <a:rPr lang="it-IT" sz="1000" b="0" u="none" strike="noStrike" noProof="0">
                          <a:solidFill>
                            <a:schemeClr val="tx1"/>
                          </a:solidFill>
                          <a:effectLst/>
                        </a:rPr>
                        <a:t> (DCR n. 259 del 28.05.2008)</a:t>
                      </a:r>
                      <a:endParaRPr lang="it-IT" sz="1000" b="0"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3074491652"/>
                  </a:ext>
                </a:extLst>
              </a:tr>
              <a:tr h="167139">
                <a:tc>
                  <a:txBody>
                    <a:bodyPr/>
                    <a:lstStyle/>
                    <a:p>
                      <a:pPr algn="ctr" fontAlgn="ctr">
                        <a:buNone/>
                      </a:pPr>
                      <a:r>
                        <a:rPr lang="it-IT" sz="1000" b="1" u="none" strike="noStrike" noProof="0">
                          <a:solidFill>
                            <a:schemeClr val="tx1"/>
                          </a:solidFill>
                          <a:effectLst/>
                        </a:rPr>
                        <a:t>34</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PACENZA Franco Mario</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421848407"/>
                  </a:ext>
                </a:extLst>
              </a:tr>
              <a:tr h="327834">
                <a:tc>
                  <a:txBody>
                    <a:bodyPr/>
                    <a:lstStyle/>
                    <a:p>
                      <a:pPr algn="ctr" fontAlgn="ctr">
                        <a:buNone/>
                      </a:pPr>
                      <a:r>
                        <a:rPr lang="it-IT" sz="1000" b="1" u="none" strike="noStrike" noProof="0">
                          <a:solidFill>
                            <a:schemeClr val="tx1"/>
                          </a:solidFill>
                          <a:effectLst/>
                        </a:rPr>
                        <a:t>35</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PIRILLO Mario - DIMISSIONARIO</a:t>
                      </a:r>
                      <a:r>
                        <a:rPr lang="it-IT" sz="1000" b="0" u="none" strike="noStrike" noProof="0">
                          <a:solidFill>
                            <a:schemeClr val="tx1"/>
                          </a:solidFill>
                          <a:effectLst/>
                        </a:rPr>
                        <a:t> a seguito elezione al Parlamento Europeo </a:t>
                      </a:r>
                    </a:p>
                    <a:p>
                      <a:pPr algn="l" rtl="0" fontAlgn="ctr">
                        <a:buNone/>
                      </a:pPr>
                      <a:r>
                        <a:rPr lang="it-IT" sz="1000" b="0" u="none" strike="noStrike" noProof="0">
                          <a:solidFill>
                            <a:schemeClr val="tx1"/>
                          </a:solidFill>
                          <a:effectLst/>
                        </a:rPr>
                        <a:t> In carica fino al 05.08.2009</a:t>
                      </a:r>
                      <a:endParaRPr lang="it-IT" sz="1000" b="0"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3565494469"/>
                  </a:ext>
                </a:extLst>
              </a:tr>
              <a:tr h="327834">
                <a:tc>
                  <a:txBody>
                    <a:bodyPr/>
                    <a:lstStyle/>
                    <a:p>
                      <a:pPr algn="ctr" fontAlgn="ctr">
                        <a:buNone/>
                      </a:pPr>
                      <a:r>
                        <a:rPr lang="it-IT" sz="1000" b="1" u="none" strike="noStrike" noProof="0">
                          <a:solidFill>
                            <a:schemeClr val="tx1"/>
                          </a:solidFill>
                          <a:effectLst/>
                        </a:rPr>
                        <a:t> </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LARATTA Francesco - SUBENTRA</a:t>
                      </a:r>
                      <a:r>
                        <a:rPr lang="it-IT" sz="1000" b="0" u="none" strike="noStrike" noProof="0">
                          <a:solidFill>
                            <a:schemeClr val="tx1"/>
                          </a:solidFill>
                          <a:effectLst/>
                        </a:rPr>
                        <a:t> a Mario </a:t>
                      </a:r>
                      <a:r>
                        <a:rPr lang="it-IT" sz="1000" b="1" u="none" strike="noStrike" noProof="0">
                          <a:solidFill>
                            <a:schemeClr val="tx1"/>
                          </a:solidFill>
                          <a:effectLst/>
                        </a:rPr>
                        <a:t>PIRILLO</a:t>
                      </a:r>
                      <a:r>
                        <a:rPr lang="it-IT" sz="1000" b="0" u="none" strike="noStrike" noProof="0">
                          <a:solidFill>
                            <a:schemeClr val="tx1"/>
                          </a:solidFill>
                          <a:effectLst/>
                        </a:rPr>
                        <a:t> (DCR n. 353 del 06.08.2009)                 </a:t>
                      </a:r>
                      <a:r>
                        <a:rPr lang="it-IT" sz="1000" b="1" u="none" strike="noStrike" noProof="0">
                          <a:solidFill>
                            <a:schemeClr val="tx1"/>
                          </a:solidFill>
                          <a:effectLst/>
                        </a:rPr>
                        <a:t> DIMISSIONARIO  - </a:t>
                      </a:r>
                      <a:r>
                        <a:rPr lang="it-IT" sz="1000" b="0" u="none" strike="noStrike" noProof="0">
                          <a:solidFill>
                            <a:schemeClr val="tx1"/>
                          </a:solidFill>
                          <a:effectLst/>
                        </a:rPr>
                        <a:t>In carica fino al 29.11.2009</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2269039355"/>
                  </a:ext>
                </a:extLst>
              </a:tr>
              <a:tr h="167139">
                <a:tc>
                  <a:txBody>
                    <a:bodyPr/>
                    <a:lstStyle/>
                    <a:p>
                      <a:pPr algn="ctr" fontAlgn="ctr">
                        <a:buNone/>
                      </a:pPr>
                      <a:r>
                        <a:rPr lang="it-IT" sz="1000" b="1" u="none" strike="noStrike" noProof="0">
                          <a:solidFill>
                            <a:schemeClr val="tx1"/>
                          </a:solidFill>
                          <a:effectLst/>
                        </a:rPr>
                        <a:t> </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COVELLO Stefania - SUBENTRA</a:t>
                      </a:r>
                      <a:r>
                        <a:rPr lang="it-IT" sz="1000" b="0" u="none" strike="noStrike" noProof="0">
                          <a:solidFill>
                            <a:schemeClr val="tx1"/>
                          </a:solidFill>
                          <a:effectLst/>
                        </a:rPr>
                        <a:t> a Francesco </a:t>
                      </a:r>
                      <a:r>
                        <a:rPr lang="it-IT" sz="1000" b="1" u="none" strike="noStrike" noProof="0">
                          <a:solidFill>
                            <a:schemeClr val="tx1"/>
                          </a:solidFill>
                          <a:effectLst/>
                        </a:rPr>
                        <a:t>LARATTA</a:t>
                      </a:r>
                      <a:r>
                        <a:rPr lang="it-IT" sz="1000" b="0" u="none" strike="noStrike" noProof="0">
                          <a:solidFill>
                            <a:schemeClr val="tx1"/>
                          </a:solidFill>
                          <a:effectLst/>
                        </a:rPr>
                        <a:t> (DCR n. 387 del 30.11.2009) </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702916326"/>
                  </a:ext>
                </a:extLst>
              </a:tr>
              <a:tr h="167139">
                <a:tc>
                  <a:txBody>
                    <a:bodyPr/>
                    <a:lstStyle/>
                    <a:p>
                      <a:pPr algn="ctr" fontAlgn="ctr">
                        <a:buNone/>
                      </a:pPr>
                      <a:r>
                        <a:rPr lang="it-IT" sz="1000" b="1" u="none" strike="noStrike" noProof="0">
                          <a:solidFill>
                            <a:schemeClr val="tx1"/>
                          </a:solidFill>
                          <a:effectLst/>
                        </a:rPr>
                        <a:t>36</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PIZZINI Antonio</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2695228593"/>
                  </a:ext>
                </a:extLst>
              </a:tr>
              <a:tr h="167139">
                <a:tc>
                  <a:txBody>
                    <a:bodyPr/>
                    <a:lstStyle/>
                    <a:p>
                      <a:pPr algn="ctr" fontAlgn="ctr">
                        <a:buNone/>
                      </a:pPr>
                      <a:r>
                        <a:rPr lang="it-IT" sz="1000" b="1" u="none" strike="noStrike" noProof="0">
                          <a:solidFill>
                            <a:schemeClr val="tx1"/>
                          </a:solidFill>
                          <a:effectLst/>
                        </a:rPr>
                        <a:t>37</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PRINCIPE Sandro</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2547816878"/>
                  </a:ext>
                </a:extLst>
              </a:tr>
              <a:tr h="167139">
                <a:tc>
                  <a:txBody>
                    <a:bodyPr/>
                    <a:lstStyle/>
                    <a:p>
                      <a:pPr algn="ctr" fontAlgn="ctr">
                        <a:buNone/>
                      </a:pPr>
                      <a:r>
                        <a:rPr lang="it-IT" sz="1000" b="1" u="none" strike="noStrike" noProof="0">
                          <a:solidFill>
                            <a:schemeClr val="tx1"/>
                          </a:solidFill>
                          <a:effectLst/>
                        </a:rPr>
                        <a:t>38</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RACCO Luciano</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1652604627"/>
                  </a:ext>
                </a:extLst>
              </a:tr>
              <a:tr h="167139">
                <a:tc>
                  <a:txBody>
                    <a:bodyPr/>
                    <a:lstStyle/>
                    <a:p>
                      <a:pPr algn="ctr" fontAlgn="ctr">
                        <a:buNone/>
                      </a:pPr>
                      <a:r>
                        <a:rPr lang="it-IT" sz="1000" b="1" u="none" strike="noStrike" noProof="0">
                          <a:solidFill>
                            <a:schemeClr val="tx1"/>
                          </a:solidFill>
                          <a:effectLst/>
                        </a:rPr>
                        <a:t>39</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SARRA Alberto</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2989557706"/>
                  </a:ext>
                </a:extLst>
              </a:tr>
              <a:tr h="327834">
                <a:tc>
                  <a:txBody>
                    <a:bodyPr/>
                    <a:lstStyle/>
                    <a:p>
                      <a:pPr algn="ctr" fontAlgn="ctr">
                        <a:buNone/>
                      </a:pPr>
                      <a:r>
                        <a:rPr lang="it-IT" sz="1000" b="1" i="0" u="none" strike="noStrike" noProof="0">
                          <a:solidFill>
                            <a:schemeClr val="tx1"/>
                          </a:solidFill>
                          <a:effectLst/>
                          <a:latin typeface="Aptos" panose="020B0004020202020204" pitchFamily="34" charset="0"/>
                        </a:rPr>
                        <a:t>40</a:t>
                      </a:r>
                    </a:p>
                  </a:txBody>
                  <a:tcPr marL="6111" marR="6111" marT="6111" marB="0" anchor="ctr"/>
                </a:tc>
                <a:tc>
                  <a:txBody>
                    <a:bodyPr/>
                    <a:lstStyle/>
                    <a:p>
                      <a:pPr algn="l" rtl="0" fontAlgn="ctr">
                        <a:buNone/>
                      </a:pPr>
                      <a:r>
                        <a:rPr lang="it-IT" sz="1000" b="1" u="none" strike="noStrike" noProof="0">
                          <a:solidFill>
                            <a:schemeClr val="tx1"/>
                          </a:solidFill>
                          <a:effectLst/>
                        </a:rPr>
                        <a:t>SCULCO Vincenzo - SOSPESO</a:t>
                      </a:r>
                      <a:r>
                        <a:rPr lang="it-IT" sz="1000" b="0" u="none" strike="noStrike" noProof="0">
                          <a:solidFill>
                            <a:schemeClr val="tx1"/>
                          </a:solidFill>
                          <a:effectLst/>
                        </a:rPr>
                        <a:t> dalla carica di Consigliere regionale a decorrere dal 02.02.2007 </a:t>
                      </a:r>
                      <a:r>
                        <a:rPr lang="it-IT" sz="1000" b="1" u="none" strike="noStrike" noProof="0">
                          <a:solidFill>
                            <a:schemeClr val="tx1"/>
                          </a:solidFill>
                          <a:effectLst/>
                        </a:rPr>
                        <a:t>REINTEGRATO</a:t>
                      </a:r>
                      <a:r>
                        <a:rPr lang="it-IT" sz="1000" b="0" u="none" strike="noStrike" noProof="0">
                          <a:solidFill>
                            <a:schemeClr val="tx1"/>
                          </a:solidFill>
                          <a:effectLst/>
                        </a:rPr>
                        <a:t> il 03.08.2008  (DCR n. 278 del 07.08.2008)  </a:t>
                      </a:r>
                      <a:endParaRPr lang="it-IT" sz="1000" b="0"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3993705604"/>
                  </a:ext>
                </a:extLst>
              </a:tr>
              <a:tr h="327834">
                <a:tc>
                  <a:txBody>
                    <a:bodyPr/>
                    <a:lstStyle/>
                    <a:p>
                      <a:pPr algn="ctr" fontAlgn="ctr">
                        <a:buNone/>
                      </a:pPr>
                      <a:r>
                        <a:rPr lang="it-IT" sz="1000" b="1" u="none" strike="noStrike" noProof="0">
                          <a:solidFill>
                            <a:schemeClr val="tx1"/>
                          </a:solidFill>
                          <a:effectLst/>
                        </a:rPr>
                        <a:t> </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LUCA’ Salvatore - SUBENTRA</a:t>
                      </a:r>
                      <a:r>
                        <a:rPr lang="it-IT" sz="1000" b="0" u="none" strike="noStrike" noProof="0">
                          <a:solidFill>
                            <a:schemeClr val="tx1"/>
                          </a:solidFill>
                          <a:effectLst/>
                        </a:rPr>
                        <a:t> a Vincenzo </a:t>
                      </a:r>
                      <a:r>
                        <a:rPr lang="it-IT" sz="1000" b="1" u="none" strike="noStrike" noProof="0">
                          <a:solidFill>
                            <a:schemeClr val="tx1"/>
                          </a:solidFill>
                          <a:effectLst/>
                        </a:rPr>
                        <a:t>SCULCO</a:t>
                      </a:r>
                      <a:r>
                        <a:rPr lang="it-IT" sz="1000" b="0" u="none" strike="noStrike" noProof="0">
                          <a:solidFill>
                            <a:schemeClr val="tx1"/>
                          </a:solidFill>
                          <a:effectLst/>
                        </a:rPr>
                        <a:t> (DCR n. 124 del 05.04.2007) </a:t>
                      </a:r>
                    </a:p>
                    <a:p>
                      <a:pPr algn="l" rtl="0" fontAlgn="ctr">
                        <a:buNone/>
                      </a:pPr>
                      <a:r>
                        <a:rPr lang="it-IT" sz="1000" b="0" u="none" strike="noStrike" noProof="0">
                          <a:solidFill>
                            <a:schemeClr val="tx1"/>
                          </a:solidFill>
                          <a:effectLst/>
                        </a:rPr>
                        <a:t>In carica fino al 02.08.2008</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776565991"/>
                  </a:ext>
                </a:extLst>
              </a:tr>
              <a:tr h="167139">
                <a:tc>
                  <a:txBody>
                    <a:bodyPr/>
                    <a:lstStyle/>
                    <a:p>
                      <a:pPr algn="ctr" fontAlgn="ctr">
                        <a:buNone/>
                      </a:pPr>
                      <a:r>
                        <a:rPr lang="it-IT" sz="1000" b="1" u="none" strike="noStrike" noProof="0">
                          <a:solidFill>
                            <a:schemeClr val="tx1"/>
                          </a:solidFill>
                          <a:effectLst/>
                        </a:rPr>
                        <a:t>41</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SENATORE Pasquale</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1386846657"/>
                  </a:ext>
                </a:extLst>
              </a:tr>
              <a:tr h="167139">
                <a:tc>
                  <a:txBody>
                    <a:bodyPr/>
                    <a:lstStyle/>
                    <a:p>
                      <a:pPr algn="ctr" fontAlgn="ctr">
                        <a:buNone/>
                      </a:pPr>
                      <a:r>
                        <a:rPr lang="it-IT" sz="1000" b="1" u="none" strike="noStrike" noProof="0">
                          <a:solidFill>
                            <a:schemeClr val="tx1"/>
                          </a:solidFill>
                          <a:effectLst/>
                        </a:rPr>
                        <a:t>42</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STANCATO Sergio</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2972030966"/>
                  </a:ext>
                </a:extLst>
              </a:tr>
              <a:tr h="167139">
                <a:tc>
                  <a:txBody>
                    <a:bodyPr/>
                    <a:lstStyle/>
                    <a:p>
                      <a:pPr algn="ctr" fontAlgn="ctr">
                        <a:buNone/>
                      </a:pPr>
                      <a:r>
                        <a:rPr lang="it-IT" sz="1000" b="1" u="none" strike="noStrike" noProof="0">
                          <a:solidFill>
                            <a:schemeClr val="tx1"/>
                          </a:solidFill>
                          <a:effectLst/>
                        </a:rPr>
                        <a:t>43</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STILLITANI Francescantonio</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2159042012"/>
                  </a:ext>
                </a:extLst>
              </a:tr>
              <a:tr h="167139">
                <a:tc>
                  <a:txBody>
                    <a:bodyPr/>
                    <a:lstStyle/>
                    <a:p>
                      <a:pPr algn="ctr" fontAlgn="ctr">
                        <a:buNone/>
                      </a:pPr>
                      <a:r>
                        <a:rPr lang="it-IT" sz="1000" b="1" u="none" strike="noStrike" noProof="0">
                          <a:solidFill>
                            <a:schemeClr val="tx1"/>
                          </a:solidFill>
                          <a:effectLst/>
                        </a:rPr>
                        <a:t>44</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SULLA Francesco</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2806332281"/>
                  </a:ext>
                </a:extLst>
              </a:tr>
              <a:tr h="167139">
                <a:tc>
                  <a:txBody>
                    <a:bodyPr/>
                    <a:lstStyle/>
                    <a:p>
                      <a:pPr algn="ctr" fontAlgn="ctr">
                        <a:buNone/>
                      </a:pPr>
                      <a:r>
                        <a:rPr lang="it-IT" sz="1000" b="1" u="none" strike="noStrike" noProof="0">
                          <a:solidFill>
                            <a:schemeClr val="tx1"/>
                          </a:solidFill>
                          <a:effectLst/>
                        </a:rPr>
                        <a:t>45</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TALARICO Francesco</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3584382051"/>
                  </a:ext>
                </a:extLst>
              </a:tr>
              <a:tr h="167139">
                <a:tc>
                  <a:txBody>
                    <a:bodyPr/>
                    <a:lstStyle/>
                    <a:p>
                      <a:pPr algn="ctr" fontAlgn="ctr">
                        <a:buNone/>
                      </a:pPr>
                      <a:r>
                        <a:rPr lang="it-IT" sz="1000" b="1" u="none" strike="noStrike" noProof="0">
                          <a:solidFill>
                            <a:schemeClr val="tx1"/>
                          </a:solidFill>
                          <a:effectLst/>
                        </a:rPr>
                        <a:t>46</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TALLINI Domenico </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3892938295"/>
                  </a:ext>
                </a:extLst>
              </a:tr>
              <a:tr h="167139">
                <a:tc>
                  <a:txBody>
                    <a:bodyPr/>
                    <a:lstStyle/>
                    <a:p>
                      <a:pPr algn="ctr" fontAlgn="ctr">
                        <a:buNone/>
                      </a:pPr>
                      <a:r>
                        <a:rPr lang="it-IT" sz="1000" b="1" u="none" strike="noStrike" noProof="0">
                          <a:solidFill>
                            <a:schemeClr val="tx1"/>
                          </a:solidFill>
                          <a:effectLst/>
                        </a:rPr>
                        <a:t>47</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TREMATERRA Michele</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1545021334"/>
                  </a:ext>
                </a:extLst>
              </a:tr>
              <a:tr h="167139">
                <a:tc>
                  <a:txBody>
                    <a:bodyPr/>
                    <a:lstStyle/>
                    <a:p>
                      <a:pPr algn="ctr" fontAlgn="ctr">
                        <a:buNone/>
                      </a:pPr>
                      <a:r>
                        <a:rPr lang="it-IT" sz="1000" b="1" u="none" strike="noStrike" noProof="0">
                          <a:solidFill>
                            <a:schemeClr val="tx1"/>
                          </a:solidFill>
                          <a:effectLst/>
                        </a:rPr>
                        <a:t>48</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TRIPODI Michelangelo</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1473472898"/>
                  </a:ext>
                </a:extLst>
              </a:tr>
              <a:tr h="167139">
                <a:tc>
                  <a:txBody>
                    <a:bodyPr/>
                    <a:lstStyle/>
                    <a:p>
                      <a:pPr algn="ctr" fontAlgn="ctr">
                        <a:buNone/>
                      </a:pPr>
                      <a:r>
                        <a:rPr lang="it-IT" sz="1000" b="1" u="none" strike="noStrike" noProof="0">
                          <a:solidFill>
                            <a:schemeClr val="tx1"/>
                          </a:solidFill>
                          <a:effectLst/>
                        </a:rPr>
                        <a:t>49</a:t>
                      </a:r>
                      <a:endParaRPr lang="it-IT" sz="1000" b="1" i="0" u="none" strike="noStrike" noProof="0">
                        <a:solidFill>
                          <a:schemeClr val="tx1"/>
                        </a:solidFill>
                        <a:effectLst/>
                        <a:latin typeface="Aptos" panose="020B0004020202020204" pitchFamily="34" charset="0"/>
                      </a:endParaRPr>
                    </a:p>
                  </a:txBody>
                  <a:tcPr marL="6111" marR="6111" marT="6111" marB="0" anchor="ctr"/>
                </a:tc>
                <a:tc>
                  <a:txBody>
                    <a:bodyPr/>
                    <a:lstStyle/>
                    <a:p>
                      <a:pPr algn="l" rtl="0" fontAlgn="ctr">
                        <a:buNone/>
                      </a:pPr>
                      <a:r>
                        <a:rPr lang="it-IT" sz="1000" b="1" u="none" strike="noStrike" noProof="0">
                          <a:solidFill>
                            <a:schemeClr val="tx1"/>
                          </a:solidFill>
                          <a:effectLst/>
                        </a:rPr>
                        <a:t>TRIPODI Pasquale Maria</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4111159683"/>
                  </a:ext>
                </a:extLst>
              </a:tr>
              <a:tr h="167139">
                <a:tc>
                  <a:txBody>
                    <a:bodyPr/>
                    <a:lstStyle/>
                    <a:p>
                      <a:pPr algn="ctr" fontAlgn="ctr">
                        <a:buNone/>
                      </a:pPr>
                      <a:r>
                        <a:rPr lang="it-IT" sz="1000" b="1" i="0" u="none" strike="noStrike" noProof="0">
                          <a:solidFill>
                            <a:schemeClr val="tx1"/>
                          </a:solidFill>
                          <a:effectLst/>
                          <a:latin typeface="Aptos" panose="020B0004020202020204" pitchFamily="34" charset="0"/>
                        </a:rPr>
                        <a:t>50</a:t>
                      </a:r>
                    </a:p>
                  </a:txBody>
                  <a:tcPr marL="6111" marR="6111" marT="6111" marB="0" anchor="ctr"/>
                </a:tc>
                <a:tc>
                  <a:txBody>
                    <a:bodyPr/>
                    <a:lstStyle/>
                    <a:p>
                      <a:pPr algn="l" rtl="0" fontAlgn="ctr">
                        <a:buNone/>
                      </a:pPr>
                      <a:r>
                        <a:rPr lang="it-IT" sz="1000" b="1" u="none" strike="noStrike" noProof="0">
                          <a:solidFill>
                            <a:schemeClr val="tx1"/>
                          </a:solidFill>
                          <a:effectLst/>
                        </a:rPr>
                        <a:t>VILASI Gesuele</a:t>
                      </a:r>
                      <a:endParaRPr lang="it-IT" sz="1000" b="1" i="0" u="none" strike="noStrike" noProof="0">
                        <a:solidFill>
                          <a:schemeClr val="tx1"/>
                        </a:solidFill>
                        <a:effectLst/>
                        <a:latin typeface="Aptos" panose="020B0004020202020204" pitchFamily="34" charset="0"/>
                      </a:endParaRPr>
                    </a:p>
                  </a:txBody>
                  <a:tcPr marL="6111" marR="6111" marT="6111" marB="0" anchor="ctr"/>
                </a:tc>
                <a:extLst>
                  <a:ext uri="{0D108BD9-81ED-4DB2-BD59-A6C34878D82A}">
                    <a16:rowId xmlns:a16="http://schemas.microsoft.com/office/drawing/2014/main" val="4151445452"/>
                  </a:ext>
                </a:extLst>
              </a:tr>
            </a:tbl>
          </a:graphicData>
        </a:graphic>
      </p:graphicFrame>
      <p:sp>
        <p:nvSpPr>
          <p:cNvPr id="3" name="Segnaposto numero diapositiva 2">
            <a:extLst>
              <a:ext uri="{FF2B5EF4-FFF2-40B4-BE49-F238E27FC236}">
                <a16:creationId xmlns:a16="http://schemas.microsoft.com/office/drawing/2014/main" id="{3D712C3D-2600-D053-F79B-638F5B6C1DEF}"/>
              </a:ext>
            </a:extLst>
          </p:cNvPr>
          <p:cNvSpPr>
            <a:spLocks noGrp="1"/>
          </p:cNvSpPr>
          <p:nvPr>
            <p:ph type="sldNum" sz="quarter" idx="12"/>
          </p:nvPr>
        </p:nvSpPr>
        <p:spPr>
          <a:xfrm>
            <a:off x="11778558" y="6473229"/>
            <a:ext cx="413442" cy="369108"/>
          </a:xfrm>
        </p:spPr>
        <p:txBody>
          <a:bodyPr/>
          <a:lstStyle/>
          <a:p>
            <a:fld id="{C0A75620-F3D8-4140-B583-EC592D52B7F3}" type="slidenum">
              <a:rPr lang="it-IT" noProof="0" smtClean="0"/>
              <a:pPr/>
              <a:t>13</a:t>
            </a:fld>
            <a:endParaRPr lang="it-IT" noProof="0"/>
          </a:p>
        </p:txBody>
      </p:sp>
      <p:sp>
        <p:nvSpPr>
          <p:cNvPr id="4" name="Rectangle 1">
            <a:extLst>
              <a:ext uri="{FF2B5EF4-FFF2-40B4-BE49-F238E27FC236}">
                <a16:creationId xmlns:a16="http://schemas.microsoft.com/office/drawing/2014/main" id="{E4063289-E576-7366-FB7B-D8DEB71485B4}"/>
              </a:ext>
            </a:extLst>
          </p:cNvPr>
          <p:cNvSpPr/>
          <p:nvPr/>
        </p:nvSpPr>
        <p:spPr>
          <a:xfrm>
            <a:off x="3048" y="8256"/>
            <a:ext cx="12188952" cy="276172"/>
          </a:xfrm>
          <a:prstGeom prst="rect">
            <a:avLst/>
          </a:prstGeom>
          <a:solidFill>
            <a:srgbClr val="003366"/>
          </a:soli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4000" b="1">
                <a:solidFill>
                  <a:srgbClr val="FFFFFF"/>
                </a:solidFill>
              </a:defRPr>
            </a:pPr>
            <a:r>
              <a:rPr lang="it-IT" sz="1400" noProof="0">
                <a:solidFill>
                  <a:schemeClr val="bg1"/>
                </a:solidFill>
              </a:rPr>
              <a:t>Elenco Consiglieri regionali </a:t>
            </a:r>
            <a:r>
              <a:rPr lang="it-IT" sz="1400" b="1" noProof="0">
                <a:solidFill>
                  <a:schemeClr val="bg1"/>
                </a:solidFill>
              </a:rPr>
              <a:t>con variazioni intervenute nel corso della legislatura</a:t>
            </a:r>
            <a:r>
              <a:rPr lang="it-IT" sz="1400" noProof="0">
                <a:solidFill>
                  <a:schemeClr val="bg1"/>
                </a:solidFill>
              </a:rPr>
              <a:t> </a:t>
            </a:r>
          </a:p>
        </p:txBody>
      </p:sp>
      <p:sp>
        <p:nvSpPr>
          <p:cNvPr id="2" name="Segnaposto piè di pagina 1">
            <a:extLst>
              <a:ext uri="{FF2B5EF4-FFF2-40B4-BE49-F238E27FC236}">
                <a16:creationId xmlns:a16="http://schemas.microsoft.com/office/drawing/2014/main" id="{F16D474F-9823-3642-97E2-8DE2DD53AB2E}"/>
              </a:ext>
            </a:extLst>
          </p:cNvPr>
          <p:cNvSpPr>
            <a:spLocks noGrp="1"/>
          </p:cNvSpPr>
          <p:nvPr>
            <p:ph type="ftr" sz="quarter" idx="11"/>
          </p:nvPr>
        </p:nvSpPr>
        <p:spPr>
          <a:xfrm>
            <a:off x="0" y="6630750"/>
            <a:ext cx="3851564" cy="182562"/>
          </a:xfrm>
        </p:spPr>
        <p:txBody>
          <a:bodyPr/>
          <a:lstStyle/>
          <a:p>
            <a:r>
              <a:rPr lang="it-IT" noProof="0"/>
              <a:t>Consiglio regionale della Calabria - VIII Legislatura </a:t>
            </a:r>
          </a:p>
        </p:txBody>
      </p:sp>
    </p:spTree>
    <p:extLst>
      <p:ext uri="{BB962C8B-B14F-4D97-AF65-F5344CB8AC3E}">
        <p14:creationId xmlns:p14="http://schemas.microsoft.com/office/powerpoint/2010/main" val="1819187848"/>
      </p:ext>
    </p:extLst>
  </p:cSld>
  <p:clrMapOvr>
    <a:masterClrMapping/>
  </p:clrMapOvr>
  <mc:AlternateContent xmlns:mc="http://schemas.openxmlformats.org/markup-compatibility/2006" xmlns:p14="http://schemas.microsoft.com/office/powerpoint/2010/main">
    <mc:Choice Requires="p14">
      <p:transition spd="slow" p14:dur="2000" advTm="967"/>
    </mc:Choice>
    <mc:Fallback xmlns="">
      <p:transition spd="slow" advTm="967"/>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a 6">
            <a:extLst>
              <a:ext uri="{FF2B5EF4-FFF2-40B4-BE49-F238E27FC236}">
                <a16:creationId xmlns:a16="http://schemas.microsoft.com/office/drawing/2014/main" id="{C2823D5E-B763-0594-2C99-4564FBF27335}"/>
              </a:ext>
            </a:extLst>
          </p:cNvPr>
          <p:cNvGraphicFramePr>
            <a:graphicFrameLocks noGrp="1"/>
          </p:cNvGraphicFramePr>
          <p:nvPr>
            <p:extLst>
              <p:ext uri="{D42A27DB-BD31-4B8C-83A1-F6EECF244321}">
                <p14:modId xmlns:p14="http://schemas.microsoft.com/office/powerpoint/2010/main" val="1533151194"/>
              </p:ext>
            </p:extLst>
          </p:nvPr>
        </p:nvGraphicFramePr>
        <p:xfrm>
          <a:off x="457956" y="954402"/>
          <a:ext cx="5211324" cy="3815588"/>
        </p:xfrm>
        <a:graphic>
          <a:graphicData uri="http://schemas.openxmlformats.org/drawingml/2006/table">
            <a:tbl>
              <a:tblPr>
                <a:tableStyleId>{69CF1AB2-1976-4502-BF36-3FF5EA218861}</a:tableStyleId>
              </a:tblPr>
              <a:tblGrid>
                <a:gridCol w="537210">
                  <a:extLst>
                    <a:ext uri="{9D8B030D-6E8A-4147-A177-3AD203B41FA5}">
                      <a16:colId xmlns:a16="http://schemas.microsoft.com/office/drawing/2014/main" val="2863275304"/>
                    </a:ext>
                  </a:extLst>
                </a:gridCol>
                <a:gridCol w="4674114">
                  <a:extLst>
                    <a:ext uri="{9D8B030D-6E8A-4147-A177-3AD203B41FA5}">
                      <a16:colId xmlns:a16="http://schemas.microsoft.com/office/drawing/2014/main" val="2248313460"/>
                    </a:ext>
                  </a:extLst>
                </a:gridCol>
              </a:tblGrid>
              <a:tr h="0">
                <a:tc>
                  <a:txBody>
                    <a:bodyPr/>
                    <a:lstStyle/>
                    <a:p>
                      <a:pPr>
                        <a:lnSpc>
                          <a:spcPct val="115000"/>
                        </a:lnSpc>
                        <a:spcAft>
                          <a:spcPts val="800"/>
                        </a:spcAft>
                        <a:buNone/>
                      </a:pPr>
                      <a:r>
                        <a:rPr lang="it-IT" sz="1000" b="1" kern="100" noProof="0">
                          <a:effectLst/>
                        </a:rPr>
                        <a:t>1</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AIETA Giuseppe</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9796023"/>
                  </a:ext>
                </a:extLst>
              </a:tr>
              <a:tr h="0">
                <a:tc>
                  <a:txBody>
                    <a:bodyPr/>
                    <a:lstStyle/>
                    <a:p>
                      <a:pPr>
                        <a:lnSpc>
                          <a:spcPct val="115000"/>
                        </a:lnSpc>
                        <a:spcAft>
                          <a:spcPts val="800"/>
                        </a:spcAft>
                        <a:buNone/>
                      </a:pPr>
                      <a:r>
                        <a:rPr lang="it-IT" sz="1000" b="1" kern="100" noProof="0">
                          <a:effectLst/>
                        </a:rPr>
                        <a:t>2</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ANASTASI Marcello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7313895"/>
                  </a:ext>
                </a:extLst>
              </a:tr>
              <a:tr h="0">
                <a:tc>
                  <a:txBody>
                    <a:bodyPr/>
                    <a:lstStyle/>
                    <a:p>
                      <a:pPr>
                        <a:lnSpc>
                          <a:spcPct val="115000"/>
                        </a:lnSpc>
                        <a:spcAft>
                          <a:spcPts val="800"/>
                        </a:spcAft>
                        <a:buNone/>
                      </a:pPr>
                      <a:r>
                        <a:rPr lang="it-IT" sz="1000" b="1" kern="100" noProof="0">
                          <a:effectLst/>
                        </a:rPr>
                        <a:t>3</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ARRUZZOLO Giovanni</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879309"/>
                  </a:ext>
                </a:extLst>
              </a:tr>
              <a:tr h="0">
                <a:tc>
                  <a:txBody>
                    <a:bodyPr/>
                    <a:lstStyle/>
                    <a:p>
                      <a:pPr>
                        <a:lnSpc>
                          <a:spcPct val="115000"/>
                        </a:lnSpc>
                        <a:spcAft>
                          <a:spcPts val="800"/>
                        </a:spcAft>
                        <a:buNone/>
                      </a:pPr>
                      <a:r>
                        <a:rPr lang="it-IT" sz="1000" b="1" kern="100" noProof="0">
                          <a:effectLst/>
                        </a:rPr>
                        <a:t>4</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BEVACQUA Domenico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1517367"/>
                  </a:ext>
                </a:extLst>
              </a:tr>
              <a:tr h="0">
                <a:tc>
                  <a:txBody>
                    <a:bodyPr/>
                    <a:lstStyle/>
                    <a:p>
                      <a:pPr>
                        <a:lnSpc>
                          <a:spcPct val="115000"/>
                        </a:lnSpc>
                        <a:spcAft>
                          <a:spcPts val="800"/>
                        </a:spcAft>
                        <a:buNone/>
                      </a:pPr>
                      <a:r>
                        <a:rPr lang="it-IT" sz="1000" b="1" kern="100" noProof="0">
                          <a:effectLst/>
                        </a:rPr>
                        <a:t>5</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u="none" kern="100" noProof="0">
                          <a:effectLst/>
                        </a:rPr>
                        <a:t>CALLIPO Filippo – DIMISSIONARIO – </a:t>
                      </a:r>
                      <a:r>
                        <a:rPr lang="it-IT" sz="1000" b="0" u="none" kern="100" noProof="0">
                          <a:effectLst/>
                        </a:rPr>
                        <a:t>Presa d’atto </a:t>
                      </a:r>
                      <a:r>
                        <a:rPr lang="it-IT" sz="1000" b="0" u="none" kern="100" noProof="0">
                          <a:solidFill>
                            <a:schemeClr val="tx1"/>
                          </a:solidFill>
                          <a:effectLst/>
                        </a:rPr>
                        <a:t>delle dimissi</a:t>
                      </a:r>
                      <a:r>
                        <a:rPr lang="it-IT" sz="1000" b="0" u="none" kern="1200" noProof="0">
                          <a:solidFill>
                            <a:schemeClr val="tx1"/>
                          </a:solidFill>
                          <a:effectLst/>
                        </a:rPr>
                        <a:t>oni </a:t>
                      </a:r>
                      <a:r>
                        <a:rPr lang="it-IT" sz="1000" b="1" u="none" kern="100" noProof="0">
                          <a:solidFill>
                            <a:schemeClr val="tx1"/>
                          </a:solidFill>
                          <a:effectLst/>
                        </a:rPr>
                        <a:t> </a:t>
                      </a:r>
                      <a:r>
                        <a:rPr lang="it-IT" sz="1000" b="0" u="none" kern="100" noProof="0">
                          <a:solidFill>
                            <a:schemeClr val="tx1"/>
                          </a:solidFill>
                          <a:effectLst/>
                        </a:rPr>
                        <a:t>in data 15.09.2020 (DCR n.53)</a:t>
                      </a:r>
                      <a:endParaRPr lang="it-IT" sz="1000" b="0" u="none" kern="100" noProof="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7963640"/>
                  </a:ext>
                </a:extLst>
              </a:tr>
              <a:tr h="0">
                <a:tc>
                  <a:txBody>
                    <a:bodyPr/>
                    <a:lstStyle/>
                    <a:p>
                      <a:pPr>
                        <a:lnSpc>
                          <a:spcPct val="115000"/>
                        </a:lnSpc>
                        <a:spcAft>
                          <a:spcPts val="800"/>
                        </a:spcAft>
                        <a:buNone/>
                      </a:pPr>
                      <a:r>
                        <a:rPr lang="it-IT" sz="1000" b="1" kern="100" noProof="0">
                          <a:effectLst/>
                        </a:rPr>
                        <a:t> </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u="none" kern="100" noProof="0">
                          <a:effectLst/>
                        </a:rPr>
                        <a:t>BILLARI Antonio Andrea - SUBENTRA </a:t>
                      </a:r>
                      <a:r>
                        <a:rPr lang="it-IT" sz="1000" b="0" u="none" kern="100" noProof="0">
                          <a:effectLst/>
                        </a:rPr>
                        <a:t>a Filippo CALLIPO (DCR n. 53 del 15.09.2020)</a:t>
                      </a:r>
                      <a:endParaRPr lang="it-IT" sz="1000" b="0" u="none"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5917374"/>
                  </a:ext>
                </a:extLst>
              </a:tr>
              <a:tr h="0">
                <a:tc>
                  <a:txBody>
                    <a:bodyPr/>
                    <a:lstStyle/>
                    <a:p>
                      <a:pPr>
                        <a:lnSpc>
                          <a:spcPct val="115000"/>
                        </a:lnSpc>
                        <a:spcAft>
                          <a:spcPts val="800"/>
                        </a:spcAft>
                        <a:buNone/>
                      </a:pPr>
                      <a:r>
                        <a:rPr lang="it-IT" sz="1000" b="1" kern="100" noProof="0">
                          <a:effectLst/>
                        </a:rPr>
                        <a:t>6</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CAPUTO Pierluigi</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0905116"/>
                  </a:ext>
                </a:extLst>
              </a:tr>
              <a:tr h="0">
                <a:tc>
                  <a:txBody>
                    <a:bodyPr/>
                    <a:lstStyle/>
                    <a:p>
                      <a:pPr>
                        <a:lnSpc>
                          <a:spcPct val="115000"/>
                        </a:lnSpc>
                        <a:spcAft>
                          <a:spcPts val="800"/>
                        </a:spcAft>
                        <a:buNone/>
                      </a:pPr>
                      <a:r>
                        <a:rPr lang="it-IT" sz="1000" b="1" kern="100" noProof="0">
                          <a:effectLst/>
                        </a:rPr>
                        <a:t>7</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0000"/>
                        </a:lnSpc>
                        <a:spcAft>
                          <a:spcPts val="0"/>
                        </a:spcAft>
                        <a:buNone/>
                      </a:pPr>
                      <a:r>
                        <a:rPr lang="it-IT" sz="1000" b="1" kern="100" noProof="0">
                          <a:effectLst/>
                        </a:rPr>
                        <a:t>CREAZZO Domenico - SOSPESO </a:t>
                      </a:r>
                      <a:r>
                        <a:rPr lang="it-IT" sz="1000" b="0" kern="100" noProof="0">
                          <a:effectLst/>
                        </a:rPr>
                        <a:t>dalla carica di Consigliere regionale a decorrere dal 18.02.2020</a:t>
                      </a:r>
                    </a:p>
                    <a:p>
                      <a:pPr>
                        <a:lnSpc>
                          <a:spcPct val="100000"/>
                        </a:lnSpc>
                        <a:spcAft>
                          <a:spcPts val="0"/>
                        </a:spcAft>
                        <a:buNone/>
                      </a:pPr>
                      <a:r>
                        <a:rPr lang="it-IT" sz="1000" b="1" kern="100" noProof="0">
                          <a:effectLst/>
                        </a:rPr>
                        <a:t>REINTEGRATO in data 27.07.2021</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91141255"/>
                  </a:ext>
                </a:extLst>
              </a:tr>
              <a:tr h="0">
                <a:tc>
                  <a:txBody>
                    <a:bodyPr/>
                    <a:lstStyle/>
                    <a:p>
                      <a:pPr>
                        <a:lnSpc>
                          <a:spcPct val="115000"/>
                        </a:lnSpc>
                        <a:spcAft>
                          <a:spcPts val="800"/>
                        </a:spcAft>
                        <a:buNone/>
                      </a:pPr>
                      <a:r>
                        <a:rPr lang="it-IT" sz="1000" b="1" kern="100" noProof="0">
                          <a:effectLst/>
                        </a:rPr>
                        <a:t> </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SAINATO Raffaele - SUBENTRA </a:t>
                      </a:r>
                      <a:r>
                        <a:rPr lang="it-IT" sz="1000" b="0" kern="100" noProof="0">
                          <a:effectLst/>
                        </a:rPr>
                        <a:t>a  Domenico </a:t>
                      </a:r>
                      <a:r>
                        <a:rPr lang="it-IT" sz="1000" b="1" kern="100" noProof="0">
                          <a:effectLst/>
                        </a:rPr>
                        <a:t>CREAZZO </a:t>
                      </a:r>
                      <a:r>
                        <a:rPr lang="it-IT" sz="1000" b="0" kern="100" noProof="0">
                          <a:effectLst/>
                        </a:rPr>
                        <a:t>(DCR n. 1 del 26.03.2020) </a:t>
                      </a:r>
                      <a:r>
                        <a:rPr lang="it-IT" sz="1000" b="1" kern="100" noProof="0">
                          <a:effectLst/>
                        </a:rPr>
                        <a:t> </a:t>
                      </a:r>
                      <a:r>
                        <a:rPr lang="it-IT" sz="1000" b="0" kern="100" noProof="0">
                          <a:effectLst/>
                        </a:rPr>
                        <a:t>In carica fino al 26.07.2021</a:t>
                      </a:r>
                      <a:endParaRPr lang="it-IT" sz="10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3681319"/>
                  </a:ext>
                </a:extLst>
              </a:tr>
              <a:tr h="0">
                <a:tc>
                  <a:txBody>
                    <a:bodyPr/>
                    <a:lstStyle/>
                    <a:p>
                      <a:pPr>
                        <a:lnSpc>
                          <a:spcPct val="115000"/>
                        </a:lnSpc>
                        <a:spcAft>
                          <a:spcPts val="800"/>
                        </a:spcAft>
                        <a:buNone/>
                      </a:pPr>
                      <a:r>
                        <a:rPr lang="it-IT" sz="1000" b="1" kern="100" noProof="0">
                          <a:effectLst/>
                        </a:rPr>
                        <a:t>8</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CRINO’ Giacomo Pietro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71026685"/>
                  </a:ext>
                </a:extLst>
              </a:tr>
              <a:tr h="0">
                <a:tc>
                  <a:txBody>
                    <a:bodyPr/>
                    <a:lstStyle/>
                    <a:p>
                      <a:pPr>
                        <a:lnSpc>
                          <a:spcPct val="115000"/>
                        </a:lnSpc>
                        <a:spcAft>
                          <a:spcPts val="800"/>
                        </a:spcAft>
                        <a:buNone/>
                      </a:pPr>
                      <a:r>
                        <a:rPr lang="it-IT" sz="1000" b="1" kern="100" noProof="0">
                          <a:effectLst/>
                        </a:rPr>
                        <a:t>9</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DE CAPRIO Antonio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2102578"/>
                  </a:ext>
                </a:extLst>
              </a:tr>
              <a:tr h="0">
                <a:tc>
                  <a:txBody>
                    <a:bodyPr/>
                    <a:lstStyle/>
                    <a:p>
                      <a:pPr>
                        <a:lnSpc>
                          <a:spcPct val="115000"/>
                        </a:lnSpc>
                        <a:spcAft>
                          <a:spcPts val="800"/>
                        </a:spcAft>
                        <a:buNone/>
                      </a:pPr>
                      <a:r>
                        <a:rPr lang="it-IT" sz="1000" b="1" kern="100" noProof="0">
                          <a:effectLst/>
                        </a:rPr>
                        <a:t>10</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DI NATALE Graziano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0977267"/>
                  </a:ext>
                </a:extLst>
              </a:tr>
              <a:tr h="0">
                <a:tc>
                  <a:txBody>
                    <a:bodyPr/>
                    <a:lstStyle/>
                    <a:p>
                      <a:pPr>
                        <a:lnSpc>
                          <a:spcPct val="115000"/>
                        </a:lnSpc>
                        <a:spcAft>
                          <a:spcPts val="800"/>
                        </a:spcAft>
                        <a:buNone/>
                      </a:pPr>
                      <a:r>
                        <a:rPr lang="it-IT" sz="1000" b="1" kern="100" noProof="0">
                          <a:effectLst/>
                        </a:rPr>
                        <a:t>11</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ESPOSITO Sinibaldo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4478493"/>
                  </a:ext>
                </a:extLst>
              </a:tr>
              <a:tr h="0">
                <a:tc>
                  <a:txBody>
                    <a:bodyPr/>
                    <a:lstStyle/>
                    <a:p>
                      <a:pPr>
                        <a:lnSpc>
                          <a:spcPct val="115000"/>
                        </a:lnSpc>
                        <a:spcAft>
                          <a:spcPts val="800"/>
                        </a:spcAft>
                        <a:buNone/>
                      </a:pPr>
                      <a:r>
                        <a:rPr lang="it-IT" sz="1000" b="1" kern="100" noProof="0">
                          <a:effectLst/>
                        </a:rPr>
                        <a:t>12</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GALLO Gianluca</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3575255"/>
                  </a:ext>
                </a:extLst>
              </a:tr>
              <a:tr h="0">
                <a:tc>
                  <a:txBody>
                    <a:bodyPr/>
                    <a:lstStyle/>
                    <a:p>
                      <a:pPr>
                        <a:lnSpc>
                          <a:spcPct val="115000"/>
                        </a:lnSpc>
                        <a:spcAft>
                          <a:spcPts val="800"/>
                        </a:spcAft>
                        <a:buNone/>
                      </a:pPr>
                      <a:r>
                        <a:rPr lang="it-IT" sz="1000" b="1" kern="100" noProof="0">
                          <a:effectLst/>
                        </a:rPr>
                        <a:t>13</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GIANNETTA Domenico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8222824"/>
                  </a:ext>
                </a:extLst>
              </a:tr>
              <a:tr h="0">
                <a:tc>
                  <a:txBody>
                    <a:bodyPr/>
                    <a:lstStyle/>
                    <a:p>
                      <a:pPr>
                        <a:lnSpc>
                          <a:spcPct val="115000"/>
                        </a:lnSpc>
                        <a:spcAft>
                          <a:spcPts val="800"/>
                        </a:spcAft>
                        <a:buNone/>
                      </a:pPr>
                      <a:r>
                        <a:rPr lang="it-IT" sz="1000" b="1" kern="100" noProof="0">
                          <a:effectLst/>
                        </a:rPr>
                        <a:t>14</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GRAZIANO Giuseppe</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5671523"/>
                  </a:ext>
                </a:extLst>
              </a:tr>
              <a:tr h="0">
                <a:tc>
                  <a:txBody>
                    <a:bodyPr/>
                    <a:lstStyle/>
                    <a:p>
                      <a:pPr>
                        <a:lnSpc>
                          <a:spcPct val="115000"/>
                        </a:lnSpc>
                        <a:spcAft>
                          <a:spcPts val="800"/>
                        </a:spcAft>
                        <a:buNone/>
                      </a:pPr>
                      <a:r>
                        <a:rPr lang="it-IT" sz="1000" b="1" kern="100" noProof="0">
                          <a:effectLst/>
                        </a:rPr>
                        <a:t>15</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GUCCIONE Carlo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51329233"/>
                  </a:ext>
                </a:extLst>
              </a:tr>
              <a:tr h="0">
                <a:tc>
                  <a:txBody>
                    <a:bodyPr/>
                    <a:lstStyle/>
                    <a:p>
                      <a:pPr>
                        <a:lnSpc>
                          <a:spcPct val="115000"/>
                        </a:lnSpc>
                        <a:spcAft>
                          <a:spcPts val="800"/>
                        </a:spcAft>
                        <a:buNone/>
                      </a:pPr>
                      <a:r>
                        <a:rPr lang="it-IT" sz="1000" b="1" kern="100" noProof="0">
                          <a:effectLst/>
                        </a:rPr>
                        <a:t>16</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IRTO Nicola</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49200055"/>
                  </a:ext>
                </a:extLst>
              </a:tr>
            </a:tbl>
          </a:graphicData>
        </a:graphic>
      </p:graphicFrame>
      <p:graphicFrame>
        <p:nvGraphicFramePr>
          <p:cNvPr id="8" name="Tabella 7">
            <a:extLst>
              <a:ext uri="{FF2B5EF4-FFF2-40B4-BE49-F238E27FC236}">
                <a16:creationId xmlns:a16="http://schemas.microsoft.com/office/drawing/2014/main" id="{59D7B74A-8BB5-C0C8-E611-55E3B987A367}"/>
              </a:ext>
            </a:extLst>
          </p:cNvPr>
          <p:cNvGraphicFramePr>
            <a:graphicFrameLocks noGrp="1"/>
          </p:cNvGraphicFramePr>
          <p:nvPr>
            <p:extLst>
              <p:ext uri="{D42A27DB-BD31-4B8C-83A1-F6EECF244321}">
                <p14:modId xmlns:p14="http://schemas.microsoft.com/office/powerpoint/2010/main" val="1630061363"/>
              </p:ext>
            </p:extLst>
          </p:nvPr>
        </p:nvGraphicFramePr>
        <p:xfrm>
          <a:off x="5882412" y="954402"/>
          <a:ext cx="6016081" cy="3769855"/>
        </p:xfrm>
        <a:graphic>
          <a:graphicData uri="http://schemas.openxmlformats.org/drawingml/2006/table">
            <a:tbl>
              <a:tblPr>
                <a:tableStyleId>{69CF1AB2-1976-4502-BF36-3FF5EA218861}</a:tableStyleId>
              </a:tblPr>
              <a:tblGrid>
                <a:gridCol w="351167">
                  <a:extLst>
                    <a:ext uri="{9D8B030D-6E8A-4147-A177-3AD203B41FA5}">
                      <a16:colId xmlns:a16="http://schemas.microsoft.com/office/drawing/2014/main" val="3307669809"/>
                    </a:ext>
                  </a:extLst>
                </a:gridCol>
                <a:gridCol w="5664914">
                  <a:extLst>
                    <a:ext uri="{9D8B030D-6E8A-4147-A177-3AD203B41FA5}">
                      <a16:colId xmlns:a16="http://schemas.microsoft.com/office/drawing/2014/main" val="368745490"/>
                    </a:ext>
                  </a:extLst>
                </a:gridCol>
              </a:tblGrid>
              <a:tr h="193681">
                <a:tc>
                  <a:txBody>
                    <a:bodyPr/>
                    <a:lstStyle/>
                    <a:p>
                      <a:pPr>
                        <a:lnSpc>
                          <a:spcPct val="115000"/>
                        </a:lnSpc>
                        <a:spcAft>
                          <a:spcPts val="800"/>
                        </a:spcAft>
                        <a:buNone/>
                      </a:pPr>
                      <a:r>
                        <a:rPr lang="it-IT" sz="1000" b="1" kern="100" noProof="0">
                          <a:effectLst/>
                        </a:rPr>
                        <a:t>17</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MANCUSO Filippo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4211841"/>
                  </a:ext>
                </a:extLst>
              </a:tr>
              <a:tr h="193681">
                <a:tc>
                  <a:txBody>
                    <a:bodyPr/>
                    <a:lstStyle/>
                    <a:p>
                      <a:pPr>
                        <a:lnSpc>
                          <a:spcPct val="115000"/>
                        </a:lnSpc>
                        <a:spcAft>
                          <a:spcPts val="800"/>
                        </a:spcAft>
                        <a:buNone/>
                      </a:pPr>
                      <a:r>
                        <a:rPr lang="it-IT" sz="1000" b="1" kern="100" noProof="0">
                          <a:effectLst/>
                        </a:rPr>
                        <a:t>18</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MINASI Clotilde</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77540566"/>
                  </a:ext>
                </a:extLst>
              </a:tr>
              <a:tr h="193681">
                <a:tc>
                  <a:txBody>
                    <a:bodyPr/>
                    <a:lstStyle/>
                    <a:p>
                      <a:pPr>
                        <a:lnSpc>
                          <a:spcPct val="115000"/>
                        </a:lnSpc>
                        <a:spcAft>
                          <a:spcPts val="800"/>
                        </a:spcAft>
                        <a:buNone/>
                      </a:pPr>
                      <a:r>
                        <a:rPr lang="it-IT" sz="1000" b="1" kern="100" noProof="0">
                          <a:effectLst/>
                        </a:rPr>
                        <a:t>19</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MOLINARO Pietro Santo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3040633"/>
                  </a:ext>
                </a:extLst>
              </a:tr>
              <a:tr h="193681">
                <a:tc>
                  <a:txBody>
                    <a:bodyPr/>
                    <a:lstStyle/>
                    <a:p>
                      <a:pPr>
                        <a:lnSpc>
                          <a:spcPct val="115000"/>
                        </a:lnSpc>
                        <a:spcAft>
                          <a:spcPts val="800"/>
                        </a:spcAft>
                        <a:buNone/>
                      </a:pPr>
                      <a:r>
                        <a:rPr lang="it-IT" sz="1000" b="1" kern="100" noProof="0">
                          <a:effectLst/>
                        </a:rPr>
                        <a:t>20</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MORRONE Luca</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0256920"/>
                  </a:ext>
                </a:extLst>
              </a:tr>
              <a:tr h="193681">
                <a:tc>
                  <a:txBody>
                    <a:bodyPr/>
                    <a:lstStyle/>
                    <a:p>
                      <a:pPr>
                        <a:lnSpc>
                          <a:spcPct val="115000"/>
                        </a:lnSpc>
                        <a:spcAft>
                          <a:spcPts val="800"/>
                        </a:spcAft>
                        <a:buNone/>
                      </a:pPr>
                      <a:r>
                        <a:rPr lang="it-IT" sz="1000" b="1" kern="100" noProof="0">
                          <a:effectLst/>
                        </a:rPr>
                        <a:t>21</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NERI Giuseppe</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9298861"/>
                  </a:ext>
                </a:extLst>
              </a:tr>
              <a:tr h="193681">
                <a:tc>
                  <a:txBody>
                    <a:bodyPr/>
                    <a:lstStyle/>
                    <a:p>
                      <a:pPr>
                        <a:lnSpc>
                          <a:spcPct val="115000"/>
                        </a:lnSpc>
                        <a:spcAft>
                          <a:spcPts val="800"/>
                        </a:spcAft>
                        <a:buNone/>
                      </a:pPr>
                      <a:r>
                        <a:rPr lang="it-IT" sz="1000" b="1" kern="100" noProof="0">
                          <a:effectLst/>
                        </a:rPr>
                        <a:t>22</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NOTARANGELO Libero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6035823"/>
                  </a:ext>
                </a:extLst>
              </a:tr>
              <a:tr h="193681">
                <a:tc>
                  <a:txBody>
                    <a:bodyPr/>
                    <a:lstStyle/>
                    <a:p>
                      <a:pPr>
                        <a:lnSpc>
                          <a:spcPct val="115000"/>
                        </a:lnSpc>
                        <a:spcAft>
                          <a:spcPts val="800"/>
                        </a:spcAft>
                        <a:buNone/>
                      </a:pPr>
                      <a:r>
                        <a:rPr lang="it-IT" sz="1000" b="1" kern="100" noProof="0">
                          <a:effectLst/>
                        </a:rPr>
                        <a:t>23</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PARIS Nicola</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9046079"/>
                  </a:ext>
                </a:extLst>
              </a:tr>
              <a:tr h="193681">
                <a:tc>
                  <a:txBody>
                    <a:bodyPr/>
                    <a:lstStyle/>
                    <a:p>
                      <a:pPr>
                        <a:lnSpc>
                          <a:spcPct val="115000"/>
                        </a:lnSpc>
                        <a:spcAft>
                          <a:spcPts val="800"/>
                        </a:spcAft>
                        <a:buNone/>
                      </a:pPr>
                      <a:r>
                        <a:rPr lang="it-IT" sz="1000" b="1" kern="100" noProof="0">
                          <a:effectLst/>
                        </a:rPr>
                        <a:t>24</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PIETROPAOLO Filippo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5711834"/>
                  </a:ext>
                </a:extLst>
              </a:tr>
              <a:tr h="193681">
                <a:tc>
                  <a:txBody>
                    <a:bodyPr/>
                    <a:lstStyle/>
                    <a:p>
                      <a:pPr>
                        <a:lnSpc>
                          <a:spcPct val="115000"/>
                        </a:lnSpc>
                        <a:spcAft>
                          <a:spcPts val="800"/>
                        </a:spcAft>
                        <a:buNone/>
                      </a:pPr>
                      <a:r>
                        <a:rPr lang="it-IT" sz="1000" b="1" kern="100" noProof="0">
                          <a:effectLst/>
                        </a:rPr>
                        <a:t>25</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PITARO Francesco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0769671"/>
                  </a:ext>
                </a:extLst>
              </a:tr>
              <a:tr h="193681">
                <a:tc>
                  <a:txBody>
                    <a:bodyPr/>
                    <a:lstStyle/>
                    <a:p>
                      <a:pPr>
                        <a:lnSpc>
                          <a:spcPct val="115000"/>
                        </a:lnSpc>
                        <a:spcAft>
                          <a:spcPts val="800"/>
                        </a:spcAft>
                        <a:buNone/>
                      </a:pPr>
                      <a:r>
                        <a:rPr lang="it-IT" sz="1000" b="1" kern="100" noProof="0">
                          <a:effectLst/>
                        </a:rPr>
                        <a:t>26</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PITARO Vito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0438730"/>
                  </a:ext>
                </a:extLst>
              </a:tr>
              <a:tr h="193681">
                <a:tc>
                  <a:txBody>
                    <a:bodyPr/>
                    <a:lstStyle/>
                    <a:p>
                      <a:pPr>
                        <a:lnSpc>
                          <a:spcPct val="115000"/>
                        </a:lnSpc>
                        <a:spcAft>
                          <a:spcPts val="800"/>
                        </a:spcAft>
                        <a:buNone/>
                      </a:pPr>
                      <a:r>
                        <a:rPr lang="it-IT" sz="1000" b="1" kern="100" noProof="0">
                          <a:effectLst/>
                        </a:rPr>
                        <a:t>27</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RASO Pietro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1862465"/>
                  </a:ext>
                </a:extLst>
              </a:tr>
              <a:tr h="397401">
                <a:tc>
                  <a:txBody>
                    <a:bodyPr/>
                    <a:lstStyle/>
                    <a:p>
                      <a:pPr>
                        <a:lnSpc>
                          <a:spcPct val="115000"/>
                        </a:lnSpc>
                        <a:spcAft>
                          <a:spcPts val="800"/>
                        </a:spcAft>
                        <a:buNone/>
                      </a:pPr>
                      <a:r>
                        <a:rPr lang="it-IT" sz="1000" b="1" kern="100" noProof="0">
                          <a:effectLst/>
                        </a:rPr>
                        <a:t>28</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SANTELLI Jole - DECEDUTA </a:t>
                      </a:r>
                      <a:r>
                        <a:rPr lang="it-IT" sz="1000" b="0" kern="100" noProof="0">
                          <a:effectLst/>
                        </a:rPr>
                        <a:t>il 15.10.2020 (preso atto della morte, ai sensi dell’articolo 60, comma 2 del Regolamento interno, con deliberazione n. 79 del 10 novembre 2020)</a:t>
                      </a:r>
                      <a:endParaRPr lang="it-IT" sz="10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384714"/>
                  </a:ext>
                </a:extLst>
              </a:tr>
              <a:tr h="193681">
                <a:tc>
                  <a:txBody>
                    <a:bodyPr/>
                    <a:lstStyle/>
                    <a:p>
                      <a:pPr>
                        <a:lnSpc>
                          <a:spcPct val="115000"/>
                        </a:lnSpc>
                        <a:spcAft>
                          <a:spcPts val="800"/>
                        </a:spcAft>
                        <a:buNone/>
                      </a:pPr>
                      <a:r>
                        <a:rPr lang="it-IT" sz="1000" b="1" kern="100" noProof="0">
                          <a:effectLst/>
                        </a:rPr>
                        <a:t>29</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SCULCO Flora</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5744229"/>
                  </a:ext>
                </a:extLst>
              </a:tr>
              <a:tr h="397401">
                <a:tc>
                  <a:txBody>
                    <a:bodyPr/>
                    <a:lstStyle/>
                    <a:p>
                      <a:pPr>
                        <a:lnSpc>
                          <a:spcPct val="115000"/>
                        </a:lnSpc>
                        <a:spcAft>
                          <a:spcPts val="800"/>
                        </a:spcAft>
                        <a:buNone/>
                      </a:pPr>
                      <a:r>
                        <a:rPr lang="it-IT" sz="1000" b="1" kern="100" noProof="0">
                          <a:effectLst/>
                        </a:rPr>
                        <a:t>30</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0000"/>
                        </a:lnSpc>
                        <a:spcAft>
                          <a:spcPts val="0"/>
                        </a:spcAft>
                        <a:buNone/>
                      </a:pPr>
                      <a:r>
                        <a:rPr lang="it-IT" sz="1000" b="1" kern="100" noProof="0">
                          <a:effectLst/>
                        </a:rPr>
                        <a:t>TALLINI Domenico - SOSPESO </a:t>
                      </a:r>
                      <a:r>
                        <a:rPr lang="it-IT" sz="1000" b="0" kern="100" noProof="0">
                          <a:effectLst/>
                        </a:rPr>
                        <a:t>dalla carica di consigliere regionale e di Presidente del Consiglio regionale dal 17.11.2020</a:t>
                      </a:r>
                    </a:p>
                    <a:p>
                      <a:pPr>
                        <a:lnSpc>
                          <a:spcPct val="100000"/>
                        </a:lnSpc>
                        <a:spcAft>
                          <a:spcPts val="0"/>
                        </a:spcAft>
                        <a:buNone/>
                      </a:pPr>
                      <a:r>
                        <a:rPr lang="it-IT" sz="1000" b="1" kern="100" noProof="0">
                          <a:effectLst/>
                        </a:rPr>
                        <a:t>REINTEGRATO </a:t>
                      </a:r>
                      <a:r>
                        <a:rPr lang="it-IT" sz="1000" b="0" kern="100" noProof="0">
                          <a:effectLst/>
                        </a:rPr>
                        <a:t>nella carica di Consigliere regionale il 17.12.2020 </a:t>
                      </a:r>
                      <a:endParaRPr lang="it-IT" sz="10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9903798"/>
                  </a:ext>
                </a:extLst>
              </a:tr>
              <a:tr h="397401">
                <a:tc>
                  <a:txBody>
                    <a:bodyPr/>
                    <a:lstStyle/>
                    <a:p>
                      <a:pPr>
                        <a:lnSpc>
                          <a:spcPct val="115000"/>
                        </a:lnSpc>
                        <a:spcAft>
                          <a:spcPts val="800"/>
                        </a:spcAft>
                        <a:buNone/>
                      </a:pPr>
                      <a:r>
                        <a:rPr lang="it-IT" sz="1000" b="1" kern="100" noProof="0">
                          <a:effectLst/>
                        </a:rPr>
                        <a:t> </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SANTACROCE Frank Mario - SUBENTRA </a:t>
                      </a:r>
                      <a:r>
                        <a:rPr lang="it-IT" sz="1000" b="0" kern="100" noProof="0">
                          <a:effectLst/>
                        </a:rPr>
                        <a:t>a Domenico </a:t>
                      </a:r>
                      <a:r>
                        <a:rPr lang="it-IT" sz="1000" b="1" kern="100" noProof="0">
                          <a:effectLst/>
                        </a:rPr>
                        <a:t>TALLINI </a:t>
                      </a:r>
                      <a:r>
                        <a:rPr lang="it-IT" sz="1000" b="0" kern="100" noProof="0">
                          <a:effectLst/>
                        </a:rPr>
                        <a:t>(DCR n. 80 del 27.11.2020) – In carica fino al 16.12.2020</a:t>
                      </a:r>
                      <a:endParaRPr lang="it-IT" sz="10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63347"/>
                  </a:ext>
                </a:extLst>
              </a:tr>
              <a:tr h="193681">
                <a:tc>
                  <a:txBody>
                    <a:bodyPr/>
                    <a:lstStyle/>
                    <a:p>
                      <a:pPr>
                        <a:lnSpc>
                          <a:spcPct val="115000"/>
                        </a:lnSpc>
                        <a:spcAft>
                          <a:spcPts val="800"/>
                        </a:spcAft>
                        <a:buNone/>
                      </a:pPr>
                      <a:r>
                        <a:rPr lang="it-IT" sz="1000" b="1" kern="100" noProof="0">
                          <a:effectLst/>
                        </a:rPr>
                        <a:t>31</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TASSONE Luigi</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5240925"/>
                  </a:ext>
                </a:extLst>
              </a:tr>
            </a:tbl>
          </a:graphicData>
        </a:graphic>
      </p:graphicFrame>
      <p:sp>
        <p:nvSpPr>
          <p:cNvPr id="2" name="Rectangle 1">
            <a:extLst>
              <a:ext uri="{FF2B5EF4-FFF2-40B4-BE49-F238E27FC236}">
                <a16:creationId xmlns:a16="http://schemas.microsoft.com/office/drawing/2014/main" id="{BCEB8155-255F-B03F-C4E0-1BA6EFCA867F}"/>
              </a:ext>
            </a:extLst>
          </p:cNvPr>
          <p:cNvSpPr/>
          <p:nvPr/>
        </p:nvSpPr>
        <p:spPr>
          <a:xfrm>
            <a:off x="3048" y="8256"/>
            <a:ext cx="12188952" cy="276172"/>
          </a:xfrm>
          <a:prstGeom prst="rect">
            <a:avLst/>
          </a:prstGeom>
          <a:solidFill>
            <a:srgbClr val="003366"/>
          </a:soli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4000" b="1">
                <a:solidFill>
                  <a:srgbClr val="FFFFFF"/>
                </a:solidFill>
              </a:defRPr>
            </a:pPr>
            <a:r>
              <a:rPr lang="it-IT" sz="1400" noProof="0">
                <a:solidFill>
                  <a:schemeClr val="bg1"/>
                </a:solidFill>
              </a:rPr>
              <a:t>Elenco Consiglieri regionali </a:t>
            </a:r>
            <a:r>
              <a:rPr lang="it-IT" sz="1400" b="1" noProof="0">
                <a:solidFill>
                  <a:schemeClr val="bg1"/>
                </a:solidFill>
              </a:rPr>
              <a:t>con variazioni intervenute nel corso della legislatura</a:t>
            </a:r>
            <a:r>
              <a:rPr lang="it-IT" sz="1400" noProof="0">
                <a:solidFill>
                  <a:schemeClr val="bg1"/>
                </a:solidFill>
              </a:rPr>
              <a:t> </a:t>
            </a:r>
          </a:p>
        </p:txBody>
      </p:sp>
      <p:sp>
        <p:nvSpPr>
          <p:cNvPr id="3" name="Segnaposto numero diapositiva 2">
            <a:extLst>
              <a:ext uri="{FF2B5EF4-FFF2-40B4-BE49-F238E27FC236}">
                <a16:creationId xmlns:a16="http://schemas.microsoft.com/office/drawing/2014/main" id="{ABF0C833-06E1-1862-6D5C-2F25A13BCCEE}"/>
              </a:ext>
            </a:extLst>
          </p:cNvPr>
          <p:cNvSpPr>
            <a:spLocks noGrp="1"/>
          </p:cNvSpPr>
          <p:nvPr>
            <p:ph type="sldNum" sz="quarter" idx="12"/>
          </p:nvPr>
        </p:nvSpPr>
        <p:spPr/>
        <p:txBody>
          <a:bodyPr/>
          <a:lstStyle/>
          <a:p>
            <a:fld id="{C0A75620-F3D8-4140-B583-EC592D52B7F3}" type="slidenum">
              <a:rPr lang="it-IT" noProof="0" smtClean="0"/>
              <a:pPr/>
              <a:t>130</a:t>
            </a:fld>
            <a:endParaRPr lang="it-IT" noProof="0"/>
          </a:p>
        </p:txBody>
      </p:sp>
      <p:sp>
        <p:nvSpPr>
          <p:cNvPr id="4" name="Segnaposto piè di pagina 4">
            <a:extLst>
              <a:ext uri="{FF2B5EF4-FFF2-40B4-BE49-F238E27FC236}">
                <a16:creationId xmlns:a16="http://schemas.microsoft.com/office/drawing/2014/main" id="{57188E4E-7D29-FFB7-916E-A0E124603F47}"/>
              </a:ext>
            </a:extLst>
          </p:cNvPr>
          <p:cNvSpPr>
            <a:spLocks noGrp="1"/>
          </p:cNvSpPr>
          <p:nvPr>
            <p:ph type="ftr" sz="quarter" idx="11"/>
          </p:nvPr>
        </p:nvSpPr>
        <p:spPr>
          <a:xfrm>
            <a:off x="12520" y="6492875"/>
            <a:ext cx="4114800" cy="365125"/>
          </a:xfrm>
        </p:spPr>
        <p:txBody>
          <a:bodyPr/>
          <a:lstStyle/>
          <a:p>
            <a:r>
              <a:rPr lang="it-IT" noProof="0"/>
              <a:t>Consiglio regionale della Calabria – XI Legislatura </a:t>
            </a:r>
          </a:p>
        </p:txBody>
      </p:sp>
    </p:spTree>
    <p:extLst>
      <p:ext uri="{BB962C8B-B14F-4D97-AF65-F5344CB8AC3E}">
        <p14:creationId xmlns:p14="http://schemas.microsoft.com/office/powerpoint/2010/main" val="1358149081"/>
      </p:ext>
    </p:extLst>
  </p:cSld>
  <p:clrMapOvr>
    <a:masterClrMapping/>
  </p:clrMapOvr>
  <mc:AlternateContent xmlns:mc="http://schemas.openxmlformats.org/markup-compatibility/2006" xmlns:p14="http://schemas.microsoft.com/office/powerpoint/2010/main">
    <mc:Choice Requires="p14">
      <p:transition spd="slow" p14:dur="2000" advTm="1687"/>
    </mc:Choice>
    <mc:Fallback xmlns="">
      <p:transition spd="slow" advTm="1687"/>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FEE9-95F5-ECD0-42C7-03B1E06950DA}"/>
            </a:ext>
          </a:extLst>
        </p:cNvPr>
        <p:cNvGrpSpPr/>
        <p:nvPr/>
      </p:nvGrpSpPr>
      <p:grpSpPr>
        <a:xfrm>
          <a:off x="0" y="0"/>
          <a:ext cx="0" cy="0"/>
          <a:chOff x="0" y="0"/>
          <a:chExt cx="0" cy="0"/>
        </a:xfrm>
      </p:grpSpPr>
      <p:graphicFrame>
        <p:nvGraphicFramePr>
          <p:cNvPr id="2" name="Segnaposto contenuto 23" descr="Tabella consiglieri VIII elenco e link">
            <a:extLst>
              <a:ext uri="{FF2B5EF4-FFF2-40B4-BE49-F238E27FC236}">
                <a16:creationId xmlns:a16="http://schemas.microsoft.com/office/drawing/2014/main" id="{8A5D2258-5E21-543B-4F8B-30027299D48A}"/>
              </a:ext>
            </a:extLst>
          </p:cNvPr>
          <p:cNvGraphicFramePr>
            <a:graphicFrameLocks/>
          </p:cNvGraphicFramePr>
          <p:nvPr>
            <p:extLst>
              <p:ext uri="{D42A27DB-BD31-4B8C-83A1-F6EECF244321}">
                <p14:modId xmlns:p14="http://schemas.microsoft.com/office/powerpoint/2010/main" val="3246215792"/>
              </p:ext>
            </p:extLst>
          </p:nvPr>
        </p:nvGraphicFramePr>
        <p:xfrm>
          <a:off x="758027" y="1688076"/>
          <a:ext cx="10675945" cy="2448205"/>
        </p:xfrm>
        <a:graphic>
          <a:graphicData uri="http://schemas.openxmlformats.org/drawingml/2006/table">
            <a:tbl>
              <a:tblPr firstCol="1" bandRow="1">
                <a:tableStyleId>{BC89EF96-8CEA-46FF-86C4-4CE0E7609802}</a:tableStyleId>
              </a:tblPr>
              <a:tblGrid>
                <a:gridCol w="3698851">
                  <a:extLst>
                    <a:ext uri="{9D8B030D-6E8A-4147-A177-3AD203B41FA5}">
                      <a16:colId xmlns:a16="http://schemas.microsoft.com/office/drawing/2014/main" val="2152460692"/>
                    </a:ext>
                  </a:extLst>
                </a:gridCol>
                <a:gridCol w="3657959">
                  <a:extLst>
                    <a:ext uri="{9D8B030D-6E8A-4147-A177-3AD203B41FA5}">
                      <a16:colId xmlns:a16="http://schemas.microsoft.com/office/drawing/2014/main" val="73434860"/>
                    </a:ext>
                  </a:extLst>
                </a:gridCol>
                <a:gridCol w="3319135">
                  <a:extLst>
                    <a:ext uri="{9D8B030D-6E8A-4147-A177-3AD203B41FA5}">
                      <a16:colId xmlns:a16="http://schemas.microsoft.com/office/drawing/2014/main" val="1025054787"/>
                    </a:ext>
                  </a:extLst>
                </a:gridCol>
              </a:tblGrid>
              <a:tr h="220674">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2">
                            <a:extLst>
                              <a:ext uri="{A12FA001-AC4F-418D-AE19-62706E023703}">
                                <ahyp:hlinkClr xmlns:ahyp="http://schemas.microsoft.com/office/drawing/2018/hyperlinkcolor" val="tx"/>
                              </a:ext>
                            </a:extLst>
                          </a:hlinkClick>
                        </a:rPr>
                        <a:t>GIUSEPPE AIETA</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3">
                            <a:extLst>
                              <a:ext uri="{A12FA001-AC4F-418D-AE19-62706E023703}">
                                <ahyp:hlinkClr xmlns:ahyp="http://schemas.microsoft.com/office/drawing/2018/hyperlinkcolor" val="tx"/>
                              </a:ext>
                            </a:extLst>
                          </a:hlinkClick>
                        </a:rPr>
                        <a:t>MARCELLO ANASTASI</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4">
                            <a:extLst>
                              <a:ext uri="{A12FA001-AC4F-418D-AE19-62706E023703}">
                                <ahyp:hlinkClr xmlns:ahyp="http://schemas.microsoft.com/office/drawing/2018/hyperlinkcolor" val="tx"/>
                              </a:ext>
                            </a:extLst>
                          </a:hlinkClick>
                        </a:rPr>
                        <a:t>DOMENICO BEVACQUA</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1676143463"/>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none" strike="noStrike" kern="1200" noProof="0" dirty="0">
                          <a:solidFill>
                            <a:schemeClr val="tx1"/>
                          </a:solidFill>
                          <a:effectLst/>
                          <a:hlinkClick r:id="rId5">
                            <a:extLst>
                              <a:ext uri="{A12FA001-AC4F-418D-AE19-62706E023703}">
                                <ahyp:hlinkClr xmlns:ahyp="http://schemas.microsoft.com/office/drawing/2018/hyperlinkcolor" val="tx"/>
                              </a:ext>
                            </a:extLst>
                          </a:hlinkClick>
                        </a:rPr>
                        <a:t>ANTONIO ANDREA BILLARI</a:t>
                      </a:r>
                      <a:endParaRPr lang="it-IT" sz="1200" b="1" i="0" kern="1200" noProof="0" dirty="0">
                        <a:solidFill>
                          <a:schemeClr val="tx1"/>
                        </a:solidFill>
                        <a:effectLst/>
                        <a:latin typeface="+mn-lt"/>
                        <a:ea typeface="+mn-ea"/>
                        <a:cs typeface="+mn-cs"/>
                      </a:endParaRPr>
                    </a:p>
                  </a:txBody>
                  <a:tcPr marL="81363" marR="81363" marT="0" marB="0"/>
                </a:tc>
                <a:tc>
                  <a:txBody>
                    <a:bodyPr/>
                    <a:lstStyle/>
                    <a:p>
                      <a:pPr marL="0" lvl="0" indent="0">
                        <a:lnSpc>
                          <a:spcPct val="107000"/>
                        </a:lnSpc>
                        <a:spcAft>
                          <a:spcPts val="800"/>
                        </a:spcAft>
                        <a:buFont typeface="Symbol" panose="05050102010706020507" pitchFamily="18" charset="2"/>
                        <a:buNone/>
                      </a:pPr>
                      <a:r>
                        <a:rPr lang="it-IT" sz="1200" b="1" u="none" strike="noStrike" kern="1200" noProof="0" dirty="0">
                          <a:solidFill>
                            <a:schemeClr val="tx1"/>
                          </a:solidFill>
                          <a:effectLst/>
                          <a:hlinkClick r:id="rId6">
                            <a:extLst>
                              <a:ext uri="{A12FA001-AC4F-418D-AE19-62706E023703}">
                                <ahyp:hlinkClr xmlns:ahyp="http://schemas.microsoft.com/office/drawing/2018/hyperlinkcolor" val="tx"/>
                              </a:ext>
                            </a:extLst>
                          </a:hlinkClick>
                        </a:rPr>
                        <a:t>FILIPPO CALLIPO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it-IT" sz="1200" b="1" u="none" strike="noStrike" kern="1200" noProof="0" dirty="0">
                          <a:solidFill>
                            <a:schemeClr val="tx1"/>
                          </a:solidFill>
                          <a:effectLst/>
                          <a:hlinkClick r:id="rId7">
                            <a:extLst>
                              <a:ext uri="{A12FA001-AC4F-418D-AE19-62706E023703}">
                                <ahyp:hlinkClr xmlns:ahyp="http://schemas.microsoft.com/office/drawing/2018/hyperlinkcolor" val="tx"/>
                              </a:ext>
                            </a:extLst>
                          </a:hlinkClick>
                        </a:rPr>
                        <a:t>PIERLUIGI CAPUTO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2845085999"/>
                  </a:ext>
                </a:extLst>
              </a:tr>
              <a:tr h="220674">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8"/>
                        </a:rPr>
                        <a:t>DOMENICO CREAZZO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lvl="0" indent="0">
                        <a:lnSpc>
                          <a:spcPct val="107000"/>
                        </a:lnSpc>
                        <a:spcAft>
                          <a:spcPts val="800"/>
                        </a:spcAft>
                        <a:buSzPts val="1000"/>
                        <a:buFont typeface="Symbol" panose="05050102010706020507" pitchFamily="18" charset="2"/>
                        <a:buNone/>
                        <a:tabLst>
                          <a:tab pos="457200" algn="l"/>
                        </a:tabLst>
                      </a:pPr>
                      <a:r>
                        <a:rPr lang="it-IT" sz="1200" b="1" u="none" strike="noStrike" kern="1200" noProof="0" dirty="0">
                          <a:solidFill>
                            <a:schemeClr val="tx1"/>
                          </a:solidFill>
                          <a:effectLst/>
                          <a:hlinkClick r:id="rId9">
                            <a:extLst>
                              <a:ext uri="{A12FA001-AC4F-418D-AE19-62706E023703}">
                                <ahyp:hlinkClr xmlns:ahyp="http://schemas.microsoft.com/office/drawing/2018/hyperlinkcolor" val="tx"/>
                              </a:ext>
                            </a:extLst>
                          </a:hlinkClick>
                        </a:rPr>
                        <a:t>GIACOMO PIETRO CRINÒ</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10">
                            <a:extLst>
                              <a:ext uri="{A12FA001-AC4F-418D-AE19-62706E023703}">
                                <ahyp:hlinkClr xmlns:ahyp="http://schemas.microsoft.com/office/drawing/2018/hyperlinkcolor" val="tx"/>
                              </a:ext>
                            </a:extLst>
                          </a:hlinkClick>
                        </a:rPr>
                        <a:t>ANTONIO DE CAPRIO</a:t>
                      </a:r>
                      <a:endParaRPr lang="it-IT" sz="1200" b="1" i="0" kern="1200" noProof="0" dirty="0">
                        <a:solidFill>
                          <a:schemeClr val="tx1"/>
                        </a:solidFill>
                        <a:effectLst/>
                        <a:latin typeface="+mn-lt"/>
                        <a:ea typeface="+mn-ea"/>
                        <a:cs typeface="+mn-cs"/>
                      </a:endParaRPr>
                    </a:p>
                  </a:txBody>
                  <a:tcPr marL="81363" marR="81363" marT="0" marB="0"/>
                </a:tc>
                <a:extLst>
                  <a:ext uri="{0D108BD9-81ED-4DB2-BD59-A6C34878D82A}">
                    <a16:rowId xmlns:a16="http://schemas.microsoft.com/office/drawing/2014/main" val="175052570"/>
                  </a:ext>
                </a:extLst>
              </a:tr>
              <a:tr h="220674">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11">
                            <a:extLst>
                              <a:ext uri="{A12FA001-AC4F-418D-AE19-62706E023703}">
                                <ahyp:hlinkClr xmlns:ahyp="http://schemas.microsoft.com/office/drawing/2018/hyperlinkcolor" val="tx"/>
                              </a:ext>
                            </a:extLst>
                          </a:hlinkClick>
                        </a:rPr>
                        <a:t>GRAZIANO DI NATALE</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lvl="0" indent="0">
                        <a:lnSpc>
                          <a:spcPct val="107000"/>
                        </a:lnSpc>
                        <a:spcAft>
                          <a:spcPts val="800"/>
                        </a:spcAft>
                        <a:buSzPts val="1000"/>
                        <a:buFont typeface="Symbol" panose="05050102010706020507" pitchFamily="18" charset="2"/>
                        <a:buNone/>
                        <a:tabLst>
                          <a:tab pos="457200" algn="l"/>
                        </a:tabLst>
                      </a:pPr>
                      <a:r>
                        <a:rPr lang="it-IT" sz="1200" b="1" u="none" strike="noStrike" kern="1200" noProof="0" dirty="0">
                          <a:solidFill>
                            <a:schemeClr val="tx1"/>
                          </a:solidFill>
                          <a:effectLst/>
                          <a:hlinkClick r:id="rId12">
                            <a:extLst>
                              <a:ext uri="{A12FA001-AC4F-418D-AE19-62706E023703}">
                                <ahyp:hlinkClr xmlns:ahyp="http://schemas.microsoft.com/office/drawing/2018/hyperlinkcolor" val="tx"/>
                              </a:ext>
                            </a:extLst>
                          </a:hlinkClick>
                        </a:rPr>
                        <a:t>SINIBALDO ESPOSITO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13">
                            <a:extLst>
                              <a:ext uri="{A12FA001-AC4F-418D-AE19-62706E023703}">
                                <ahyp:hlinkClr xmlns:ahyp="http://schemas.microsoft.com/office/drawing/2018/hyperlinkcolor" val="tx"/>
                              </a:ext>
                            </a:extLst>
                          </a:hlinkClick>
                        </a:rPr>
                        <a:t>GIANLUCA GALLO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1805410982"/>
                  </a:ext>
                </a:extLst>
              </a:tr>
              <a:tr h="220674">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14">
                            <a:extLst>
                              <a:ext uri="{A12FA001-AC4F-418D-AE19-62706E023703}">
                                <ahyp:hlinkClr xmlns:ahyp="http://schemas.microsoft.com/office/drawing/2018/hyperlinkcolor" val="tx"/>
                              </a:ext>
                            </a:extLst>
                          </a:hlinkClick>
                        </a:rPr>
                        <a:t>DOMENICO GIANNETTA</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lvl="0" indent="0">
                        <a:lnSpc>
                          <a:spcPct val="107000"/>
                        </a:lnSpc>
                        <a:spcAft>
                          <a:spcPts val="800"/>
                        </a:spcAft>
                        <a:buSzPts val="1000"/>
                        <a:buFont typeface="Symbol" panose="05050102010706020507" pitchFamily="18" charset="2"/>
                        <a:buNone/>
                        <a:tabLst>
                          <a:tab pos="457200" algn="l"/>
                        </a:tabLst>
                      </a:pPr>
                      <a:r>
                        <a:rPr lang="it-IT" sz="1200" b="1" u="none" strike="noStrike" kern="1200" noProof="0" dirty="0">
                          <a:solidFill>
                            <a:schemeClr val="tx1"/>
                          </a:solidFill>
                          <a:effectLst/>
                          <a:hlinkClick r:id="rId15">
                            <a:extLst>
                              <a:ext uri="{A12FA001-AC4F-418D-AE19-62706E023703}">
                                <ahyp:hlinkClr xmlns:ahyp="http://schemas.microsoft.com/office/drawing/2018/hyperlinkcolor" val="tx"/>
                              </a:ext>
                            </a:extLst>
                          </a:hlinkClick>
                        </a:rPr>
                        <a:t>GIUSEPPE GRAZIANO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16">
                            <a:extLst>
                              <a:ext uri="{A12FA001-AC4F-418D-AE19-62706E023703}">
                                <ahyp:hlinkClr xmlns:ahyp="http://schemas.microsoft.com/office/drawing/2018/hyperlinkcolor" val="tx"/>
                              </a:ext>
                            </a:extLst>
                          </a:hlinkClick>
                        </a:rPr>
                        <a:t>CARLO GUCCIONE</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839779425"/>
                  </a:ext>
                </a:extLst>
              </a:tr>
              <a:tr h="241465">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17">
                            <a:extLst>
                              <a:ext uri="{A12FA001-AC4F-418D-AE19-62706E023703}">
                                <ahyp:hlinkClr xmlns:ahyp="http://schemas.microsoft.com/office/drawing/2018/hyperlinkcolor" val="tx"/>
                              </a:ext>
                            </a:extLst>
                          </a:hlinkClick>
                        </a:rPr>
                        <a:t>NICOLA IRTO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lvl="0" indent="0">
                        <a:lnSpc>
                          <a:spcPct val="107000"/>
                        </a:lnSpc>
                        <a:spcAft>
                          <a:spcPts val="800"/>
                        </a:spcAft>
                        <a:buSzPts val="1000"/>
                        <a:buFont typeface="Symbol" panose="05050102010706020507" pitchFamily="18" charset="2"/>
                        <a:buNone/>
                        <a:tabLst>
                          <a:tab pos="457200" algn="l"/>
                        </a:tabLst>
                      </a:pPr>
                      <a:r>
                        <a:rPr lang="it-IT" sz="1200" b="1" u="none" strike="noStrike" kern="1200" noProof="0" dirty="0">
                          <a:solidFill>
                            <a:schemeClr val="tx1"/>
                          </a:solidFill>
                          <a:effectLst/>
                          <a:hlinkClick r:id="rId18">
                            <a:extLst>
                              <a:ext uri="{A12FA001-AC4F-418D-AE19-62706E023703}">
                                <ahyp:hlinkClr xmlns:ahyp="http://schemas.microsoft.com/office/drawing/2018/hyperlinkcolor" val="tx"/>
                              </a:ext>
                            </a:extLst>
                          </a:hlinkClick>
                        </a:rPr>
                        <a:t>FILIPPO MANCUSO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19">
                            <a:extLst>
                              <a:ext uri="{A12FA001-AC4F-418D-AE19-62706E023703}">
                                <ahyp:hlinkClr xmlns:ahyp="http://schemas.microsoft.com/office/drawing/2018/hyperlinkcolor" val="tx"/>
                              </a:ext>
                            </a:extLst>
                          </a:hlinkClick>
                        </a:rPr>
                        <a:t>CLOTILDE MINASI</a:t>
                      </a:r>
                      <a:endParaRPr lang="it-IT" sz="1200" b="1" i="0" kern="1200" noProof="0" dirty="0">
                        <a:solidFill>
                          <a:schemeClr val="tx1"/>
                        </a:solidFill>
                        <a:effectLst/>
                        <a:latin typeface="+mn-lt"/>
                        <a:ea typeface="+mn-ea"/>
                        <a:cs typeface="+mn-cs"/>
                      </a:endParaRPr>
                    </a:p>
                  </a:txBody>
                  <a:tcPr marL="81363" marR="81363" marT="0" marB="0"/>
                </a:tc>
                <a:extLst>
                  <a:ext uri="{0D108BD9-81ED-4DB2-BD59-A6C34878D82A}">
                    <a16:rowId xmlns:a16="http://schemas.microsoft.com/office/drawing/2014/main" val="3739668331"/>
                  </a:ext>
                </a:extLst>
              </a:tr>
              <a:tr h="220674">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20">
                            <a:extLst>
                              <a:ext uri="{A12FA001-AC4F-418D-AE19-62706E023703}">
                                <ahyp:hlinkClr xmlns:ahyp="http://schemas.microsoft.com/office/drawing/2018/hyperlinkcolor" val="tx"/>
                              </a:ext>
                            </a:extLst>
                          </a:hlinkClick>
                        </a:rPr>
                        <a:t>PIETRO SANTO MOLINARO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21">
                            <a:extLst>
                              <a:ext uri="{A12FA001-AC4F-418D-AE19-62706E023703}">
                                <ahyp:hlinkClr xmlns:ahyp="http://schemas.microsoft.com/office/drawing/2018/hyperlinkcolor" val="tx"/>
                              </a:ext>
                            </a:extLst>
                          </a:hlinkClick>
                        </a:rPr>
                        <a:t>LUCA MORRONE</a:t>
                      </a:r>
                      <a:endParaRPr lang="it-IT" sz="1200" b="1" i="0"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22">
                            <a:extLst>
                              <a:ext uri="{A12FA001-AC4F-418D-AE19-62706E023703}">
                                <ahyp:hlinkClr xmlns:ahyp="http://schemas.microsoft.com/office/drawing/2018/hyperlinkcolor" val="tx"/>
                              </a:ext>
                            </a:extLst>
                          </a:hlinkClick>
                        </a:rPr>
                        <a:t>GIUSEPPE NERI</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3853059066"/>
                  </a:ext>
                </a:extLst>
              </a:tr>
              <a:tr h="220674">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23">
                            <a:extLst>
                              <a:ext uri="{A12FA001-AC4F-418D-AE19-62706E023703}">
                                <ahyp:hlinkClr xmlns:ahyp="http://schemas.microsoft.com/office/drawing/2018/hyperlinkcolor" val="tx"/>
                              </a:ext>
                            </a:extLst>
                          </a:hlinkClick>
                        </a:rPr>
                        <a:t>LIBERO NOTARANGELO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lvl="0" indent="0">
                        <a:lnSpc>
                          <a:spcPct val="107000"/>
                        </a:lnSpc>
                        <a:spcAft>
                          <a:spcPts val="800"/>
                        </a:spcAft>
                        <a:buSzPts val="1000"/>
                        <a:buFont typeface="Symbol" panose="05050102010706020507" pitchFamily="18" charset="2"/>
                        <a:buNone/>
                        <a:tabLst>
                          <a:tab pos="457200" algn="l"/>
                        </a:tabLst>
                      </a:pPr>
                      <a:r>
                        <a:rPr lang="it-IT" sz="1200" b="1" u="none" strike="noStrike" kern="1200" noProof="0" dirty="0">
                          <a:solidFill>
                            <a:schemeClr val="tx1"/>
                          </a:solidFill>
                          <a:effectLst/>
                          <a:hlinkClick r:id="rId24">
                            <a:extLst>
                              <a:ext uri="{A12FA001-AC4F-418D-AE19-62706E023703}">
                                <ahyp:hlinkClr xmlns:ahyp="http://schemas.microsoft.com/office/drawing/2018/hyperlinkcolor" val="tx"/>
                              </a:ext>
                            </a:extLst>
                          </a:hlinkClick>
                        </a:rPr>
                        <a:t>NICOLA PARIS</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25">
                            <a:extLst>
                              <a:ext uri="{A12FA001-AC4F-418D-AE19-62706E023703}">
                                <ahyp:hlinkClr xmlns:ahyp="http://schemas.microsoft.com/office/drawing/2018/hyperlinkcolor" val="tx"/>
                              </a:ext>
                            </a:extLst>
                          </a:hlinkClick>
                        </a:rPr>
                        <a:t>FILIPPO MARIA PIETROPAOLO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1874050746"/>
                  </a:ext>
                </a:extLst>
              </a:tr>
              <a:tr h="220674">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26">
                            <a:extLst>
                              <a:ext uri="{A12FA001-AC4F-418D-AE19-62706E023703}">
                                <ahyp:hlinkClr xmlns:ahyp="http://schemas.microsoft.com/office/drawing/2018/hyperlinkcolor" val="tx"/>
                              </a:ext>
                            </a:extLst>
                          </a:hlinkClick>
                        </a:rPr>
                        <a:t>FRANCESCO PITARO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27">
                            <a:extLst>
                              <a:ext uri="{A12FA001-AC4F-418D-AE19-62706E023703}">
                                <ahyp:hlinkClr xmlns:ahyp="http://schemas.microsoft.com/office/drawing/2018/hyperlinkcolor" val="tx"/>
                              </a:ext>
                            </a:extLst>
                          </a:hlinkClick>
                        </a:rPr>
                        <a:t>VITO PITARO</a:t>
                      </a:r>
                      <a:endParaRPr lang="it-IT" sz="1200" b="1" i="0"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28">
                            <a:extLst>
                              <a:ext uri="{A12FA001-AC4F-418D-AE19-62706E023703}">
                                <ahyp:hlinkClr xmlns:ahyp="http://schemas.microsoft.com/office/drawing/2018/hyperlinkcolor" val="tx"/>
                              </a:ext>
                            </a:extLst>
                          </a:hlinkClick>
                        </a:rPr>
                        <a:t>PIETRO RASO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166724394"/>
                  </a:ext>
                </a:extLst>
              </a:tr>
              <a:tr h="220674">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29">
                            <a:extLst>
                              <a:ext uri="{A12FA001-AC4F-418D-AE19-62706E023703}">
                                <ahyp:hlinkClr xmlns:ahyp="http://schemas.microsoft.com/office/drawing/2018/hyperlinkcolor" val="tx"/>
                              </a:ext>
                            </a:extLst>
                          </a:hlinkClick>
                        </a:rPr>
                        <a:t>RAFFAELE SAINATO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lvl="0" indent="0">
                        <a:lnSpc>
                          <a:spcPct val="107000"/>
                        </a:lnSpc>
                        <a:spcAft>
                          <a:spcPts val="800"/>
                        </a:spcAft>
                        <a:buSzPts val="1000"/>
                        <a:buFont typeface="Symbol" panose="05050102010706020507" pitchFamily="18" charset="2"/>
                        <a:buNone/>
                        <a:tabLst>
                          <a:tab pos="457200" algn="l"/>
                        </a:tabLst>
                      </a:pPr>
                      <a:r>
                        <a:rPr lang="it-IT" sz="1200" b="1" u="none" strike="noStrike" kern="1200" noProof="0" dirty="0">
                          <a:solidFill>
                            <a:schemeClr val="tx1"/>
                          </a:solidFill>
                          <a:effectLst/>
                          <a:hlinkClick r:id="rId30">
                            <a:extLst>
                              <a:ext uri="{A12FA001-AC4F-418D-AE19-62706E023703}">
                                <ahyp:hlinkClr xmlns:ahyp="http://schemas.microsoft.com/office/drawing/2018/hyperlinkcolor" val="tx"/>
                              </a:ext>
                            </a:extLst>
                          </a:hlinkClick>
                        </a:rPr>
                        <a:t>FRANK MARIO SANTACROCE</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31">
                            <a:extLst>
                              <a:ext uri="{A12FA001-AC4F-418D-AE19-62706E023703}">
                                <ahyp:hlinkClr xmlns:ahyp="http://schemas.microsoft.com/office/drawing/2018/hyperlinkcolor" val="tx"/>
                              </a:ext>
                            </a:extLst>
                          </a:hlinkClick>
                        </a:rPr>
                        <a:t>FLORA SCULCO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852261112"/>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none" strike="noStrike" kern="1200" noProof="0" dirty="0">
                          <a:solidFill>
                            <a:schemeClr val="tx1"/>
                          </a:solidFill>
                          <a:effectLst/>
                          <a:hlinkClick r:id="rId32">
                            <a:extLst>
                              <a:ext uri="{A12FA001-AC4F-418D-AE19-62706E023703}">
                                <ahyp:hlinkClr xmlns:ahyp="http://schemas.microsoft.com/office/drawing/2018/hyperlinkcolor" val="tx"/>
                              </a:ext>
                            </a:extLst>
                          </a:hlinkClick>
                        </a:rPr>
                        <a:t>LUIGI TASSONE</a:t>
                      </a:r>
                      <a:endParaRPr lang="it-IT" sz="1200" b="1" i="0" kern="1200" noProof="0" dirty="0">
                        <a:solidFill>
                          <a:schemeClr val="tx1"/>
                        </a:solidFill>
                        <a:effectLst/>
                        <a:latin typeface="+mn-lt"/>
                        <a:ea typeface="+mn-ea"/>
                        <a:cs typeface="+mn-cs"/>
                      </a:endParaRPr>
                    </a:p>
                  </a:txBody>
                  <a:tcPr marL="81363" marR="81363" marT="0" marB="0"/>
                </a:tc>
                <a:tc>
                  <a:txBody>
                    <a:bodyPr/>
                    <a:lstStyle/>
                    <a:p>
                      <a:pPr marL="0" lvl="0" indent="0">
                        <a:lnSpc>
                          <a:spcPct val="107000"/>
                        </a:lnSpc>
                        <a:spcAft>
                          <a:spcPts val="800"/>
                        </a:spcAft>
                        <a:buSzPts val="1000"/>
                        <a:buFontTx/>
                        <a:buNone/>
                        <a:tabLst>
                          <a:tab pos="457200" algn="l"/>
                        </a:tabLst>
                      </a:pPr>
                      <a:endParaRPr lang="it-IT" sz="1200" b="1" noProof="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endParaRPr lang="it-IT" sz="1200" b="1" i="0" kern="1200" noProof="0" dirty="0">
                        <a:solidFill>
                          <a:schemeClr val="tx1"/>
                        </a:solidFill>
                        <a:effectLst/>
                        <a:latin typeface="+mn-lt"/>
                        <a:ea typeface="+mn-ea"/>
                        <a:cs typeface="+mn-cs"/>
                      </a:endParaRPr>
                    </a:p>
                  </a:txBody>
                  <a:tcPr marL="81363" marR="81363" marT="0" marB="0"/>
                </a:tc>
                <a:extLst>
                  <a:ext uri="{0D108BD9-81ED-4DB2-BD59-A6C34878D82A}">
                    <a16:rowId xmlns:a16="http://schemas.microsoft.com/office/drawing/2014/main" val="3554122731"/>
                  </a:ext>
                </a:extLst>
              </a:tr>
            </a:tbl>
          </a:graphicData>
        </a:graphic>
      </p:graphicFrame>
      <p:sp>
        <p:nvSpPr>
          <p:cNvPr id="3" name="Segnaposto numero diapositiva 2">
            <a:extLst>
              <a:ext uri="{FF2B5EF4-FFF2-40B4-BE49-F238E27FC236}">
                <a16:creationId xmlns:a16="http://schemas.microsoft.com/office/drawing/2014/main" id="{C5A3DAC7-9367-6826-381C-FB1C6EFFEB4B}"/>
              </a:ext>
            </a:extLst>
          </p:cNvPr>
          <p:cNvSpPr>
            <a:spLocks noGrp="1"/>
          </p:cNvSpPr>
          <p:nvPr>
            <p:ph type="sldNum" sz="quarter" idx="12"/>
          </p:nvPr>
        </p:nvSpPr>
        <p:spPr>
          <a:xfrm>
            <a:off x="9180969" y="6492875"/>
            <a:ext cx="2743200" cy="365125"/>
          </a:xfrm>
        </p:spPr>
        <p:txBody>
          <a:bodyPr/>
          <a:lstStyle/>
          <a:p>
            <a:fld id="{C0A75620-F3D8-4140-B583-EC592D52B7F3}" type="slidenum">
              <a:rPr lang="it-IT" noProof="0" smtClean="0"/>
              <a:pPr/>
              <a:t>131</a:t>
            </a:fld>
            <a:endParaRPr lang="it-IT" noProof="0"/>
          </a:p>
        </p:txBody>
      </p:sp>
      <p:sp>
        <p:nvSpPr>
          <p:cNvPr id="4" name="Rectangle 1">
            <a:extLst>
              <a:ext uri="{FF2B5EF4-FFF2-40B4-BE49-F238E27FC236}">
                <a16:creationId xmlns:a16="http://schemas.microsoft.com/office/drawing/2014/main" id="{D4C13FAD-9ED5-FF64-58B5-1092F0761287}"/>
              </a:ext>
            </a:extLst>
          </p:cNvPr>
          <p:cNvSpPr>
            <a:spLocks noGrp="1"/>
          </p:cNvSpPr>
          <p:nvPr>
            <p:ph type="title"/>
          </p:nvPr>
        </p:nvSpPr>
        <p:spPr>
          <a:xfrm>
            <a:off x="0" y="0"/>
            <a:ext cx="12192000" cy="847897"/>
          </a:xfrm>
          <a:prstGeom prst="rect">
            <a:avLst/>
          </a:prstGeom>
          <a:solidFill>
            <a:srgbClr val="003366"/>
          </a:soli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defRPr sz="4000" b="1">
                <a:solidFill>
                  <a:srgbClr val="FFFFFF"/>
                </a:solidFill>
              </a:defRPr>
            </a:pPr>
            <a:r>
              <a:rPr lang="it-IT" sz="2800" noProof="0"/>
              <a:t>CONSIGLIERI REGIONALI</a:t>
            </a:r>
          </a:p>
          <a:p>
            <a:pPr algn="ctr">
              <a:defRPr sz="4000" b="1">
                <a:solidFill>
                  <a:srgbClr val="FFFFFF"/>
                </a:solidFill>
              </a:defRPr>
            </a:pPr>
            <a:r>
              <a:rPr lang="it-IT" sz="2800" b="1" noProof="0">
                <a:solidFill>
                  <a:schemeClr val="bg1"/>
                </a:solidFill>
              </a:rPr>
              <a:t>LE BIOGRAFIE</a:t>
            </a:r>
            <a:endParaRPr lang="it-IT" sz="2800" noProof="0">
              <a:solidFill>
                <a:schemeClr val="bg1"/>
              </a:solidFill>
            </a:endParaRPr>
          </a:p>
        </p:txBody>
      </p:sp>
      <p:sp>
        <p:nvSpPr>
          <p:cNvPr id="5" name="Segnaposto piè di pagina 4">
            <a:extLst>
              <a:ext uri="{FF2B5EF4-FFF2-40B4-BE49-F238E27FC236}">
                <a16:creationId xmlns:a16="http://schemas.microsoft.com/office/drawing/2014/main" id="{725F2C02-99C2-DF09-6660-01E6DE82A274}"/>
              </a:ext>
            </a:extLst>
          </p:cNvPr>
          <p:cNvSpPr>
            <a:spLocks noGrp="1"/>
          </p:cNvSpPr>
          <p:nvPr>
            <p:ph type="ftr" sz="quarter" idx="11"/>
          </p:nvPr>
        </p:nvSpPr>
        <p:spPr>
          <a:xfrm>
            <a:off x="0" y="6492875"/>
            <a:ext cx="4114800" cy="365125"/>
          </a:xfrm>
        </p:spPr>
        <p:txBody>
          <a:bodyPr/>
          <a:lstStyle/>
          <a:p>
            <a:r>
              <a:rPr lang="it-IT" noProof="0"/>
              <a:t>Consiglio regionale della Calabria - XI Legislatura </a:t>
            </a:r>
          </a:p>
        </p:txBody>
      </p:sp>
    </p:spTree>
    <p:extLst>
      <p:ext uri="{BB962C8B-B14F-4D97-AF65-F5344CB8AC3E}">
        <p14:creationId xmlns:p14="http://schemas.microsoft.com/office/powerpoint/2010/main" val="1631007862"/>
      </p:ext>
    </p:extLst>
  </p:cSld>
  <p:clrMapOvr>
    <a:masterClrMapping/>
  </p:clrMapOvr>
  <mc:AlternateContent xmlns:mc="http://schemas.openxmlformats.org/markup-compatibility/2006" xmlns:p14="http://schemas.microsoft.com/office/powerpoint/2010/main">
    <mc:Choice Requires="p14">
      <p:transition spd="slow" p14:dur="2000" advTm="1143"/>
    </mc:Choice>
    <mc:Fallback xmlns="">
      <p:transition spd="slow" advTm="1143"/>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0B1E4-3B09-959C-6A5B-4D041E317C24}"/>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E4D410FA-4B44-6F4A-126A-CAC57186AA09}"/>
              </a:ext>
            </a:extLst>
          </p:cNvPr>
          <p:cNvGraphicFramePr>
            <a:graphicFrameLocks noGrp="1"/>
          </p:cNvGraphicFramePr>
          <p:nvPr>
            <p:extLst>
              <p:ext uri="{D42A27DB-BD31-4B8C-83A1-F6EECF244321}">
                <p14:modId xmlns:p14="http://schemas.microsoft.com/office/powerpoint/2010/main" val="458811900"/>
              </p:ext>
            </p:extLst>
          </p:nvPr>
        </p:nvGraphicFramePr>
        <p:xfrm>
          <a:off x="3395662" y="1379129"/>
          <a:ext cx="5400675" cy="3100731"/>
        </p:xfrm>
        <a:graphic>
          <a:graphicData uri="http://schemas.openxmlformats.org/drawingml/2006/table">
            <a:tbl>
              <a:tblPr firstRow="1" firstCol="1" bandRow="1">
                <a:tableStyleId>{5C22544A-7EE6-4342-B048-85BDC9FD1C3A}</a:tableStyleId>
              </a:tblPr>
              <a:tblGrid>
                <a:gridCol w="1800225">
                  <a:extLst>
                    <a:ext uri="{9D8B030D-6E8A-4147-A177-3AD203B41FA5}">
                      <a16:colId xmlns:a16="http://schemas.microsoft.com/office/drawing/2014/main" val="4067315302"/>
                    </a:ext>
                  </a:extLst>
                </a:gridCol>
                <a:gridCol w="1800225">
                  <a:extLst>
                    <a:ext uri="{9D8B030D-6E8A-4147-A177-3AD203B41FA5}">
                      <a16:colId xmlns:a16="http://schemas.microsoft.com/office/drawing/2014/main" val="3766539379"/>
                    </a:ext>
                  </a:extLst>
                </a:gridCol>
                <a:gridCol w="1800225">
                  <a:extLst>
                    <a:ext uri="{9D8B030D-6E8A-4147-A177-3AD203B41FA5}">
                      <a16:colId xmlns:a16="http://schemas.microsoft.com/office/drawing/2014/main" val="3024352227"/>
                    </a:ext>
                  </a:extLst>
                </a:gridCol>
              </a:tblGrid>
              <a:tr h="271832">
                <a:tc rowSpan="2">
                  <a:txBody>
                    <a:bodyPr/>
                    <a:lstStyle/>
                    <a:p>
                      <a:pPr algn="ctr">
                        <a:buNone/>
                      </a:pPr>
                      <a:r>
                        <a:rPr lang="it-IT" sz="1000" noProof="0">
                          <a:solidFill>
                            <a:schemeClr val="bg1"/>
                          </a:solidFill>
                          <a:effectLst/>
                        </a:rPr>
                        <a:t>Carica</a:t>
                      </a:r>
                      <a:endParaRPr lang="it-IT" sz="1000" noProof="0">
                        <a:solidFill>
                          <a:schemeClr val="bg1"/>
                        </a:solidFill>
                        <a:effectLst/>
                        <a:latin typeface="Times New Roman" panose="02020603050405020304" pitchFamily="18" charset="0"/>
                      </a:endParaRPr>
                    </a:p>
                  </a:txBody>
                  <a:tcPr marL="68580" marR="68580" marT="0" marB="0" anchor="ctr"/>
                </a:tc>
                <a:tc>
                  <a:txBody>
                    <a:bodyPr/>
                    <a:lstStyle/>
                    <a:p>
                      <a:pPr marL="90170" indent="-90170" algn="ctr">
                        <a:buNone/>
                      </a:pPr>
                      <a:r>
                        <a:rPr lang="it-IT" sz="1100" noProof="0">
                          <a:solidFill>
                            <a:schemeClr val="bg1"/>
                          </a:solidFill>
                          <a:effectLst/>
                        </a:rPr>
                        <a:t>26/03/2020</a:t>
                      </a:r>
                      <a:endParaRPr lang="it-IT" sz="1100" noProof="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buNone/>
                      </a:pPr>
                      <a:r>
                        <a:rPr lang="it-IT" sz="1100" noProof="0">
                          <a:solidFill>
                            <a:schemeClr val="bg1"/>
                          </a:solidFill>
                          <a:effectLst/>
                        </a:rPr>
                        <a:t>28/11/2020</a:t>
                      </a:r>
                      <a:endParaRPr lang="it-IT" sz="1100" noProof="0">
                        <a:solidFill>
                          <a:schemeClr val="bg1"/>
                        </a:solidFill>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3862760627"/>
                  </a:ext>
                </a:extLst>
              </a:tr>
              <a:tr h="488924">
                <a:tc vMerge="1">
                  <a:txBody>
                    <a:bodyPr/>
                    <a:lstStyle/>
                    <a:p>
                      <a:endParaRPr lang="it-IT"/>
                    </a:p>
                  </a:txBody>
                  <a:tcPr/>
                </a:tc>
                <a:tc>
                  <a:txBody>
                    <a:bodyPr/>
                    <a:lstStyle/>
                    <a:p>
                      <a:pPr marL="90170" indent="-90170" algn="ctr">
                        <a:buNone/>
                      </a:pPr>
                      <a:r>
                        <a:rPr lang="it-IT" sz="1000" b="1" noProof="0">
                          <a:solidFill>
                            <a:schemeClr val="tx1"/>
                          </a:solidFill>
                          <a:effectLst/>
                        </a:rPr>
                        <a:t>Elezione UP</a:t>
                      </a:r>
                    </a:p>
                    <a:p>
                      <a:pPr marL="90170" indent="-90170" algn="ctr">
                        <a:buNone/>
                      </a:pPr>
                      <a:r>
                        <a:rPr lang="it-IT" sz="1000" b="1" noProof="0">
                          <a:solidFill>
                            <a:schemeClr val="tx1"/>
                          </a:solidFill>
                          <a:effectLst/>
                        </a:rPr>
                        <a:t>(DCR nn. 2, 3 e 4)</a:t>
                      </a:r>
                      <a:endParaRPr lang="it-IT" sz="1000" b="1" noProof="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Elezione Presidente CR</a:t>
                      </a:r>
                    </a:p>
                    <a:p>
                      <a:pPr algn="ctr">
                        <a:buNone/>
                      </a:pPr>
                      <a:r>
                        <a:rPr lang="it-IT" sz="1000" b="1" noProof="0">
                          <a:solidFill>
                            <a:schemeClr val="tx1"/>
                          </a:solidFill>
                          <a:effectLst/>
                        </a:rPr>
                        <a:t>(DCR n. 81)</a:t>
                      </a:r>
                      <a:endParaRPr lang="it-IT" sz="1000" b="1" noProof="0">
                        <a:solidFill>
                          <a:schemeClr val="tx1"/>
                        </a:solidFill>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539215823"/>
                  </a:ext>
                </a:extLst>
              </a:tr>
              <a:tr h="467995">
                <a:tc>
                  <a:txBody>
                    <a:bodyPr/>
                    <a:lstStyle/>
                    <a:p>
                      <a:pPr algn="ctr">
                        <a:buNone/>
                      </a:pPr>
                      <a:r>
                        <a:rPr lang="it-IT" sz="1000" noProof="0">
                          <a:solidFill>
                            <a:schemeClr val="bg1"/>
                          </a:solidFill>
                          <a:effectLst/>
                        </a:rPr>
                        <a:t>Presidente</a:t>
                      </a:r>
                      <a:endParaRPr lang="it-IT" sz="1000" noProof="0">
                        <a:solidFill>
                          <a:schemeClr val="bg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TALLINI</a:t>
                      </a:r>
                      <a:r>
                        <a:rPr lang="it-IT" sz="1000" noProof="0">
                          <a:solidFill>
                            <a:schemeClr val="tx1"/>
                          </a:solidFill>
                          <a:effectLst/>
                        </a:rPr>
                        <a:t> Domenico</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ARRUZZOLO</a:t>
                      </a:r>
                      <a:r>
                        <a:rPr lang="it-IT" sz="1000" noProof="0">
                          <a:solidFill>
                            <a:schemeClr val="tx1"/>
                          </a:solidFill>
                          <a:effectLst/>
                        </a:rPr>
                        <a:t> Giovanni</a:t>
                      </a:r>
                      <a:endParaRPr lang="it-IT" sz="1000" noProof="0">
                        <a:solidFill>
                          <a:schemeClr val="tx1"/>
                        </a:solidFill>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012176696"/>
                  </a:ext>
                </a:extLst>
              </a:tr>
              <a:tr h="467995">
                <a:tc rowSpan="2">
                  <a:txBody>
                    <a:bodyPr/>
                    <a:lstStyle/>
                    <a:p>
                      <a:pPr algn="ctr">
                        <a:buNone/>
                      </a:pPr>
                      <a:r>
                        <a:rPr lang="it-IT" sz="1000" noProof="0">
                          <a:solidFill>
                            <a:schemeClr val="bg1"/>
                          </a:solidFill>
                          <a:effectLst/>
                        </a:rPr>
                        <a:t>Vice Presidente</a:t>
                      </a:r>
                      <a:endParaRPr lang="it-IT" sz="1000" noProof="0">
                        <a:solidFill>
                          <a:schemeClr val="bg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MORRONE</a:t>
                      </a:r>
                      <a:r>
                        <a:rPr lang="it-IT" sz="1000" noProof="0">
                          <a:solidFill>
                            <a:schemeClr val="tx1"/>
                          </a:solidFill>
                          <a:effectLst/>
                        </a:rPr>
                        <a:t> Luca</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MORRONE</a:t>
                      </a:r>
                      <a:r>
                        <a:rPr lang="it-IT" sz="1000" noProof="0">
                          <a:solidFill>
                            <a:schemeClr val="tx1"/>
                          </a:solidFill>
                          <a:effectLst/>
                        </a:rPr>
                        <a:t> Luca</a:t>
                      </a:r>
                      <a:endParaRPr lang="it-IT" sz="1000" noProof="0">
                        <a:solidFill>
                          <a:schemeClr val="tx1"/>
                        </a:solidFill>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3699915530"/>
                  </a:ext>
                </a:extLst>
              </a:tr>
              <a:tr h="467995">
                <a:tc vMerge="1">
                  <a:txBody>
                    <a:bodyPr/>
                    <a:lstStyle/>
                    <a:p>
                      <a:endParaRPr lang="it-IT"/>
                    </a:p>
                  </a:txBody>
                  <a:tcPr/>
                </a:tc>
                <a:tc>
                  <a:txBody>
                    <a:bodyPr/>
                    <a:lstStyle/>
                    <a:p>
                      <a:pPr algn="ctr">
                        <a:buNone/>
                      </a:pPr>
                      <a:r>
                        <a:rPr lang="it-IT" sz="1000" b="1" noProof="0">
                          <a:solidFill>
                            <a:schemeClr val="tx1"/>
                          </a:solidFill>
                          <a:effectLst/>
                        </a:rPr>
                        <a:t>IRTO</a:t>
                      </a:r>
                      <a:r>
                        <a:rPr lang="it-IT" sz="1000" noProof="0">
                          <a:solidFill>
                            <a:schemeClr val="tx1"/>
                          </a:solidFill>
                          <a:effectLst/>
                        </a:rPr>
                        <a:t> Nicola</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IRTO</a:t>
                      </a:r>
                      <a:r>
                        <a:rPr lang="it-IT" sz="1000" noProof="0">
                          <a:solidFill>
                            <a:schemeClr val="tx1"/>
                          </a:solidFill>
                          <a:effectLst/>
                        </a:rPr>
                        <a:t> Nicola</a:t>
                      </a:r>
                      <a:endParaRPr lang="it-IT" sz="1000" noProof="0">
                        <a:solidFill>
                          <a:schemeClr val="tx1"/>
                        </a:solidFill>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3933391173"/>
                  </a:ext>
                </a:extLst>
              </a:tr>
              <a:tr h="467995">
                <a:tc rowSpan="2">
                  <a:txBody>
                    <a:bodyPr/>
                    <a:lstStyle/>
                    <a:p>
                      <a:pPr algn="ctr">
                        <a:buNone/>
                      </a:pPr>
                      <a:r>
                        <a:rPr lang="it-IT" sz="1000" noProof="0">
                          <a:solidFill>
                            <a:schemeClr val="bg1"/>
                          </a:solidFill>
                          <a:effectLst/>
                        </a:rPr>
                        <a:t>Segretario-Questore</a:t>
                      </a:r>
                      <a:endParaRPr lang="it-IT" sz="1000" noProof="0">
                        <a:solidFill>
                          <a:schemeClr val="bg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MANCUSO</a:t>
                      </a:r>
                      <a:r>
                        <a:rPr lang="it-IT" sz="1000" noProof="0">
                          <a:solidFill>
                            <a:schemeClr val="tx1"/>
                          </a:solidFill>
                          <a:effectLst/>
                        </a:rPr>
                        <a:t> Filippo</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MANCUSO</a:t>
                      </a:r>
                      <a:r>
                        <a:rPr lang="it-IT" sz="1000" noProof="0">
                          <a:solidFill>
                            <a:schemeClr val="tx1"/>
                          </a:solidFill>
                          <a:effectLst/>
                        </a:rPr>
                        <a:t> Filippo</a:t>
                      </a:r>
                      <a:endParaRPr lang="it-IT" sz="1000" noProof="0">
                        <a:solidFill>
                          <a:schemeClr val="tx1"/>
                        </a:solidFill>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3827346554"/>
                  </a:ext>
                </a:extLst>
              </a:tr>
              <a:tr h="467995">
                <a:tc vMerge="1">
                  <a:txBody>
                    <a:bodyPr/>
                    <a:lstStyle/>
                    <a:p>
                      <a:endParaRPr lang="it-IT"/>
                    </a:p>
                  </a:txBody>
                  <a:tcPr/>
                </a:tc>
                <a:tc>
                  <a:txBody>
                    <a:bodyPr/>
                    <a:lstStyle/>
                    <a:p>
                      <a:pPr algn="ctr">
                        <a:buNone/>
                      </a:pPr>
                      <a:r>
                        <a:rPr lang="it-IT" sz="1000" b="1" noProof="0">
                          <a:solidFill>
                            <a:schemeClr val="tx1"/>
                          </a:solidFill>
                          <a:effectLst/>
                        </a:rPr>
                        <a:t>DI NATALE </a:t>
                      </a:r>
                      <a:r>
                        <a:rPr lang="it-IT" sz="1000" noProof="0">
                          <a:solidFill>
                            <a:schemeClr val="tx1"/>
                          </a:solidFill>
                          <a:effectLst/>
                        </a:rPr>
                        <a:t>Graziano</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DI NATALE </a:t>
                      </a:r>
                      <a:r>
                        <a:rPr lang="it-IT" sz="1000" noProof="0">
                          <a:solidFill>
                            <a:schemeClr val="tx1"/>
                          </a:solidFill>
                          <a:effectLst/>
                        </a:rPr>
                        <a:t>Graziano</a:t>
                      </a:r>
                      <a:endParaRPr lang="it-IT" sz="1000" noProof="0">
                        <a:solidFill>
                          <a:schemeClr val="tx1"/>
                        </a:solidFill>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1285922909"/>
                  </a:ext>
                </a:extLst>
              </a:tr>
            </a:tbl>
          </a:graphicData>
        </a:graphic>
      </p:graphicFrame>
      <p:sp>
        <p:nvSpPr>
          <p:cNvPr id="4" name="Segnaposto numero diapositiva 3">
            <a:extLst>
              <a:ext uri="{FF2B5EF4-FFF2-40B4-BE49-F238E27FC236}">
                <a16:creationId xmlns:a16="http://schemas.microsoft.com/office/drawing/2014/main" id="{7877C5EF-EF38-27D9-175B-A788A8D84112}"/>
              </a:ext>
            </a:extLst>
          </p:cNvPr>
          <p:cNvSpPr>
            <a:spLocks noGrp="1"/>
          </p:cNvSpPr>
          <p:nvPr>
            <p:ph type="sldNum" sz="quarter" idx="12"/>
          </p:nvPr>
        </p:nvSpPr>
        <p:spPr/>
        <p:txBody>
          <a:bodyPr/>
          <a:lstStyle/>
          <a:p>
            <a:fld id="{C0A75620-F3D8-4140-B583-EC592D52B7F3}" type="slidenum">
              <a:rPr lang="it-IT" noProof="0" smtClean="0"/>
              <a:pPr/>
              <a:t>132</a:t>
            </a:fld>
            <a:endParaRPr lang="it-IT" noProof="0"/>
          </a:p>
        </p:txBody>
      </p:sp>
      <p:sp>
        <p:nvSpPr>
          <p:cNvPr id="5" name="Segnaposto piè di pagina 4">
            <a:extLst>
              <a:ext uri="{FF2B5EF4-FFF2-40B4-BE49-F238E27FC236}">
                <a16:creationId xmlns:a16="http://schemas.microsoft.com/office/drawing/2014/main" id="{62D4A495-CEFB-1E52-978D-F8DEAC650D8C}"/>
              </a:ext>
            </a:extLst>
          </p:cNvPr>
          <p:cNvSpPr>
            <a:spLocks noGrp="1"/>
          </p:cNvSpPr>
          <p:nvPr>
            <p:ph type="ftr" sz="quarter" idx="11"/>
          </p:nvPr>
        </p:nvSpPr>
        <p:spPr>
          <a:xfrm>
            <a:off x="0" y="6492875"/>
            <a:ext cx="4114800" cy="365125"/>
          </a:xfrm>
        </p:spPr>
        <p:txBody>
          <a:bodyPr/>
          <a:lstStyle/>
          <a:p>
            <a:r>
              <a:rPr lang="it-IT" noProof="0"/>
              <a:t>Consiglio regionale della Calabria - XI Legislatura </a:t>
            </a:r>
          </a:p>
        </p:txBody>
      </p:sp>
      <p:sp>
        <p:nvSpPr>
          <p:cNvPr id="6" name="Rectangle 1">
            <a:extLst>
              <a:ext uri="{FF2B5EF4-FFF2-40B4-BE49-F238E27FC236}">
                <a16:creationId xmlns:a16="http://schemas.microsoft.com/office/drawing/2014/main" id="{4F317950-F9B0-A030-5A48-23122A652860}"/>
              </a:ext>
            </a:extLst>
          </p:cNvPr>
          <p:cNvSpPr txBox="1">
            <a:spLocks/>
          </p:cNvSpPr>
          <p:nvPr/>
        </p:nvSpPr>
        <p:spPr>
          <a:xfrm>
            <a:off x="0"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rPr>
              <a:t>Ufficio di Presidenza</a:t>
            </a:r>
          </a:p>
        </p:txBody>
      </p:sp>
    </p:spTree>
    <p:extLst>
      <p:ext uri="{BB962C8B-B14F-4D97-AF65-F5344CB8AC3E}">
        <p14:creationId xmlns:p14="http://schemas.microsoft.com/office/powerpoint/2010/main" val="3859840421"/>
      </p:ext>
    </p:extLst>
  </p:cSld>
  <p:clrMapOvr>
    <a:masterClrMapping/>
  </p:clrMapOvr>
  <mc:AlternateContent xmlns:mc="http://schemas.openxmlformats.org/markup-compatibility/2006" xmlns:p14="http://schemas.microsoft.com/office/powerpoint/2010/main">
    <mc:Choice Requires="p14">
      <p:transition spd="slow" p14:dur="2000" advTm="9488"/>
    </mc:Choice>
    <mc:Fallback xmlns="">
      <p:transition spd="slow" advTm="9488"/>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93896-5280-DB90-FE6B-324E4B88EAD6}"/>
            </a:ext>
          </a:extLst>
        </p:cNvPr>
        <p:cNvGrpSpPr/>
        <p:nvPr/>
      </p:nvGrpSpPr>
      <p:grpSpPr>
        <a:xfrm>
          <a:off x="0" y="0"/>
          <a:ext cx="0" cy="0"/>
          <a:chOff x="0" y="0"/>
          <a:chExt cx="0" cy="0"/>
        </a:xfrm>
      </p:grpSpPr>
      <p:graphicFrame>
        <p:nvGraphicFramePr>
          <p:cNvPr id="5" name="Tabella 4">
            <a:extLst>
              <a:ext uri="{FF2B5EF4-FFF2-40B4-BE49-F238E27FC236}">
                <a16:creationId xmlns:a16="http://schemas.microsoft.com/office/drawing/2014/main" id="{3400B693-2199-E5E8-5F6D-856082A02EDE}"/>
              </a:ext>
            </a:extLst>
          </p:cNvPr>
          <p:cNvGraphicFramePr>
            <a:graphicFrameLocks noGrp="1"/>
          </p:cNvGraphicFramePr>
          <p:nvPr>
            <p:extLst>
              <p:ext uri="{D42A27DB-BD31-4B8C-83A1-F6EECF244321}">
                <p14:modId xmlns:p14="http://schemas.microsoft.com/office/powerpoint/2010/main" val="172806115"/>
              </p:ext>
            </p:extLst>
          </p:nvPr>
        </p:nvGraphicFramePr>
        <p:xfrm>
          <a:off x="999858" y="1523841"/>
          <a:ext cx="5096143" cy="3630934"/>
        </p:xfrm>
        <a:graphic>
          <a:graphicData uri="http://schemas.openxmlformats.org/drawingml/2006/table">
            <a:tbl>
              <a:tblPr>
                <a:tableStyleId>{3C2FFA5D-87B4-456A-9821-1D502468CF0F}</a:tableStyleId>
              </a:tblPr>
              <a:tblGrid>
                <a:gridCol w="1274036">
                  <a:extLst>
                    <a:ext uri="{9D8B030D-6E8A-4147-A177-3AD203B41FA5}">
                      <a16:colId xmlns:a16="http://schemas.microsoft.com/office/drawing/2014/main" val="3277627847"/>
                    </a:ext>
                  </a:extLst>
                </a:gridCol>
                <a:gridCol w="1274036">
                  <a:extLst>
                    <a:ext uri="{9D8B030D-6E8A-4147-A177-3AD203B41FA5}">
                      <a16:colId xmlns:a16="http://schemas.microsoft.com/office/drawing/2014/main" val="1544516971"/>
                    </a:ext>
                  </a:extLst>
                </a:gridCol>
                <a:gridCol w="2548071">
                  <a:extLst>
                    <a:ext uri="{9D8B030D-6E8A-4147-A177-3AD203B41FA5}">
                      <a16:colId xmlns:a16="http://schemas.microsoft.com/office/drawing/2014/main" val="577304135"/>
                    </a:ext>
                  </a:extLst>
                </a:gridCol>
              </a:tblGrid>
              <a:tr h="217720">
                <a:tc>
                  <a:txBody>
                    <a:bodyPr/>
                    <a:lstStyle/>
                    <a:p>
                      <a:pPr algn="ctr" fontAlgn="ctr"/>
                      <a:r>
                        <a:rPr lang="it-IT" sz="1000" b="1" u="none" strike="noStrike" noProof="0">
                          <a:solidFill>
                            <a:srgbClr val="000000"/>
                          </a:solidFill>
                          <a:effectLst/>
                        </a:rPr>
                        <a:t>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Ruolo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Consiglieri regionali</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701341976"/>
                  </a:ext>
                </a:extLst>
              </a:tr>
              <a:tr h="453583">
                <a:tc rowSpan="6">
                  <a:txBody>
                    <a:bodyPr/>
                    <a:lstStyle/>
                    <a:p>
                      <a:pPr algn="ctr" fontAlgn="ctr"/>
                      <a:r>
                        <a:rPr lang="it-IT" sz="1000" b="1" u="none" strike="noStrike" noProof="0">
                          <a:solidFill>
                            <a:srgbClr val="000000"/>
                          </a:solidFill>
                          <a:effectLst/>
                        </a:rPr>
                        <a:t>FORZA ITALIA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ARRUZZOLO Giovanni</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520877700"/>
                  </a:ext>
                </a:extLst>
              </a:tr>
              <a:tr h="217720">
                <a:tc vMerge="1">
                  <a:txBody>
                    <a:bodyPr/>
                    <a:lstStyle/>
                    <a:p>
                      <a:endParaRPr lang="it-IT"/>
                    </a:p>
                  </a:txBody>
                  <a:tcPr/>
                </a:tc>
                <a:tc rowSpan="5">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DE CAPRIO Antonio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32457358"/>
                  </a:ext>
                </a:extLst>
              </a:tr>
              <a:tr h="21772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GALLO Gianluca</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819957112"/>
                  </a:ext>
                </a:extLst>
              </a:tr>
              <a:tr h="21772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GIANNETTA Domenico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376544447"/>
                  </a:ext>
                </a:extLst>
              </a:tr>
              <a:tr h="21772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SANTELLI Jole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64278382"/>
                  </a:ext>
                </a:extLst>
              </a:tr>
              <a:tr h="21772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TALLINI Domenico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567409538"/>
                  </a:ext>
                </a:extLst>
              </a:tr>
              <a:tr h="263078">
                <a:tc rowSpan="2">
                  <a:txBody>
                    <a:bodyPr/>
                    <a:lstStyle/>
                    <a:p>
                      <a:pPr algn="ctr" fontAlgn="ctr"/>
                      <a:r>
                        <a:rPr lang="it-IT" sz="1000" b="1" u="none" strike="noStrike" noProof="0">
                          <a:solidFill>
                            <a:srgbClr val="000000"/>
                          </a:solidFill>
                          <a:effectLst/>
                        </a:rPr>
                        <a:t>JOLE SANTELLI PRESIDENTE</a:t>
                      </a:r>
                      <a:endParaRPr lang="it-IT" sz="1000" b="1" i="0" u="none" strike="noStrike" noProof="0">
                        <a:solidFill>
                          <a:srgbClr val="000000"/>
                        </a:solidFill>
                        <a:effectLst/>
                        <a:latin typeface="Aptos" panose="020B0004020202020204" pitchFamily="34" charset="0"/>
                      </a:endParaRPr>
                    </a:p>
                  </a:txBody>
                  <a:tcPr marL="7620" marR="7620" marT="7620" marB="0" anchor="ctr"/>
                </a:tc>
                <a:tc rowSpan="2">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PITARO Vito </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843328129"/>
                  </a:ext>
                </a:extLst>
              </a:tr>
              <a:tr h="21772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CAPUTO Pierluigi</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4195676268"/>
                  </a:ext>
                </a:extLst>
              </a:tr>
              <a:tr h="301633">
                <a:tc rowSpan="2">
                  <a:txBody>
                    <a:bodyPr/>
                    <a:lstStyle/>
                    <a:p>
                      <a:pPr algn="ctr" fontAlgn="ctr"/>
                      <a:r>
                        <a:rPr lang="it-IT" sz="1000" b="1" u="none" strike="noStrike" noProof="0">
                          <a:solidFill>
                            <a:srgbClr val="000000"/>
                          </a:solidFill>
                          <a:effectLst/>
                        </a:rPr>
                        <a:t>CASA DELLE LIBERTA’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ESPOSITO Sinibaldo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833365365"/>
                  </a:ext>
                </a:extLst>
              </a:tr>
              <a:tr h="217720">
                <a:tc vMerge="1">
                  <a:txBody>
                    <a:bodyPr/>
                    <a:lstStyle/>
                    <a:p>
                      <a:endParaRPr lang="it-IT"/>
                    </a:p>
                  </a:txBody>
                  <a:tcPr/>
                </a:tc>
                <a:tc>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CRINO’ Giacomo Pietro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144461575"/>
                  </a:ext>
                </a:extLst>
              </a:tr>
              <a:tr h="217720">
                <a:tc rowSpan="4">
                  <a:txBody>
                    <a:bodyPr/>
                    <a:lstStyle/>
                    <a:p>
                      <a:pPr algn="ctr" fontAlgn="ctr"/>
                      <a:r>
                        <a:rPr lang="it-IT" sz="1000" b="1" u="none" strike="noStrike" noProof="0">
                          <a:solidFill>
                            <a:srgbClr val="000000"/>
                          </a:solidFill>
                          <a:effectLst/>
                        </a:rPr>
                        <a:t>FRATELLI D’ITALIA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PIETROPAOLO Filippo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884770790"/>
                  </a:ext>
                </a:extLst>
              </a:tr>
              <a:tr h="217720">
                <a:tc vMerge="1">
                  <a:txBody>
                    <a:bodyPr/>
                    <a:lstStyle/>
                    <a:p>
                      <a:endParaRPr lang="it-IT"/>
                    </a:p>
                  </a:txBody>
                  <a:tcPr/>
                </a:tc>
                <a:tc rowSpan="3">
                  <a:txBody>
                    <a:bodyPr/>
                    <a:lstStyle/>
                    <a:p>
                      <a:pPr algn="ctr" fontAlgn="ctr"/>
                      <a:r>
                        <a:rPr lang="it-IT" sz="1000" b="1" u="none" strike="noStrike" noProof="0">
                          <a:solidFill>
                            <a:srgbClr val="000000"/>
                          </a:solidFill>
                          <a:effectLst/>
                        </a:rPr>
                        <a:t>Componenti</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MORRONE Luca</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878116468"/>
                  </a:ext>
                </a:extLst>
              </a:tr>
              <a:tr h="21772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NERI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00512331"/>
                  </a:ext>
                </a:extLst>
              </a:tr>
              <a:tr h="21772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SAINATO Raffaele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772989436"/>
                  </a:ext>
                </a:extLst>
              </a:tr>
            </a:tbl>
          </a:graphicData>
        </a:graphic>
      </p:graphicFrame>
      <p:graphicFrame>
        <p:nvGraphicFramePr>
          <p:cNvPr id="6" name="Tabella 5">
            <a:extLst>
              <a:ext uri="{FF2B5EF4-FFF2-40B4-BE49-F238E27FC236}">
                <a16:creationId xmlns:a16="http://schemas.microsoft.com/office/drawing/2014/main" id="{FFC6B5C1-C73C-C21E-896A-A85DFC038728}"/>
              </a:ext>
            </a:extLst>
          </p:cNvPr>
          <p:cNvGraphicFramePr>
            <a:graphicFrameLocks noGrp="1"/>
          </p:cNvGraphicFramePr>
          <p:nvPr>
            <p:extLst>
              <p:ext uri="{D42A27DB-BD31-4B8C-83A1-F6EECF244321}">
                <p14:modId xmlns:p14="http://schemas.microsoft.com/office/powerpoint/2010/main" val="3519469214"/>
              </p:ext>
            </p:extLst>
          </p:nvPr>
        </p:nvGraphicFramePr>
        <p:xfrm>
          <a:off x="6324600" y="1523841"/>
          <a:ext cx="5029200" cy="3630930"/>
        </p:xfrm>
        <a:graphic>
          <a:graphicData uri="http://schemas.openxmlformats.org/drawingml/2006/table">
            <a:tbl>
              <a:tblPr>
                <a:tableStyleId>{3C2FFA5D-87B4-456A-9821-1D502468CF0F}</a:tableStyleId>
              </a:tblPr>
              <a:tblGrid>
                <a:gridCol w="1257300">
                  <a:extLst>
                    <a:ext uri="{9D8B030D-6E8A-4147-A177-3AD203B41FA5}">
                      <a16:colId xmlns:a16="http://schemas.microsoft.com/office/drawing/2014/main" val="2037933801"/>
                    </a:ext>
                  </a:extLst>
                </a:gridCol>
                <a:gridCol w="1257300">
                  <a:extLst>
                    <a:ext uri="{9D8B030D-6E8A-4147-A177-3AD203B41FA5}">
                      <a16:colId xmlns:a16="http://schemas.microsoft.com/office/drawing/2014/main" val="3562359282"/>
                    </a:ext>
                  </a:extLst>
                </a:gridCol>
                <a:gridCol w="2514600">
                  <a:extLst>
                    <a:ext uri="{9D8B030D-6E8A-4147-A177-3AD203B41FA5}">
                      <a16:colId xmlns:a16="http://schemas.microsoft.com/office/drawing/2014/main" val="593113615"/>
                    </a:ext>
                  </a:extLst>
                </a:gridCol>
              </a:tblGrid>
              <a:tr h="182880">
                <a:tc>
                  <a:txBody>
                    <a:bodyPr/>
                    <a:lstStyle/>
                    <a:p>
                      <a:pPr algn="ctr" fontAlgn="ctr"/>
                      <a:r>
                        <a:rPr lang="it-IT" sz="1000" b="1" u="none" strike="noStrike" noProof="0">
                          <a:solidFill>
                            <a:srgbClr val="000000"/>
                          </a:solidFill>
                          <a:effectLst/>
                        </a:rPr>
                        <a:t>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Ruolo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Consiglieri regionali</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84986871"/>
                  </a:ext>
                </a:extLst>
              </a:tr>
              <a:tr h="182880">
                <a:tc rowSpan="4">
                  <a:txBody>
                    <a:bodyPr/>
                    <a:lstStyle/>
                    <a:p>
                      <a:pPr algn="ctr" fontAlgn="ctr"/>
                      <a:r>
                        <a:rPr lang="it-IT" sz="1000" b="1" u="none" strike="noStrike" noProof="0">
                          <a:solidFill>
                            <a:srgbClr val="000000"/>
                          </a:solidFill>
                          <a:effectLst/>
                        </a:rPr>
                        <a:t>LEGA SALVINI</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MINASI Clotilde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193248642"/>
                  </a:ext>
                </a:extLst>
              </a:tr>
              <a:tr h="182880">
                <a:tc vMerge="1">
                  <a:txBody>
                    <a:bodyPr/>
                    <a:lstStyle/>
                    <a:p>
                      <a:endParaRPr lang="it-IT"/>
                    </a:p>
                  </a:txBody>
                  <a:tcPr/>
                </a:tc>
                <a:tc rowSpan="3">
                  <a:txBody>
                    <a:bodyPr/>
                    <a:lstStyle/>
                    <a:p>
                      <a:pPr algn="ctr" fontAlgn="ctr"/>
                      <a:r>
                        <a:rPr lang="it-IT" sz="1000" b="1" u="none" strike="noStrike" noProof="0">
                          <a:solidFill>
                            <a:srgbClr val="000000"/>
                          </a:solidFill>
                          <a:effectLst/>
                        </a:rPr>
                        <a:t>Componenti</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MANCUSO Filippo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984313200"/>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MOLINARO Pietro Santo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949349008"/>
                  </a:ext>
                </a:extLst>
              </a:tr>
              <a:tr h="19050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RASO Pietro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10624583"/>
                  </a:ext>
                </a:extLst>
              </a:tr>
              <a:tr h="182880">
                <a:tc rowSpan="5">
                  <a:txBody>
                    <a:bodyPr/>
                    <a:lstStyle/>
                    <a:p>
                      <a:pPr algn="ctr" fontAlgn="ctr"/>
                      <a:r>
                        <a:rPr lang="it-IT" sz="1000" b="1" u="none" strike="noStrike" noProof="0">
                          <a:solidFill>
                            <a:srgbClr val="000000"/>
                          </a:solidFill>
                          <a:effectLst/>
                        </a:rPr>
                        <a:t>PARTITO DEMOCRATICO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BEVACQUA Domenico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866536618"/>
                  </a:ext>
                </a:extLst>
              </a:tr>
              <a:tr h="182880">
                <a:tc vMerge="1">
                  <a:txBody>
                    <a:bodyPr/>
                    <a:lstStyle/>
                    <a:p>
                      <a:endParaRPr lang="it-IT"/>
                    </a:p>
                  </a:txBody>
                  <a:tcPr/>
                </a:tc>
                <a:tc>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GUCCIONE Carlo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385388776"/>
                  </a:ext>
                </a:extLst>
              </a:tr>
              <a:tr h="182880">
                <a:tc vMerge="1">
                  <a:txBody>
                    <a:bodyPr/>
                    <a:lstStyle/>
                    <a:p>
                      <a:endParaRPr lang="it-IT"/>
                    </a:p>
                  </a:txBody>
                  <a:tcPr/>
                </a:tc>
                <a:tc>
                  <a:txBody>
                    <a:bodyPr/>
                    <a:lstStyle/>
                    <a:p>
                      <a:pPr algn="ctr" fontAlgn="ct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IRTO Nicola</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558549008"/>
                  </a:ext>
                </a:extLst>
              </a:tr>
              <a:tr h="182880">
                <a:tc vMerge="1">
                  <a:txBody>
                    <a:bodyPr/>
                    <a:lstStyle/>
                    <a:p>
                      <a:endParaRPr lang="it-IT"/>
                    </a:p>
                  </a:txBody>
                  <a:tcPr/>
                </a:tc>
                <a:tc>
                  <a:txBody>
                    <a:bodyPr/>
                    <a:lstStyle/>
                    <a:p>
                      <a:pPr algn="ctr" fontAlgn="ct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NOTARANGELO Libero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114736467"/>
                  </a:ext>
                </a:extLst>
              </a:tr>
              <a:tr h="182880">
                <a:tc vMerge="1">
                  <a:txBody>
                    <a:bodyPr/>
                    <a:lstStyle/>
                    <a:p>
                      <a:endParaRPr lang="it-IT"/>
                    </a:p>
                  </a:txBody>
                  <a:tcPr/>
                </a:tc>
                <a:tc>
                  <a:txBody>
                    <a:bodyPr/>
                    <a:lstStyle/>
                    <a:p>
                      <a:pPr algn="ctr" fontAlgn="ct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TASSONE Luigi</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30196313"/>
                  </a:ext>
                </a:extLst>
              </a:tr>
              <a:tr h="182880">
                <a:tc rowSpan="3">
                  <a:txBody>
                    <a:bodyPr/>
                    <a:lstStyle/>
                    <a:p>
                      <a:pPr algn="ctr" fontAlgn="ctr"/>
                      <a:r>
                        <a:rPr lang="it-IT" sz="1000" b="1" u="none" strike="noStrike" noProof="0">
                          <a:solidFill>
                            <a:srgbClr val="000000"/>
                          </a:solidFill>
                          <a:effectLst/>
                        </a:rPr>
                        <a:t>IO RESTO IN CALABRIA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CALLIPO Filippo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11802020"/>
                  </a:ext>
                </a:extLst>
              </a:tr>
              <a:tr h="182880">
                <a:tc vMerge="1">
                  <a:txBody>
                    <a:bodyPr/>
                    <a:lstStyle/>
                    <a:p>
                      <a:endParaRPr lang="it-IT"/>
                    </a:p>
                  </a:txBody>
                  <a:tcPr/>
                </a:tc>
                <a:tc rowSpan="2">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ANASTASI Marcello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500214705"/>
                  </a:ext>
                </a:extLst>
              </a:tr>
              <a:tr h="24384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DI NATALE Graziano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802918155"/>
                  </a:ext>
                </a:extLst>
              </a:tr>
              <a:tr h="285750">
                <a:tc rowSpan="2">
                  <a:txBody>
                    <a:bodyPr/>
                    <a:lstStyle/>
                    <a:p>
                      <a:pPr algn="ctr" fontAlgn="ctr"/>
                      <a:r>
                        <a:rPr lang="it-IT" sz="1000" b="1" u="none" strike="noStrike" noProof="0">
                          <a:solidFill>
                            <a:srgbClr val="000000"/>
                          </a:solidFill>
                          <a:effectLst/>
                        </a:rPr>
                        <a:t>DEMOCRATICI PROGRESSISTI - CALABRIA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AIETA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661677808"/>
                  </a:ext>
                </a:extLst>
              </a:tr>
              <a:tr h="182880">
                <a:tc vMerge="1">
                  <a:txBody>
                    <a:bodyPr/>
                    <a:lstStyle/>
                    <a:p>
                      <a:endParaRPr lang="it-IT"/>
                    </a:p>
                  </a:txBody>
                  <a:tcPr/>
                </a:tc>
                <a:tc>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SCULCO Flora</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971414162"/>
                  </a:ext>
                </a:extLst>
              </a:tr>
              <a:tr h="350520">
                <a:tc rowSpan="2">
                  <a:txBody>
                    <a:bodyPr/>
                    <a:lstStyle/>
                    <a:p>
                      <a:pPr algn="ctr" fontAlgn="ctr"/>
                      <a:r>
                        <a:rPr lang="it-IT" sz="1000" b="1" u="none" strike="noStrike" noProof="0">
                          <a:solidFill>
                            <a:srgbClr val="000000"/>
                          </a:solidFill>
                          <a:effectLst/>
                        </a:rPr>
                        <a:t>UNIONE DI CENTRO (U.D.C.) </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GRAZIANO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577382842"/>
                  </a:ext>
                </a:extLst>
              </a:tr>
              <a:tr h="182880">
                <a:tc vMerge="1">
                  <a:txBody>
                    <a:bodyPr/>
                    <a:lstStyle/>
                    <a:p>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PARIS Nicola</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066235697"/>
                  </a:ext>
                </a:extLst>
              </a:tr>
              <a:tr h="182880">
                <a:tc>
                  <a:txBody>
                    <a:bodyPr/>
                    <a:lstStyle/>
                    <a:p>
                      <a:pPr algn="ctr" fontAlgn="ctr"/>
                      <a:r>
                        <a:rPr lang="it-IT" sz="1000" b="1" u="none" strike="noStrike" noProof="0">
                          <a:solidFill>
                            <a:srgbClr val="000000"/>
                          </a:solidFill>
                          <a:effectLst/>
                        </a:rPr>
                        <a:t>MISTO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PITARO Francesco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739953831"/>
                  </a:ext>
                </a:extLst>
              </a:tr>
            </a:tbl>
          </a:graphicData>
        </a:graphic>
      </p:graphicFrame>
      <p:sp>
        <p:nvSpPr>
          <p:cNvPr id="3" name="Segnaposto numero diapositiva 2">
            <a:extLst>
              <a:ext uri="{FF2B5EF4-FFF2-40B4-BE49-F238E27FC236}">
                <a16:creationId xmlns:a16="http://schemas.microsoft.com/office/drawing/2014/main" id="{E4DC4268-1B11-38FD-89B8-BD6309F4D062}"/>
              </a:ext>
            </a:extLst>
          </p:cNvPr>
          <p:cNvSpPr>
            <a:spLocks noGrp="1"/>
          </p:cNvSpPr>
          <p:nvPr>
            <p:ph type="sldNum" sz="quarter" idx="12"/>
          </p:nvPr>
        </p:nvSpPr>
        <p:spPr/>
        <p:txBody>
          <a:bodyPr/>
          <a:lstStyle/>
          <a:p>
            <a:fld id="{C0A75620-F3D8-4140-B583-EC592D52B7F3}" type="slidenum">
              <a:rPr lang="it-IT" noProof="0" smtClean="0"/>
              <a:pPr/>
              <a:t>133</a:t>
            </a:fld>
            <a:endParaRPr lang="it-IT" noProof="0"/>
          </a:p>
        </p:txBody>
      </p:sp>
      <p:sp>
        <p:nvSpPr>
          <p:cNvPr id="4" name="Segnaposto piè di pagina 3">
            <a:extLst>
              <a:ext uri="{FF2B5EF4-FFF2-40B4-BE49-F238E27FC236}">
                <a16:creationId xmlns:a16="http://schemas.microsoft.com/office/drawing/2014/main" id="{5D8DA5E0-6269-85B9-E864-D08B939C1405}"/>
              </a:ext>
            </a:extLst>
          </p:cNvPr>
          <p:cNvSpPr>
            <a:spLocks noGrp="1"/>
          </p:cNvSpPr>
          <p:nvPr>
            <p:ph type="ftr" sz="quarter" idx="11"/>
          </p:nvPr>
        </p:nvSpPr>
        <p:spPr>
          <a:xfrm>
            <a:off x="0" y="6492875"/>
            <a:ext cx="4114800" cy="365125"/>
          </a:xfrm>
        </p:spPr>
        <p:txBody>
          <a:bodyPr/>
          <a:lstStyle/>
          <a:p>
            <a:r>
              <a:rPr lang="it-IT" noProof="0"/>
              <a:t>Consiglio regionale della Calabria - XI Legislatura </a:t>
            </a:r>
          </a:p>
        </p:txBody>
      </p:sp>
      <p:sp>
        <p:nvSpPr>
          <p:cNvPr id="7" name="Rectangle 1">
            <a:extLst>
              <a:ext uri="{FF2B5EF4-FFF2-40B4-BE49-F238E27FC236}">
                <a16:creationId xmlns:a16="http://schemas.microsoft.com/office/drawing/2014/main" id="{8392C11D-8CBA-43DB-83E8-4C48DA53346F}"/>
              </a:ext>
            </a:extLst>
          </p:cNvPr>
          <p:cNvSpPr txBox="1">
            <a:spLocks/>
          </p:cNvSpPr>
          <p:nvPr/>
        </p:nvSpPr>
        <p:spPr>
          <a:xfrm>
            <a:off x="0"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rPr>
              <a:t>Composizione gruppi consiliari ad inizio legislatura</a:t>
            </a:r>
            <a:br>
              <a:rPr lang="it-IT" sz="1600" b="1" noProof="0">
                <a:solidFill>
                  <a:schemeClr val="bg1"/>
                </a:solidFill>
              </a:rPr>
            </a:br>
            <a:r>
              <a:rPr lang="it-IT" sz="1600" b="1" noProof="0">
                <a:solidFill>
                  <a:schemeClr val="bg1"/>
                </a:solidFill>
              </a:rPr>
              <a:t>Deliberazione dell’Ufficio di Presidenza n. 5 del 09.04 2020</a:t>
            </a:r>
          </a:p>
          <a:p>
            <a:pPr algn="ctr">
              <a:lnSpc>
                <a:spcPct val="100000"/>
              </a:lnSpc>
              <a:spcBef>
                <a:spcPts val="0"/>
              </a:spcBef>
              <a:defRPr sz="4000" b="1">
                <a:solidFill>
                  <a:srgbClr val="FFFFFF"/>
                </a:solidFill>
              </a:defRPr>
            </a:pPr>
            <a:endParaRPr lang="it-IT" sz="1400" b="1" noProof="0">
              <a:solidFill>
                <a:schemeClr val="bg1"/>
              </a:solidFill>
            </a:endParaRPr>
          </a:p>
        </p:txBody>
      </p:sp>
    </p:spTree>
    <p:extLst>
      <p:ext uri="{BB962C8B-B14F-4D97-AF65-F5344CB8AC3E}">
        <p14:creationId xmlns:p14="http://schemas.microsoft.com/office/powerpoint/2010/main" val="2378726500"/>
      </p:ext>
    </p:extLst>
  </p:cSld>
  <p:clrMapOvr>
    <a:masterClrMapping/>
  </p:clrMapOvr>
  <mc:AlternateContent xmlns:mc="http://schemas.openxmlformats.org/markup-compatibility/2006" xmlns:p14="http://schemas.microsoft.com/office/powerpoint/2010/main">
    <mc:Choice Requires="p14">
      <p:transition spd="slow" p14:dur="2000" advTm="13167"/>
    </mc:Choice>
    <mc:Fallback xmlns="">
      <p:transition spd="slow" advTm="13167"/>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C67A9-0C18-03AB-9354-61B98E2EC8B6}"/>
            </a:ext>
          </a:extLst>
        </p:cNvPr>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id="{7A9BDD21-8872-A531-B30B-4F4ED8E0236B}"/>
              </a:ext>
            </a:extLst>
          </p:cNvPr>
          <p:cNvGraphicFramePr>
            <a:graphicFrameLocks noGrp="1"/>
          </p:cNvGraphicFramePr>
          <p:nvPr>
            <p:extLst>
              <p:ext uri="{D42A27DB-BD31-4B8C-83A1-F6EECF244321}">
                <p14:modId xmlns:p14="http://schemas.microsoft.com/office/powerpoint/2010/main" val="3046862468"/>
              </p:ext>
            </p:extLst>
          </p:nvPr>
        </p:nvGraphicFramePr>
        <p:xfrm>
          <a:off x="678000" y="1221899"/>
          <a:ext cx="10836000" cy="4206240"/>
        </p:xfrm>
        <a:graphic>
          <a:graphicData uri="http://schemas.openxmlformats.org/drawingml/2006/table">
            <a:tbl>
              <a:tblPr firstRow="1">
                <a:tableStyleId>{3C2FFA5D-87B4-456A-9821-1D502468CF0F}</a:tableStyleId>
              </a:tblPr>
              <a:tblGrid>
                <a:gridCol w="1116000">
                  <a:extLst>
                    <a:ext uri="{9D8B030D-6E8A-4147-A177-3AD203B41FA5}">
                      <a16:colId xmlns:a16="http://schemas.microsoft.com/office/drawing/2014/main" val="421223398"/>
                    </a:ext>
                  </a:extLst>
                </a:gridCol>
                <a:gridCol w="1800000">
                  <a:extLst>
                    <a:ext uri="{9D8B030D-6E8A-4147-A177-3AD203B41FA5}">
                      <a16:colId xmlns:a16="http://schemas.microsoft.com/office/drawing/2014/main" val="912676583"/>
                    </a:ext>
                  </a:extLst>
                </a:gridCol>
                <a:gridCol w="7920000">
                  <a:extLst>
                    <a:ext uri="{9D8B030D-6E8A-4147-A177-3AD203B41FA5}">
                      <a16:colId xmlns:a16="http://schemas.microsoft.com/office/drawing/2014/main" val="2781105570"/>
                    </a:ext>
                  </a:extLst>
                </a:gridCol>
              </a:tblGrid>
              <a:tr h="350520">
                <a:tc>
                  <a:txBody>
                    <a:bodyPr/>
                    <a:lstStyle/>
                    <a:p>
                      <a:pPr algn="ctr" fontAlgn="ctr"/>
                      <a:r>
                        <a:rPr lang="it-IT" sz="1000" b="1" u="none" strike="noStrike" noProof="0">
                          <a:solidFill>
                            <a:schemeClr val="bg1"/>
                          </a:solidFill>
                          <a:effectLst/>
                        </a:rPr>
                        <a:t>DATA AGGIORNAMENTO</a:t>
                      </a:r>
                      <a:endParaRPr lang="it-IT" sz="1000" b="1" i="0" u="none" strike="noStrike" noProof="0">
                        <a:solidFill>
                          <a:schemeClr val="bg1"/>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chemeClr val="bg1"/>
                          </a:solidFill>
                          <a:effectLst/>
                        </a:rPr>
                        <a:t>GRUPPI INTERESSATI</a:t>
                      </a:r>
                      <a:endParaRPr lang="it-IT" sz="1000" b="1" i="0" u="none" strike="noStrike" noProof="0">
                        <a:solidFill>
                          <a:schemeClr val="bg1"/>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chemeClr val="bg1"/>
                          </a:solidFill>
                          <a:effectLst/>
                        </a:rPr>
                        <a:t>VARIAZIONI INTERVENUTE</a:t>
                      </a:r>
                      <a:endParaRPr lang="it-IT" sz="1000" b="1" i="0" u="none" strike="noStrike" noProof="0">
                        <a:solidFill>
                          <a:schemeClr val="bg1"/>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800962591"/>
                  </a:ext>
                </a:extLst>
              </a:tr>
              <a:tr h="175260">
                <a:tc>
                  <a:txBody>
                    <a:bodyPr/>
                    <a:lstStyle/>
                    <a:p>
                      <a:pPr algn="ctr" fontAlgn="ctr"/>
                      <a:r>
                        <a:rPr lang="it-IT" sz="1000" b="1" u="none" strike="noStrike" noProof="0">
                          <a:solidFill>
                            <a:schemeClr val="tx1"/>
                          </a:solidFill>
                          <a:effectLst/>
                        </a:rPr>
                        <a:t>12.06.2020</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chemeClr val="tx1"/>
                          </a:solidFill>
                          <a:effectLst/>
                        </a:rPr>
                        <a:t>CASA DELLE LIBERTA'</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just" fontAlgn="ctr"/>
                      <a:r>
                        <a:rPr lang="it-IT" sz="1000" b="1" u="none" strike="noStrike" noProof="0">
                          <a:solidFill>
                            <a:schemeClr val="tx1"/>
                          </a:solidFill>
                          <a:effectLst/>
                        </a:rPr>
                        <a:t>Nomina</a:t>
                      </a:r>
                      <a:r>
                        <a:rPr lang="it-IT" sz="1000" b="0" u="none" strike="noStrike" noProof="0">
                          <a:solidFill>
                            <a:schemeClr val="tx1"/>
                          </a:solidFill>
                          <a:effectLst/>
                        </a:rPr>
                        <a:t> del Consigliere Vito </a:t>
                      </a:r>
                      <a:r>
                        <a:rPr lang="it-IT" sz="1000" b="1" u="none" strike="noStrike" noProof="0">
                          <a:solidFill>
                            <a:schemeClr val="tx1"/>
                          </a:solidFill>
                          <a:effectLst/>
                        </a:rPr>
                        <a:t>Pitaro</a:t>
                      </a:r>
                      <a:r>
                        <a:rPr lang="it-IT" sz="1000" b="0" u="none" strike="noStrike" noProof="0">
                          <a:solidFill>
                            <a:schemeClr val="tx1"/>
                          </a:solidFill>
                          <a:effectLst/>
                        </a:rPr>
                        <a:t> a Presidente del Gruppo JOLE SANTELLI PRESIDENTE</a:t>
                      </a:r>
                      <a:endParaRPr lang="it-IT" sz="1000" b="0" i="0" u="none" strike="noStrike" noProof="0">
                        <a:solidFill>
                          <a:schemeClr val="tx1"/>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311259813"/>
                  </a:ext>
                </a:extLst>
              </a:tr>
              <a:tr h="175260">
                <a:tc>
                  <a:txBody>
                    <a:bodyPr/>
                    <a:lstStyle/>
                    <a:p>
                      <a:pPr algn="ctr" fontAlgn="ctr"/>
                      <a:r>
                        <a:rPr lang="it-IT" sz="1000" b="1" u="none" strike="noStrike" noProof="0">
                          <a:solidFill>
                            <a:schemeClr val="tx1"/>
                          </a:solidFill>
                          <a:effectLst/>
                        </a:rPr>
                        <a:t>29.06.2020</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chemeClr val="tx1"/>
                          </a:solidFill>
                          <a:effectLst/>
                        </a:rPr>
                        <a:t>IO RESTO IN CALABRIA</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just" fontAlgn="ctr"/>
                      <a:r>
                        <a:rPr lang="it-IT" sz="1000" b="1" u="none" strike="noStrike" noProof="0">
                          <a:solidFill>
                            <a:schemeClr val="tx1"/>
                          </a:solidFill>
                          <a:effectLst/>
                        </a:rPr>
                        <a:t>Dimissioni</a:t>
                      </a:r>
                      <a:r>
                        <a:rPr lang="it-IT" sz="1000" b="0" u="none" strike="noStrike" noProof="0">
                          <a:solidFill>
                            <a:schemeClr val="tx1"/>
                          </a:solidFill>
                          <a:effectLst/>
                        </a:rPr>
                        <a:t> del Consigliere Filippo </a:t>
                      </a:r>
                      <a:r>
                        <a:rPr lang="it-IT" sz="1000" b="1" u="none" strike="noStrike" noProof="0">
                          <a:solidFill>
                            <a:schemeClr val="tx1"/>
                          </a:solidFill>
                          <a:effectLst/>
                        </a:rPr>
                        <a:t>Callipo</a:t>
                      </a:r>
                      <a:r>
                        <a:rPr lang="it-IT" sz="1000" b="0" u="none" strike="noStrike" noProof="0">
                          <a:solidFill>
                            <a:schemeClr val="tx1"/>
                          </a:solidFill>
                          <a:effectLst/>
                        </a:rPr>
                        <a:t> dalla carica di Consigliere regionale</a:t>
                      </a:r>
                      <a:endParaRPr lang="it-IT" sz="1000" b="0" i="0" u="none" strike="noStrike" noProof="0">
                        <a:solidFill>
                          <a:schemeClr val="tx1"/>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980687218"/>
                  </a:ext>
                </a:extLst>
              </a:tr>
              <a:tr h="350520">
                <a:tc>
                  <a:txBody>
                    <a:bodyPr/>
                    <a:lstStyle/>
                    <a:p>
                      <a:pPr algn="ctr" fontAlgn="ctr"/>
                      <a:r>
                        <a:rPr lang="it-IT" sz="1000" b="1" u="none" strike="noStrike" noProof="0">
                          <a:solidFill>
                            <a:schemeClr val="tx1"/>
                          </a:solidFill>
                          <a:effectLst/>
                        </a:rPr>
                        <a:t>09.07.2020</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chemeClr val="tx1"/>
                          </a:solidFill>
                          <a:effectLst/>
                        </a:rPr>
                        <a:t>CASA DELLE LIBERTA'</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just" fontAlgn="ctr"/>
                      <a:r>
                        <a:rPr lang="it-IT" sz="1000" b="1" u="none" strike="noStrike" noProof="0">
                          <a:solidFill>
                            <a:schemeClr val="tx1"/>
                          </a:solidFill>
                          <a:effectLst/>
                        </a:rPr>
                        <a:t>Nomina</a:t>
                      </a:r>
                      <a:r>
                        <a:rPr lang="it-IT" sz="1000" b="0" u="none" strike="noStrike" noProof="0">
                          <a:solidFill>
                            <a:schemeClr val="tx1"/>
                          </a:solidFill>
                          <a:effectLst/>
                        </a:rPr>
                        <a:t> del Consigliere Giacomo Pietro </a:t>
                      </a:r>
                      <a:r>
                        <a:rPr lang="it-IT" sz="1000" b="1" u="none" strike="noStrike" noProof="0">
                          <a:solidFill>
                            <a:schemeClr val="tx1"/>
                          </a:solidFill>
                          <a:effectLst/>
                        </a:rPr>
                        <a:t>Crinò</a:t>
                      </a:r>
                      <a:r>
                        <a:rPr lang="it-IT" sz="1000" b="0" u="none" strike="noStrike" noProof="0">
                          <a:solidFill>
                            <a:schemeClr val="tx1"/>
                          </a:solidFill>
                          <a:effectLst/>
                        </a:rPr>
                        <a:t> a Presidente del Gruppo CASA DELLE LIBERTA' in sostituzione del Consigliere Sinibaldo </a:t>
                      </a:r>
                      <a:r>
                        <a:rPr lang="it-IT" sz="1000" b="1" u="none" strike="noStrike" noProof="0">
                          <a:solidFill>
                            <a:schemeClr val="tx1"/>
                          </a:solidFill>
                          <a:effectLst/>
                        </a:rPr>
                        <a:t>Esposito</a:t>
                      </a:r>
                      <a:r>
                        <a:rPr lang="it-IT" sz="1000" b="0" u="none" strike="noStrike" noProof="0">
                          <a:solidFill>
                            <a:schemeClr val="tx1"/>
                          </a:solidFill>
                          <a:effectLst/>
                        </a:rPr>
                        <a:t>.</a:t>
                      </a:r>
                      <a:endParaRPr lang="it-IT" sz="1000" b="0" i="0" u="none" strike="noStrike" noProof="0">
                        <a:solidFill>
                          <a:schemeClr val="tx1"/>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4097067495"/>
                  </a:ext>
                </a:extLst>
              </a:tr>
              <a:tr h="175260">
                <a:tc>
                  <a:txBody>
                    <a:bodyPr/>
                    <a:lstStyle/>
                    <a:p>
                      <a:pPr algn="ctr" fontAlgn="ctr"/>
                      <a:r>
                        <a:rPr lang="it-IT" sz="1000" b="1" u="none" strike="noStrike" noProof="0">
                          <a:solidFill>
                            <a:schemeClr val="tx1"/>
                          </a:solidFill>
                          <a:effectLst/>
                        </a:rPr>
                        <a:t>24.07.2020</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chemeClr val="tx1"/>
                          </a:solidFill>
                          <a:effectLst/>
                        </a:rPr>
                        <a:t>FORZA ITALIA</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just" fontAlgn="ctr"/>
                      <a:r>
                        <a:rPr lang="it-IT" sz="1000" b="1" u="none" strike="noStrike" noProof="0">
                          <a:solidFill>
                            <a:schemeClr val="tx1"/>
                          </a:solidFill>
                          <a:effectLst/>
                        </a:rPr>
                        <a:t>Adesione</a:t>
                      </a:r>
                      <a:r>
                        <a:rPr lang="it-IT" sz="1000" b="0" u="none" strike="noStrike" noProof="0">
                          <a:solidFill>
                            <a:schemeClr val="tx1"/>
                          </a:solidFill>
                          <a:effectLst/>
                        </a:rPr>
                        <a:t> del Consigliere regionale Raffaele </a:t>
                      </a:r>
                      <a:r>
                        <a:rPr lang="it-IT" sz="1000" b="1" u="none" strike="noStrike" noProof="0">
                          <a:solidFill>
                            <a:schemeClr val="tx1"/>
                          </a:solidFill>
                          <a:effectLst/>
                        </a:rPr>
                        <a:t>Sainato</a:t>
                      </a:r>
                      <a:r>
                        <a:rPr lang="it-IT" sz="1000" b="0" u="none" strike="noStrike" noProof="0">
                          <a:solidFill>
                            <a:schemeClr val="tx1"/>
                          </a:solidFill>
                          <a:effectLst/>
                        </a:rPr>
                        <a:t> al Gruppo FORZA ITALIA</a:t>
                      </a:r>
                      <a:endParaRPr lang="it-IT" sz="1000" b="0" i="0" u="none" strike="noStrike" noProof="0">
                        <a:solidFill>
                          <a:schemeClr val="tx1"/>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217023419"/>
                  </a:ext>
                </a:extLst>
              </a:tr>
              <a:tr h="175260">
                <a:tc>
                  <a:txBody>
                    <a:bodyPr/>
                    <a:lstStyle/>
                    <a:p>
                      <a:pPr algn="ctr" fontAlgn="ctr"/>
                      <a:r>
                        <a:rPr lang="it-IT" sz="1000" b="1" u="none" strike="noStrike" noProof="0">
                          <a:solidFill>
                            <a:schemeClr val="tx1"/>
                          </a:solidFill>
                          <a:effectLst/>
                        </a:rPr>
                        <a:t>01.09.2020</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chemeClr val="tx1"/>
                          </a:solidFill>
                          <a:effectLst/>
                        </a:rPr>
                        <a:t>IO RESTO IN CALABRIA</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just" fontAlgn="ctr"/>
                      <a:r>
                        <a:rPr lang="it-IT" sz="1000" b="1" u="none" strike="noStrike" noProof="0">
                          <a:solidFill>
                            <a:schemeClr val="tx1"/>
                          </a:solidFill>
                          <a:effectLst/>
                        </a:rPr>
                        <a:t>Nomina</a:t>
                      </a:r>
                      <a:r>
                        <a:rPr lang="it-IT" sz="1000" b="0" u="none" strike="noStrike" noProof="0">
                          <a:solidFill>
                            <a:schemeClr val="tx1"/>
                          </a:solidFill>
                          <a:effectLst/>
                        </a:rPr>
                        <a:t> del Consigliere Marcello </a:t>
                      </a:r>
                      <a:r>
                        <a:rPr lang="it-IT" sz="1000" b="1" u="none" strike="noStrike" noProof="0">
                          <a:solidFill>
                            <a:schemeClr val="tx1"/>
                          </a:solidFill>
                          <a:effectLst/>
                        </a:rPr>
                        <a:t>Anastasi</a:t>
                      </a:r>
                      <a:r>
                        <a:rPr lang="it-IT" sz="1000" b="0" u="none" strike="noStrike" noProof="0">
                          <a:solidFill>
                            <a:schemeClr val="tx1"/>
                          </a:solidFill>
                          <a:effectLst/>
                        </a:rPr>
                        <a:t> a Presidente del Gruppo IO RESTO IN CALABRIA</a:t>
                      </a:r>
                      <a:endParaRPr lang="it-IT" sz="1000" b="0" i="0" u="none" strike="noStrike" noProof="0">
                        <a:solidFill>
                          <a:schemeClr val="tx1"/>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164494136"/>
                  </a:ext>
                </a:extLst>
              </a:tr>
              <a:tr h="525780">
                <a:tc>
                  <a:txBody>
                    <a:bodyPr/>
                    <a:lstStyle/>
                    <a:p>
                      <a:pPr algn="ctr" fontAlgn="ctr"/>
                      <a:r>
                        <a:rPr lang="it-IT" sz="1000" b="1" u="none" strike="noStrike" noProof="0">
                          <a:solidFill>
                            <a:schemeClr val="tx1"/>
                          </a:solidFill>
                          <a:effectLst/>
                        </a:rPr>
                        <a:t>15.09.2020</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chemeClr val="tx1"/>
                          </a:solidFill>
                          <a:effectLst/>
                        </a:rPr>
                        <a:t>IO RESTO IN CALABRIA/DEMOCRATICI PROGRESSISTI</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just" fontAlgn="ctr"/>
                      <a:r>
                        <a:rPr lang="it-IT" sz="1000" b="1" u="none" strike="noStrike" noProof="0">
                          <a:solidFill>
                            <a:schemeClr val="tx1"/>
                          </a:solidFill>
                          <a:effectLst/>
                        </a:rPr>
                        <a:t>Presa d’atto delle dimissioni </a:t>
                      </a:r>
                      <a:r>
                        <a:rPr lang="it-IT" sz="1000" b="0" u="none" strike="noStrike" noProof="0">
                          <a:solidFill>
                            <a:schemeClr val="tx1"/>
                          </a:solidFill>
                          <a:effectLst/>
                        </a:rPr>
                        <a:t>del Consigliere regionale Filippo </a:t>
                      </a:r>
                      <a:r>
                        <a:rPr lang="it-IT" sz="1000" b="1" u="none" strike="noStrike" noProof="0">
                          <a:solidFill>
                            <a:schemeClr val="tx1"/>
                          </a:solidFill>
                          <a:effectLst/>
                        </a:rPr>
                        <a:t>Callipo</a:t>
                      </a:r>
                      <a:r>
                        <a:rPr lang="it-IT" sz="1000" b="0" u="none" strike="noStrike" noProof="0">
                          <a:solidFill>
                            <a:schemeClr val="tx1"/>
                          </a:solidFill>
                          <a:effectLst/>
                        </a:rPr>
                        <a:t> e relativa </a:t>
                      </a:r>
                      <a:r>
                        <a:rPr lang="it-IT" sz="1000" b="1" u="none" strike="noStrike" noProof="0">
                          <a:solidFill>
                            <a:schemeClr val="tx1"/>
                          </a:solidFill>
                          <a:effectLst/>
                        </a:rPr>
                        <a:t>surroga</a:t>
                      </a:r>
                      <a:r>
                        <a:rPr lang="it-IT" sz="1000" b="0" u="none" strike="noStrike" noProof="0">
                          <a:solidFill>
                            <a:schemeClr val="tx1"/>
                          </a:solidFill>
                          <a:effectLst/>
                        </a:rPr>
                        <a:t> con il Consigliere  Antonio Andrea </a:t>
                      </a:r>
                      <a:r>
                        <a:rPr lang="it-IT" sz="1000" b="1" u="none" strike="noStrike" noProof="0">
                          <a:solidFill>
                            <a:schemeClr val="tx1"/>
                          </a:solidFill>
                          <a:effectLst/>
                        </a:rPr>
                        <a:t>Billari</a:t>
                      </a:r>
                      <a:r>
                        <a:rPr lang="it-IT" sz="1000" b="0" u="none" strike="noStrike" noProof="0">
                          <a:solidFill>
                            <a:schemeClr val="tx1"/>
                          </a:solidFill>
                          <a:effectLst/>
                        </a:rPr>
                        <a:t> (DCR n.53) che aderisce al Gruppo DEMOCRATICI PROGRESSISTI</a:t>
                      </a:r>
                      <a:endParaRPr lang="it-IT" sz="1000" b="0" i="0" u="none" strike="noStrike" noProof="0">
                        <a:solidFill>
                          <a:schemeClr val="tx1"/>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082125961"/>
                  </a:ext>
                </a:extLst>
              </a:tr>
              <a:tr h="350520">
                <a:tc>
                  <a:txBody>
                    <a:bodyPr/>
                    <a:lstStyle/>
                    <a:p>
                      <a:pPr algn="ctr" fontAlgn="ctr"/>
                      <a:r>
                        <a:rPr lang="it-IT" sz="1000" b="1" u="none" strike="noStrike" noProof="0">
                          <a:solidFill>
                            <a:schemeClr val="tx1"/>
                          </a:solidFill>
                          <a:effectLst/>
                        </a:rPr>
                        <a:t>15.10.2020</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chemeClr val="tx1"/>
                          </a:solidFill>
                          <a:effectLst/>
                        </a:rPr>
                        <a:t>FORZA ITALIA</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just" fontAlgn="ctr"/>
                      <a:r>
                        <a:rPr lang="it-IT" sz="1000" b="1" u="none" strike="noStrike" noProof="0">
                          <a:solidFill>
                            <a:schemeClr val="tx1"/>
                          </a:solidFill>
                          <a:effectLst/>
                        </a:rPr>
                        <a:t>Morte del Presidente della Giunta regionale</a:t>
                      </a:r>
                      <a:r>
                        <a:rPr lang="it-IT" sz="1000" b="0" u="none" strike="noStrike" noProof="0">
                          <a:solidFill>
                            <a:schemeClr val="tx1"/>
                          </a:solidFill>
                          <a:effectLst/>
                        </a:rPr>
                        <a:t> Avv. Jole </a:t>
                      </a:r>
                      <a:r>
                        <a:rPr lang="it-IT" sz="1000" b="1" u="none" strike="noStrike" noProof="0">
                          <a:solidFill>
                            <a:schemeClr val="tx1"/>
                          </a:solidFill>
                          <a:effectLst/>
                        </a:rPr>
                        <a:t>Santelli</a:t>
                      </a:r>
                      <a:r>
                        <a:rPr lang="it-IT" sz="1000" b="0" u="none" strike="noStrike" noProof="0">
                          <a:solidFill>
                            <a:schemeClr val="tx1"/>
                          </a:solidFill>
                          <a:effectLst/>
                        </a:rPr>
                        <a:t> (preso atto della morte, ai sensi dell’articolo 60, comma 2 del Regolamento interno, con deliberazione n. 79 del 10 novembre 2020)</a:t>
                      </a:r>
                      <a:endParaRPr lang="it-IT" sz="1000" b="0" i="0" u="none" strike="noStrike" noProof="0">
                        <a:solidFill>
                          <a:schemeClr val="tx1"/>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725391540"/>
                  </a:ext>
                </a:extLst>
              </a:tr>
              <a:tr h="350520">
                <a:tc>
                  <a:txBody>
                    <a:bodyPr/>
                    <a:lstStyle/>
                    <a:p>
                      <a:pPr algn="ctr" fontAlgn="ctr"/>
                      <a:r>
                        <a:rPr lang="it-IT" sz="1000" b="1" u="none" strike="noStrike" noProof="0">
                          <a:solidFill>
                            <a:schemeClr val="tx1"/>
                          </a:solidFill>
                          <a:effectLst/>
                        </a:rPr>
                        <a:t>17.11.2020</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chemeClr val="tx1"/>
                          </a:solidFill>
                          <a:effectLst/>
                        </a:rPr>
                        <a:t>FORZA ITALIA</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just" fontAlgn="ctr"/>
                      <a:r>
                        <a:rPr lang="it-IT" sz="1000" b="1" u="none" strike="noStrike" noProof="0">
                          <a:solidFill>
                            <a:schemeClr val="tx1"/>
                          </a:solidFill>
                          <a:effectLst/>
                        </a:rPr>
                        <a:t>Sospensione</a:t>
                      </a:r>
                      <a:r>
                        <a:rPr lang="it-IT" sz="1000" b="0" u="none" strike="noStrike" noProof="0">
                          <a:solidFill>
                            <a:schemeClr val="tx1"/>
                          </a:solidFill>
                          <a:effectLst/>
                        </a:rPr>
                        <a:t> del Sig. Domenico </a:t>
                      </a:r>
                      <a:r>
                        <a:rPr lang="it-IT" sz="1000" b="1" u="none" strike="noStrike" noProof="0">
                          <a:solidFill>
                            <a:schemeClr val="tx1"/>
                          </a:solidFill>
                          <a:effectLst/>
                        </a:rPr>
                        <a:t>Tallini</a:t>
                      </a:r>
                      <a:r>
                        <a:rPr lang="it-IT" sz="1000" b="0" u="none" strike="noStrike" noProof="0">
                          <a:solidFill>
                            <a:schemeClr val="tx1"/>
                          </a:solidFill>
                          <a:effectLst/>
                        </a:rPr>
                        <a:t> dalla carica di Consigliere regionale e di Presidente del Consiglio della Regione Calabria, ai sensi degli articoli 7 e 8 del decreto legislativo 31 dicembre 2012, n. 235.</a:t>
                      </a:r>
                      <a:endParaRPr lang="it-IT" sz="1000" b="0" i="0" u="none" strike="noStrike" noProof="0">
                        <a:solidFill>
                          <a:schemeClr val="tx1"/>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15631216"/>
                  </a:ext>
                </a:extLst>
              </a:tr>
              <a:tr h="350520">
                <a:tc>
                  <a:txBody>
                    <a:bodyPr/>
                    <a:lstStyle/>
                    <a:p>
                      <a:pPr algn="ctr" fontAlgn="ctr"/>
                      <a:r>
                        <a:rPr lang="it-IT" sz="1000" b="1" u="none" strike="noStrike" noProof="0">
                          <a:solidFill>
                            <a:schemeClr val="tx1"/>
                          </a:solidFill>
                          <a:effectLst/>
                        </a:rPr>
                        <a:t>27.11.2020</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chemeClr val="tx1"/>
                          </a:solidFill>
                          <a:effectLst/>
                        </a:rPr>
                        <a:t>FORZA ITALIA</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just" fontAlgn="ctr"/>
                      <a:r>
                        <a:rPr lang="it-IT" sz="1000" b="1" u="none" strike="noStrike" noProof="0">
                          <a:solidFill>
                            <a:schemeClr val="tx1"/>
                          </a:solidFill>
                          <a:effectLst/>
                        </a:rPr>
                        <a:t>Temporanea sostituzione </a:t>
                      </a:r>
                      <a:r>
                        <a:rPr lang="it-IT" sz="1000" b="0" u="none" strike="noStrike" noProof="0">
                          <a:solidFill>
                            <a:schemeClr val="tx1"/>
                          </a:solidFill>
                          <a:effectLst/>
                        </a:rPr>
                        <a:t>del Consigliere  Domenico </a:t>
                      </a:r>
                      <a:r>
                        <a:rPr lang="it-IT" sz="1000" b="1" u="none" strike="noStrike" noProof="0">
                          <a:solidFill>
                            <a:schemeClr val="tx1"/>
                          </a:solidFill>
                          <a:effectLst/>
                        </a:rPr>
                        <a:t>Tallini</a:t>
                      </a:r>
                      <a:r>
                        <a:rPr lang="it-IT" sz="1000" b="0" u="none" strike="noStrike" noProof="0">
                          <a:solidFill>
                            <a:schemeClr val="tx1"/>
                          </a:solidFill>
                          <a:effectLst/>
                        </a:rPr>
                        <a:t>, in atto sospeso dalla carica, con il Consigliere Frank Mario </a:t>
                      </a:r>
                      <a:r>
                        <a:rPr lang="it-IT" sz="1000" b="1" u="none" strike="noStrike" noProof="0">
                          <a:solidFill>
                            <a:schemeClr val="tx1"/>
                          </a:solidFill>
                          <a:effectLst/>
                        </a:rPr>
                        <a:t>Santacroce</a:t>
                      </a:r>
                      <a:r>
                        <a:rPr lang="it-IT" sz="1000" b="0" u="none" strike="noStrike" noProof="0">
                          <a:solidFill>
                            <a:schemeClr val="tx1"/>
                          </a:solidFill>
                          <a:effectLst/>
                        </a:rPr>
                        <a:t> (DCR n. 80)</a:t>
                      </a:r>
                      <a:endParaRPr lang="it-IT" sz="1000" b="0" i="0" u="none" strike="noStrike" noProof="0">
                        <a:solidFill>
                          <a:schemeClr val="tx1"/>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844719078"/>
                  </a:ext>
                </a:extLst>
              </a:tr>
              <a:tr h="175260">
                <a:tc>
                  <a:txBody>
                    <a:bodyPr/>
                    <a:lstStyle/>
                    <a:p>
                      <a:pPr algn="ctr" fontAlgn="ctr"/>
                      <a:r>
                        <a:rPr lang="it-IT" sz="1000" b="1" u="none" strike="noStrike" noProof="0">
                          <a:solidFill>
                            <a:schemeClr val="tx1"/>
                          </a:solidFill>
                          <a:effectLst/>
                        </a:rPr>
                        <a:t>17.12.2020</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chemeClr val="tx1"/>
                          </a:solidFill>
                          <a:effectLst/>
                        </a:rPr>
                        <a:t>FORZA ITALIA</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just" fontAlgn="ctr"/>
                      <a:r>
                        <a:rPr lang="it-IT" sz="1000" b="1" u="none" strike="noStrike" noProof="0">
                          <a:solidFill>
                            <a:schemeClr val="tx1"/>
                          </a:solidFill>
                          <a:effectLst/>
                        </a:rPr>
                        <a:t>Reintegro nella carica</a:t>
                      </a:r>
                      <a:r>
                        <a:rPr lang="it-IT" sz="1000" b="0" u="none" strike="noStrike" noProof="0">
                          <a:solidFill>
                            <a:schemeClr val="tx1"/>
                          </a:solidFill>
                          <a:effectLst/>
                        </a:rPr>
                        <a:t> di Consigliere regionale del Sig. Domenico </a:t>
                      </a:r>
                      <a:r>
                        <a:rPr lang="it-IT" sz="1000" b="1" u="none" strike="noStrike" noProof="0">
                          <a:solidFill>
                            <a:schemeClr val="tx1"/>
                          </a:solidFill>
                          <a:effectLst/>
                        </a:rPr>
                        <a:t>Tallini</a:t>
                      </a:r>
                      <a:endParaRPr lang="it-IT" sz="1000" b="0" i="0" u="none" strike="noStrike" noProof="0">
                        <a:solidFill>
                          <a:schemeClr val="tx1"/>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611391580"/>
                  </a:ext>
                </a:extLst>
              </a:tr>
              <a:tr h="350520">
                <a:tc>
                  <a:txBody>
                    <a:bodyPr/>
                    <a:lstStyle/>
                    <a:p>
                      <a:pPr algn="ctr" fontAlgn="ctr"/>
                      <a:r>
                        <a:rPr lang="it-IT" sz="1000" b="1" u="none" strike="noStrike" noProof="0">
                          <a:solidFill>
                            <a:schemeClr val="tx1"/>
                          </a:solidFill>
                          <a:effectLst/>
                        </a:rPr>
                        <a:t>29.01.2021</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chemeClr val="tx1"/>
                          </a:solidFill>
                          <a:effectLst/>
                        </a:rPr>
                        <a:t>UNIONE DI CENTRO (U.D.C.)/MISTO</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just" fontAlgn="ctr"/>
                      <a:r>
                        <a:rPr lang="it-IT" sz="1000" b="1" u="none" strike="noStrike" noProof="0">
                          <a:solidFill>
                            <a:schemeClr val="tx1"/>
                          </a:solidFill>
                          <a:effectLst/>
                        </a:rPr>
                        <a:t>Adesione</a:t>
                      </a:r>
                      <a:r>
                        <a:rPr lang="it-IT" sz="1000" b="0" u="none" strike="noStrike" noProof="0">
                          <a:solidFill>
                            <a:schemeClr val="tx1"/>
                          </a:solidFill>
                          <a:effectLst/>
                        </a:rPr>
                        <a:t> del  Consigliere Nicola </a:t>
                      </a:r>
                      <a:r>
                        <a:rPr lang="it-IT" sz="1000" b="1" u="none" strike="noStrike" noProof="0">
                          <a:solidFill>
                            <a:schemeClr val="tx1"/>
                          </a:solidFill>
                          <a:effectLst/>
                        </a:rPr>
                        <a:t>Paris</a:t>
                      </a:r>
                      <a:r>
                        <a:rPr lang="it-IT" sz="1000" b="0" u="none" strike="noStrike" noProof="0">
                          <a:solidFill>
                            <a:schemeClr val="tx1"/>
                          </a:solidFill>
                          <a:effectLst/>
                        </a:rPr>
                        <a:t> al gruppo MISTO </a:t>
                      </a:r>
                      <a:endParaRPr lang="it-IT" sz="1000" b="0" i="0" u="none" strike="noStrike" noProof="0">
                        <a:solidFill>
                          <a:schemeClr val="tx1"/>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390466972"/>
                  </a:ext>
                </a:extLst>
              </a:tr>
              <a:tr h="175260">
                <a:tc>
                  <a:txBody>
                    <a:bodyPr/>
                    <a:lstStyle/>
                    <a:p>
                      <a:pPr algn="ctr" fontAlgn="ctr"/>
                      <a:r>
                        <a:rPr lang="it-IT" sz="1000" b="1" u="none" strike="noStrike" noProof="0">
                          <a:solidFill>
                            <a:schemeClr val="tx1"/>
                          </a:solidFill>
                          <a:effectLst/>
                        </a:rPr>
                        <a:t>03.02.2021</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chemeClr val="tx1"/>
                          </a:solidFill>
                          <a:effectLst/>
                        </a:rPr>
                        <a:t>FORZA ITALIA</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just" fontAlgn="ctr"/>
                      <a:r>
                        <a:rPr lang="it-IT" sz="1000" b="1" u="none" strike="noStrike" noProof="0">
                          <a:solidFill>
                            <a:schemeClr val="tx1"/>
                          </a:solidFill>
                          <a:effectLst/>
                        </a:rPr>
                        <a:t>Nomina</a:t>
                      </a:r>
                      <a:r>
                        <a:rPr lang="it-IT" sz="1000" b="0" u="none" strike="noStrike" noProof="0">
                          <a:solidFill>
                            <a:schemeClr val="tx1"/>
                          </a:solidFill>
                          <a:effectLst/>
                        </a:rPr>
                        <a:t> del Consigliere Antonio </a:t>
                      </a:r>
                      <a:r>
                        <a:rPr lang="it-IT" sz="1000" b="1" u="none" strike="noStrike" noProof="0">
                          <a:solidFill>
                            <a:schemeClr val="tx1"/>
                          </a:solidFill>
                          <a:effectLst/>
                        </a:rPr>
                        <a:t>De Caprio</a:t>
                      </a:r>
                      <a:r>
                        <a:rPr lang="it-IT" sz="1000" b="0" u="none" strike="noStrike" noProof="0">
                          <a:solidFill>
                            <a:schemeClr val="tx1"/>
                          </a:solidFill>
                          <a:effectLst/>
                        </a:rPr>
                        <a:t> a Presidente del Gruppo  FORZA ITALIA</a:t>
                      </a:r>
                      <a:endParaRPr lang="it-IT" sz="1000" b="0" i="0" u="none" strike="noStrike" noProof="0">
                        <a:solidFill>
                          <a:schemeClr val="tx1"/>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839358517"/>
                  </a:ext>
                </a:extLst>
              </a:tr>
              <a:tr h="525780">
                <a:tc>
                  <a:txBody>
                    <a:bodyPr/>
                    <a:lstStyle/>
                    <a:p>
                      <a:pPr algn="ctr" fontAlgn="ctr"/>
                      <a:r>
                        <a:rPr lang="it-IT" sz="1000" b="1" u="none" strike="noStrike" noProof="0">
                          <a:solidFill>
                            <a:schemeClr val="tx1"/>
                          </a:solidFill>
                          <a:effectLst/>
                        </a:rPr>
                        <a:t>25.03.2021</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chemeClr val="tx1"/>
                          </a:solidFill>
                          <a:effectLst/>
                        </a:rPr>
                        <a:t>DEMOCRATICI PROGRESSISTI-CALABRIA</a:t>
                      </a:r>
                      <a:endParaRPr lang="it-IT" sz="1000" b="1" i="0" u="none" strike="noStrike" noProof="0">
                        <a:solidFill>
                          <a:schemeClr val="tx1"/>
                        </a:solidFill>
                        <a:effectLst/>
                        <a:latin typeface="Aptos" panose="020B0004020202020204" pitchFamily="34" charset="0"/>
                      </a:endParaRPr>
                    </a:p>
                  </a:txBody>
                  <a:tcPr marL="7620" marR="7620" marT="7620" marB="0" anchor="ctr"/>
                </a:tc>
                <a:tc>
                  <a:txBody>
                    <a:bodyPr/>
                    <a:lstStyle/>
                    <a:p>
                      <a:pPr algn="just" fontAlgn="ctr"/>
                      <a:r>
                        <a:rPr lang="it-IT" sz="1000" b="1" u="none" strike="noStrike" noProof="0">
                          <a:solidFill>
                            <a:schemeClr val="tx1"/>
                          </a:solidFill>
                          <a:effectLst/>
                        </a:rPr>
                        <a:t>Nomina</a:t>
                      </a:r>
                      <a:r>
                        <a:rPr lang="it-IT" sz="1000" b="0" u="none" strike="noStrike" noProof="0">
                          <a:solidFill>
                            <a:schemeClr val="tx1"/>
                          </a:solidFill>
                          <a:effectLst/>
                        </a:rPr>
                        <a:t> del Consigliere  Antonio </a:t>
                      </a:r>
                      <a:r>
                        <a:rPr lang="it-IT" sz="1000" b="1" u="none" strike="noStrike" noProof="0">
                          <a:solidFill>
                            <a:schemeClr val="tx1"/>
                          </a:solidFill>
                          <a:effectLst/>
                        </a:rPr>
                        <a:t>Billari</a:t>
                      </a:r>
                      <a:r>
                        <a:rPr lang="it-IT" sz="1000" b="0" u="none" strike="noStrike" noProof="0">
                          <a:solidFill>
                            <a:schemeClr val="tx1"/>
                          </a:solidFill>
                          <a:effectLst/>
                        </a:rPr>
                        <a:t> a Presidente del Gruppo DEMOCRATICI PROGRESSISTI-CALABRIA,  in sostituzione del Consigliere Giuseppe </a:t>
                      </a:r>
                      <a:r>
                        <a:rPr lang="it-IT" sz="1000" b="1" u="none" strike="noStrike" noProof="0">
                          <a:solidFill>
                            <a:schemeClr val="tx1"/>
                          </a:solidFill>
                          <a:effectLst/>
                        </a:rPr>
                        <a:t>Aieta</a:t>
                      </a:r>
                      <a:endParaRPr lang="it-IT" sz="1000" b="0" i="0" u="none" strike="noStrike" noProof="0">
                        <a:solidFill>
                          <a:schemeClr val="tx1"/>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024497068"/>
                  </a:ext>
                </a:extLst>
              </a:tr>
            </a:tbl>
          </a:graphicData>
        </a:graphic>
      </p:graphicFrame>
      <p:sp>
        <p:nvSpPr>
          <p:cNvPr id="3" name="Segnaposto numero diapositiva 2">
            <a:extLst>
              <a:ext uri="{FF2B5EF4-FFF2-40B4-BE49-F238E27FC236}">
                <a16:creationId xmlns:a16="http://schemas.microsoft.com/office/drawing/2014/main" id="{71BE5067-CEC0-BD92-9C86-23ECD8F40C1C}"/>
              </a:ext>
            </a:extLst>
          </p:cNvPr>
          <p:cNvSpPr>
            <a:spLocks noGrp="1"/>
          </p:cNvSpPr>
          <p:nvPr>
            <p:ph type="sldNum" sz="quarter" idx="12"/>
          </p:nvPr>
        </p:nvSpPr>
        <p:spPr/>
        <p:txBody>
          <a:bodyPr/>
          <a:lstStyle/>
          <a:p>
            <a:fld id="{C0A75620-F3D8-4140-B583-EC592D52B7F3}" type="slidenum">
              <a:rPr lang="it-IT" noProof="0" smtClean="0"/>
              <a:pPr/>
              <a:t>134</a:t>
            </a:fld>
            <a:endParaRPr lang="it-IT" noProof="0"/>
          </a:p>
        </p:txBody>
      </p:sp>
      <p:sp>
        <p:nvSpPr>
          <p:cNvPr id="5" name="Segnaposto piè di pagina 4">
            <a:extLst>
              <a:ext uri="{FF2B5EF4-FFF2-40B4-BE49-F238E27FC236}">
                <a16:creationId xmlns:a16="http://schemas.microsoft.com/office/drawing/2014/main" id="{9E9F828D-B1E9-747B-C423-2716C4C66CE3}"/>
              </a:ext>
            </a:extLst>
          </p:cNvPr>
          <p:cNvSpPr>
            <a:spLocks noGrp="1"/>
          </p:cNvSpPr>
          <p:nvPr>
            <p:ph type="ftr" sz="quarter" idx="11"/>
          </p:nvPr>
        </p:nvSpPr>
        <p:spPr>
          <a:xfrm>
            <a:off x="0" y="6492875"/>
            <a:ext cx="4114800" cy="365125"/>
          </a:xfrm>
        </p:spPr>
        <p:txBody>
          <a:bodyPr/>
          <a:lstStyle/>
          <a:p>
            <a:r>
              <a:rPr lang="it-IT" noProof="0"/>
              <a:t>Consiglio regionale della Calabria - XI Legislatura </a:t>
            </a:r>
          </a:p>
        </p:txBody>
      </p:sp>
      <p:sp>
        <p:nvSpPr>
          <p:cNvPr id="7" name="Rectangle 1">
            <a:extLst>
              <a:ext uri="{FF2B5EF4-FFF2-40B4-BE49-F238E27FC236}">
                <a16:creationId xmlns:a16="http://schemas.microsoft.com/office/drawing/2014/main" id="{C3FA38FA-0A0D-4CCF-DDDD-933276DA0DE5}"/>
              </a:ext>
            </a:extLst>
          </p:cNvPr>
          <p:cNvSpPr txBox="1">
            <a:spLocks/>
          </p:cNvSpPr>
          <p:nvPr/>
        </p:nvSpPr>
        <p:spPr>
          <a:xfrm>
            <a:off x="3048"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Composizione Gruppi consiliari </a:t>
            </a:r>
          </a:p>
          <a:p>
            <a:pPr algn="ctr">
              <a:lnSpc>
                <a:spcPct val="100000"/>
              </a:lnSpc>
              <a:spcBef>
                <a:spcPts val="0"/>
              </a:spcBef>
              <a:defRPr sz="4000" b="1">
                <a:solidFill>
                  <a:srgbClr val="FFFFFF"/>
                </a:solidFill>
              </a:defRPr>
            </a:pPr>
            <a:r>
              <a:rPr lang="it-IT" sz="1600" b="1" noProof="0">
                <a:solidFill>
                  <a:schemeClr val="bg1"/>
                </a:solidFill>
                <a:latin typeface="Aptos" panose="020B0004020202020204" pitchFamily="34" charset="0"/>
              </a:rPr>
              <a:t>Variazioni intervenute durante la legislatura</a:t>
            </a:r>
          </a:p>
        </p:txBody>
      </p:sp>
    </p:spTree>
    <p:extLst>
      <p:ext uri="{BB962C8B-B14F-4D97-AF65-F5344CB8AC3E}">
        <p14:creationId xmlns:p14="http://schemas.microsoft.com/office/powerpoint/2010/main" val="2530866919"/>
      </p:ext>
    </p:extLst>
  </p:cSld>
  <p:clrMapOvr>
    <a:masterClrMapping/>
  </p:clrMapOvr>
  <mc:AlternateContent xmlns:mc="http://schemas.openxmlformats.org/markup-compatibility/2006" xmlns:p14="http://schemas.microsoft.com/office/powerpoint/2010/main">
    <mc:Choice Requires="p14">
      <p:transition spd="slow" p14:dur="2000" advTm="1519"/>
    </mc:Choice>
    <mc:Fallback xmlns="">
      <p:transition spd="slow" advTm="1519"/>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4C202-0C19-8729-8B11-A3D2DBE3B7B6}"/>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FF9B52E5-72F1-9944-4614-CBE54DAD6B5F}"/>
              </a:ext>
            </a:extLst>
          </p:cNvPr>
          <p:cNvGraphicFramePr>
            <a:graphicFrameLocks noGrp="1"/>
          </p:cNvGraphicFramePr>
          <p:nvPr>
            <p:extLst>
              <p:ext uri="{D42A27DB-BD31-4B8C-83A1-F6EECF244321}">
                <p14:modId xmlns:p14="http://schemas.microsoft.com/office/powerpoint/2010/main" val="3079735018"/>
              </p:ext>
            </p:extLst>
          </p:nvPr>
        </p:nvGraphicFramePr>
        <p:xfrm>
          <a:off x="735398" y="1839422"/>
          <a:ext cx="5029200" cy="3291840"/>
        </p:xfrm>
        <a:graphic>
          <a:graphicData uri="http://schemas.openxmlformats.org/drawingml/2006/table">
            <a:tbl>
              <a:tblPr>
                <a:tableStyleId>{3C2FFA5D-87B4-456A-9821-1D502468CF0F}</a:tableStyleId>
              </a:tblPr>
              <a:tblGrid>
                <a:gridCol w="1676400">
                  <a:extLst>
                    <a:ext uri="{9D8B030D-6E8A-4147-A177-3AD203B41FA5}">
                      <a16:colId xmlns:a16="http://schemas.microsoft.com/office/drawing/2014/main" val="3865344406"/>
                    </a:ext>
                  </a:extLst>
                </a:gridCol>
                <a:gridCol w="1676400">
                  <a:extLst>
                    <a:ext uri="{9D8B030D-6E8A-4147-A177-3AD203B41FA5}">
                      <a16:colId xmlns:a16="http://schemas.microsoft.com/office/drawing/2014/main" val="896300479"/>
                    </a:ext>
                  </a:extLst>
                </a:gridCol>
                <a:gridCol w="1676400">
                  <a:extLst>
                    <a:ext uri="{9D8B030D-6E8A-4147-A177-3AD203B41FA5}">
                      <a16:colId xmlns:a16="http://schemas.microsoft.com/office/drawing/2014/main" val="548815111"/>
                    </a:ext>
                  </a:extLst>
                </a:gridCol>
              </a:tblGrid>
              <a:tr h="182880">
                <a:tc>
                  <a:txBody>
                    <a:bodyPr/>
                    <a:lstStyle/>
                    <a:p>
                      <a:pPr algn="ctr" fontAlgn="ctr"/>
                      <a:r>
                        <a:rPr lang="it-IT" sz="1000" b="1" u="none" strike="noStrike" noProof="0">
                          <a:solidFill>
                            <a:srgbClr val="000000"/>
                          </a:solidFill>
                          <a:effectLst/>
                        </a:rPr>
                        <a:t>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Ruolo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Consiglieri regionali</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4128619842"/>
                  </a:ext>
                </a:extLst>
              </a:tr>
              <a:tr h="182880">
                <a:tc rowSpan="6">
                  <a:txBody>
                    <a:bodyPr/>
                    <a:lstStyle/>
                    <a:p>
                      <a:pPr algn="ctr" fontAlgn="ctr"/>
                      <a:r>
                        <a:rPr lang="it-IT" sz="1000" b="1" u="none" strike="noStrike" noProof="0">
                          <a:solidFill>
                            <a:srgbClr val="000000"/>
                          </a:solidFill>
                          <a:effectLst/>
                        </a:rPr>
                        <a:t>FORZA ITALIA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DE CAPRIO Antonio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421715434"/>
                  </a:ext>
                </a:extLst>
              </a:tr>
              <a:tr h="182880">
                <a:tc vMerge="1">
                  <a:txBody>
                    <a:bodyPr/>
                    <a:lstStyle/>
                    <a:p>
                      <a:endParaRPr lang="it-IT"/>
                    </a:p>
                  </a:txBody>
                  <a:tcPr/>
                </a:tc>
                <a:tc rowSpan="5">
                  <a:txBody>
                    <a:bodyPr/>
                    <a:lstStyle/>
                    <a:p>
                      <a:pPr algn="ctr" fontAlgn="ctr"/>
                      <a:r>
                        <a:rPr lang="it-IT" sz="1000" b="1" u="none" strike="noStrike" noProof="0">
                          <a:solidFill>
                            <a:srgbClr val="000000"/>
                          </a:solidFill>
                          <a:effectLst/>
                        </a:rPr>
                        <a:t>Componenti</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ARRUZZOLO Giovanni</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946228224"/>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GALLO Gianluca</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709370678"/>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GIANNETTA Domenico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039518589"/>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SAINATO Raffaele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236187629"/>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TALLINI Domenico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788233128"/>
                  </a:ext>
                </a:extLst>
              </a:tr>
              <a:tr h="182880">
                <a:tc rowSpan="2">
                  <a:txBody>
                    <a:bodyPr/>
                    <a:lstStyle/>
                    <a:p>
                      <a:pPr algn="ctr" fontAlgn="ctr"/>
                      <a:r>
                        <a:rPr lang="it-IT" sz="1000" b="1" u="none" strike="noStrike" noProof="0">
                          <a:solidFill>
                            <a:srgbClr val="000000"/>
                          </a:solidFill>
                          <a:effectLst/>
                        </a:rPr>
                        <a:t>JOLE SANTELLI PRESIDENTE</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PITARO Vito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949993776"/>
                  </a:ext>
                </a:extLst>
              </a:tr>
              <a:tr h="182880">
                <a:tc vMerge="1">
                  <a:txBody>
                    <a:bodyPr/>
                    <a:lstStyle/>
                    <a:p>
                      <a:endParaRPr lang="it-IT"/>
                    </a:p>
                  </a:txBody>
                  <a:tcPr/>
                </a:tc>
                <a:tc>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CAPUTO Pierluigi</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952987377"/>
                  </a:ext>
                </a:extLst>
              </a:tr>
              <a:tr h="182880">
                <a:tc rowSpan="2">
                  <a:txBody>
                    <a:bodyPr/>
                    <a:lstStyle/>
                    <a:p>
                      <a:pPr algn="ctr" fontAlgn="ctr"/>
                      <a:r>
                        <a:rPr lang="it-IT" sz="1000" b="1" u="none" strike="noStrike" noProof="0">
                          <a:solidFill>
                            <a:srgbClr val="000000"/>
                          </a:solidFill>
                          <a:effectLst/>
                        </a:rPr>
                        <a:t>CASA DELLE LIBERTA'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CRINO' Giacomo Pietro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366394847"/>
                  </a:ext>
                </a:extLst>
              </a:tr>
              <a:tr h="182880">
                <a:tc vMerge="1">
                  <a:txBody>
                    <a:bodyPr/>
                    <a:lstStyle/>
                    <a:p>
                      <a:endParaRPr lang="it-IT"/>
                    </a:p>
                  </a:txBody>
                  <a:tcPr/>
                </a:tc>
                <a:tc>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ESPOSITO Sinibaldo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734947895"/>
                  </a:ext>
                </a:extLst>
              </a:tr>
              <a:tr h="182880">
                <a:tc rowSpan="3">
                  <a:txBody>
                    <a:bodyPr/>
                    <a:lstStyle/>
                    <a:p>
                      <a:pPr algn="ctr" fontAlgn="ctr"/>
                      <a:r>
                        <a:rPr lang="it-IT" sz="1000" b="1" u="none" strike="noStrike" noProof="0">
                          <a:solidFill>
                            <a:srgbClr val="000000"/>
                          </a:solidFill>
                          <a:effectLst/>
                        </a:rPr>
                        <a:t>FRATELLI D'ITALIA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PIETROPAOLO Filippo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020037203"/>
                  </a:ext>
                </a:extLst>
              </a:tr>
              <a:tr h="182880">
                <a:tc vMerge="1">
                  <a:txBody>
                    <a:bodyPr/>
                    <a:lstStyle/>
                    <a:p>
                      <a:endParaRPr lang="it-IT"/>
                    </a:p>
                  </a:txBody>
                  <a:tcPr/>
                </a:tc>
                <a:tc rowSpan="2">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MORRONE Luca</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704798311"/>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NERI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370673054"/>
                  </a:ext>
                </a:extLst>
              </a:tr>
              <a:tr h="182880">
                <a:tc rowSpan="4">
                  <a:txBody>
                    <a:bodyPr/>
                    <a:lstStyle/>
                    <a:p>
                      <a:pPr algn="ctr" fontAlgn="ctr"/>
                      <a:r>
                        <a:rPr lang="it-IT" sz="1000" b="1" u="none" strike="noStrike" noProof="0">
                          <a:solidFill>
                            <a:srgbClr val="000000"/>
                          </a:solidFill>
                          <a:effectLst/>
                        </a:rPr>
                        <a:t>LEGA SALVINI</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MINASI Clotilde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842147961"/>
                  </a:ext>
                </a:extLst>
              </a:tr>
              <a:tr h="182880">
                <a:tc vMerge="1">
                  <a:txBody>
                    <a:bodyPr/>
                    <a:lstStyle/>
                    <a:p>
                      <a:endParaRPr lang="it-IT"/>
                    </a:p>
                  </a:txBody>
                  <a:tcPr/>
                </a:tc>
                <a:tc rowSpan="3">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MANCUSO Filippo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239397884"/>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MOLINARO Pietro Santo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187412001"/>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RASO Pietro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621030717"/>
                  </a:ext>
                </a:extLst>
              </a:tr>
            </a:tbl>
          </a:graphicData>
        </a:graphic>
      </p:graphicFrame>
      <p:graphicFrame>
        <p:nvGraphicFramePr>
          <p:cNvPr id="4" name="Tabella 3">
            <a:extLst>
              <a:ext uri="{FF2B5EF4-FFF2-40B4-BE49-F238E27FC236}">
                <a16:creationId xmlns:a16="http://schemas.microsoft.com/office/drawing/2014/main" id="{37C1CF6E-0C34-DB45-E597-1F52102AB06E}"/>
              </a:ext>
            </a:extLst>
          </p:cNvPr>
          <p:cNvGraphicFramePr>
            <a:graphicFrameLocks noGrp="1"/>
          </p:cNvGraphicFramePr>
          <p:nvPr>
            <p:extLst>
              <p:ext uri="{D42A27DB-BD31-4B8C-83A1-F6EECF244321}">
                <p14:modId xmlns:p14="http://schemas.microsoft.com/office/powerpoint/2010/main" val="3994747378"/>
              </p:ext>
            </p:extLst>
          </p:nvPr>
        </p:nvGraphicFramePr>
        <p:xfrm>
          <a:off x="6353456" y="1866582"/>
          <a:ext cx="5102730" cy="3291840"/>
        </p:xfrm>
        <a:graphic>
          <a:graphicData uri="http://schemas.openxmlformats.org/drawingml/2006/table">
            <a:tbl>
              <a:tblPr>
                <a:tableStyleId>{3C2FFA5D-87B4-456A-9821-1D502468CF0F}</a:tableStyleId>
              </a:tblPr>
              <a:tblGrid>
                <a:gridCol w="1020546">
                  <a:extLst>
                    <a:ext uri="{9D8B030D-6E8A-4147-A177-3AD203B41FA5}">
                      <a16:colId xmlns:a16="http://schemas.microsoft.com/office/drawing/2014/main" val="954744"/>
                    </a:ext>
                  </a:extLst>
                </a:gridCol>
                <a:gridCol w="2041092">
                  <a:extLst>
                    <a:ext uri="{9D8B030D-6E8A-4147-A177-3AD203B41FA5}">
                      <a16:colId xmlns:a16="http://schemas.microsoft.com/office/drawing/2014/main" val="1530406883"/>
                    </a:ext>
                  </a:extLst>
                </a:gridCol>
                <a:gridCol w="2041092">
                  <a:extLst>
                    <a:ext uri="{9D8B030D-6E8A-4147-A177-3AD203B41FA5}">
                      <a16:colId xmlns:a16="http://schemas.microsoft.com/office/drawing/2014/main" val="2177345017"/>
                    </a:ext>
                  </a:extLst>
                </a:gridCol>
              </a:tblGrid>
              <a:tr h="220682">
                <a:tc>
                  <a:txBody>
                    <a:bodyPr/>
                    <a:lstStyle/>
                    <a:p>
                      <a:pPr algn="ctr" fontAlgn="ctr"/>
                      <a:r>
                        <a:rPr lang="it-IT" sz="1000" b="1" u="none" strike="noStrike" noProof="0">
                          <a:solidFill>
                            <a:srgbClr val="000000"/>
                          </a:solidFill>
                          <a:effectLst/>
                        </a:rPr>
                        <a:t>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Ruolo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Consiglieri regionali</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830058689"/>
                  </a:ext>
                </a:extLst>
              </a:tr>
              <a:tr h="220682">
                <a:tc rowSpan="5">
                  <a:txBody>
                    <a:bodyPr/>
                    <a:lstStyle/>
                    <a:p>
                      <a:pPr algn="ctr" fontAlgn="ctr"/>
                      <a:r>
                        <a:rPr lang="it-IT" sz="1000" b="1" u="none" strike="noStrike" noProof="0">
                          <a:solidFill>
                            <a:srgbClr val="000000"/>
                          </a:solidFill>
                          <a:effectLst/>
                        </a:rPr>
                        <a:t>PARTITO DEMOCRATICO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BEVACQUA Domenico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306232054"/>
                  </a:ext>
                </a:extLst>
              </a:tr>
              <a:tr h="220682">
                <a:tc vMerge="1">
                  <a:txBody>
                    <a:bodyPr/>
                    <a:lstStyle/>
                    <a:p>
                      <a:endParaRPr lang="it-IT"/>
                    </a:p>
                  </a:txBody>
                  <a:tcPr/>
                </a:tc>
                <a:tc rowSpan="4">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GUCCIONE Carlo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268411899"/>
                  </a:ext>
                </a:extLst>
              </a:tr>
              <a:tr h="220682">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IRTO Nicola</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558058478"/>
                  </a:ext>
                </a:extLst>
              </a:tr>
              <a:tr h="220682">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NOTARANGELO Libero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870653672"/>
                  </a:ext>
                </a:extLst>
              </a:tr>
              <a:tr h="220682">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TASSONE Luigi</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413437124"/>
                  </a:ext>
                </a:extLst>
              </a:tr>
              <a:tr h="220682">
                <a:tc rowSpan="2">
                  <a:txBody>
                    <a:bodyPr/>
                    <a:lstStyle/>
                    <a:p>
                      <a:pPr algn="ctr" fontAlgn="ctr"/>
                      <a:r>
                        <a:rPr lang="it-IT" sz="1000" b="1" u="none" strike="noStrike" noProof="0">
                          <a:solidFill>
                            <a:srgbClr val="000000"/>
                          </a:solidFill>
                          <a:effectLst/>
                        </a:rPr>
                        <a:t>IO RESTO IN CALABRIA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ANASTASI Marcello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740875319"/>
                  </a:ext>
                </a:extLst>
              </a:tr>
              <a:tr h="220682">
                <a:tc vMerge="1">
                  <a:txBody>
                    <a:bodyPr/>
                    <a:lstStyle/>
                    <a:p>
                      <a:endParaRPr lang="it-IT"/>
                    </a:p>
                  </a:txBody>
                  <a:tcPr/>
                </a:tc>
                <a:tc>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DI NATALE Graziano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782927103"/>
                  </a:ext>
                </a:extLst>
              </a:tr>
              <a:tr h="220682">
                <a:tc rowSpan="3">
                  <a:txBody>
                    <a:bodyPr/>
                    <a:lstStyle/>
                    <a:p>
                      <a:pPr algn="ctr" fontAlgn="ctr"/>
                      <a:r>
                        <a:rPr lang="it-IT" sz="1000" b="1" u="none" strike="noStrike" noProof="0">
                          <a:solidFill>
                            <a:srgbClr val="000000"/>
                          </a:solidFill>
                          <a:effectLst/>
                        </a:rPr>
                        <a:t>DEMOCRATICI PROGRESSISTI-CALABRIA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BILLARI Antonio Andrea</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4174145650"/>
                  </a:ext>
                </a:extLst>
              </a:tr>
              <a:tr h="220682">
                <a:tc vMerge="1">
                  <a:txBody>
                    <a:bodyPr/>
                    <a:lstStyle/>
                    <a:p>
                      <a:endParaRPr lang="it-IT"/>
                    </a:p>
                  </a:txBody>
                  <a:tcPr/>
                </a:tc>
                <a:tc rowSpan="2">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AIETA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470126714"/>
                  </a:ext>
                </a:extLst>
              </a:tr>
              <a:tr h="220682">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SCULCO Flora</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970373327"/>
                  </a:ext>
                </a:extLst>
              </a:tr>
              <a:tr h="422974">
                <a:tc>
                  <a:txBody>
                    <a:bodyPr/>
                    <a:lstStyle/>
                    <a:p>
                      <a:pPr algn="ctr" fontAlgn="ctr"/>
                      <a:r>
                        <a:rPr lang="it-IT" sz="1000" b="1" u="none" strike="noStrike" noProof="0">
                          <a:solidFill>
                            <a:srgbClr val="000000"/>
                          </a:solidFill>
                          <a:effectLst/>
                        </a:rPr>
                        <a:t>UNIONE DI CENTRO (U.D.C.)</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GRAZIANO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040392409"/>
                  </a:ext>
                </a:extLst>
              </a:tr>
              <a:tr h="220682">
                <a:tc rowSpan="2">
                  <a:txBody>
                    <a:bodyPr/>
                    <a:lstStyle/>
                    <a:p>
                      <a:pPr algn="ctr" fontAlgn="ctr"/>
                      <a:r>
                        <a:rPr lang="it-IT" sz="1000" b="1" u="none" strike="noStrike" noProof="0">
                          <a:solidFill>
                            <a:srgbClr val="000000"/>
                          </a:solidFill>
                          <a:effectLst/>
                        </a:rPr>
                        <a:t>MISTO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PITARO Francesco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560631215"/>
                  </a:ext>
                </a:extLst>
              </a:tr>
              <a:tr h="220682">
                <a:tc vMerge="1">
                  <a:txBody>
                    <a:bodyPr/>
                    <a:lstStyle/>
                    <a:p>
                      <a:endParaRPr lang="it-IT"/>
                    </a:p>
                  </a:txBody>
                  <a:tcPr/>
                </a:tc>
                <a:tc>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PARIS Nicola</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695137728"/>
                  </a:ext>
                </a:extLst>
              </a:tr>
            </a:tbl>
          </a:graphicData>
        </a:graphic>
      </p:graphicFrame>
      <p:sp>
        <p:nvSpPr>
          <p:cNvPr id="5" name="Segnaposto numero diapositiva 4">
            <a:extLst>
              <a:ext uri="{FF2B5EF4-FFF2-40B4-BE49-F238E27FC236}">
                <a16:creationId xmlns:a16="http://schemas.microsoft.com/office/drawing/2014/main" id="{647DE870-7067-16D1-B79D-7EDA75E1B61D}"/>
              </a:ext>
            </a:extLst>
          </p:cNvPr>
          <p:cNvSpPr>
            <a:spLocks noGrp="1"/>
          </p:cNvSpPr>
          <p:nvPr>
            <p:ph type="sldNum" sz="quarter" idx="12"/>
          </p:nvPr>
        </p:nvSpPr>
        <p:spPr/>
        <p:txBody>
          <a:bodyPr/>
          <a:lstStyle/>
          <a:p>
            <a:fld id="{C0A75620-F3D8-4140-B583-EC592D52B7F3}" type="slidenum">
              <a:rPr lang="it-IT" noProof="0" smtClean="0"/>
              <a:pPr/>
              <a:t>135</a:t>
            </a:fld>
            <a:endParaRPr lang="it-IT" noProof="0"/>
          </a:p>
        </p:txBody>
      </p:sp>
      <p:sp>
        <p:nvSpPr>
          <p:cNvPr id="6" name="Segnaposto piè di pagina 5">
            <a:extLst>
              <a:ext uri="{FF2B5EF4-FFF2-40B4-BE49-F238E27FC236}">
                <a16:creationId xmlns:a16="http://schemas.microsoft.com/office/drawing/2014/main" id="{A18D39E6-5F2E-D48E-1ABA-D672A596C81E}"/>
              </a:ext>
            </a:extLst>
          </p:cNvPr>
          <p:cNvSpPr>
            <a:spLocks noGrp="1"/>
          </p:cNvSpPr>
          <p:nvPr>
            <p:ph type="ftr" sz="quarter" idx="11"/>
          </p:nvPr>
        </p:nvSpPr>
        <p:spPr>
          <a:xfrm>
            <a:off x="0" y="6492875"/>
            <a:ext cx="4114800" cy="365125"/>
          </a:xfrm>
        </p:spPr>
        <p:txBody>
          <a:bodyPr/>
          <a:lstStyle/>
          <a:p>
            <a:r>
              <a:rPr lang="it-IT" noProof="0"/>
              <a:t>Consiglio regionale della Calabria - XI Legislatura </a:t>
            </a:r>
          </a:p>
        </p:txBody>
      </p:sp>
      <p:sp>
        <p:nvSpPr>
          <p:cNvPr id="8" name="Rectangle 1">
            <a:extLst>
              <a:ext uri="{FF2B5EF4-FFF2-40B4-BE49-F238E27FC236}">
                <a16:creationId xmlns:a16="http://schemas.microsoft.com/office/drawing/2014/main" id="{6A2FAA0D-26CE-4866-95D0-49EFFA93174A}"/>
              </a:ext>
            </a:extLst>
          </p:cNvPr>
          <p:cNvSpPr txBox="1">
            <a:spLocks/>
          </p:cNvSpPr>
          <p:nvPr/>
        </p:nvSpPr>
        <p:spPr>
          <a:xfrm>
            <a:off x="3048"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defRPr/>
            </a:pPr>
            <a:r>
              <a:rPr lang="it-IT" sz="2800" b="1" noProof="0">
                <a:solidFill>
                  <a:schemeClr val="bg1"/>
                </a:solidFill>
                <a:latin typeface="Aptos" panose="020B0004020202020204" pitchFamily="34" charset="0"/>
              </a:rPr>
              <a:t>Gruppi consiliari a fine legislatura              </a:t>
            </a:r>
          </a:p>
        </p:txBody>
      </p:sp>
    </p:spTree>
    <p:extLst>
      <p:ext uri="{BB962C8B-B14F-4D97-AF65-F5344CB8AC3E}">
        <p14:creationId xmlns:p14="http://schemas.microsoft.com/office/powerpoint/2010/main" val="3122380478"/>
      </p:ext>
    </p:extLst>
  </p:cSld>
  <p:clrMapOvr>
    <a:masterClrMapping/>
  </p:clrMapOvr>
  <mc:AlternateContent xmlns:mc="http://schemas.openxmlformats.org/markup-compatibility/2006" xmlns:p14="http://schemas.microsoft.com/office/powerpoint/2010/main">
    <mc:Choice Requires="p14">
      <p:transition spd="slow" p14:dur="2000" advTm="543"/>
    </mc:Choice>
    <mc:Fallback xmlns="">
      <p:transition spd="slow" advTm="543"/>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54451-A74C-F5AE-B215-CAA5F9E69D4E}"/>
            </a:ext>
          </a:extLst>
        </p:cNvPr>
        <p:cNvGrpSpPr/>
        <p:nvPr/>
      </p:nvGrpSpPr>
      <p:grpSpPr>
        <a:xfrm>
          <a:off x="0" y="0"/>
          <a:ext cx="0" cy="0"/>
          <a:chOff x="0" y="0"/>
          <a:chExt cx="0" cy="0"/>
        </a:xfrm>
      </p:grpSpPr>
      <p:graphicFrame>
        <p:nvGraphicFramePr>
          <p:cNvPr id="3" name="CasellaDiTesto 3" descr="Gruppi consiliari inizio XI leg.">
            <a:extLst>
              <a:ext uri="{FF2B5EF4-FFF2-40B4-BE49-F238E27FC236}">
                <a16:creationId xmlns:a16="http://schemas.microsoft.com/office/drawing/2014/main" id="{A54972B6-9594-CC65-D7D8-77982155724A}"/>
              </a:ext>
            </a:extLst>
          </p:cNvPr>
          <p:cNvGraphicFramePr/>
          <p:nvPr>
            <p:extLst>
              <p:ext uri="{D42A27DB-BD31-4B8C-83A1-F6EECF244321}">
                <p14:modId xmlns:p14="http://schemas.microsoft.com/office/powerpoint/2010/main" val="3280311744"/>
              </p:ext>
            </p:extLst>
          </p:nvPr>
        </p:nvGraphicFramePr>
        <p:xfrm>
          <a:off x="1022264" y="1107985"/>
          <a:ext cx="4790061" cy="4642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numero diapositiva 3">
            <a:extLst>
              <a:ext uri="{FF2B5EF4-FFF2-40B4-BE49-F238E27FC236}">
                <a16:creationId xmlns:a16="http://schemas.microsoft.com/office/drawing/2014/main" id="{38205AA6-4830-A935-6963-FD47082FC256}"/>
              </a:ext>
            </a:extLst>
          </p:cNvPr>
          <p:cNvSpPr>
            <a:spLocks noGrp="1"/>
          </p:cNvSpPr>
          <p:nvPr>
            <p:ph type="sldNum" sz="quarter" idx="12"/>
          </p:nvPr>
        </p:nvSpPr>
        <p:spPr/>
        <p:txBody>
          <a:bodyPr/>
          <a:lstStyle/>
          <a:p>
            <a:fld id="{C0A75620-F3D8-4140-B583-EC592D52B7F3}" type="slidenum">
              <a:rPr lang="it-IT" noProof="0" smtClean="0"/>
              <a:pPr/>
              <a:t>136</a:t>
            </a:fld>
            <a:endParaRPr lang="it-IT" noProof="0"/>
          </a:p>
        </p:txBody>
      </p:sp>
      <p:sp>
        <p:nvSpPr>
          <p:cNvPr id="5" name="Segnaposto piè di pagina 4">
            <a:extLst>
              <a:ext uri="{FF2B5EF4-FFF2-40B4-BE49-F238E27FC236}">
                <a16:creationId xmlns:a16="http://schemas.microsoft.com/office/drawing/2014/main" id="{12AE5E65-BF54-A3E3-6F53-CF2678E81AE1}"/>
              </a:ext>
            </a:extLst>
          </p:cNvPr>
          <p:cNvSpPr>
            <a:spLocks noGrp="1"/>
          </p:cNvSpPr>
          <p:nvPr>
            <p:ph type="ftr" sz="quarter" idx="11"/>
          </p:nvPr>
        </p:nvSpPr>
        <p:spPr>
          <a:xfrm>
            <a:off x="0" y="6502746"/>
            <a:ext cx="4114800" cy="365125"/>
          </a:xfrm>
        </p:spPr>
        <p:txBody>
          <a:bodyPr/>
          <a:lstStyle/>
          <a:p>
            <a:r>
              <a:rPr lang="it-IT" noProof="0"/>
              <a:t>Consiglio regionale della Calabria - XI Legislatura </a:t>
            </a:r>
          </a:p>
        </p:txBody>
      </p:sp>
      <p:graphicFrame>
        <p:nvGraphicFramePr>
          <p:cNvPr id="6" name="CasellaDiTesto 3" descr="Gruppi consiliari inizio XI leg.">
            <a:extLst>
              <a:ext uri="{FF2B5EF4-FFF2-40B4-BE49-F238E27FC236}">
                <a16:creationId xmlns:a16="http://schemas.microsoft.com/office/drawing/2014/main" id="{6CF87E80-25FD-D3F4-DDD3-B065BBB33C0A}"/>
              </a:ext>
            </a:extLst>
          </p:cNvPr>
          <p:cNvGraphicFramePr/>
          <p:nvPr>
            <p:extLst>
              <p:ext uri="{D42A27DB-BD31-4B8C-83A1-F6EECF244321}">
                <p14:modId xmlns:p14="http://schemas.microsoft.com/office/powerpoint/2010/main" val="452986217"/>
              </p:ext>
            </p:extLst>
          </p:nvPr>
        </p:nvGraphicFramePr>
        <p:xfrm>
          <a:off x="6186536" y="1114482"/>
          <a:ext cx="5257799" cy="46420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magine 6" descr="cerchio con scritta Inizio Legislatura">
            <a:extLst>
              <a:ext uri="{FF2B5EF4-FFF2-40B4-BE49-F238E27FC236}">
                <a16:creationId xmlns:a16="http://schemas.microsoft.com/office/drawing/2014/main" id="{BE7C431D-5A3E-9B62-FB59-5DBB49EAFB49}"/>
              </a:ext>
            </a:extLst>
          </p:cNvPr>
          <p:cNvPicPr>
            <a:picLocks noChangeAspect="1"/>
          </p:cNvPicPr>
          <p:nvPr/>
        </p:nvPicPr>
        <p:blipFill>
          <a:blip r:embed="rId12"/>
          <a:stretch>
            <a:fillRect/>
          </a:stretch>
        </p:blipFill>
        <p:spPr>
          <a:xfrm>
            <a:off x="2597311" y="2666933"/>
            <a:ext cx="1639966" cy="1524132"/>
          </a:xfrm>
          <a:prstGeom prst="rect">
            <a:avLst/>
          </a:prstGeom>
        </p:spPr>
      </p:pic>
      <p:sp>
        <p:nvSpPr>
          <p:cNvPr id="8" name="Rectangle 1">
            <a:extLst>
              <a:ext uri="{FF2B5EF4-FFF2-40B4-BE49-F238E27FC236}">
                <a16:creationId xmlns:a16="http://schemas.microsoft.com/office/drawing/2014/main" id="{BE8610E4-5220-595C-8C4B-E5E5612ACDC7}"/>
              </a:ext>
            </a:extLst>
          </p:cNvPr>
          <p:cNvSpPr txBox="1">
            <a:spLocks/>
          </p:cNvSpPr>
          <p:nvPr/>
        </p:nvSpPr>
        <p:spPr>
          <a:xfrm>
            <a:off x="0"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Gruppi Consiliari</a:t>
            </a:r>
            <a:endParaRPr lang="it-IT" sz="2800" b="1" noProof="0">
              <a:solidFill>
                <a:schemeClr val="bg1"/>
              </a:solidFill>
            </a:endParaRPr>
          </a:p>
        </p:txBody>
      </p:sp>
      <p:pic>
        <p:nvPicPr>
          <p:cNvPr id="9" name="Immagine 8" descr="cerchio con scritta Fine Legislatura">
            <a:extLst>
              <a:ext uri="{FF2B5EF4-FFF2-40B4-BE49-F238E27FC236}">
                <a16:creationId xmlns:a16="http://schemas.microsoft.com/office/drawing/2014/main" id="{7A78EE04-5916-A46E-4A24-E9C4803C2777}"/>
              </a:ext>
            </a:extLst>
          </p:cNvPr>
          <p:cNvPicPr>
            <a:picLocks noChangeAspect="1"/>
          </p:cNvPicPr>
          <p:nvPr/>
        </p:nvPicPr>
        <p:blipFill>
          <a:blip r:embed="rId13"/>
          <a:stretch>
            <a:fillRect/>
          </a:stretch>
        </p:blipFill>
        <p:spPr>
          <a:xfrm>
            <a:off x="8054312" y="2767013"/>
            <a:ext cx="1639966" cy="1518036"/>
          </a:xfrm>
          <a:prstGeom prst="rect">
            <a:avLst/>
          </a:prstGeom>
        </p:spPr>
      </p:pic>
    </p:spTree>
    <p:extLst>
      <p:ext uri="{BB962C8B-B14F-4D97-AF65-F5344CB8AC3E}">
        <p14:creationId xmlns:p14="http://schemas.microsoft.com/office/powerpoint/2010/main" val="4120088987"/>
      </p:ext>
    </p:extLst>
  </p:cSld>
  <p:clrMapOvr>
    <a:masterClrMapping/>
  </p:clrMapOvr>
  <mc:AlternateContent xmlns:mc="http://schemas.openxmlformats.org/markup-compatibility/2006" xmlns:p14="http://schemas.microsoft.com/office/powerpoint/2010/main">
    <mc:Choice Requires="p14">
      <p:transition spd="slow" p14:dur="2000" advTm="966"/>
    </mc:Choice>
    <mc:Fallback xmlns="">
      <p:transition spd="slow" advTm="966"/>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02F6-C629-51C7-8A26-F8DAFB7BE95F}"/>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8637E349-AF43-14CD-6864-E1DD0872D196}"/>
              </a:ext>
            </a:extLst>
          </p:cNvPr>
          <p:cNvGraphicFramePr>
            <a:graphicFrameLocks noGrp="1"/>
          </p:cNvGraphicFramePr>
          <p:nvPr>
            <p:extLst>
              <p:ext uri="{D42A27DB-BD31-4B8C-83A1-F6EECF244321}">
                <p14:modId xmlns:p14="http://schemas.microsoft.com/office/powerpoint/2010/main" val="2463074595"/>
              </p:ext>
            </p:extLst>
          </p:nvPr>
        </p:nvGraphicFramePr>
        <p:xfrm>
          <a:off x="1269658" y="1361671"/>
          <a:ext cx="9652683" cy="3976291"/>
        </p:xfrm>
        <a:graphic>
          <a:graphicData uri="http://schemas.openxmlformats.org/drawingml/2006/table">
            <a:tbl>
              <a:tblPr bandCol="1">
                <a:tableStyleId>{3C2FFA5D-87B4-456A-9821-1D502468CF0F}</a:tableStyleId>
              </a:tblPr>
              <a:tblGrid>
                <a:gridCol w="1101453">
                  <a:extLst>
                    <a:ext uri="{9D8B030D-6E8A-4147-A177-3AD203B41FA5}">
                      <a16:colId xmlns:a16="http://schemas.microsoft.com/office/drawing/2014/main" val="1080097925"/>
                    </a:ext>
                  </a:extLst>
                </a:gridCol>
                <a:gridCol w="1466938">
                  <a:extLst>
                    <a:ext uri="{9D8B030D-6E8A-4147-A177-3AD203B41FA5}">
                      <a16:colId xmlns:a16="http://schemas.microsoft.com/office/drawing/2014/main" val="932494729"/>
                    </a:ext>
                  </a:extLst>
                </a:gridCol>
                <a:gridCol w="1496291">
                  <a:extLst>
                    <a:ext uri="{9D8B030D-6E8A-4147-A177-3AD203B41FA5}">
                      <a16:colId xmlns:a16="http://schemas.microsoft.com/office/drawing/2014/main" val="3289243178"/>
                    </a:ext>
                  </a:extLst>
                </a:gridCol>
                <a:gridCol w="1413164">
                  <a:extLst>
                    <a:ext uri="{9D8B030D-6E8A-4147-A177-3AD203B41FA5}">
                      <a16:colId xmlns:a16="http://schemas.microsoft.com/office/drawing/2014/main" val="3932465873"/>
                    </a:ext>
                  </a:extLst>
                </a:gridCol>
                <a:gridCol w="1403927">
                  <a:extLst>
                    <a:ext uri="{9D8B030D-6E8A-4147-A177-3AD203B41FA5}">
                      <a16:colId xmlns:a16="http://schemas.microsoft.com/office/drawing/2014/main" val="2967879969"/>
                    </a:ext>
                  </a:extLst>
                </a:gridCol>
                <a:gridCol w="1385454">
                  <a:extLst>
                    <a:ext uri="{9D8B030D-6E8A-4147-A177-3AD203B41FA5}">
                      <a16:colId xmlns:a16="http://schemas.microsoft.com/office/drawing/2014/main" val="996326316"/>
                    </a:ext>
                  </a:extLst>
                </a:gridCol>
                <a:gridCol w="1385456">
                  <a:extLst>
                    <a:ext uri="{9D8B030D-6E8A-4147-A177-3AD203B41FA5}">
                      <a16:colId xmlns:a16="http://schemas.microsoft.com/office/drawing/2014/main" val="4197707783"/>
                    </a:ext>
                  </a:extLst>
                </a:gridCol>
              </a:tblGrid>
              <a:tr h="600003">
                <a:tc>
                  <a:txBody>
                    <a:bodyPr/>
                    <a:lstStyle/>
                    <a:p>
                      <a:pPr algn="ctr">
                        <a:lnSpc>
                          <a:spcPct val="100000"/>
                        </a:lnSpc>
                        <a:spcAft>
                          <a:spcPts val="0"/>
                        </a:spcAft>
                        <a:buNone/>
                      </a:pPr>
                      <a:r>
                        <a:rPr lang="it-IT" sz="900" b="1" kern="1200" cap="none" spc="0" noProof="0">
                          <a:ln w="0"/>
                          <a:solidFill>
                            <a:schemeClr val="bg1"/>
                          </a:solidFill>
                          <a:effectLst/>
                        </a:rPr>
                        <a:t>Carica</a:t>
                      </a: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900" b="1" kern="1200" cap="none" spc="30" noProof="0">
                          <a:solidFill>
                            <a:schemeClr val="tx1"/>
                          </a:solidFill>
                          <a:effectLst/>
                        </a:rPr>
                        <a:t>1^ COMMISSIONE </a:t>
                      </a:r>
                      <a:endParaRPr lang="it-IT" sz="900" b="1" kern="100" cap="none" spc="30" noProof="0">
                        <a:solidFill>
                          <a:schemeClr val="tx1"/>
                        </a:solidFill>
                        <a:effectLst/>
                      </a:endParaRPr>
                    </a:p>
                    <a:p>
                      <a:pPr algn="ctr">
                        <a:lnSpc>
                          <a:spcPct val="100000"/>
                        </a:lnSpc>
                        <a:spcAft>
                          <a:spcPts val="0"/>
                        </a:spcAft>
                        <a:buNone/>
                      </a:pPr>
                      <a:r>
                        <a:rPr lang="it-IT" sz="900" b="1" kern="1200" cap="none" spc="30" noProof="0">
                          <a:solidFill>
                            <a:schemeClr val="tx1"/>
                          </a:solidFill>
                          <a:effectLst/>
                        </a:rPr>
                        <a:t> Affari istituzionali, affari generali e normativa elettorale</a:t>
                      </a:r>
                      <a:endParaRPr lang="it-IT" sz="900" b="1" kern="100" cap="none" spc="0" noProof="0">
                        <a:solidFill>
                          <a:srgbClr val="FF0000"/>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2^ COMMISSIONE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 Bilancio, programmazione economica e attività produttive,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affari dell'Unione europea e relazioni con l'estero</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it-IT" sz="900" noProof="0">
                        <a:latin typeface="+mn-lt"/>
                      </a:endParaRP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3^ COMMISSIONE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 Sanità, Attività sociali, culturali e formative</a:t>
                      </a:r>
                      <a:endParaRPr lang="it-IT" sz="900" noProof="0">
                        <a:latin typeface="+mn-lt"/>
                      </a:endParaRP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4^ COMMISSIONE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Assetto e utilizzazione del territorio e protezione dell’ambiente</a:t>
                      </a: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5^ COMMISIONE</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Riforme</a:t>
                      </a: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6^ COMMISSIONE</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Agricoltura e foreste, consorzi di bonifica, turismo, commercio, risorse naturali, sport e politiche giovanili</a:t>
                      </a:r>
                    </a:p>
                  </a:txBody>
                  <a:tcPr marL="0" marR="0" marT="0" marB="0"/>
                </a:tc>
                <a:extLst>
                  <a:ext uri="{0D108BD9-81ED-4DB2-BD59-A6C34878D82A}">
                    <a16:rowId xmlns:a16="http://schemas.microsoft.com/office/drawing/2014/main" val="4139514596"/>
                  </a:ext>
                </a:extLst>
              </a:tr>
              <a:tr h="314813">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chemeClr val="tx1"/>
                          </a:solidFill>
                          <a:effectLst/>
                        </a:rPr>
                        <a:t>RASO Pietro</a:t>
                      </a:r>
                    </a:p>
                    <a:p>
                      <a:pPr marR="54610" algn="ctr">
                        <a:lnSpc>
                          <a:spcPct val="100000"/>
                        </a:lnSpc>
                        <a:spcAft>
                          <a:spcPts val="0"/>
                        </a:spcAft>
                        <a:buNone/>
                      </a:pPr>
                      <a:r>
                        <a:rPr lang="it-IT" sz="900" b="1" u="none" strike="noStrike" noProof="0">
                          <a:solidFill>
                            <a:schemeClr val="tx1"/>
                          </a:solidFill>
                          <a:effectLst/>
                        </a:rPr>
                        <a:t>(Lega Salvini)</a:t>
                      </a:r>
                    </a:p>
                    <a:p>
                      <a:pPr marR="54610" algn="ctr">
                        <a:lnSpc>
                          <a:spcPct val="100000"/>
                        </a:lnSpc>
                        <a:spcAft>
                          <a:spcPts val="0"/>
                        </a:spcAft>
                        <a:buNone/>
                      </a:pPr>
                      <a:r>
                        <a:rPr lang="it-IT" sz="900" b="1" u="none" strike="noStrike" noProof="0">
                          <a:solidFill>
                            <a:schemeClr val="tx1"/>
                          </a:solidFill>
                          <a:effectLst/>
                        </a:rPr>
                        <a:t>(DCR n. 17 del 12/6/2020)</a:t>
                      </a:r>
                      <a:endParaRPr lang="it-IT" sz="900" b="1" i="0" u="none" strike="noStrike" noProof="0">
                        <a:solidFill>
                          <a:schemeClr val="tx1"/>
                        </a:solidFill>
                        <a:effectLst/>
                        <a:latin typeface="+mn-lt"/>
                      </a:endParaRPr>
                    </a:p>
                  </a:txBody>
                  <a:tcPr marL="6450" marR="461" marT="461"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NERI Giuseppe</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(Fratelli d’Italia)</a:t>
                      </a:r>
                    </a:p>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cap="none" spc="0" noProof="0">
                          <a:solidFill>
                            <a:schemeClr val="tx1"/>
                          </a:solidFill>
                        </a:rPr>
                        <a:t>(DCR n. 19 del 12/6/2020)</a:t>
                      </a:r>
                      <a:endParaRPr lang="it-IT" sz="900" b="1" cap="none" spc="0" noProof="0">
                        <a:solidFill>
                          <a:schemeClr val="tx1"/>
                        </a:solidFill>
                        <a:latin typeface="+mn-lt"/>
                      </a:endParaRPr>
                    </a:p>
                  </a:txBody>
                  <a:tcPr marL="836" marR="60" marT="60" marB="0" anchor="ctr"/>
                </a:tc>
                <a:tc>
                  <a:txBody>
                    <a:bodyPr/>
                    <a:lstStyle/>
                    <a:p>
                      <a:pPr marR="54610" algn="ctr">
                        <a:lnSpc>
                          <a:spcPct val="100000"/>
                        </a:lnSpc>
                        <a:spcAft>
                          <a:spcPts val="0"/>
                        </a:spcAft>
                        <a:buNone/>
                      </a:pPr>
                      <a:r>
                        <a:rPr lang="it-IT" sz="900" b="1" cap="none" spc="0" noProof="0">
                          <a:solidFill>
                            <a:schemeClr val="tx1"/>
                          </a:solidFill>
                        </a:rPr>
                        <a:t>ESPOSITO Sinibaldo</a:t>
                      </a:r>
                    </a:p>
                    <a:p>
                      <a:pPr marR="54610" algn="ctr">
                        <a:lnSpc>
                          <a:spcPct val="100000"/>
                        </a:lnSpc>
                        <a:spcAft>
                          <a:spcPts val="0"/>
                        </a:spcAft>
                        <a:buNone/>
                      </a:pPr>
                      <a:r>
                        <a:rPr lang="it-IT" sz="900" b="1" cap="none" spc="0" noProof="0">
                          <a:solidFill>
                            <a:schemeClr val="tx1"/>
                          </a:solidFill>
                        </a:rPr>
                        <a:t>(Casa delle Libertà)</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(DCR n. 21 del 12/6/2020)</a:t>
                      </a:r>
                      <a:endParaRPr lang="it-IT" sz="900" b="1" cap="none" spc="0" noProof="0">
                        <a:solidFill>
                          <a:schemeClr val="tx1"/>
                        </a:solidFill>
                        <a:latin typeface="+mn-lt"/>
                      </a:endParaRPr>
                    </a:p>
                  </a:txBody>
                  <a:tcPr marL="2941" marR="2941" marT="2941" marB="0" anchor="ctr"/>
                </a:tc>
                <a:tc>
                  <a:txBody>
                    <a:bodyPr/>
                    <a:lstStyle/>
                    <a:p>
                      <a:pPr marR="54610" algn="ctr">
                        <a:lnSpc>
                          <a:spcPct val="100000"/>
                        </a:lnSpc>
                        <a:spcAft>
                          <a:spcPts val="0"/>
                        </a:spcAft>
                        <a:buNone/>
                      </a:pPr>
                      <a:r>
                        <a:rPr lang="it-IT" sz="900" b="1" u="none" strike="noStrike" noProof="0">
                          <a:solidFill>
                            <a:schemeClr val="tx1"/>
                          </a:solidFill>
                          <a:effectLst/>
                        </a:rPr>
                        <a:t>CAPUTO Pierluigi</a:t>
                      </a:r>
                    </a:p>
                    <a:p>
                      <a:pPr marR="54610" algn="ctr">
                        <a:lnSpc>
                          <a:spcPct val="100000"/>
                        </a:lnSpc>
                        <a:spcAft>
                          <a:spcPts val="0"/>
                        </a:spcAft>
                        <a:buNone/>
                      </a:pPr>
                      <a:r>
                        <a:rPr lang="it-IT" sz="900" b="1" u="none" strike="noStrike" noProof="0">
                          <a:solidFill>
                            <a:schemeClr val="tx1"/>
                          </a:solidFill>
                          <a:effectLst/>
                        </a:rPr>
                        <a:t>(Jole Santelli Presidente)</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(DCR n. 23 del 12/6/2020)</a:t>
                      </a:r>
                      <a:endParaRPr lang="it-IT" sz="900" b="1" cap="none" spc="0" noProof="0">
                        <a:solidFill>
                          <a:schemeClr val="tx1"/>
                        </a:solidFill>
                        <a:latin typeface="+mn-lt"/>
                      </a:endParaRPr>
                    </a:p>
                  </a:txBody>
                  <a:tcPr marL="6450" marR="461" marT="461" marB="0" anchor="ctr"/>
                </a:tc>
                <a:tc>
                  <a:txBody>
                    <a:bodyPr/>
                    <a:lstStyle/>
                    <a:p>
                      <a:pPr algn="ctr" rtl="0" fontAlgn="ctr"/>
                      <a:r>
                        <a:rPr lang="it-IT" sz="900" b="1" u="none" strike="noStrike" noProof="0">
                          <a:solidFill>
                            <a:schemeClr val="tx1"/>
                          </a:solidFill>
                          <a:effectLst/>
                        </a:rPr>
                        <a:t>SAINATO Raffaele</a:t>
                      </a:r>
                    </a:p>
                    <a:p>
                      <a:pPr algn="ctr" rtl="0" fontAlgn="ctr"/>
                      <a:r>
                        <a:rPr lang="it-IT" sz="900" b="1" u="none" strike="noStrike" noProof="0">
                          <a:solidFill>
                            <a:schemeClr val="tx1"/>
                          </a:solidFill>
                          <a:effectLst/>
                        </a:rPr>
                        <a:t>(Fratelli d’Italia)</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(DCR n. 25 del 12/6/2020)</a:t>
                      </a:r>
                      <a:endParaRPr lang="it-IT" sz="900" b="1" cap="none" spc="0" noProof="0">
                        <a:solidFill>
                          <a:schemeClr val="tx1"/>
                        </a:solidFill>
                        <a:latin typeface="+mn-lt"/>
                      </a:endParaRPr>
                    </a:p>
                  </a:txBody>
                  <a:tcPr marL="6450" marR="461" marT="461" marB="0" anchor="ctr"/>
                </a:tc>
                <a:tc>
                  <a:txBody>
                    <a:bodyPr/>
                    <a:lstStyle/>
                    <a:p>
                      <a:pPr marR="54610" algn="ctr">
                        <a:lnSpc>
                          <a:spcPct val="100000"/>
                        </a:lnSpc>
                        <a:spcAft>
                          <a:spcPts val="0"/>
                        </a:spcAft>
                        <a:buNone/>
                      </a:pPr>
                      <a:r>
                        <a:rPr lang="it-IT" sz="900" b="1" u="none" strike="noStrike" noProof="0">
                          <a:solidFill>
                            <a:schemeClr val="tx1"/>
                          </a:solidFill>
                          <a:effectLst/>
                        </a:rPr>
                        <a:t>MOLINARO Pietro Santo</a:t>
                      </a:r>
                    </a:p>
                    <a:p>
                      <a:pPr marR="54610" algn="ctr">
                        <a:lnSpc>
                          <a:spcPct val="100000"/>
                        </a:lnSpc>
                        <a:spcAft>
                          <a:spcPts val="0"/>
                        </a:spcAft>
                        <a:buNone/>
                      </a:pPr>
                      <a:r>
                        <a:rPr lang="it-IT" sz="900" b="1" u="none" strike="noStrike" noProof="0">
                          <a:solidFill>
                            <a:schemeClr val="tx1"/>
                          </a:solidFill>
                          <a:effectLst/>
                        </a:rPr>
                        <a:t>(Lega Salvini)</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(DCR n. 27 del 12/6/2020)</a:t>
                      </a:r>
                      <a:endParaRPr lang="it-IT" sz="900" b="1" cap="none" spc="0" noProof="0">
                        <a:solidFill>
                          <a:schemeClr val="tx1"/>
                        </a:solidFill>
                        <a:latin typeface="+mn-lt"/>
                      </a:endParaRPr>
                    </a:p>
                  </a:txBody>
                  <a:tcPr marL="6450" marR="461" marT="461"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900" b="1" kern="1200" cap="none" spc="0" noProof="0">
                          <a:ln w="0"/>
                          <a:solidFill>
                            <a:schemeClr val="bg1"/>
                          </a:solidFill>
                          <a:effectLst/>
                        </a:rPr>
                        <a:t>VICE 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cap="none" spc="0" noProof="0">
                          <a:solidFill>
                            <a:schemeClr val="tx1"/>
                          </a:solidFill>
                        </a:rPr>
                        <a:t>BEVACQUA Domenico</a:t>
                      </a:r>
                    </a:p>
                    <a:p>
                      <a:pPr marR="54610" algn="ctr">
                        <a:lnSpc>
                          <a:spcPct val="100000"/>
                        </a:lnSpc>
                        <a:spcAft>
                          <a:spcPts val="0"/>
                        </a:spcAft>
                        <a:buNone/>
                      </a:pPr>
                      <a:r>
                        <a:rPr lang="it-IT" sz="900" b="1" cap="none" spc="0" noProof="0">
                          <a:solidFill>
                            <a:schemeClr val="tx1"/>
                          </a:solidFill>
                        </a:rPr>
                        <a:t>(Partito Democratico)</a:t>
                      </a:r>
                    </a:p>
                    <a:p>
                      <a:pPr marR="54610" algn="ctr">
                        <a:lnSpc>
                          <a:spcPct val="100000"/>
                        </a:lnSpc>
                        <a:spcAft>
                          <a:spcPts val="0"/>
                        </a:spcAft>
                        <a:buNone/>
                      </a:pPr>
                      <a:r>
                        <a:rPr lang="it-IT" sz="900" b="1" cap="none" spc="0" noProof="0">
                          <a:solidFill>
                            <a:schemeClr val="tx1"/>
                          </a:solidFill>
                        </a:rPr>
                        <a:t>(DCR n. 17 del 12/6/2020)</a:t>
                      </a:r>
                      <a:endParaRPr lang="it-IT" sz="900" b="1" cap="none" spc="0" noProof="0">
                        <a:solidFill>
                          <a:schemeClr val="tx1"/>
                        </a:solidFill>
                        <a:latin typeface="+mn-lt"/>
                      </a:endParaRPr>
                    </a:p>
                  </a:txBody>
                  <a:tcPr marL="0" marR="461" marT="461"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SCULCO Flora</a:t>
                      </a:r>
                    </a:p>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cap="none" spc="0" noProof="0">
                          <a:solidFill>
                            <a:schemeClr val="tx1"/>
                          </a:solidFill>
                        </a:rPr>
                        <a:t>(Democratici Progressisti – Calabria)</a:t>
                      </a:r>
                    </a:p>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cap="none" spc="0" noProof="0">
                          <a:solidFill>
                            <a:schemeClr val="tx1"/>
                          </a:solidFill>
                        </a:rPr>
                        <a:t>(DCR n. 19 del 12/6/2020)</a:t>
                      </a:r>
                      <a:endParaRPr lang="it-IT" sz="900" b="1" cap="none" spc="0" noProof="0">
                        <a:solidFill>
                          <a:schemeClr val="tx1"/>
                        </a:solidFill>
                        <a:latin typeface="+mn-lt"/>
                      </a:endParaRPr>
                    </a:p>
                  </a:txBody>
                  <a:tcPr marL="0" marR="60" marT="60" marB="0" anchor="ctr"/>
                </a:tc>
                <a:tc>
                  <a:txBody>
                    <a:bodyPr/>
                    <a:lstStyle/>
                    <a:p>
                      <a:pPr algn="ctr" fontAlgn="ctr"/>
                      <a:r>
                        <a:rPr lang="it-IT" sz="900" b="1" u="none" strike="noStrike" noProof="0">
                          <a:solidFill>
                            <a:schemeClr val="tx1"/>
                          </a:solidFill>
                          <a:effectLst/>
                        </a:rPr>
                        <a:t>NOTARANGELO Libero</a:t>
                      </a:r>
                    </a:p>
                    <a:p>
                      <a:pPr algn="ctr" fontAlgn="ctr"/>
                      <a:r>
                        <a:rPr lang="it-IT" sz="900" b="1" u="none" strike="noStrike" noProof="0">
                          <a:solidFill>
                            <a:schemeClr val="tx1"/>
                          </a:solidFill>
                          <a:effectLst/>
                        </a:rPr>
                        <a:t>(Partito Democratico)</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cap="none" spc="0" noProof="0">
                          <a:solidFill>
                            <a:schemeClr val="tx1"/>
                          </a:solidFill>
                        </a:rPr>
                        <a:t>(DCR n. 21 del 12/6/2020)</a:t>
                      </a:r>
                      <a:endParaRPr lang="it-IT" sz="900" b="1" i="0" u="none" strike="noStrike" noProof="0">
                        <a:solidFill>
                          <a:schemeClr val="tx1"/>
                        </a:solidFill>
                        <a:effectLst/>
                        <a:latin typeface="+mn-lt"/>
                      </a:endParaRPr>
                    </a:p>
                  </a:txBody>
                  <a:tcPr marL="2941" marR="2941" marT="2941" marB="0" anchor="ctr"/>
                </a:tc>
                <a:tc>
                  <a:txBody>
                    <a:bodyPr/>
                    <a:lstStyle/>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GUCCIONE Carlo</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(Partito Democratico)</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(DCR n. 23 del 12/6/2020)</a:t>
                      </a:r>
                    </a:p>
                    <a:p>
                      <a:pPr marR="54610" algn="ctr">
                        <a:lnSpc>
                          <a:spcPct val="100000"/>
                        </a:lnSpc>
                        <a:spcAft>
                          <a:spcPts val="0"/>
                        </a:spcAft>
                        <a:buNone/>
                      </a:pPr>
                      <a:endParaRPr lang="it-IT" sz="900" b="1" cap="none" spc="0" noProof="0">
                        <a:solidFill>
                          <a:schemeClr val="tx1"/>
                        </a:solidFill>
                        <a:latin typeface="+mn-lt"/>
                      </a:endParaRPr>
                    </a:p>
                  </a:txBody>
                  <a:tcPr marL="0" marR="461" marT="461" marB="0" anchor="ctr"/>
                </a:tc>
                <a:tc>
                  <a:txBody>
                    <a:bodyPr/>
                    <a:lstStyle/>
                    <a:p>
                      <a:pPr marR="54610" algn="ctr">
                        <a:lnSpc>
                          <a:spcPct val="100000"/>
                        </a:lnSpc>
                        <a:spcAft>
                          <a:spcPts val="0"/>
                        </a:spcAft>
                        <a:buNone/>
                      </a:pPr>
                      <a:r>
                        <a:rPr lang="it-IT" sz="900" b="1" cap="none" spc="0" noProof="0">
                          <a:solidFill>
                            <a:schemeClr val="tx1"/>
                          </a:solidFill>
                        </a:rPr>
                        <a:t>PITARO francesco</a:t>
                      </a:r>
                    </a:p>
                    <a:p>
                      <a:pPr marR="54610" algn="ctr">
                        <a:lnSpc>
                          <a:spcPct val="100000"/>
                        </a:lnSpc>
                        <a:spcAft>
                          <a:spcPts val="0"/>
                        </a:spcAft>
                        <a:buNone/>
                      </a:pPr>
                      <a:r>
                        <a:rPr lang="it-IT" sz="900" b="1" cap="none" spc="0" noProof="0">
                          <a:solidFill>
                            <a:schemeClr val="tx1"/>
                          </a:solidFill>
                        </a:rPr>
                        <a:t>(Misto)</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(DCR n. 25 del 12/6/2020)</a:t>
                      </a:r>
                      <a:endParaRPr lang="it-IT" sz="900" b="1" cap="none" spc="0" noProof="0">
                        <a:solidFill>
                          <a:schemeClr val="tx1"/>
                        </a:solidFill>
                        <a:latin typeface="+mn-lt"/>
                      </a:endParaRPr>
                    </a:p>
                  </a:txBody>
                  <a:tcPr marL="0" marR="461" marT="461" marB="0" anchor="ctr"/>
                </a:tc>
                <a:tc>
                  <a:txBody>
                    <a:bodyPr/>
                    <a:lstStyle/>
                    <a:p>
                      <a:pPr marR="54610" algn="ctr">
                        <a:lnSpc>
                          <a:spcPct val="100000"/>
                        </a:lnSpc>
                        <a:spcAft>
                          <a:spcPts val="0"/>
                        </a:spcAft>
                        <a:buNone/>
                      </a:pPr>
                      <a:r>
                        <a:rPr lang="it-IT" sz="900" b="1" cap="none" spc="0" noProof="0">
                          <a:solidFill>
                            <a:schemeClr val="tx1"/>
                          </a:solidFill>
                        </a:rPr>
                        <a:t>TASSONE Luigi</a:t>
                      </a:r>
                    </a:p>
                    <a:p>
                      <a:pPr marR="54610" algn="ctr">
                        <a:lnSpc>
                          <a:spcPct val="100000"/>
                        </a:lnSpc>
                        <a:spcAft>
                          <a:spcPts val="0"/>
                        </a:spcAft>
                        <a:buNone/>
                      </a:pPr>
                      <a:r>
                        <a:rPr lang="it-IT" sz="900" b="1" cap="none" spc="0" noProof="0">
                          <a:solidFill>
                            <a:schemeClr val="tx1"/>
                          </a:solidFill>
                        </a:rPr>
                        <a:t>(Partito Democratico)</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(DCR n. 27 del 12/6/2020)</a:t>
                      </a:r>
                      <a:endParaRPr lang="it-IT" sz="900" b="1" cap="none" spc="0" noProof="0">
                        <a:solidFill>
                          <a:schemeClr val="tx1"/>
                        </a:solidFill>
                        <a:latin typeface="+mn-lt"/>
                      </a:endParaRPr>
                    </a:p>
                  </a:txBody>
                  <a:tcPr marL="0" marR="461" marT="461"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900" b="1" kern="1200" cap="none" spc="0" noProof="0">
                          <a:ln w="0"/>
                          <a:solidFill>
                            <a:schemeClr val="bg1"/>
                          </a:solidFill>
                          <a:effectLst/>
                        </a:rPr>
                        <a:t>SEGRETARIO</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cap="none" spc="0" noProof="0">
                          <a:solidFill>
                            <a:schemeClr val="tx1"/>
                          </a:solidFill>
                        </a:rPr>
                        <a:t>CRINO’ Giacomo Pietro</a:t>
                      </a:r>
                    </a:p>
                    <a:p>
                      <a:pPr marR="54610" algn="ctr">
                        <a:lnSpc>
                          <a:spcPct val="100000"/>
                        </a:lnSpc>
                        <a:spcAft>
                          <a:spcPts val="0"/>
                        </a:spcAft>
                        <a:buNone/>
                      </a:pPr>
                      <a:r>
                        <a:rPr lang="it-IT" sz="900" b="1" cap="none" spc="0" noProof="0">
                          <a:solidFill>
                            <a:schemeClr val="tx1"/>
                          </a:solidFill>
                        </a:rPr>
                        <a:t>(Casa delle Libertà)</a:t>
                      </a:r>
                    </a:p>
                    <a:p>
                      <a:pPr marR="54610" algn="ctr">
                        <a:lnSpc>
                          <a:spcPct val="100000"/>
                        </a:lnSpc>
                        <a:spcAft>
                          <a:spcPts val="0"/>
                        </a:spcAft>
                        <a:buNone/>
                      </a:pPr>
                      <a:r>
                        <a:rPr lang="it-IT" sz="900" b="1" cap="none" spc="0" noProof="0">
                          <a:solidFill>
                            <a:schemeClr val="tx1"/>
                          </a:solidFill>
                        </a:rPr>
                        <a:t>(DCR n. 18 del 12/6/2020)</a:t>
                      </a:r>
                      <a:endParaRPr lang="it-IT" sz="900" b="1" cap="none" spc="0" noProof="0">
                        <a:solidFill>
                          <a:schemeClr val="tx1"/>
                        </a:solidFill>
                        <a:latin typeface="+mn-lt"/>
                      </a:endParaRPr>
                    </a:p>
                  </a:txBody>
                  <a:tcPr marL="6450" marR="461" marT="461" marB="0" anchor="ctr"/>
                </a:tc>
                <a:tc>
                  <a:txBody>
                    <a:bodyPr/>
                    <a:lstStyle/>
                    <a:p>
                      <a:pPr marR="54610" algn="ctr">
                        <a:lnSpc>
                          <a:spcPct val="100000"/>
                        </a:lnSpc>
                        <a:spcAft>
                          <a:spcPts val="0"/>
                        </a:spcAft>
                        <a:buNone/>
                      </a:pPr>
                      <a:r>
                        <a:rPr lang="it-IT" sz="900" b="1" u="none" strike="noStrike" noProof="0">
                          <a:solidFill>
                            <a:schemeClr val="tx1"/>
                          </a:solidFill>
                          <a:effectLst/>
                        </a:rPr>
                        <a:t>PARIS Nicola</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Unione di Centro (U.D.C.)</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(DCR n. 20 del 12/6/2020)</a:t>
                      </a:r>
                      <a:endParaRPr lang="it-IT" sz="900" b="1" cap="none" spc="0" noProof="0">
                        <a:solidFill>
                          <a:schemeClr val="tx1"/>
                        </a:solidFill>
                        <a:latin typeface="+mn-lt"/>
                      </a:endParaRPr>
                    </a:p>
                  </a:txBody>
                  <a:tcPr marL="836" marR="60" marT="60" marB="0" anchor="ctr"/>
                </a:tc>
                <a:tc>
                  <a:txBody>
                    <a:bodyPr/>
                    <a:lstStyle/>
                    <a:p>
                      <a:pPr algn="ctr" rtl="0" fontAlgn="ctr"/>
                      <a:r>
                        <a:rPr lang="it-IT" sz="900" b="1" u="none" strike="noStrike" noProof="0">
                          <a:solidFill>
                            <a:schemeClr val="tx1"/>
                          </a:solidFill>
                          <a:effectLst/>
                        </a:rPr>
                        <a:t>SAINATO Raffaele</a:t>
                      </a:r>
                    </a:p>
                    <a:p>
                      <a:pPr algn="ctr" rtl="0" fontAlgn="ctr"/>
                      <a:r>
                        <a:rPr lang="it-IT" sz="900" b="1" u="none" strike="noStrike" noProof="0">
                          <a:solidFill>
                            <a:schemeClr val="tx1"/>
                          </a:solidFill>
                          <a:effectLst/>
                        </a:rPr>
                        <a:t>(Fratelli d’Italia)</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cap="none" spc="0" noProof="0">
                          <a:solidFill>
                            <a:schemeClr val="tx1"/>
                          </a:solidFill>
                        </a:rPr>
                        <a:t>(DCR n. 22 del 12/6/2020)</a:t>
                      </a:r>
                      <a:endParaRPr lang="it-IT" sz="900" b="1" cap="none" spc="0" noProof="0">
                        <a:solidFill>
                          <a:schemeClr val="tx1"/>
                        </a:solidFill>
                        <a:latin typeface="+mn-lt"/>
                      </a:endParaRPr>
                    </a:p>
                  </a:txBody>
                  <a:tcPr marL="2941" marR="2941" marT="2941" marB="0" anchor="ctr"/>
                </a:tc>
                <a:tc>
                  <a:txBody>
                    <a:bodyPr/>
                    <a:lstStyle/>
                    <a:p>
                      <a:pPr marR="54610" algn="ctr">
                        <a:lnSpc>
                          <a:spcPct val="100000"/>
                        </a:lnSpc>
                        <a:spcAft>
                          <a:spcPts val="0"/>
                        </a:spcAft>
                        <a:buNone/>
                      </a:pPr>
                      <a:r>
                        <a:rPr lang="it-IT" sz="900" b="1" u="none" strike="noStrike" noProof="0">
                          <a:solidFill>
                            <a:schemeClr val="tx1"/>
                          </a:solidFill>
                          <a:effectLst/>
                        </a:rPr>
                        <a:t>RASO Pietro</a:t>
                      </a:r>
                    </a:p>
                    <a:p>
                      <a:pPr marR="54610" algn="ctr">
                        <a:lnSpc>
                          <a:spcPct val="100000"/>
                        </a:lnSpc>
                        <a:spcAft>
                          <a:spcPts val="0"/>
                        </a:spcAft>
                        <a:buNone/>
                      </a:pPr>
                      <a:r>
                        <a:rPr lang="it-IT" sz="900" b="1" u="none" strike="noStrike" noProof="0">
                          <a:solidFill>
                            <a:schemeClr val="tx1"/>
                          </a:solidFill>
                          <a:effectLst/>
                        </a:rPr>
                        <a:t>(Lega Salvini)</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(DCR n. 24 del 12/6/2020)</a:t>
                      </a:r>
                      <a:endParaRPr lang="it-IT" sz="900" b="1" cap="none" spc="0" noProof="0">
                        <a:solidFill>
                          <a:schemeClr val="tx1"/>
                        </a:solidFill>
                        <a:latin typeface="+mn-lt"/>
                      </a:endParaRPr>
                    </a:p>
                  </a:txBody>
                  <a:tcPr marL="6450" marR="461" marT="461" marB="0" anchor="ctr"/>
                </a:tc>
                <a:tc>
                  <a:txBody>
                    <a:bodyPr/>
                    <a:lstStyle/>
                    <a:p>
                      <a:pPr marR="54610" algn="ctr">
                        <a:lnSpc>
                          <a:spcPct val="100000"/>
                        </a:lnSpc>
                        <a:spcAft>
                          <a:spcPts val="0"/>
                        </a:spcAft>
                        <a:buNone/>
                      </a:pPr>
                      <a:r>
                        <a:rPr lang="it-IT" sz="900" b="1" cap="none" spc="0" noProof="0">
                          <a:solidFill>
                            <a:schemeClr val="tx1"/>
                          </a:solidFill>
                        </a:rPr>
                        <a:t>ARRUZZOLO Giovanni</a:t>
                      </a:r>
                    </a:p>
                    <a:p>
                      <a:pPr marR="54610" algn="ctr">
                        <a:lnSpc>
                          <a:spcPct val="100000"/>
                        </a:lnSpc>
                        <a:spcAft>
                          <a:spcPts val="0"/>
                        </a:spcAft>
                        <a:buNone/>
                      </a:pPr>
                      <a:r>
                        <a:rPr lang="it-IT" sz="900" b="1" cap="none" spc="0" noProof="0">
                          <a:solidFill>
                            <a:schemeClr val="tx1"/>
                          </a:solidFill>
                        </a:rPr>
                        <a:t>(Forza Italia)</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(DCR n. 26 del 12/6/2020)</a:t>
                      </a:r>
                      <a:endParaRPr lang="it-IT" sz="900" b="1" cap="none" spc="0" noProof="0">
                        <a:solidFill>
                          <a:schemeClr val="tx1"/>
                        </a:solidFill>
                        <a:latin typeface="+mn-lt"/>
                      </a:endParaRPr>
                    </a:p>
                  </a:txBody>
                  <a:tcPr marL="6450" marR="461" marT="461" marB="0" anchor="ctr"/>
                </a:tc>
                <a:tc>
                  <a:txBody>
                    <a:bodyPr/>
                    <a:lstStyle/>
                    <a:p>
                      <a:pPr marR="54610" algn="ctr">
                        <a:lnSpc>
                          <a:spcPct val="100000"/>
                        </a:lnSpc>
                        <a:spcAft>
                          <a:spcPts val="0"/>
                        </a:spcAft>
                        <a:buNone/>
                      </a:pPr>
                      <a:r>
                        <a:rPr lang="it-IT" sz="900" b="1" cap="none" spc="0" noProof="0">
                          <a:solidFill>
                            <a:schemeClr val="tx1"/>
                          </a:solidFill>
                        </a:rPr>
                        <a:t>GIANNETTA Domenico</a:t>
                      </a:r>
                    </a:p>
                    <a:p>
                      <a:pPr marR="54610" algn="ctr">
                        <a:lnSpc>
                          <a:spcPct val="100000"/>
                        </a:lnSpc>
                        <a:spcAft>
                          <a:spcPts val="0"/>
                        </a:spcAft>
                        <a:buNone/>
                      </a:pPr>
                      <a:r>
                        <a:rPr lang="it-IT" sz="900" b="1" cap="none" spc="0" noProof="0">
                          <a:solidFill>
                            <a:schemeClr val="tx1"/>
                          </a:solidFill>
                        </a:rPr>
                        <a:t>(Forza Italia)</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(DCR n. 28 del 12/6/2020)</a:t>
                      </a:r>
                      <a:endParaRPr lang="it-IT" sz="900" b="1" cap="none" spc="0" noProof="0">
                        <a:solidFill>
                          <a:schemeClr val="tx1"/>
                        </a:solidFill>
                        <a:latin typeface="+mn-lt"/>
                      </a:endParaRPr>
                    </a:p>
                  </a:txBody>
                  <a:tcPr marL="6450" marR="461" marT="461" marB="0" anchor="ctr"/>
                </a:tc>
                <a:extLst>
                  <a:ext uri="{0D108BD9-81ED-4DB2-BD59-A6C34878D82A}">
                    <a16:rowId xmlns:a16="http://schemas.microsoft.com/office/drawing/2014/main" val="4270036789"/>
                  </a:ext>
                </a:extLst>
              </a:tr>
              <a:tr h="265195">
                <a:tc rowSpan="4">
                  <a:txBody>
                    <a:bodyPr/>
                    <a:lstStyle/>
                    <a:p>
                      <a:pPr algn="ctr">
                        <a:lnSpc>
                          <a:spcPct val="100000"/>
                        </a:lnSpc>
                        <a:spcAft>
                          <a:spcPts val="0"/>
                        </a:spcAft>
                        <a:buNone/>
                      </a:pPr>
                      <a:r>
                        <a:rPr lang="it-IT" sz="900" b="1" kern="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rgbClr val="000000"/>
                          </a:solidFill>
                          <a:effectLst/>
                        </a:rPr>
                        <a:t>NERI Giuseppe</a:t>
                      </a:r>
                    </a:p>
                    <a:p>
                      <a:pPr marR="54610" algn="ctr">
                        <a:lnSpc>
                          <a:spcPct val="100000"/>
                        </a:lnSpc>
                        <a:spcAft>
                          <a:spcPts val="0"/>
                        </a:spcAft>
                        <a:buNone/>
                      </a:pPr>
                      <a:r>
                        <a:rPr lang="it-IT" sz="900" b="1" u="none" strike="noStrike" noProof="0">
                          <a:solidFill>
                            <a:srgbClr val="000000"/>
                          </a:solidFill>
                          <a:effectLst/>
                        </a:rPr>
                        <a:t>(Fratelli d’Itala)</a:t>
                      </a:r>
                      <a:endParaRPr lang="it-IT" sz="900" b="1" i="0" u="none" strike="noStrike" noProof="0">
                        <a:solidFill>
                          <a:srgbClr val="000000"/>
                        </a:solidFill>
                        <a:effectLst/>
                        <a:latin typeface="+mn-lt"/>
                      </a:endParaRPr>
                    </a:p>
                  </a:txBody>
                  <a:tcPr marL="5919" marR="5919" marT="5919" marB="0" anchor="ctr"/>
                </a:tc>
                <a:tc>
                  <a:txBody>
                    <a:bodyPr/>
                    <a:lstStyle/>
                    <a:p>
                      <a:pPr marR="54610" algn="ctr">
                        <a:lnSpc>
                          <a:spcPct val="100000"/>
                        </a:lnSpc>
                        <a:spcAft>
                          <a:spcPts val="0"/>
                        </a:spcAft>
                        <a:buNone/>
                      </a:pPr>
                      <a:r>
                        <a:rPr lang="it-IT" sz="900" b="1" cap="none" spc="0" noProof="0">
                          <a:solidFill>
                            <a:schemeClr val="tx1"/>
                          </a:solidFill>
                        </a:rPr>
                        <a:t>ARRUZZOLO Giovanni</a:t>
                      </a:r>
                    </a:p>
                    <a:p>
                      <a:pPr marR="54610" algn="ctr">
                        <a:lnSpc>
                          <a:spcPct val="100000"/>
                        </a:lnSpc>
                        <a:spcAft>
                          <a:spcPts val="0"/>
                        </a:spcAft>
                        <a:buNone/>
                      </a:pPr>
                      <a:r>
                        <a:rPr lang="it-IT" sz="900" b="1" cap="none" spc="0" noProof="0">
                          <a:solidFill>
                            <a:schemeClr val="tx1"/>
                          </a:solidFill>
                        </a:rPr>
                        <a:t>(Forza Italia)</a:t>
                      </a:r>
                      <a:endParaRPr lang="it-IT" sz="900" b="1" kern="1200" cap="none" spc="0" noProof="0">
                        <a:solidFill>
                          <a:schemeClr val="tx1"/>
                        </a:solidFill>
                        <a:latin typeface="+mn-lt"/>
                        <a:ea typeface="+mn-ea"/>
                        <a:cs typeface="+mn-cs"/>
                      </a:endParaRPr>
                    </a:p>
                  </a:txBody>
                  <a:tcPr marL="836" marR="60" marT="60" marB="0" anchor="ctr"/>
                </a:tc>
                <a:tc>
                  <a:txBody>
                    <a:bodyPr/>
                    <a:lstStyle/>
                    <a:p>
                      <a:pPr algn="ctr" fontAlgn="ctr"/>
                      <a:r>
                        <a:rPr lang="it-IT" sz="900" b="1" u="none" strike="noStrike" noProof="0">
                          <a:solidFill>
                            <a:srgbClr val="000000"/>
                          </a:solidFill>
                          <a:effectLst/>
                        </a:rPr>
                        <a:t>GRAZIANO Giuseppe</a:t>
                      </a:r>
                    </a:p>
                    <a:p>
                      <a:pPr algn="ctr" fontAlgn="ctr"/>
                      <a:r>
                        <a:rPr lang="it-IT" sz="900" b="1" u="none" strike="noStrike" noProof="0">
                          <a:solidFill>
                            <a:srgbClr val="000000"/>
                          </a:solidFill>
                          <a:effectLst/>
                        </a:rPr>
                        <a:t>Unione di Centro (U.D.C.)</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PARIS Nicola</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Unione di Centro (U.D.C.)</a:t>
                      </a:r>
                      <a:endParaRPr lang="it-IT" sz="900" b="1" kern="1200" cap="none" spc="0" noProof="0">
                        <a:solidFill>
                          <a:schemeClr val="tx1"/>
                        </a:solidFill>
                        <a:latin typeface="+mn-lt"/>
                        <a:ea typeface="+mn-ea"/>
                        <a:cs typeface="+mn-cs"/>
                      </a:endParaRPr>
                    </a:p>
                  </a:txBody>
                  <a:tcPr marL="5919" marR="5919" marT="5919" marB="0" anchor="ctr"/>
                </a:tc>
                <a:tc>
                  <a:txBody>
                    <a:bodyPr/>
                    <a:lstStyle/>
                    <a:p>
                      <a:pPr algn="ctr" fontAlgn="ctr"/>
                      <a:r>
                        <a:rPr lang="it-IT" sz="900" b="1" kern="1200" cap="none" spc="0" noProof="0">
                          <a:solidFill>
                            <a:schemeClr val="tx1"/>
                          </a:solidFill>
                        </a:rPr>
                        <a:t>MINASI Clotilde</a:t>
                      </a:r>
                    </a:p>
                    <a:p>
                      <a:pPr algn="ctr" fontAlgn="ctr"/>
                      <a:r>
                        <a:rPr lang="it-IT" sz="900" b="1" kern="1200" cap="none" spc="0" noProof="0">
                          <a:solidFill>
                            <a:schemeClr val="tx1"/>
                          </a:solidFill>
                        </a:rPr>
                        <a:t>(Lega Salvini)</a:t>
                      </a:r>
                      <a:endParaRPr lang="it-IT" sz="900" b="1" kern="1200" cap="none" spc="0" noProof="0">
                        <a:solidFill>
                          <a:schemeClr val="tx1"/>
                        </a:solidFill>
                        <a:latin typeface="+mn-lt"/>
                        <a:ea typeface="+mn-ea"/>
                        <a:cs typeface="+mn-cs"/>
                      </a:endParaRPr>
                    </a:p>
                  </a:txBody>
                  <a:tcPr marL="5919" marR="5919" marT="5919" marB="0" anchor="ctr"/>
                </a:tc>
                <a:tc>
                  <a:txBody>
                    <a:bodyPr/>
                    <a:lstStyle/>
                    <a:p>
                      <a:pPr marR="54610" algn="ctr">
                        <a:lnSpc>
                          <a:spcPct val="100000"/>
                        </a:lnSpc>
                        <a:spcAft>
                          <a:spcPts val="0"/>
                        </a:spcAft>
                        <a:buNone/>
                      </a:pPr>
                      <a:r>
                        <a:rPr lang="it-IT" sz="900" b="1" cap="none" spc="0" noProof="0">
                          <a:solidFill>
                            <a:schemeClr val="tx1"/>
                          </a:solidFill>
                        </a:rPr>
                        <a:t>AIETA Giuseppe</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(Democratici Progressisti – Calabria)</a:t>
                      </a:r>
                      <a:endParaRPr lang="it-IT" sz="900" b="1" cap="none" spc="0" noProof="0">
                        <a:solidFill>
                          <a:schemeClr val="tx1"/>
                        </a:solidFill>
                        <a:latin typeface="+mn-lt"/>
                      </a:endParaRPr>
                    </a:p>
                  </a:txBody>
                  <a:tcPr marL="5919" marR="5919" marT="5919"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tc>
                <a:tc>
                  <a:txBody>
                    <a:bodyPr/>
                    <a:lstStyle/>
                    <a:p>
                      <a:pPr algn="ctr" fontAlgn="ctr"/>
                      <a:r>
                        <a:rPr lang="it-IT" sz="900" b="1" u="none" strike="noStrike" noProof="0">
                          <a:solidFill>
                            <a:srgbClr val="000000"/>
                          </a:solidFill>
                          <a:effectLst/>
                        </a:rPr>
                        <a:t>NOTARANGELO Libero</a:t>
                      </a:r>
                    </a:p>
                    <a:p>
                      <a:pPr algn="ctr" fontAlgn="ctr"/>
                      <a:r>
                        <a:rPr lang="it-IT" sz="900" b="1" u="none" strike="noStrike" noProof="0">
                          <a:solidFill>
                            <a:srgbClr val="000000"/>
                          </a:solidFill>
                          <a:effectLst/>
                        </a:rPr>
                        <a:t>(Partito Democratico)</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BEVACQUA Domenico</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(Partito Democratico)</a:t>
                      </a:r>
                      <a:endParaRPr lang="it-IT" sz="900" b="1" kern="1200" cap="none" spc="0" noProof="0">
                        <a:solidFill>
                          <a:schemeClr val="tx1"/>
                        </a:solidFill>
                        <a:latin typeface="+mn-lt"/>
                        <a:ea typeface="+mn-ea"/>
                        <a:cs typeface="+mn-cs"/>
                      </a:endParaRPr>
                    </a:p>
                  </a:txBody>
                  <a:tcPr marL="836" marR="60" marT="60" marB="0" anchor="ctr"/>
                </a:tc>
                <a:tc>
                  <a:txBody>
                    <a:bodyPr/>
                    <a:lstStyle/>
                    <a:p>
                      <a:pPr algn="ctr" fontAlgn="ctr"/>
                      <a:r>
                        <a:rPr lang="it-IT" sz="900" b="1" u="none" strike="noStrike" noProof="0">
                          <a:solidFill>
                            <a:srgbClr val="000000"/>
                          </a:solidFill>
                          <a:effectLst/>
                        </a:rPr>
                        <a:t>MANCUSO Filippo</a:t>
                      </a:r>
                    </a:p>
                    <a:p>
                      <a:pPr algn="ctr" fontAlgn="ctr"/>
                      <a:r>
                        <a:rPr lang="it-IT" sz="900" b="1" u="none" strike="noStrike" noProof="0">
                          <a:solidFill>
                            <a:srgbClr val="000000"/>
                          </a:solidFill>
                          <a:effectLst/>
                        </a:rPr>
                        <a:t>(Lega Salvini)</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PIETROPAOLO Flippo</a:t>
                      </a:r>
                    </a:p>
                    <a:p>
                      <a:pPr algn="ctr" fontAlgn="ctr"/>
                      <a:r>
                        <a:rPr lang="it-IT" sz="900" b="1" u="none" strike="noStrike" noProof="0">
                          <a:solidFill>
                            <a:srgbClr val="000000"/>
                          </a:solidFill>
                          <a:effectLst/>
                        </a:rPr>
                        <a:t>(Fratelli d’Italia)</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PARIS Nicola</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Unione di Centro (U.D.C.)</a:t>
                      </a:r>
                      <a:endParaRPr lang="it-IT" sz="900" b="1" kern="1200" cap="none" spc="0" noProof="0">
                        <a:solidFill>
                          <a:schemeClr val="tx1"/>
                        </a:solidFill>
                        <a:latin typeface="+mn-lt"/>
                        <a:ea typeface="+mn-ea"/>
                        <a:cs typeface="+mn-cs"/>
                      </a:endParaRPr>
                    </a:p>
                  </a:txBody>
                  <a:tcPr marL="5919" marR="5919" marT="5919" marB="0" anchor="ctr"/>
                </a:tc>
                <a:tc>
                  <a:txBody>
                    <a:bodyPr/>
                    <a:lstStyle/>
                    <a:p>
                      <a:pPr marR="54610" algn="ctr">
                        <a:lnSpc>
                          <a:spcPct val="100000"/>
                        </a:lnSpc>
                        <a:spcAft>
                          <a:spcPts val="0"/>
                        </a:spcAft>
                        <a:buNone/>
                      </a:pPr>
                      <a:r>
                        <a:rPr lang="it-IT" sz="900" b="1" cap="none" spc="0" noProof="0">
                          <a:solidFill>
                            <a:schemeClr val="tx1"/>
                          </a:solidFill>
                        </a:rPr>
                        <a:t>CRINO’ Giacomo Pietro</a:t>
                      </a:r>
                    </a:p>
                    <a:p>
                      <a:pPr marR="54610" algn="ctr">
                        <a:lnSpc>
                          <a:spcPct val="100000"/>
                        </a:lnSpc>
                        <a:spcAft>
                          <a:spcPts val="0"/>
                        </a:spcAft>
                        <a:buNone/>
                      </a:pPr>
                      <a:r>
                        <a:rPr lang="it-IT" sz="900" b="1" cap="none" spc="0" noProof="0">
                          <a:solidFill>
                            <a:schemeClr val="tx1"/>
                          </a:solidFill>
                        </a:rPr>
                        <a:t>(Casa delle Libertà)</a:t>
                      </a:r>
                      <a:endParaRPr lang="it-IT" sz="900" b="1" cap="none" spc="0" noProof="0">
                        <a:solidFill>
                          <a:schemeClr val="tx1"/>
                        </a:solidFill>
                        <a:latin typeface="+mn-lt"/>
                      </a:endParaRPr>
                    </a:p>
                  </a:txBody>
                  <a:tcPr marL="5919" marR="5919" marT="5919"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tc>
                <a:tc>
                  <a:txBody>
                    <a:bodyPr/>
                    <a:lstStyle/>
                    <a:p>
                      <a:pPr algn="ctr" fontAlgn="ctr"/>
                      <a:r>
                        <a:rPr lang="it-IT" sz="900" b="1" u="none" strike="noStrike" noProof="0">
                          <a:solidFill>
                            <a:srgbClr val="000000"/>
                          </a:solidFill>
                          <a:effectLst/>
                        </a:rPr>
                        <a:t>GRAZIANO Giuseppe</a:t>
                      </a:r>
                    </a:p>
                    <a:p>
                      <a:pPr algn="ctr" fontAlgn="ctr"/>
                      <a:r>
                        <a:rPr lang="it-IT" sz="900" b="1" u="none" strike="noStrike" noProof="0">
                          <a:solidFill>
                            <a:srgbClr val="000000"/>
                          </a:solidFill>
                          <a:effectLst/>
                        </a:rPr>
                        <a:t>Unione di Centro (U.D.C.)</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kern="1200" cap="none" spc="0" noProof="0">
                          <a:solidFill>
                            <a:schemeClr val="tx1"/>
                          </a:solidFill>
                        </a:rPr>
                        <a:t>MINASI Clotilde</a:t>
                      </a:r>
                    </a:p>
                    <a:p>
                      <a:pPr algn="ctr" fontAlgn="ctr"/>
                      <a:r>
                        <a:rPr lang="it-IT" sz="900" b="1" kern="1200" cap="none" spc="0" noProof="0">
                          <a:solidFill>
                            <a:schemeClr val="tx1"/>
                          </a:solidFill>
                        </a:rPr>
                        <a:t>(Lega Salvini)</a:t>
                      </a:r>
                      <a:endParaRPr lang="it-IT" sz="900" b="1" kern="1200" cap="none" spc="0" noProof="0">
                        <a:solidFill>
                          <a:schemeClr val="tx1"/>
                        </a:solidFill>
                        <a:latin typeface="+mn-lt"/>
                        <a:ea typeface="+mn-ea"/>
                        <a:cs typeface="+mn-cs"/>
                      </a:endParaRPr>
                    </a:p>
                  </a:txBody>
                  <a:tcPr marL="836" marR="60" marT="60" marB="0" anchor="ctr"/>
                </a:tc>
                <a:tc>
                  <a:txBody>
                    <a:bodyPr/>
                    <a:lstStyle/>
                    <a:p>
                      <a:pPr algn="ctr" fontAlgn="ctr"/>
                      <a:r>
                        <a:rPr lang="it-IT" sz="900" b="1" u="none" strike="noStrike" noProof="0">
                          <a:solidFill>
                            <a:srgbClr val="000000"/>
                          </a:solidFill>
                          <a:effectLst/>
                        </a:rPr>
                        <a:t>PITARO Francesco</a:t>
                      </a:r>
                    </a:p>
                    <a:p>
                      <a:pPr algn="ctr" fontAlgn="ctr"/>
                      <a:r>
                        <a:rPr lang="it-IT" sz="900" b="1" u="none" strike="noStrike" noProof="0">
                          <a:solidFill>
                            <a:srgbClr val="000000"/>
                          </a:solidFill>
                          <a:effectLst/>
                        </a:rPr>
                        <a:t>(Misto)</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PITARO Francesco</a:t>
                      </a:r>
                    </a:p>
                    <a:p>
                      <a:pPr algn="ctr" fontAlgn="ctr"/>
                      <a:r>
                        <a:rPr lang="it-IT" sz="900" b="1" u="none" strike="noStrike" noProof="0">
                          <a:solidFill>
                            <a:srgbClr val="000000"/>
                          </a:solidFill>
                          <a:effectLst/>
                        </a:rPr>
                        <a:t>(Misto)</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SCULCO Flora</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cap="none" spc="0" noProof="0">
                          <a:solidFill>
                            <a:schemeClr val="tx1"/>
                          </a:solidFill>
                        </a:rPr>
                        <a:t>(Democratici Progressisti – Calabria)</a:t>
                      </a:r>
                      <a:endParaRPr lang="it-IT" sz="900" b="1" u="none" strike="noStrike" noProof="0">
                        <a:solidFill>
                          <a:srgbClr val="000000"/>
                        </a:solidFill>
                        <a:effectLst/>
                      </a:endParaRPr>
                    </a:p>
                    <a:p>
                      <a:pPr algn="ctr" fontAlgn="ct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PITARO Vito</a:t>
                      </a:r>
                    </a:p>
                    <a:p>
                      <a:pPr algn="ctr" fontAlgn="ctr"/>
                      <a:r>
                        <a:rPr lang="it-IT" sz="900" b="1" u="none" strike="noStrike" noProof="0">
                          <a:solidFill>
                            <a:srgbClr val="000000"/>
                          </a:solidFill>
                          <a:effectLst/>
                        </a:rPr>
                        <a:t>(Jole Santelli Presidente)</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1321167255"/>
                  </a:ext>
                </a:extLst>
              </a:tr>
              <a:tr h="271072">
                <a:tc vMerge="1">
                  <a:txBody>
                    <a:bodyPr/>
                    <a:lstStyle/>
                    <a:p>
                      <a:pPr algn="ctr">
                        <a:lnSpc>
                          <a:spcPct val="100000"/>
                        </a:lnSpc>
                        <a:spcAft>
                          <a:spcPts val="0"/>
                        </a:spcAft>
                        <a:buNone/>
                      </a:pPr>
                      <a:endParaRPr lang="it-IT" sz="900" b="1" kern="100" cap="none" spc="0">
                        <a:ln w="0"/>
                        <a:solidFill>
                          <a:schemeClr val="tx1"/>
                        </a:solidFill>
                        <a:effectLst/>
                        <a:latin typeface="+mn-lt"/>
                        <a:ea typeface="Aptos" panose="020B0004020202020204" pitchFamily="34" charset="0"/>
                        <a:cs typeface="Times New Roman" panose="02020603050405020304" pitchFamily="18" charset="0"/>
                      </a:endParaRPr>
                    </a:p>
                  </a:txBody>
                  <a:tcPr marL="990" marR="990" marT="7651" marB="3870" anchor="ctr">
                    <a:lnT w="12700" cap="flat" cmpd="sng" algn="ctr">
                      <a:solidFill>
                        <a:schemeClr val="tx1"/>
                      </a:solidFill>
                      <a:prstDash val="solid"/>
                      <a:round/>
                      <a:headEnd type="none" w="med" len="med"/>
                      <a:tailEnd type="none" w="med" len="med"/>
                    </a:lnT>
                  </a:tcPr>
                </a:tc>
                <a:tc>
                  <a:txBody>
                    <a:bodyPr/>
                    <a:lstStyle/>
                    <a:p>
                      <a:pPr algn="ctr" fontAlgn="ctr"/>
                      <a:r>
                        <a:rPr lang="it-IT" sz="900" b="1" u="none" strike="noStrike" noProof="0">
                          <a:solidFill>
                            <a:srgbClr val="000000"/>
                          </a:solidFill>
                          <a:effectLst/>
                        </a:rPr>
                        <a:t>PITARO Francesco</a:t>
                      </a:r>
                    </a:p>
                    <a:p>
                      <a:pPr algn="ctr" fontAlgn="ctr"/>
                      <a:r>
                        <a:rPr lang="it-IT" sz="900" b="1" u="none" strike="noStrike" noProof="0">
                          <a:solidFill>
                            <a:srgbClr val="000000"/>
                          </a:solidFill>
                          <a:effectLst/>
                        </a:rPr>
                        <a:t>(Misto)</a:t>
                      </a:r>
                      <a:endParaRPr lang="it-IT" sz="900" b="1" i="0" u="none" strike="noStrike" noProof="0">
                        <a:solidFill>
                          <a:srgbClr val="000000"/>
                        </a:solidFill>
                        <a:effectLst/>
                        <a:latin typeface="+mn-lt"/>
                      </a:endParaRPr>
                    </a:p>
                  </a:txBody>
                  <a:tcPr marL="5919" marR="5919" marT="5919" marB="0" anchor="ctr"/>
                </a:tc>
                <a:tc>
                  <a:txBody>
                    <a:bodyPr/>
                    <a:lstStyle/>
                    <a:p>
                      <a:pPr algn="ctr" fontAlgn="ctr"/>
                      <a:endParaRPr lang="it-IT" sz="900" b="1" i="0" u="none" strike="noStrike" noProof="0">
                        <a:solidFill>
                          <a:srgbClr val="000000"/>
                        </a:solidFill>
                        <a:effectLst/>
                        <a:latin typeface="+mn-lt"/>
                      </a:endParaRPr>
                    </a:p>
                  </a:txBody>
                  <a:tcPr marL="0" marR="60" marT="60" marB="0" anchor="ctr"/>
                </a:tc>
                <a:tc>
                  <a:txBody>
                    <a:bodyPr/>
                    <a:lstStyle/>
                    <a:p>
                      <a:pPr algn="ctr" fontAlgn="ctr"/>
                      <a:endParaRPr lang="it-IT" sz="900" b="1" i="0" u="none" strike="noStrike" noProof="0">
                        <a:solidFill>
                          <a:srgbClr val="000000"/>
                        </a:solidFill>
                        <a:effectLst/>
                        <a:latin typeface="+mn-lt"/>
                      </a:endParaRPr>
                    </a:p>
                  </a:txBody>
                  <a:tcPr marL="5919" marR="5919" marT="5919" marB="0" anchor="ctr"/>
                </a:tc>
                <a:tc>
                  <a:txBody>
                    <a:bodyPr/>
                    <a:lstStyle/>
                    <a:p>
                      <a:pPr algn="ctr" fontAlgn="ctr"/>
                      <a:endParaRPr lang="it-IT" sz="900" b="1" i="0" u="none" strike="noStrike" noProof="0">
                        <a:solidFill>
                          <a:srgbClr val="000000"/>
                        </a:solidFill>
                        <a:effectLst/>
                        <a:latin typeface="+mn-lt"/>
                      </a:endParaRPr>
                    </a:p>
                  </a:txBody>
                  <a:tcPr marL="5919" marR="5919" marT="5919" marB="0" anchor="ctr"/>
                </a:tc>
                <a:tc>
                  <a:txBody>
                    <a:bodyPr/>
                    <a:lstStyle/>
                    <a:p>
                      <a:pPr algn="ctr" fontAlgn="ctr"/>
                      <a:endParaRPr lang="it-IT" sz="900" b="1" i="0" u="none" strike="noStrike" noProof="0">
                        <a:solidFill>
                          <a:srgbClr val="000000"/>
                        </a:solidFill>
                        <a:effectLst/>
                        <a:latin typeface="+mn-lt"/>
                      </a:endParaRPr>
                    </a:p>
                  </a:txBody>
                  <a:tcPr marL="5919" marR="5919" marT="5919" marB="0" anchor="ctr"/>
                </a:tc>
                <a:tc>
                  <a:txBody>
                    <a:bodyPr/>
                    <a:lstStyle/>
                    <a:p>
                      <a:pPr algn="ctr" fontAlgn="ct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3933361558"/>
                  </a:ext>
                </a:extLst>
              </a:tr>
            </a:tbl>
          </a:graphicData>
        </a:graphic>
      </p:graphicFrame>
      <p:sp>
        <p:nvSpPr>
          <p:cNvPr id="4" name="Segnaposto numero diapositiva 3">
            <a:extLst>
              <a:ext uri="{FF2B5EF4-FFF2-40B4-BE49-F238E27FC236}">
                <a16:creationId xmlns:a16="http://schemas.microsoft.com/office/drawing/2014/main" id="{6E35F902-3A05-A9E5-E5AD-7DF5AF79082B}"/>
              </a:ext>
            </a:extLst>
          </p:cNvPr>
          <p:cNvSpPr>
            <a:spLocks noGrp="1"/>
          </p:cNvSpPr>
          <p:nvPr>
            <p:ph type="sldNum" sz="quarter" idx="12"/>
          </p:nvPr>
        </p:nvSpPr>
        <p:spPr/>
        <p:txBody>
          <a:bodyPr/>
          <a:lstStyle/>
          <a:p>
            <a:fld id="{C0A75620-F3D8-4140-B583-EC592D52B7F3}" type="slidenum">
              <a:rPr lang="it-IT" noProof="0" smtClean="0"/>
              <a:pPr/>
              <a:t>137</a:t>
            </a:fld>
            <a:endParaRPr lang="it-IT" noProof="0"/>
          </a:p>
        </p:txBody>
      </p:sp>
      <p:sp>
        <p:nvSpPr>
          <p:cNvPr id="5" name="Segnaposto piè di pagina 4">
            <a:extLst>
              <a:ext uri="{FF2B5EF4-FFF2-40B4-BE49-F238E27FC236}">
                <a16:creationId xmlns:a16="http://schemas.microsoft.com/office/drawing/2014/main" id="{B793EBB3-EF19-9F21-006C-EC284DF61B36}"/>
              </a:ext>
            </a:extLst>
          </p:cNvPr>
          <p:cNvSpPr>
            <a:spLocks noGrp="1"/>
          </p:cNvSpPr>
          <p:nvPr>
            <p:ph type="ftr" sz="quarter" idx="11"/>
          </p:nvPr>
        </p:nvSpPr>
        <p:spPr>
          <a:xfrm>
            <a:off x="228600" y="6288561"/>
            <a:ext cx="4114800" cy="365125"/>
          </a:xfrm>
        </p:spPr>
        <p:txBody>
          <a:bodyPr/>
          <a:lstStyle/>
          <a:p>
            <a:r>
              <a:rPr lang="it-IT" noProof="0"/>
              <a:t>Consiglio regionale della Calabria – XI Legislatura </a:t>
            </a:r>
          </a:p>
        </p:txBody>
      </p:sp>
      <p:sp>
        <p:nvSpPr>
          <p:cNvPr id="6" name="Rectangle 1">
            <a:extLst>
              <a:ext uri="{FF2B5EF4-FFF2-40B4-BE49-F238E27FC236}">
                <a16:creationId xmlns:a16="http://schemas.microsoft.com/office/drawing/2014/main" id="{7EE8228A-8180-25E2-BAA7-7CA396CD1F9D}"/>
              </a:ext>
            </a:extLst>
          </p:cNvPr>
          <p:cNvSpPr txBox="1">
            <a:spLocks/>
          </p:cNvSpPr>
          <p:nvPr/>
        </p:nvSpPr>
        <p:spPr>
          <a:xfrm>
            <a:off x="3048"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defRPr/>
            </a:pPr>
            <a:r>
              <a:rPr lang="it-IT" sz="3600" b="1" noProof="0">
                <a:solidFill>
                  <a:schemeClr val="bg1"/>
                </a:solidFill>
                <a:latin typeface="Aptos" panose="020B0004020202020204" pitchFamily="34" charset="0"/>
              </a:rPr>
              <a:t>Commissioni consiliari</a:t>
            </a:r>
          </a:p>
          <a:p>
            <a:pPr lvl="0" algn="ctr">
              <a:defRPr/>
            </a:pPr>
            <a:r>
              <a:rPr lang="it-IT" sz="1600" noProof="0">
                <a:solidFill>
                  <a:schemeClr val="bg1"/>
                </a:solidFill>
              </a:rPr>
              <a:t>(Elezioni  UP Commissioni - seduta  Consiglio regionale n. 5 del 12.06.2020)</a:t>
            </a:r>
            <a:endParaRPr lang="it-IT" sz="1600" b="1" noProof="0">
              <a:solidFill>
                <a:schemeClr val="bg1"/>
              </a:solidFill>
              <a:latin typeface="Aptos" panose="020B0004020202020204" pitchFamily="34" charset="0"/>
            </a:endParaRPr>
          </a:p>
        </p:txBody>
      </p:sp>
    </p:spTree>
    <p:extLst>
      <p:ext uri="{BB962C8B-B14F-4D97-AF65-F5344CB8AC3E}">
        <p14:creationId xmlns:p14="http://schemas.microsoft.com/office/powerpoint/2010/main" val="2039862679"/>
      </p:ext>
    </p:extLst>
  </p:cSld>
  <p:clrMapOvr>
    <a:masterClrMapping/>
  </p:clrMapOvr>
  <mc:AlternateContent xmlns:mc="http://schemas.openxmlformats.org/markup-compatibility/2006" xmlns:p14="http://schemas.microsoft.com/office/powerpoint/2010/main">
    <mc:Choice Requires="p14">
      <p:transition spd="slow" p14:dur="2000" advTm="29049"/>
    </mc:Choice>
    <mc:Fallback xmlns="">
      <p:transition spd="slow" advTm="29049"/>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id="{5354218C-D559-9167-25EB-CCCA40A3BE21}"/>
              </a:ext>
            </a:extLst>
          </p:cNvPr>
          <p:cNvGraphicFramePr>
            <a:graphicFrameLocks noGrp="1"/>
          </p:cNvGraphicFramePr>
          <p:nvPr>
            <p:extLst>
              <p:ext uri="{D42A27DB-BD31-4B8C-83A1-F6EECF244321}">
                <p14:modId xmlns:p14="http://schemas.microsoft.com/office/powerpoint/2010/main" val="3098520302"/>
              </p:ext>
            </p:extLst>
          </p:nvPr>
        </p:nvGraphicFramePr>
        <p:xfrm>
          <a:off x="1488990" y="1539259"/>
          <a:ext cx="9214019" cy="1750693"/>
        </p:xfrm>
        <a:graphic>
          <a:graphicData uri="http://schemas.openxmlformats.org/drawingml/2006/table">
            <a:tbl>
              <a:tblPr>
                <a:tableStyleId>{3C2FFA5D-87B4-456A-9821-1D502468CF0F}</a:tableStyleId>
              </a:tblPr>
              <a:tblGrid>
                <a:gridCol w="1846028">
                  <a:extLst>
                    <a:ext uri="{9D8B030D-6E8A-4147-A177-3AD203B41FA5}">
                      <a16:colId xmlns:a16="http://schemas.microsoft.com/office/drawing/2014/main" val="1267481318"/>
                    </a:ext>
                  </a:extLst>
                </a:gridCol>
                <a:gridCol w="1669051">
                  <a:extLst>
                    <a:ext uri="{9D8B030D-6E8A-4147-A177-3AD203B41FA5}">
                      <a16:colId xmlns:a16="http://schemas.microsoft.com/office/drawing/2014/main" val="527283587"/>
                    </a:ext>
                  </a:extLst>
                </a:gridCol>
                <a:gridCol w="5698940">
                  <a:extLst>
                    <a:ext uri="{9D8B030D-6E8A-4147-A177-3AD203B41FA5}">
                      <a16:colId xmlns:a16="http://schemas.microsoft.com/office/drawing/2014/main" val="3931104334"/>
                    </a:ext>
                  </a:extLst>
                </a:gridCol>
              </a:tblGrid>
              <a:tr h="159521">
                <a:tc>
                  <a:txBody>
                    <a:bodyPr/>
                    <a:lstStyle/>
                    <a:p>
                      <a:pPr algn="ctr" rtl="0" fontAlgn="b"/>
                      <a:r>
                        <a:rPr lang="it-IT" sz="1000" b="1" u="none" strike="noStrike" noProof="0">
                          <a:solidFill>
                            <a:srgbClr val="000000"/>
                          </a:solidFill>
                          <a:effectLst/>
                        </a:rPr>
                        <a:t>DATA DI AGGIORNAMENTO</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COMMISSIONI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1" u="none" strike="noStrike" noProof="0">
                          <a:solidFill>
                            <a:srgbClr val="000000"/>
                          </a:solidFill>
                          <a:effectLst/>
                        </a:rPr>
                        <a:t>VARIAZIONE INTERVENUTE</a:t>
                      </a:r>
                      <a:endParaRPr lang="it-IT" sz="1000" b="1"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797763023"/>
                  </a:ext>
                </a:extLst>
              </a:tr>
              <a:tr h="159521">
                <a:tc>
                  <a:txBody>
                    <a:bodyPr/>
                    <a:lstStyle/>
                    <a:p>
                      <a:pPr algn="ctr" rtl="0" fontAlgn="b"/>
                      <a:r>
                        <a:rPr lang="it-IT" sz="1000" b="1" u="none" strike="noStrike" noProof="0">
                          <a:solidFill>
                            <a:srgbClr val="000000"/>
                          </a:solidFill>
                          <a:effectLst/>
                        </a:rPr>
                        <a:t>17/06/2020</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Dimissioni Consigliere Domenico </a:t>
                      </a:r>
                      <a:r>
                        <a:rPr lang="it-IT" sz="1000" b="1" u="none" strike="noStrike" noProof="0">
                          <a:solidFill>
                            <a:srgbClr val="000000"/>
                          </a:solidFill>
                          <a:effectLst/>
                        </a:rPr>
                        <a:t>Bevacqua</a:t>
                      </a:r>
                      <a:r>
                        <a:rPr lang="it-IT" sz="1000" b="0" u="none" strike="noStrike" noProof="0">
                          <a:solidFill>
                            <a:srgbClr val="000000"/>
                          </a:solidFill>
                          <a:effectLst/>
                        </a:rPr>
                        <a:t> da Vicepresidente della Prima Commissione</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990226600"/>
                  </a:ext>
                </a:extLst>
              </a:tr>
              <a:tr h="315004">
                <a:tc>
                  <a:txBody>
                    <a:bodyPr/>
                    <a:lstStyle/>
                    <a:p>
                      <a:pPr algn="ctr" rtl="0" fontAlgn="b"/>
                      <a:r>
                        <a:rPr lang="it-IT" sz="1000" b="1" u="none" strike="noStrike" noProof="0">
                          <a:solidFill>
                            <a:srgbClr val="000000"/>
                          </a:solidFill>
                          <a:effectLst/>
                        </a:rPr>
                        <a:t>17/07/2020</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delle comunicazione da parte dei Capigruppo dei nominativi dei membri designati per le Commissioni viene aggiornato l’elenco</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950824813"/>
                  </a:ext>
                </a:extLst>
              </a:tr>
              <a:tr h="159521">
                <a:tc>
                  <a:txBody>
                    <a:bodyPr/>
                    <a:lstStyle/>
                    <a:p>
                      <a:pPr algn="ctr" rtl="0" fontAlgn="b"/>
                      <a:r>
                        <a:rPr lang="it-IT" sz="1000" b="1" u="none" strike="noStrike" noProof="0">
                          <a:solidFill>
                            <a:srgbClr val="000000"/>
                          </a:solidFill>
                          <a:effectLst/>
                        </a:rPr>
                        <a:t>24/07/2020</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Elezione del Consigliere </a:t>
                      </a:r>
                      <a:r>
                        <a:rPr lang="it-IT" sz="1000" b="1" u="none" strike="noStrike" noProof="0">
                          <a:solidFill>
                            <a:srgbClr val="000000"/>
                          </a:solidFill>
                          <a:effectLst/>
                        </a:rPr>
                        <a:t>Anastasi</a:t>
                      </a:r>
                      <a:r>
                        <a:rPr lang="it-IT" sz="1000" b="0" u="none" strike="noStrike" noProof="0">
                          <a:solidFill>
                            <a:srgbClr val="000000"/>
                          </a:solidFill>
                          <a:effectLst/>
                        </a:rPr>
                        <a:t> Marcello a vicepresidente</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485172160"/>
                  </a:ext>
                </a:extLst>
              </a:tr>
              <a:tr h="159521">
                <a:tc>
                  <a:txBody>
                    <a:bodyPr/>
                    <a:lstStyle/>
                    <a:p>
                      <a:pPr algn="ctr" rtl="0" fontAlgn="b"/>
                      <a:r>
                        <a:rPr lang="it-IT" sz="1000" b="1" u="none" strike="noStrike" noProof="0">
                          <a:solidFill>
                            <a:srgbClr val="000000"/>
                          </a:solidFill>
                          <a:effectLst/>
                        </a:rPr>
                        <a:t>27/07/2020</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Elezione del Consigliere </a:t>
                      </a:r>
                      <a:r>
                        <a:rPr lang="it-IT" sz="1000" b="1" u="none" strike="noStrike" noProof="0">
                          <a:solidFill>
                            <a:srgbClr val="000000"/>
                          </a:solidFill>
                          <a:effectLst/>
                        </a:rPr>
                        <a:t>Notarangelo</a:t>
                      </a:r>
                      <a:r>
                        <a:rPr lang="it-IT" sz="1000" b="0" u="none" strike="noStrike" noProof="0">
                          <a:solidFill>
                            <a:srgbClr val="000000"/>
                          </a:solidFill>
                          <a:effectLst/>
                        </a:rPr>
                        <a:t> Libero a vicepresidente</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729053269"/>
                  </a:ext>
                </a:extLst>
              </a:tr>
              <a:tr h="159521">
                <a:tc>
                  <a:txBody>
                    <a:bodyPr/>
                    <a:lstStyle/>
                    <a:p>
                      <a:pPr algn="ctr" rtl="0" fontAlgn="b"/>
                      <a:r>
                        <a:rPr lang="it-IT" sz="1000" b="1" u="none" strike="noStrike" noProof="0">
                          <a:solidFill>
                            <a:srgbClr val="000000"/>
                          </a:solidFill>
                          <a:effectLst/>
                        </a:rPr>
                        <a:t>27/07/2020</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VI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Elezione del Consigliere </a:t>
                      </a:r>
                      <a:r>
                        <a:rPr lang="it-IT" sz="1000" b="1" u="none" strike="noStrike" noProof="0">
                          <a:solidFill>
                            <a:srgbClr val="000000"/>
                          </a:solidFill>
                          <a:effectLst/>
                        </a:rPr>
                        <a:t>Tassone</a:t>
                      </a:r>
                      <a:r>
                        <a:rPr lang="it-IT" sz="1000" b="0" u="none" strike="noStrike" noProof="0">
                          <a:solidFill>
                            <a:srgbClr val="000000"/>
                          </a:solidFill>
                          <a:effectLst/>
                        </a:rPr>
                        <a:t> Luigi a vicepresidente</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1559692070"/>
                  </a:ext>
                </a:extLst>
              </a:tr>
              <a:tr h="159521">
                <a:tc>
                  <a:txBody>
                    <a:bodyPr/>
                    <a:lstStyle/>
                    <a:p>
                      <a:pPr algn="ctr" rtl="0" fontAlgn="b"/>
                      <a:r>
                        <a:rPr lang="it-IT" sz="1000" b="1" u="none" strike="noStrike" noProof="0">
                          <a:solidFill>
                            <a:srgbClr val="000000"/>
                          </a:solidFill>
                          <a:effectLst/>
                        </a:rPr>
                        <a:t>28/07/2020</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Elezione del Consigliere </a:t>
                      </a:r>
                      <a:r>
                        <a:rPr lang="it-IT" sz="1000" b="1" u="none" strike="noStrike" noProof="0">
                          <a:solidFill>
                            <a:srgbClr val="000000"/>
                          </a:solidFill>
                          <a:effectLst/>
                        </a:rPr>
                        <a:t>Aieta</a:t>
                      </a:r>
                      <a:r>
                        <a:rPr lang="it-IT" sz="1000" b="0" u="none" strike="noStrike" noProof="0">
                          <a:solidFill>
                            <a:srgbClr val="000000"/>
                          </a:solidFill>
                          <a:effectLst/>
                        </a:rPr>
                        <a:t> Giuseppe a vicepresidente</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423494581"/>
                  </a:ext>
                </a:extLst>
              </a:tr>
              <a:tr h="159521">
                <a:tc>
                  <a:txBody>
                    <a:bodyPr/>
                    <a:lstStyle/>
                    <a:p>
                      <a:pPr algn="ctr" rtl="0" fontAlgn="b"/>
                      <a:r>
                        <a:rPr lang="it-IT" sz="1000" b="1" u="none" strike="noStrike" noProof="0">
                          <a:solidFill>
                            <a:srgbClr val="000000"/>
                          </a:solidFill>
                          <a:effectLst/>
                        </a:rPr>
                        <a:t>28/07/2020</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Elezione del Consigliere </a:t>
                      </a:r>
                      <a:r>
                        <a:rPr lang="it-IT" sz="1000" b="1" u="none" strike="noStrike" noProof="0">
                          <a:solidFill>
                            <a:srgbClr val="000000"/>
                          </a:solidFill>
                          <a:effectLst/>
                        </a:rPr>
                        <a:t>Anastasi</a:t>
                      </a:r>
                      <a:r>
                        <a:rPr lang="it-IT" sz="1000" b="0" u="none" strike="noStrike" noProof="0">
                          <a:solidFill>
                            <a:srgbClr val="000000"/>
                          </a:solidFill>
                          <a:effectLst/>
                        </a:rPr>
                        <a:t> Marcello a vicepresidente</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1431499614"/>
                  </a:ext>
                </a:extLst>
              </a:tr>
              <a:tr h="159521">
                <a:tc>
                  <a:txBody>
                    <a:bodyPr/>
                    <a:lstStyle/>
                    <a:p>
                      <a:pPr algn="ctr" rtl="0" fontAlgn="b"/>
                      <a:r>
                        <a:rPr lang="it-IT" sz="1000" b="1" u="none" strike="noStrike" noProof="0">
                          <a:solidFill>
                            <a:srgbClr val="000000"/>
                          </a:solidFill>
                          <a:effectLst/>
                        </a:rPr>
                        <a:t>26 /01/2021</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 sostituzione del consigliere </a:t>
                      </a:r>
                      <a:r>
                        <a:rPr lang="it-IT" sz="1000" b="1" u="none" strike="noStrike" noProof="0">
                          <a:solidFill>
                            <a:srgbClr val="000000"/>
                          </a:solidFill>
                          <a:effectLst/>
                        </a:rPr>
                        <a:t>Arruzzolo</a:t>
                      </a:r>
                      <a:r>
                        <a:rPr lang="it-IT" sz="1000" b="0" u="none" strike="noStrike" noProof="0">
                          <a:solidFill>
                            <a:srgbClr val="000000"/>
                          </a:solidFill>
                          <a:effectLst/>
                        </a:rPr>
                        <a:t> con il consigliere </a:t>
                      </a:r>
                      <a:r>
                        <a:rPr lang="it-IT" sz="1000" b="1" u="none" strike="noStrike" noProof="0">
                          <a:solidFill>
                            <a:srgbClr val="000000"/>
                          </a:solidFill>
                          <a:effectLst/>
                        </a:rPr>
                        <a:t>Sainato</a:t>
                      </a:r>
                      <a:endParaRPr lang="it-IT" sz="1000" b="1"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997434065"/>
                  </a:ext>
                </a:extLst>
              </a:tr>
              <a:tr h="159521">
                <a:tc>
                  <a:txBody>
                    <a:bodyPr/>
                    <a:lstStyle/>
                    <a:p>
                      <a:pPr algn="ctr" rtl="0" fontAlgn="b"/>
                      <a:r>
                        <a:rPr lang="it-IT" sz="1000" b="1" u="none" strike="noStrike" noProof="0">
                          <a:solidFill>
                            <a:srgbClr val="000000"/>
                          </a:solidFill>
                          <a:effectLst/>
                        </a:rPr>
                        <a:t>29/01/2021</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 – IV - 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Il consigliere </a:t>
                      </a:r>
                      <a:r>
                        <a:rPr lang="it-IT" sz="1000" b="1" u="none" strike="noStrike" noProof="0">
                          <a:solidFill>
                            <a:srgbClr val="000000"/>
                          </a:solidFill>
                          <a:effectLst/>
                        </a:rPr>
                        <a:t>Paris</a:t>
                      </a:r>
                      <a:r>
                        <a:rPr lang="it-IT" sz="1000" b="0" u="none" strike="noStrike" noProof="0">
                          <a:solidFill>
                            <a:srgbClr val="000000"/>
                          </a:solidFill>
                          <a:effectLst/>
                        </a:rPr>
                        <a:t> Nicola aderisce al gruppo Misto</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209805020"/>
                  </a:ext>
                </a:extLst>
              </a:tr>
            </a:tbl>
          </a:graphicData>
        </a:graphic>
      </p:graphicFrame>
      <p:sp>
        <p:nvSpPr>
          <p:cNvPr id="3" name="Segnaposto numero diapositiva 2">
            <a:extLst>
              <a:ext uri="{FF2B5EF4-FFF2-40B4-BE49-F238E27FC236}">
                <a16:creationId xmlns:a16="http://schemas.microsoft.com/office/drawing/2014/main" id="{9762ECD7-5357-8164-06EB-89DFDDA82940}"/>
              </a:ext>
            </a:extLst>
          </p:cNvPr>
          <p:cNvSpPr>
            <a:spLocks noGrp="1"/>
          </p:cNvSpPr>
          <p:nvPr>
            <p:ph type="sldNum" sz="quarter" idx="12"/>
          </p:nvPr>
        </p:nvSpPr>
        <p:spPr/>
        <p:txBody>
          <a:bodyPr/>
          <a:lstStyle/>
          <a:p>
            <a:fld id="{C0A75620-F3D8-4140-B583-EC592D52B7F3}" type="slidenum">
              <a:rPr lang="it-IT" noProof="0" smtClean="0"/>
              <a:pPr/>
              <a:t>138</a:t>
            </a:fld>
            <a:endParaRPr lang="it-IT" noProof="0"/>
          </a:p>
        </p:txBody>
      </p:sp>
      <p:sp>
        <p:nvSpPr>
          <p:cNvPr id="5" name="Segnaposto piè di pagina 4">
            <a:extLst>
              <a:ext uri="{FF2B5EF4-FFF2-40B4-BE49-F238E27FC236}">
                <a16:creationId xmlns:a16="http://schemas.microsoft.com/office/drawing/2014/main" id="{87F879CD-C564-958E-B4C8-2EEC4CDF287A}"/>
              </a:ext>
            </a:extLst>
          </p:cNvPr>
          <p:cNvSpPr>
            <a:spLocks noGrp="1"/>
          </p:cNvSpPr>
          <p:nvPr>
            <p:ph type="ftr" sz="quarter" idx="11"/>
          </p:nvPr>
        </p:nvSpPr>
        <p:spPr>
          <a:xfrm>
            <a:off x="0" y="6492875"/>
            <a:ext cx="4114800" cy="365125"/>
          </a:xfrm>
        </p:spPr>
        <p:txBody>
          <a:bodyPr/>
          <a:lstStyle/>
          <a:p>
            <a:r>
              <a:rPr lang="it-IT" noProof="0"/>
              <a:t>Consiglio regionale della Calabria - XI Legislatura </a:t>
            </a:r>
          </a:p>
        </p:txBody>
      </p:sp>
      <p:sp>
        <p:nvSpPr>
          <p:cNvPr id="6" name="Rectangle 1">
            <a:extLst>
              <a:ext uri="{FF2B5EF4-FFF2-40B4-BE49-F238E27FC236}">
                <a16:creationId xmlns:a16="http://schemas.microsoft.com/office/drawing/2014/main" id="{5D46A275-09F5-F0F7-F2F2-D2965A146C79}"/>
              </a:ext>
            </a:extLst>
          </p:cNvPr>
          <p:cNvSpPr txBox="1">
            <a:spLocks/>
          </p:cNvSpPr>
          <p:nvPr/>
        </p:nvSpPr>
        <p:spPr>
          <a:xfrm>
            <a:off x="3048"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defRPr/>
            </a:pPr>
            <a:r>
              <a:rPr lang="it-IT" sz="3600" b="1" noProof="0">
                <a:solidFill>
                  <a:schemeClr val="bg1"/>
                </a:solidFill>
                <a:latin typeface="Aptos" panose="020B0004020202020204" pitchFamily="34" charset="0"/>
              </a:rPr>
              <a:t>Commissioni consiliari</a:t>
            </a:r>
          </a:p>
          <a:p>
            <a:pPr lvl="0" algn="ctr">
              <a:defRPr/>
            </a:pPr>
            <a:r>
              <a:rPr lang="it-IT" sz="1600" noProof="0">
                <a:solidFill>
                  <a:schemeClr val="bg1"/>
                </a:solidFill>
              </a:rPr>
              <a:t>(variazioni intervenute)</a:t>
            </a:r>
            <a:endParaRPr lang="it-IT" sz="1600" b="1" noProof="0">
              <a:solidFill>
                <a:schemeClr val="bg1"/>
              </a:solidFill>
              <a:latin typeface="Aptos" panose="020B0004020202020204" pitchFamily="34" charset="0"/>
            </a:endParaRPr>
          </a:p>
        </p:txBody>
      </p:sp>
    </p:spTree>
    <p:extLst>
      <p:ext uri="{BB962C8B-B14F-4D97-AF65-F5344CB8AC3E}">
        <p14:creationId xmlns:p14="http://schemas.microsoft.com/office/powerpoint/2010/main" val="1584123230"/>
      </p:ext>
    </p:extLst>
  </p:cSld>
  <p:clrMapOvr>
    <a:masterClrMapping/>
  </p:clrMapOvr>
  <mc:AlternateContent xmlns:mc="http://schemas.openxmlformats.org/markup-compatibility/2006" xmlns:p14="http://schemas.microsoft.com/office/powerpoint/2010/main">
    <mc:Choice Requires="p14">
      <p:transition spd="slow" p14:dur="2000" advTm="1432"/>
    </mc:Choice>
    <mc:Fallback xmlns="">
      <p:transition spd="slow" advTm="1432"/>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E6182-4675-024B-7457-6A743C27B81B}"/>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243DD161-9BDE-B17F-561F-B07E8467E1BE}"/>
              </a:ext>
            </a:extLst>
          </p:cNvPr>
          <p:cNvGraphicFramePr>
            <a:graphicFrameLocks noGrp="1"/>
          </p:cNvGraphicFramePr>
          <p:nvPr>
            <p:extLst>
              <p:ext uri="{D42A27DB-BD31-4B8C-83A1-F6EECF244321}">
                <p14:modId xmlns:p14="http://schemas.microsoft.com/office/powerpoint/2010/main" val="3017031187"/>
              </p:ext>
            </p:extLst>
          </p:nvPr>
        </p:nvGraphicFramePr>
        <p:xfrm>
          <a:off x="1269658" y="1252813"/>
          <a:ext cx="9652683" cy="3971331"/>
        </p:xfrm>
        <a:graphic>
          <a:graphicData uri="http://schemas.openxmlformats.org/drawingml/2006/table">
            <a:tbl>
              <a:tblPr bandCol="1">
                <a:tableStyleId>{3C2FFA5D-87B4-456A-9821-1D502468CF0F}</a:tableStyleId>
              </a:tblPr>
              <a:tblGrid>
                <a:gridCol w="1101453">
                  <a:extLst>
                    <a:ext uri="{9D8B030D-6E8A-4147-A177-3AD203B41FA5}">
                      <a16:colId xmlns:a16="http://schemas.microsoft.com/office/drawing/2014/main" val="1080097925"/>
                    </a:ext>
                  </a:extLst>
                </a:gridCol>
                <a:gridCol w="1466938">
                  <a:extLst>
                    <a:ext uri="{9D8B030D-6E8A-4147-A177-3AD203B41FA5}">
                      <a16:colId xmlns:a16="http://schemas.microsoft.com/office/drawing/2014/main" val="932494729"/>
                    </a:ext>
                  </a:extLst>
                </a:gridCol>
                <a:gridCol w="1496291">
                  <a:extLst>
                    <a:ext uri="{9D8B030D-6E8A-4147-A177-3AD203B41FA5}">
                      <a16:colId xmlns:a16="http://schemas.microsoft.com/office/drawing/2014/main" val="3289243178"/>
                    </a:ext>
                  </a:extLst>
                </a:gridCol>
                <a:gridCol w="1413164">
                  <a:extLst>
                    <a:ext uri="{9D8B030D-6E8A-4147-A177-3AD203B41FA5}">
                      <a16:colId xmlns:a16="http://schemas.microsoft.com/office/drawing/2014/main" val="3932465873"/>
                    </a:ext>
                  </a:extLst>
                </a:gridCol>
                <a:gridCol w="1403927">
                  <a:extLst>
                    <a:ext uri="{9D8B030D-6E8A-4147-A177-3AD203B41FA5}">
                      <a16:colId xmlns:a16="http://schemas.microsoft.com/office/drawing/2014/main" val="2967879969"/>
                    </a:ext>
                  </a:extLst>
                </a:gridCol>
                <a:gridCol w="1385454">
                  <a:extLst>
                    <a:ext uri="{9D8B030D-6E8A-4147-A177-3AD203B41FA5}">
                      <a16:colId xmlns:a16="http://schemas.microsoft.com/office/drawing/2014/main" val="996326316"/>
                    </a:ext>
                  </a:extLst>
                </a:gridCol>
                <a:gridCol w="1385456">
                  <a:extLst>
                    <a:ext uri="{9D8B030D-6E8A-4147-A177-3AD203B41FA5}">
                      <a16:colId xmlns:a16="http://schemas.microsoft.com/office/drawing/2014/main" val="4197707783"/>
                    </a:ext>
                  </a:extLst>
                </a:gridCol>
              </a:tblGrid>
              <a:tr h="549247">
                <a:tc>
                  <a:txBody>
                    <a:bodyPr/>
                    <a:lstStyle/>
                    <a:p>
                      <a:pPr algn="ctr">
                        <a:lnSpc>
                          <a:spcPct val="100000"/>
                        </a:lnSpc>
                        <a:spcAft>
                          <a:spcPts val="0"/>
                        </a:spcAft>
                        <a:buNone/>
                      </a:pPr>
                      <a:r>
                        <a:rPr lang="it-IT" sz="900" b="1" kern="1200" cap="none" spc="0" noProof="0">
                          <a:ln w="0"/>
                          <a:solidFill>
                            <a:schemeClr val="bg1"/>
                          </a:solidFill>
                          <a:effectLst/>
                        </a:rPr>
                        <a:t>Carica</a:t>
                      </a: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900" b="1" kern="1200" cap="none" spc="30" noProof="0">
                          <a:solidFill>
                            <a:schemeClr val="tx1"/>
                          </a:solidFill>
                          <a:effectLst/>
                        </a:rPr>
                        <a:t>1^ COMMISSIONE </a:t>
                      </a:r>
                      <a:endParaRPr lang="it-IT" sz="900" b="1" kern="100" cap="none" spc="30" noProof="0">
                        <a:solidFill>
                          <a:schemeClr val="tx1"/>
                        </a:solidFill>
                        <a:effectLst/>
                      </a:endParaRPr>
                    </a:p>
                    <a:p>
                      <a:pPr algn="ctr">
                        <a:lnSpc>
                          <a:spcPct val="100000"/>
                        </a:lnSpc>
                        <a:spcAft>
                          <a:spcPts val="0"/>
                        </a:spcAft>
                        <a:buNone/>
                      </a:pPr>
                      <a:r>
                        <a:rPr lang="it-IT" sz="900" b="1" kern="1200" cap="none" spc="30" noProof="0">
                          <a:solidFill>
                            <a:schemeClr val="tx1"/>
                          </a:solidFill>
                          <a:effectLst/>
                        </a:rPr>
                        <a:t> Affari istituzionali, affari generali e normativa elettorale</a:t>
                      </a:r>
                      <a:endParaRPr lang="it-IT" sz="900" b="1" kern="100" cap="none" spc="0" noProof="0">
                        <a:solidFill>
                          <a:srgbClr val="FF0000"/>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2^ COMMISSIONE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 Bilancio, programmazione economica e attività produttive,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affari dell'Unione europea e relazioni con l'estero</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it-IT" sz="900" noProof="0">
                        <a:latin typeface="+mn-lt"/>
                      </a:endParaRP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3^ COMMISSIONE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 Sanità, Attività sociali, culturali e formative</a:t>
                      </a:r>
                      <a:endParaRPr lang="it-IT" sz="900" noProof="0">
                        <a:latin typeface="+mn-lt"/>
                      </a:endParaRP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4^ COMMISSIONE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Assetto e utilizzazione del territorio e protezione dell’ambiente</a:t>
                      </a: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5^ COMMISIONE</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Riforme</a:t>
                      </a: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6^ COMMISSIONE</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Agricoltura e foreste, consorzi di bonifica, turismo, commercio, risorse naturali, sport e politiche giovanili</a:t>
                      </a: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rgbClr val="000000"/>
                          </a:solidFill>
                          <a:effectLst/>
                        </a:rPr>
                        <a:t>RASO Pietro</a:t>
                      </a:r>
                    </a:p>
                    <a:p>
                      <a:pPr marR="54610" algn="ctr">
                        <a:lnSpc>
                          <a:spcPct val="100000"/>
                        </a:lnSpc>
                        <a:spcAft>
                          <a:spcPts val="0"/>
                        </a:spcAft>
                        <a:buNone/>
                      </a:pPr>
                      <a:r>
                        <a:rPr lang="it-IT" sz="900" b="1" u="none" strike="noStrike" noProof="0">
                          <a:solidFill>
                            <a:srgbClr val="000000"/>
                          </a:solidFill>
                          <a:effectLst/>
                        </a:rPr>
                        <a:t>(Lega Salvini)</a:t>
                      </a:r>
                      <a:endParaRPr lang="it-IT" sz="900" b="1" i="0" u="none" strike="noStrike" noProof="0">
                        <a:solidFill>
                          <a:srgbClr val="000000"/>
                        </a:solidFill>
                        <a:effectLst/>
                        <a:latin typeface="+mn-lt"/>
                      </a:endParaRPr>
                    </a:p>
                  </a:txBody>
                  <a:tcPr marL="6450" marR="461" marT="461"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NERI Giuseppe</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(Fratelli d’Italia)</a:t>
                      </a:r>
                      <a:endParaRPr lang="it-IT" sz="900" b="1" kern="1200" cap="none" spc="0" noProof="0">
                        <a:solidFill>
                          <a:schemeClr val="tx1"/>
                        </a:solidFill>
                        <a:latin typeface="+mn-lt"/>
                        <a:ea typeface="+mn-ea"/>
                        <a:cs typeface="+mn-cs"/>
                      </a:endParaRPr>
                    </a:p>
                  </a:txBody>
                  <a:tcPr marL="836" marR="60" marT="60" marB="0" anchor="ctr"/>
                </a:tc>
                <a:tc>
                  <a:txBody>
                    <a:bodyPr/>
                    <a:lstStyle/>
                    <a:p>
                      <a:pPr marR="54610" algn="ctr">
                        <a:lnSpc>
                          <a:spcPct val="100000"/>
                        </a:lnSpc>
                        <a:spcAft>
                          <a:spcPts val="0"/>
                        </a:spcAft>
                        <a:buNone/>
                      </a:pPr>
                      <a:r>
                        <a:rPr lang="it-IT" sz="900" b="1" cap="none" spc="0" noProof="0">
                          <a:solidFill>
                            <a:schemeClr val="tx1"/>
                          </a:solidFill>
                        </a:rPr>
                        <a:t>ESPOSITO Sinibaldo</a:t>
                      </a:r>
                    </a:p>
                    <a:p>
                      <a:pPr marR="54610" algn="ctr">
                        <a:lnSpc>
                          <a:spcPct val="100000"/>
                        </a:lnSpc>
                        <a:spcAft>
                          <a:spcPts val="0"/>
                        </a:spcAft>
                        <a:buNone/>
                      </a:pPr>
                      <a:r>
                        <a:rPr lang="it-IT" sz="900" b="1" cap="none" spc="0" noProof="0">
                          <a:solidFill>
                            <a:schemeClr val="tx1"/>
                          </a:solidFill>
                        </a:rPr>
                        <a:t>(Casa delle Libertà)</a:t>
                      </a:r>
                      <a:endParaRPr lang="it-IT" sz="900" b="1" cap="none" spc="0" noProof="0">
                        <a:solidFill>
                          <a:schemeClr val="tx1"/>
                        </a:solidFill>
                        <a:latin typeface="+mn-lt"/>
                      </a:endParaRPr>
                    </a:p>
                  </a:txBody>
                  <a:tcPr marL="2941" marR="2941" marT="2941" marB="0" anchor="ctr"/>
                </a:tc>
                <a:tc>
                  <a:txBody>
                    <a:bodyPr/>
                    <a:lstStyle/>
                    <a:p>
                      <a:pPr marR="54610" algn="ctr">
                        <a:lnSpc>
                          <a:spcPct val="100000"/>
                        </a:lnSpc>
                        <a:spcAft>
                          <a:spcPts val="0"/>
                        </a:spcAft>
                        <a:buNone/>
                      </a:pPr>
                      <a:r>
                        <a:rPr lang="it-IT" sz="900" b="1" u="none" strike="noStrike" noProof="0">
                          <a:solidFill>
                            <a:srgbClr val="000000"/>
                          </a:solidFill>
                          <a:effectLst/>
                        </a:rPr>
                        <a:t>CAPUTO Pierluigi</a:t>
                      </a:r>
                    </a:p>
                    <a:p>
                      <a:pPr marR="54610" algn="ctr">
                        <a:lnSpc>
                          <a:spcPct val="100000"/>
                        </a:lnSpc>
                        <a:spcAft>
                          <a:spcPts val="0"/>
                        </a:spcAft>
                        <a:buNone/>
                      </a:pPr>
                      <a:r>
                        <a:rPr lang="it-IT" sz="900" b="1" u="none" strike="noStrike" noProof="0">
                          <a:solidFill>
                            <a:srgbClr val="000000"/>
                          </a:solidFill>
                          <a:effectLst/>
                        </a:rPr>
                        <a:t>(Jole Santelli Presidente)</a:t>
                      </a:r>
                    </a:p>
                    <a:p>
                      <a:pPr marL="0" marR="54610" lvl="0" indent="0" algn="ctr" defTabSz="914400" rtl="0" eaLnBrk="1" fontAlgn="auto" latinLnBrk="0" hangingPunct="1">
                        <a:lnSpc>
                          <a:spcPct val="100000"/>
                        </a:lnSpc>
                        <a:spcBef>
                          <a:spcPts val="0"/>
                        </a:spcBef>
                        <a:spcAft>
                          <a:spcPts val="0"/>
                        </a:spcAft>
                        <a:buClrTx/>
                        <a:buSzTx/>
                        <a:buFontTx/>
                        <a:buNone/>
                        <a:tabLst/>
                        <a:defRPr/>
                      </a:pPr>
                      <a:endParaRPr lang="it-IT" sz="900" b="1" cap="none" spc="0" noProof="0">
                        <a:solidFill>
                          <a:srgbClr val="FF0000"/>
                        </a:solidFill>
                        <a:latin typeface="+mn-lt"/>
                      </a:endParaRPr>
                    </a:p>
                  </a:txBody>
                  <a:tcPr marL="6450" marR="461" marT="461" marB="0" anchor="ctr"/>
                </a:tc>
                <a:tc>
                  <a:txBody>
                    <a:bodyPr/>
                    <a:lstStyle/>
                    <a:p>
                      <a:pPr algn="ctr" rtl="0" fontAlgn="ctr"/>
                      <a:r>
                        <a:rPr lang="it-IT" sz="900" b="1" u="none" strike="noStrike" noProof="0">
                          <a:solidFill>
                            <a:srgbClr val="000000"/>
                          </a:solidFill>
                          <a:effectLst/>
                        </a:rPr>
                        <a:t>SAINATO Raffaele</a:t>
                      </a:r>
                    </a:p>
                    <a:p>
                      <a:pPr algn="ctr" rtl="0" fontAlgn="ctr"/>
                      <a:r>
                        <a:rPr lang="it-IT" sz="900" b="1" u="none" strike="noStrike" noProof="0">
                          <a:solidFill>
                            <a:srgbClr val="000000"/>
                          </a:solidFill>
                          <a:effectLst/>
                        </a:rPr>
                        <a:t>(Fratelli d’Italia)</a:t>
                      </a:r>
                    </a:p>
                    <a:p>
                      <a:pPr marL="0" marR="54610" lvl="0" indent="0" algn="ctr" defTabSz="914400" rtl="0" eaLnBrk="1" fontAlgn="auto" latinLnBrk="0" hangingPunct="1">
                        <a:lnSpc>
                          <a:spcPct val="100000"/>
                        </a:lnSpc>
                        <a:spcBef>
                          <a:spcPts val="0"/>
                        </a:spcBef>
                        <a:spcAft>
                          <a:spcPts val="0"/>
                        </a:spcAft>
                        <a:buClrTx/>
                        <a:buSzTx/>
                        <a:buFontTx/>
                        <a:buNone/>
                        <a:tabLst/>
                        <a:defRPr/>
                      </a:pPr>
                      <a:endParaRPr lang="it-IT" sz="900" b="1" cap="none" spc="0" noProof="0">
                        <a:solidFill>
                          <a:srgbClr val="FF0000"/>
                        </a:solidFill>
                        <a:latin typeface="+mn-lt"/>
                      </a:endParaRPr>
                    </a:p>
                  </a:txBody>
                  <a:tcPr marL="6450" marR="461" marT="461" marB="0" anchor="ctr"/>
                </a:tc>
                <a:tc>
                  <a:txBody>
                    <a:bodyPr/>
                    <a:lstStyle/>
                    <a:p>
                      <a:pPr marR="54610" algn="ctr">
                        <a:lnSpc>
                          <a:spcPct val="100000"/>
                        </a:lnSpc>
                        <a:spcAft>
                          <a:spcPts val="0"/>
                        </a:spcAft>
                        <a:buNone/>
                      </a:pPr>
                      <a:r>
                        <a:rPr lang="it-IT" sz="900" b="1" u="none" strike="noStrike" noProof="0">
                          <a:solidFill>
                            <a:srgbClr val="000000"/>
                          </a:solidFill>
                          <a:effectLst/>
                        </a:rPr>
                        <a:t>MOLINARO Pietro Santo</a:t>
                      </a:r>
                    </a:p>
                    <a:p>
                      <a:pPr marR="54610" algn="ctr">
                        <a:lnSpc>
                          <a:spcPct val="100000"/>
                        </a:lnSpc>
                        <a:spcAft>
                          <a:spcPts val="0"/>
                        </a:spcAft>
                        <a:buNone/>
                      </a:pPr>
                      <a:r>
                        <a:rPr lang="it-IT" sz="900" b="1" u="none" strike="noStrike" noProof="0">
                          <a:solidFill>
                            <a:srgbClr val="000000"/>
                          </a:solidFill>
                          <a:effectLst/>
                        </a:rPr>
                        <a:t>(Lega Salvini)</a:t>
                      </a:r>
                    </a:p>
                    <a:p>
                      <a:pPr marL="0" marR="54610" lvl="0" indent="0" algn="ctr" defTabSz="914400" rtl="0" eaLnBrk="1" fontAlgn="auto" latinLnBrk="0" hangingPunct="1">
                        <a:lnSpc>
                          <a:spcPct val="100000"/>
                        </a:lnSpc>
                        <a:spcBef>
                          <a:spcPts val="0"/>
                        </a:spcBef>
                        <a:spcAft>
                          <a:spcPts val="0"/>
                        </a:spcAft>
                        <a:buClrTx/>
                        <a:buSzTx/>
                        <a:buFontTx/>
                        <a:buNone/>
                        <a:tabLst/>
                        <a:defRPr/>
                      </a:pPr>
                      <a:endParaRPr lang="it-IT" sz="900" b="1" cap="none" spc="0" noProof="0">
                        <a:solidFill>
                          <a:srgbClr val="FF0000"/>
                        </a:solidFill>
                        <a:latin typeface="+mn-lt"/>
                      </a:endParaRPr>
                    </a:p>
                  </a:txBody>
                  <a:tcPr marL="6450" marR="461" marT="461"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900" b="1" kern="1200" cap="none" spc="0" noProof="0">
                          <a:ln w="0"/>
                          <a:solidFill>
                            <a:schemeClr val="bg1"/>
                          </a:solidFill>
                          <a:effectLst/>
                        </a:rPr>
                        <a:t>VICE 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cap="none" spc="0" noProof="0">
                          <a:solidFill>
                            <a:schemeClr val="tx1"/>
                          </a:solidFill>
                        </a:rPr>
                        <a:t>AIETA Giuseppe</a:t>
                      </a:r>
                    </a:p>
                    <a:p>
                      <a:pPr marR="54610" algn="ctr">
                        <a:lnSpc>
                          <a:spcPct val="100000"/>
                        </a:lnSpc>
                        <a:spcAft>
                          <a:spcPts val="0"/>
                        </a:spcAft>
                        <a:buNone/>
                      </a:pPr>
                      <a:r>
                        <a:rPr lang="it-IT" sz="900" b="1" cap="none" spc="0" noProof="0">
                          <a:solidFill>
                            <a:schemeClr val="tx1"/>
                          </a:solidFill>
                        </a:rPr>
                        <a:t>(Democratici Progressisti – Calabria)</a:t>
                      </a:r>
                    </a:p>
                    <a:p>
                      <a:pPr marR="54610" algn="ctr">
                        <a:lnSpc>
                          <a:spcPct val="100000"/>
                        </a:lnSpc>
                        <a:spcAft>
                          <a:spcPts val="0"/>
                        </a:spcAft>
                        <a:buNone/>
                      </a:pPr>
                      <a:endParaRPr lang="it-IT" sz="900" b="1" cap="none" spc="0" noProof="0">
                        <a:solidFill>
                          <a:srgbClr val="FF0000"/>
                        </a:solidFill>
                        <a:latin typeface="+mn-lt"/>
                      </a:endParaRPr>
                    </a:p>
                  </a:txBody>
                  <a:tcPr marL="0" marR="461" marT="461"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SCULCO Flora</a:t>
                      </a:r>
                    </a:p>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cap="none" spc="0" noProof="0">
                          <a:solidFill>
                            <a:schemeClr val="tx1"/>
                          </a:solidFill>
                        </a:rPr>
                        <a:t>(Democratici Progressisti – Calabria)</a:t>
                      </a:r>
                    </a:p>
                    <a:p>
                      <a:pPr marL="0" marR="54610" lvl="0" indent="0" algn="ctr" defTabSz="914400" rtl="0" eaLnBrk="1" fontAlgn="ctr" latinLnBrk="0" hangingPunct="1">
                        <a:lnSpc>
                          <a:spcPct val="100000"/>
                        </a:lnSpc>
                        <a:spcBef>
                          <a:spcPts val="0"/>
                        </a:spcBef>
                        <a:spcAft>
                          <a:spcPts val="0"/>
                        </a:spcAft>
                        <a:buClrTx/>
                        <a:buSzTx/>
                        <a:buFontTx/>
                        <a:buNone/>
                        <a:tabLst/>
                        <a:defRPr/>
                      </a:pPr>
                      <a:endParaRPr lang="it-IT" sz="900" b="1" cap="none" spc="0" noProof="0">
                        <a:solidFill>
                          <a:srgbClr val="FF0000"/>
                        </a:solidFill>
                        <a:latin typeface="+mn-lt"/>
                      </a:endParaRPr>
                    </a:p>
                  </a:txBody>
                  <a:tcPr marL="0" marR="60" marT="60" marB="0" anchor="ctr"/>
                </a:tc>
                <a:tc>
                  <a:txBody>
                    <a:bodyPr/>
                    <a:lstStyle/>
                    <a:p>
                      <a:pPr algn="ctr" fontAlgn="ctr"/>
                      <a:r>
                        <a:rPr lang="it-IT" sz="900" b="1" u="none" strike="noStrike" noProof="0">
                          <a:solidFill>
                            <a:srgbClr val="000000"/>
                          </a:solidFill>
                          <a:effectLst/>
                        </a:rPr>
                        <a:t>NOTARANGELO Libero</a:t>
                      </a:r>
                    </a:p>
                    <a:p>
                      <a:pPr algn="ctr" fontAlgn="ctr"/>
                      <a:r>
                        <a:rPr lang="it-IT" sz="900" b="1" u="none" strike="noStrike" noProof="0">
                          <a:solidFill>
                            <a:srgbClr val="000000"/>
                          </a:solidFill>
                          <a:effectLst/>
                        </a:rPr>
                        <a:t>(Partito Democratico)</a:t>
                      </a:r>
                      <a:endParaRPr lang="it-IT" sz="900" b="1" i="0" u="none" strike="noStrike" noProof="0">
                        <a:solidFill>
                          <a:srgbClr val="000000"/>
                        </a:solidFill>
                        <a:effectLst/>
                        <a:latin typeface="+mn-lt"/>
                      </a:endParaRPr>
                    </a:p>
                  </a:txBody>
                  <a:tcPr marL="2941" marR="2941" marT="2941" marB="0" anchor="ctr"/>
                </a:tc>
                <a:tc>
                  <a:txBody>
                    <a:bodyPr/>
                    <a:lstStyle/>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ANASTASI Marcello</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(Io Resto in Calabria)</a:t>
                      </a:r>
                      <a:endParaRPr lang="it-IT" sz="900" b="1" cap="none" spc="0" noProof="0">
                        <a:solidFill>
                          <a:srgbClr val="FF0000"/>
                        </a:solidFill>
                        <a:latin typeface="+mn-lt"/>
                      </a:endParaRPr>
                    </a:p>
                  </a:txBody>
                  <a:tcPr marL="0" marR="461" marT="461" marB="0" anchor="ctr"/>
                </a:tc>
                <a:tc>
                  <a:txBody>
                    <a:bodyPr/>
                    <a:lstStyle/>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ANASTASI Marcello</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(Io Resto in Calabria)</a:t>
                      </a:r>
                      <a:endParaRPr lang="it-IT" sz="900" b="1" cap="none" spc="0" noProof="0">
                        <a:solidFill>
                          <a:srgbClr val="FF0000"/>
                        </a:solidFill>
                        <a:latin typeface="+mn-lt"/>
                      </a:endParaRPr>
                    </a:p>
                  </a:txBody>
                  <a:tcPr marL="0" marR="461" marT="461" marB="0" anchor="ctr"/>
                </a:tc>
                <a:tc>
                  <a:txBody>
                    <a:bodyPr/>
                    <a:lstStyle/>
                    <a:p>
                      <a:pPr marR="54610" algn="ctr">
                        <a:lnSpc>
                          <a:spcPct val="100000"/>
                        </a:lnSpc>
                        <a:spcAft>
                          <a:spcPts val="0"/>
                        </a:spcAft>
                        <a:buNone/>
                      </a:pPr>
                      <a:r>
                        <a:rPr lang="it-IT" sz="900" b="1" cap="none" spc="0" noProof="0">
                          <a:solidFill>
                            <a:schemeClr val="tx1"/>
                          </a:solidFill>
                        </a:rPr>
                        <a:t>TASSONE Luigi</a:t>
                      </a:r>
                    </a:p>
                    <a:p>
                      <a:pPr marR="54610" algn="ctr">
                        <a:lnSpc>
                          <a:spcPct val="100000"/>
                        </a:lnSpc>
                        <a:spcAft>
                          <a:spcPts val="0"/>
                        </a:spcAft>
                        <a:buNone/>
                      </a:pPr>
                      <a:r>
                        <a:rPr lang="it-IT" sz="900" b="1" cap="none" spc="0" noProof="0">
                          <a:solidFill>
                            <a:schemeClr val="tx1"/>
                          </a:solidFill>
                        </a:rPr>
                        <a:t>(Partito Democratico)</a:t>
                      </a:r>
                      <a:endParaRPr lang="it-IT" sz="900" b="1" cap="none" spc="0" noProof="0">
                        <a:solidFill>
                          <a:schemeClr val="tx1"/>
                        </a:solidFill>
                        <a:latin typeface="+mn-lt"/>
                      </a:endParaRPr>
                    </a:p>
                  </a:txBody>
                  <a:tcPr marL="0" marR="461" marT="461"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900" b="1" kern="1200" cap="none" spc="0" noProof="0">
                          <a:ln w="0"/>
                          <a:solidFill>
                            <a:schemeClr val="bg1"/>
                          </a:solidFill>
                          <a:effectLst/>
                        </a:rPr>
                        <a:t>SEGRETARIO</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cap="none" spc="0" noProof="0">
                          <a:solidFill>
                            <a:schemeClr val="tx1"/>
                          </a:solidFill>
                        </a:rPr>
                        <a:t>CRINO’ Giacomo Pietro</a:t>
                      </a:r>
                    </a:p>
                    <a:p>
                      <a:pPr marR="54610" algn="ctr">
                        <a:lnSpc>
                          <a:spcPct val="100000"/>
                        </a:lnSpc>
                        <a:spcAft>
                          <a:spcPts val="0"/>
                        </a:spcAft>
                        <a:buNone/>
                      </a:pPr>
                      <a:r>
                        <a:rPr lang="it-IT" sz="900" b="1" cap="none" spc="0" noProof="0">
                          <a:solidFill>
                            <a:schemeClr val="tx1"/>
                          </a:solidFill>
                        </a:rPr>
                        <a:t>(Casa delle Libertà)</a:t>
                      </a:r>
                      <a:endParaRPr lang="it-IT" sz="900" b="1" cap="none" spc="0" noProof="0">
                        <a:solidFill>
                          <a:schemeClr val="tx1"/>
                        </a:solidFill>
                        <a:latin typeface="+mn-lt"/>
                      </a:endParaRPr>
                    </a:p>
                  </a:txBody>
                  <a:tcPr marL="6450" marR="461" marT="461" marB="0" anchor="ctr"/>
                </a:tc>
                <a:tc>
                  <a:txBody>
                    <a:bodyPr/>
                    <a:lstStyle/>
                    <a:p>
                      <a:pPr marR="54610" algn="ctr">
                        <a:lnSpc>
                          <a:spcPct val="100000"/>
                        </a:lnSpc>
                        <a:spcAft>
                          <a:spcPts val="0"/>
                        </a:spcAft>
                        <a:buNone/>
                      </a:pPr>
                      <a:r>
                        <a:rPr lang="it-IT" sz="900" b="1" u="none" strike="noStrike" noProof="0">
                          <a:solidFill>
                            <a:srgbClr val="000000"/>
                          </a:solidFill>
                          <a:effectLst/>
                        </a:rPr>
                        <a:t>PARIS Nicola</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(Misto)</a:t>
                      </a:r>
                      <a:endParaRPr lang="it-IT" sz="900" b="1" i="0" u="none" strike="noStrike" noProof="0">
                        <a:solidFill>
                          <a:srgbClr val="000000"/>
                        </a:solidFill>
                        <a:effectLst/>
                        <a:latin typeface="+mn-lt"/>
                      </a:endParaRPr>
                    </a:p>
                  </a:txBody>
                  <a:tcPr marL="836" marR="60" marT="60" marB="0" anchor="ctr"/>
                </a:tc>
                <a:tc>
                  <a:txBody>
                    <a:bodyPr/>
                    <a:lstStyle/>
                    <a:p>
                      <a:pPr algn="ctr" rtl="0" fontAlgn="ctr"/>
                      <a:r>
                        <a:rPr lang="it-IT" sz="900" b="1" u="none" strike="noStrike" noProof="0">
                          <a:solidFill>
                            <a:srgbClr val="000000"/>
                          </a:solidFill>
                          <a:effectLst/>
                        </a:rPr>
                        <a:t>SAINATO Raffaele</a:t>
                      </a:r>
                    </a:p>
                    <a:p>
                      <a:pPr algn="ctr" rtl="0" fontAlgn="ctr"/>
                      <a:r>
                        <a:rPr lang="it-IT" sz="900" b="1" u="none" strike="noStrike" noProof="0">
                          <a:solidFill>
                            <a:srgbClr val="000000"/>
                          </a:solidFill>
                          <a:effectLst/>
                        </a:rPr>
                        <a:t>(Fratelli d’Italia)</a:t>
                      </a:r>
                      <a:endParaRPr lang="it-IT" sz="900" b="1" i="0" u="none" strike="noStrike" noProof="0">
                        <a:solidFill>
                          <a:srgbClr val="000000"/>
                        </a:solidFill>
                        <a:effectLst/>
                        <a:latin typeface="+mn-lt"/>
                      </a:endParaRPr>
                    </a:p>
                  </a:txBody>
                  <a:tcPr marL="2941" marR="2941" marT="2941" marB="0" anchor="ctr"/>
                </a:tc>
                <a:tc>
                  <a:txBody>
                    <a:bodyPr/>
                    <a:lstStyle/>
                    <a:p>
                      <a:pPr marR="54610" algn="ctr">
                        <a:lnSpc>
                          <a:spcPct val="100000"/>
                        </a:lnSpc>
                        <a:spcAft>
                          <a:spcPts val="0"/>
                        </a:spcAft>
                        <a:buNone/>
                      </a:pPr>
                      <a:r>
                        <a:rPr lang="it-IT" sz="900" b="1" u="none" strike="noStrike" noProof="0">
                          <a:solidFill>
                            <a:srgbClr val="000000"/>
                          </a:solidFill>
                          <a:effectLst/>
                        </a:rPr>
                        <a:t>RASO Pietro</a:t>
                      </a:r>
                    </a:p>
                    <a:p>
                      <a:pPr marR="54610" algn="ctr">
                        <a:lnSpc>
                          <a:spcPct val="100000"/>
                        </a:lnSpc>
                        <a:spcAft>
                          <a:spcPts val="0"/>
                        </a:spcAft>
                        <a:buNone/>
                      </a:pPr>
                      <a:r>
                        <a:rPr lang="it-IT" sz="900" b="1" u="none" strike="noStrike" noProof="0">
                          <a:solidFill>
                            <a:srgbClr val="000000"/>
                          </a:solidFill>
                          <a:effectLst/>
                        </a:rPr>
                        <a:t>(Lega Salvini)</a:t>
                      </a:r>
                    </a:p>
                    <a:p>
                      <a:pPr marL="0" marR="54610" lvl="0" indent="0" algn="ctr" defTabSz="914400" rtl="0" eaLnBrk="1" fontAlgn="auto" latinLnBrk="0" hangingPunct="1">
                        <a:lnSpc>
                          <a:spcPct val="100000"/>
                        </a:lnSpc>
                        <a:spcBef>
                          <a:spcPts val="0"/>
                        </a:spcBef>
                        <a:spcAft>
                          <a:spcPts val="0"/>
                        </a:spcAft>
                        <a:buClrTx/>
                        <a:buSzTx/>
                        <a:buFontTx/>
                        <a:buNone/>
                        <a:tabLst/>
                        <a:defRPr/>
                      </a:pPr>
                      <a:endParaRPr lang="it-IT" sz="900" b="1" cap="none" spc="0" noProof="0">
                        <a:solidFill>
                          <a:srgbClr val="FF0000"/>
                        </a:solidFill>
                        <a:latin typeface="+mn-lt"/>
                      </a:endParaRPr>
                    </a:p>
                  </a:txBody>
                  <a:tcPr marL="6450" marR="461" marT="461" marB="0" anchor="ctr"/>
                </a:tc>
                <a:tc>
                  <a:txBody>
                    <a:bodyPr/>
                    <a:lstStyle/>
                    <a:p>
                      <a:pPr marR="54610" algn="ctr">
                        <a:lnSpc>
                          <a:spcPct val="100000"/>
                        </a:lnSpc>
                        <a:spcAft>
                          <a:spcPts val="0"/>
                        </a:spcAft>
                        <a:buNone/>
                      </a:pPr>
                      <a:r>
                        <a:rPr lang="it-IT" sz="900" b="1" cap="none" spc="0" noProof="0">
                          <a:solidFill>
                            <a:schemeClr val="tx1"/>
                          </a:solidFill>
                        </a:rPr>
                        <a:t>ARRUZZOLO Giovanni</a:t>
                      </a:r>
                    </a:p>
                    <a:p>
                      <a:pPr marR="54610" algn="ctr">
                        <a:lnSpc>
                          <a:spcPct val="100000"/>
                        </a:lnSpc>
                        <a:spcAft>
                          <a:spcPts val="0"/>
                        </a:spcAft>
                        <a:buNone/>
                      </a:pPr>
                      <a:r>
                        <a:rPr lang="it-IT" sz="900" b="1" cap="none" spc="0" noProof="0">
                          <a:solidFill>
                            <a:schemeClr val="tx1"/>
                          </a:solidFill>
                        </a:rPr>
                        <a:t>(Forza Italia)</a:t>
                      </a:r>
                    </a:p>
                    <a:p>
                      <a:pPr marL="0" marR="54610" lvl="0" indent="0" algn="ctr" defTabSz="914400" rtl="0" eaLnBrk="1" fontAlgn="auto" latinLnBrk="0" hangingPunct="1">
                        <a:lnSpc>
                          <a:spcPct val="100000"/>
                        </a:lnSpc>
                        <a:spcBef>
                          <a:spcPts val="0"/>
                        </a:spcBef>
                        <a:spcAft>
                          <a:spcPts val="0"/>
                        </a:spcAft>
                        <a:buClrTx/>
                        <a:buSzTx/>
                        <a:buFontTx/>
                        <a:buNone/>
                        <a:tabLst/>
                        <a:defRPr/>
                      </a:pPr>
                      <a:endParaRPr lang="it-IT" sz="900" b="1" cap="none" spc="0" noProof="0">
                        <a:solidFill>
                          <a:srgbClr val="FF0000"/>
                        </a:solidFill>
                        <a:latin typeface="+mn-lt"/>
                      </a:endParaRPr>
                    </a:p>
                  </a:txBody>
                  <a:tcPr marL="6450" marR="461" marT="461" marB="0" anchor="ctr"/>
                </a:tc>
                <a:tc>
                  <a:txBody>
                    <a:bodyPr/>
                    <a:lstStyle/>
                    <a:p>
                      <a:pPr marR="54610" algn="ctr">
                        <a:lnSpc>
                          <a:spcPct val="100000"/>
                        </a:lnSpc>
                        <a:spcAft>
                          <a:spcPts val="0"/>
                        </a:spcAft>
                        <a:buNone/>
                      </a:pPr>
                      <a:r>
                        <a:rPr lang="it-IT" sz="900" b="1" cap="none" spc="0" noProof="0">
                          <a:solidFill>
                            <a:schemeClr val="tx1"/>
                          </a:solidFill>
                        </a:rPr>
                        <a:t>GIANNETTA Domenico</a:t>
                      </a:r>
                    </a:p>
                    <a:p>
                      <a:pPr marR="54610" algn="ctr">
                        <a:lnSpc>
                          <a:spcPct val="100000"/>
                        </a:lnSpc>
                        <a:spcAft>
                          <a:spcPts val="0"/>
                        </a:spcAft>
                        <a:buNone/>
                      </a:pPr>
                      <a:r>
                        <a:rPr lang="it-IT" sz="900" b="1" cap="none" spc="0" noProof="0">
                          <a:solidFill>
                            <a:schemeClr val="tx1"/>
                          </a:solidFill>
                        </a:rPr>
                        <a:t>(Forza Italia)</a:t>
                      </a:r>
                      <a:endParaRPr lang="it-IT" sz="900" b="1" cap="none" spc="0" noProof="0">
                        <a:solidFill>
                          <a:schemeClr val="tx1"/>
                        </a:solidFill>
                        <a:latin typeface="+mn-lt"/>
                      </a:endParaRPr>
                    </a:p>
                  </a:txBody>
                  <a:tcPr marL="6450" marR="461" marT="461" marB="0" anchor="ctr"/>
                </a:tc>
                <a:extLst>
                  <a:ext uri="{0D108BD9-81ED-4DB2-BD59-A6C34878D82A}">
                    <a16:rowId xmlns:a16="http://schemas.microsoft.com/office/drawing/2014/main" val="4270036789"/>
                  </a:ext>
                </a:extLst>
              </a:tr>
              <a:tr h="265195">
                <a:tc rowSpan="4">
                  <a:txBody>
                    <a:bodyPr/>
                    <a:lstStyle/>
                    <a:p>
                      <a:pPr algn="ctr">
                        <a:lnSpc>
                          <a:spcPct val="100000"/>
                        </a:lnSpc>
                        <a:spcAft>
                          <a:spcPts val="0"/>
                        </a:spcAft>
                        <a:buNone/>
                      </a:pPr>
                      <a:r>
                        <a:rPr lang="it-IT" sz="900" b="1" kern="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rgbClr val="000000"/>
                          </a:solidFill>
                          <a:effectLst/>
                        </a:rPr>
                        <a:t>NERI Giuseppe</a:t>
                      </a:r>
                    </a:p>
                    <a:p>
                      <a:pPr marR="54610" algn="ctr">
                        <a:lnSpc>
                          <a:spcPct val="100000"/>
                        </a:lnSpc>
                        <a:spcAft>
                          <a:spcPts val="0"/>
                        </a:spcAft>
                        <a:buNone/>
                      </a:pPr>
                      <a:r>
                        <a:rPr lang="it-IT" sz="900" b="1" u="none" strike="noStrike" noProof="0">
                          <a:solidFill>
                            <a:srgbClr val="000000"/>
                          </a:solidFill>
                          <a:effectLst/>
                        </a:rPr>
                        <a:t>(Fratelli d’Itala)</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BEVACQUA Domenico</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(Partito Democratico)</a:t>
                      </a:r>
                      <a:endParaRPr lang="it-IT" sz="900" b="1" kern="1200" cap="none" spc="0" noProof="0">
                        <a:solidFill>
                          <a:schemeClr val="tx1"/>
                        </a:solidFill>
                        <a:latin typeface="+mn-lt"/>
                        <a:ea typeface="+mn-ea"/>
                        <a:cs typeface="+mn-cs"/>
                      </a:endParaRPr>
                    </a:p>
                  </a:txBody>
                  <a:tcPr marL="836" marR="60" marT="60" marB="0" anchor="ctr"/>
                </a:tc>
                <a:tc>
                  <a:txBody>
                    <a:bodyPr/>
                    <a:lstStyle/>
                    <a:p>
                      <a:pPr algn="ctr" fontAlgn="ctr"/>
                      <a:r>
                        <a:rPr lang="it-IT" sz="900" b="1" u="none" strike="noStrike" noProof="0">
                          <a:solidFill>
                            <a:srgbClr val="000000"/>
                          </a:solidFill>
                          <a:effectLst/>
                        </a:rPr>
                        <a:t>GRAZIANO Giuseppe</a:t>
                      </a:r>
                    </a:p>
                    <a:p>
                      <a:pPr algn="ctr" fontAlgn="ctr"/>
                      <a:r>
                        <a:rPr lang="it-IT" sz="900" b="1" u="none" strike="noStrike" noProof="0">
                          <a:solidFill>
                            <a:srgbClr val="000000"/>
                          </a:solidFill>
                          <a:effectLst/>
                        </a:rPr>
                        <a:t>Unione di Centro (U.D.C.)</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PARIS Nicola</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(Misto)</a:t>
                      </a:r>
                      <a:endParaRPr lang="it-IT" sz="900" b="1" kern="1200" cap="none" spc="0" noProof="0">
                        <a:solidFill>
                          <a:schemeClr val="tx1"/>
                        </a:solidFill>
                        <a:latin typeface="+mn-lt"/>
                        <a:ea typeface="+mn-ea"/>
                        <a:cs typeface="+mn-cs"/>
                      </a:endParaRPr>
                    </a:p>
                  </a:txBody>
                  <a:tcPr marL="5919" marR="5919" marT="5919" marB="0" anchor="ctr"/>
                </a:tc>
                <a:tc>
                  <a:txBody>
                    <a:bodyPr/>
                    <a:lstStyle/>
                    <a:p>
                      <a:pPr algn="ctr" fontAlgn="ctr"/>
                      <a:r>
                        <a:rPr lang="it-IT" sz="900" b="1" kern="1200" cap="none" spc="0" noProof="0">
                          <a:solidFill>
                            <a:schemeClr val="tx1"/>
                          </a:solidFill>
                        </a:rPr>
                        <a:t>MINASI Clotilde</a:t>
                      </a:r>
                    </a:p>
                    <a:p>
                      <a:pPr algn="ctr" fontAlgn="ctr"/>
                      <a:r>
                        <a:rPr lang="it-IT" sz="900" b="1" kern="1200" cap="none" spc="0" noProof="0">
                          <a:solidFill>
                            <a:schemeClr val="tx1"/>
                          </a:solidFill>
                        </a:rPr>
                        <a:t>(Lega Salvini)</a:t>
                      </a:r>
                      <a:endParaRPr lang="it-IT" sz="900" b="1" kern="1200" cap="none" spc="0" noProof="0">
                        <a:solidFill>
                          <a:schemeClr val="tx1"/>
                        </a:solidFill>
                        <a:latin typeface="+mn-lt"/>
                        <a:ea typeface="+mn-ea"/>
                        <a:cs typeface="+mn-cs"/>
                      </a:endParaRPr>
                    </a:p>
                  </a:txBody>
                  <a:tcPr marL="5919" marR="5919" marT="5919" marB="0" anchor="ctr"/>
                </a:tc>
                <a:tc>
                  <a:txBody>
                    <a:bodyPr/>
                    <a:lstStyle/>
                    <a:p>
                      <a:pPr marR="54610" algn="ctr">
                        <a:lnSpc>
                          <a:spcPct val="100000"/>
                        </a:lnSpc>
                        <a:spcAft>
                          <a:spcPts val="0"/>
                        </a:spcAft>
                        <a:buNone/>
                      </a:pPr>
                      <a:r>
                        <a:rPr lang="it-IT" sz="900" b="1" cap="none" spc="0" noProof="0">
                          <a:solidFill>
                            <a:schemeClr val="tx1"/>
                          </a:solidFill>
                        </a:rPr>
                        <a:t>AIETA Giuseppe</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(Democratici Progressisti – Calabria)</a:t>
                      </a:r>
                      <a:endParaRPr lang="it-IT" sz="900" b="1" cap="none" spc="0" noProof="0">
                        <a:solidFill>
                          <a:schemeClr val="tx1"/>
                        </a:solidFill>
                        <a:latin typeface="+mn-lt"/>
                      </a:endParaRPr>
                    </a:p>
                  </a:txBody>
                  <a:tcPr marL="5919" marR="5919" marT="5919"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tc>
                <a:tc>
                  <a:txBody>
                    <a:bodyPr/>
                    <a:lstStyle/>
                    <a:p>
                      <a:pPr algn="ctr" fontAlgn="ctr"/>
                      <a:r>
                        <a:rPr lang="it-IT" sz="900" b="1" u="none" strike="noStrike" noProof="0">
                          <a:solidFill>
                            <a:srgbClr val="000000"/>
                          </a:solidFill>
                          <a:effectLst/>
                        </a:rPr>
                        <a:t>NOTARANGELO Libero</a:t>
                      </a:r>
                    </a:p>
                    <a:p>
                      <a:pPr algn="ctr" fontAlgn="ctr"/>
                      <a:r>
                        <a:rPr lang="it-IT" sz="900" b="1" u="none" strike="noStrike" noProof="0">
                          <a:solidFill>
                            <a:srgbClr val="000000"/>
                          </a:solidFill>
                          <a:effectLst/>
                        </a:rPr>
                        <a:t>(Partito Democratico)</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kern="1200" cap="none" spc="0" noProof="0">
                          <a:solidFill>
                            <a:schemeClr val="tx1"/>
                          </a:solidFill>
                        </a:rPr>
                        <a:t>MINASI Clotilde</a:t>
                      </a:r>
                    </a:p>
                    <a:p>
                      <a:pPr algn="ctr" fontAlgn="ctr"/>
                      <a:r>
                        <a:rPr lang="it-IT" sz="900" b="1" kern="1200" cap="none" spc="0" noProof="0">
                          <a:solidFill>
                            <a:schemeClr val="tx1"/>
                          </a:solidFill>
                        </a:rPr>
                        <a:t>(Lega Salvini)</a:t>
                      </a:r>
                      <a:endParaRPr lang="it-IT" sz="900" b="1" kern="1200" cap="none" spc="0" noProof="0">
                        <a:solidFill>
                          <a:schemeClr val="tx1"/>
                        </a:solidFill>
                        <a:latin typeface="+mn-lt"/>
                        <a:ea typeface="+mn-ea"/>
                        <a:cs typeface="+mn-cs"/>
                      </a:endParaRPr>
                    </a:p>
                  </a:txBody>
                  <a:tcPr marL="836" marR="60" marT="60" marB="0" anchor="ctr"/>
                </a:tc>
                <a:tc>
                  <a:txBody>
                    <a:bodyPr/>
                    <a:lstStyle/>
                    <a:p>
                      <a:pPr algn="ctr" fontAlgn="ctr"/>
                      <a:r>
                        <a:rPr lang="it-IT" sz="900" b="1" u="none" strike="noStrike" noProof="0">
                          <a:solidFill>
                            <a:srgbClr val="000000"/>
                          </a:solidFill>
                          <a:effectLst/>
                        </a:rPr>
                        <a:t>MANCUSO Filippo</a:t>
                      </a:r>
                    </a:p>
                    <a:p>
                      <a:pPr algn="ctr" fontAlgn="ctr"/>
                      <a:r>
                        <a:rPr lang="it-IT" sz="900" b="1" u="none" strike="noStrike" noProof="0">
                          <a:solidFill>
                            <a:srgbClr val="000000"/>
                          </a:solidFill>
                          <a:effectLst/>
                        </a:rPr>
                        <a:t>(Lega Salvini)</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PIETROPAOLO Flippo</a:t>
                      </a:r>
                    </a:p>
                    <a:p>
                      <a:pPr algn="ctr" fontAlgn="ctr"/>
                      <a:r>
                        <a:rPr lang="it-IT" sz="900" b="1" u="none" strike="noStrike" noProof="0">
                          <a:solidFill>
                            <a:srgbClr val="000000"/>
                          </a:solidFill>
                          <a:effectLst/>
                        </a:rPr>
                        <a:t>(Fratelli d’Italia)</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PARIS Nicola</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(Misto)</a:t>
                      </a:r>
                      <a:endParaRPr lang="it-IT" sz="900" b="1" kern="1200" cap="none" spc="0" noProof="0">
                        <a:solidFill>
                          <a:schemeClr val="tx1"/>
                        </a:solidFill>
                        <a:latin typeface="+mn-lt"/>
                        <a:ea typeface="+mn-ea"/>
                        <a:cs typeface="+mn-cs"/>
                      </a:endParaRPr>
                    </a:p>
                  </a:txBody>
                  <a:tcPr marL="5919" marR="5919" marT="5919" marB="0" anchor="ctr"/>
                </a:tc>
                <a:tc>
                  <a:txBody>
                    <a:bodyPr/>
                    <a:lstStyle/>
                    <a:p>
                      <a:pPr marR="54610" algn="ctr">
                        <a:lnSpc>
                          <a:spcPct val="100000"/>
                        </a:lnSpc>
                        <a:spcAft>
                          <a:spcPts val="0"/>
                        </a:spcAft>
                        <a:buNone/>
                      </a:pPr>
                      <a:r>
                        <a:rPr lang="it-IT" sz="900" b="1" cap="none" spc="0" noProof="0">
                          <a:solidFill>
                            <a:schemeClr val="tx1"/>
                          </a:solidFill>
                        </a:rPr>
                        <a:t>CRINO’ Giacomo Pietro</a:t>
                      </a:r>
                    </a:p>
                    <a:p>
                      <a:pPr marR="54610" algn="ctr">
                        <a:lnSpc>
                          <a:spcPct val="100000"/>
                        </a:lnSpc>
                        <a:spcAft>
                          <a:spcPts val="0"/>
                        </a:spcAft>
                        <a:buNone/>
                      </a:pPr>
                      <a:r>
                        <a:rPr lang="it-IT" sz="900" b="1" cap="none" spc="0" noProof="0">
                          <a:solidFill>
                            <a:schemeClr val="tx1"/>
                          </a:solidFill>
                        </a:rPr>
                        <a:t>(Casa delle Libertà)</a:t>
                      </a:r>
                      <a:endParaRPr lang="it-IT" sz="900" b="1" cap="none" spc="0" noProof="0">
                        <a:solidFill>
                          <a:schemeClr val="tx1"/>
                        </a:solidFill>
                        <a:latin typeface="+mn-lt"/>
                      </a:endParaRPr>
                    </a:p>
                  </a:txBody>
                  <a:tcPr marL="5919" marR="5919" marT="5919"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tc>
                <a:tc>
                  <a:txBody>
                    <a:bodyPr/>
                    <a:lstStyle/>
                    <a:p>
                      <a:pPr algn="ctr" fontAlgn="ctr"/>
                      <a:r>
                        <a:rPr lang="it-IT" sz="900" b="1" u="none" strike="noStrike" noProof="0">
                          <a:solidFill>
                            <a:srgbClr val="000000"/>
                          </a:solidFill>
                          <a:effectLst/>
                        </a:rPr>
                        <a:t>GRAZIANO Giuseppe</a:t>
                      </a:r>
                    </a:p>
                    <a:p>
                      <a:pPr algn="ctr" fontAlgn="ctr"/>
                      <a:r>
                        <a:rPr lang="it-IT" sz="900" b="1" u="none" strike="noStrike" noProof="0">
                          <a:solidFill>
                            <a:srgbClr val="000000"/>
                          </a:solidFill>
                          <a:effectLst/>
                        </a:rPr>
                        <a:t>Unione di Centro (U.D.C.)</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kern="1200" cap="none" spc="0" noProof="0">
                          <a:solidFill>
                            <a:schemeClr val="tx1"/>
                          </a:solidFill>
                        </a:rPr>
                        <a:t>SAINATO Raffaele</a:t>
                      </a:r>
                    </a:p>
                    <a:p>
                      <a:pPr algn="ctr" fontAlgn="ctr"/>
                      <a:r>
                        <a:rPr lang="it-IT" sz="900" b="1" kern="1200" cap="none" spc="0" noProof="0">
                          <a:solidFill>
                            <a:schemeClr val="tx1"/>
                          </a:solidFill>
                        </a:rPr>
                        <a:t>(Forza Italia)</a:t>
                      </a:r>
                      <a:endParaRPr lang="it-IT" sz="900" b="1" kern="1200" cap="none" spc="0" noProof="0">
                        <a:solidFill>
                          <a:schemeClr val="tx1"/>
                        </a:solidFill>
                        <a:latin typeface="+mn-lt"/>
                        <a:ea typeface="+mn-ea"/>
                        <a:cs typeface="+mn-cs"/>
                      </a:endParaRPr>
                    </a:p>
                  </a:txBody>
                  <a:tcPr marL="836" marR="60" marT="60" marB="0" anchor="ctr"/>
                </a:tc>
                <a:tc>
                  <a:txBody>
                    <a:bodyPr/>
                    <a:lstStyle/>
                    <a:p>
                      <a:pPr algn="ctr" fontAlgn="ctr"/>
                      <a:r>
                        <a:rPr lang="it-IT" sz="900" b="1" u="none" strike="noStrike" noProof="0">
                          <a:solidFill>
                            <a:srgbClr val="000000"/>
                          </a:solidFill>
                          <a:effectLst/>
                        </a:rPr>
                        <a:t>PITARO Francesco</a:t>
                      </a:r>
                    </a:p>
                    <a:p>
                      <a:pPr algn="ctr" fontAlgn="ctr"/>
                      <a:r>
                        <a:rPr lang="it-IT" sz="900" b="1" u="none" strike="noStrike" noProof="0">
                          <a:solidFill>
                            <a:srgbClr val="000000"/>
                          </a:solidFill>
                          <a:effectLst/>
                        </a:rPr>
                        <a:t>(Misto)</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PITARO Francesco</a:t>
                      </a:r>
                    </a:p>
                    <a:p>
                      <a:pPr algn="ctr" fontAlgn="ctr"/>
                      <a:r>
                        <a:rPr lang="it-IT" sz="900" b="1" u="none" strike="noStrike" noProof="0">
                          <a:solidFill>
                            <a:srgbClr val="000000"/>
                          </a:solidFill>
                          <a:effectLst/>
                        </a:rPr>
                        <a:t>(Misto)</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SCULCO Flora</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cap="none" spc="0" noProof="0">
                          <a:solidFill>
                            <a:schemeClr val="tx1"/>
                          </a:solidFill>
                        </a:rPr>
                        <a:t>(Democratici Progressisti – Calabria)</a:t>
                      </a:r>
                      <a:endParaRPr lang="it-IT" sz="900" b="1" u="none" strike="noStrike" noProof="0">
                        <a:solidFill>
                          <a:srgbClr val="000000"/>
                        </a:solidFill>
                        <a:effectLst/>
                      </a:endParaRPr>
                    </a:p>
                    <a:p>
                      <a:pPr algn="ctr" fontAlgn="ct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PITARO Vito</a:t>
                      </a:r>
                    </a:p>
                    <a:p>
                      <a:pPr algn="ctr" fontAlgn="ctr"/>
                      <a:r>
                        <a:rPr lang="it-IT" sz="900" b="1" u="none" strike="noStrike" noProof="0">
                          <a:solidFill>
                            <a:srgbClr val="000000"/>
                          </a:solidFill>
                          <a:effectLst/>
                        </a:rPr>
                        <a:t>(Jole Santelli Presidente)</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1321167255"/>
                  </a:ext>
                </a:extLst>
              </a:tr>
              <a:tr h="271072">
                <a:tc vMerge="1">
                  <a:txBody>
                    <a:bodyPr/>
                    <a:lstStyle/>
                    <a:p>
                      <a:pPr algn="ctr">
                        <a:lnSpc>
                          <a:spcPct val="100000"/>
                        </a:lnSpc>
                        <a:spcAft>
                          <a:spcPts val="0"/>
                        </a:spcAft>
                        <a:buNone/>
                      </a:pPr>
                      <a:endParaRPr lang="it-IT" sz="900" b="1" kern="100" cap="none" spc="0">
                        <a:ln w="0"/>
                        <a:solidFill>
                          <a:schemeClr val="tx1"/>
                        </a:solidFill>
                        <a:effectLst/>
                        <a:latin typeface="+mn-lt"/>
                        <a:ea typeface="Aptos" panose="020B0004020202020204" pitchFamily="34" charset="0"/>
                        <a:cs typeface="Times New Roman" panose="02020603050405020304" pitchFamily="18" charset="0"/>
                      </a:endParaRPr>
                    </a:p>
                  </a:txBody>
                  <a:tcPr marL="990" marR="990" marT="7651" marB="3870" anchor="ctr">
                    <a:lnT w="12700" cap="flat" cmpd="sng" algn="ctr">
                      <a:solidFill>
                        <a:schemeClr val="tx1"/>
                      </a:solidFill>
                      <a:prstDash val="solid"/>
                      <a:round/>
                      <a:headEnd type="none" w="med" len="med"/>
                      <a:tailEnd type="none" w="med" len="med"/>
                    </a:lnT>
                  </a:tcPr>
                </a:tc>
                <a:tc>
                  <a:txBody>
                    <a:bodyPr/>
                    <a:lstStyle/>
                    <a:p>
                      <a:pPr algn="ctr" fontAlgn="ctr"/>
                      <a:r>
                        <a:rPr lang="it-IT" sz="900" b="1" u="none" strike="noStrike" noProof="0">
                          <a:solidFill>
                            <a:srgbClr val="000000"/>
                          </a:solidFill>
                          <a:effectLst/>
                        </a:rPr>
                        <a:t>PITARO Francesco</a:t>
                      </a:r>
                    </a:p>
                    <a:p>
                      <a:pPr algn="ctr" fontAlgn="ctr"/>
                      <a:r>
                        <a:rPr lang="it-IT" sz="900" b="1" u="none" strike="noStrike" noProof="0">
                          <a:solidFill>
                            <a:srgbClr val="000000"/>
                          </a:solidFill>
                          <a:effectLst/>
                        </a:rPr>
                        <a:t>(Misto)</a:t>
                      </a:r>
                      <a:endParaRPr lang="it-IT" sz="900" b="1" i="0" u="none" strike="noStrike" noProof="0">
                        <a:solidFill>
                          <a:srgbClr val="000000"/>
                        </a:solidFill>
                        <a:effectLst/>
                        <a:latin typeface="+mn-lt"/>
                      </a:endParaRPr>
                    </a:p>
                  </a:txBody>
                  <a:tcPr marL="5919" marR="5919" marT="5919" marB="0" anchor="ctr"/>
                </a:tc>
                <a:tc>
                  <a:txBody>
                    <a:bodyPr/>
                    <a:lstStyle/>
                    <a:p>
                      <a:pPr algn="ctr" fontAlgn="ctr"/>
                      <a:endParaRPr lang="it-IT" sz="900" b="1" i="0" u="none" strike="noStrike" noProof="0">
                        <a:solidFill>
                          <a:srgbClr val="000000"/>
                        </a:solidFill>
                        <a:effectLst/>
                        <a:latin typeface="+mn-lt"/>
                      </a:endParaRPr>
                    </a:p>
                  </a:txBody>
                  <a:tcPr marL="0" marR="60" marT="60" marB="0" anchor="ctr"/>
                </a:tc>
                <a:tc>
                  <a:txBody>
                    <a:bodyPr/>
                    <a:lstStyle/>
                    <a:p>
                      <a:pPr algn="ctr" fontAlgn="ctr"/>
                      <a:endParaRPr lang="it-IT" sz="900" b="1" i="0" u="none" strike="noStrike" noProof="0">
                        <a:solidFill>
                          <a:srgbClr val="000000"/>
                        </a:solidFill>
                        <a:effectLst/>
                        <a:latin typeface="+mn-lt"/>
                      </a:endParaRPr>
                    </a:p>
                  </a:txBody>
                  <a:tcPr marL="5919" marR="5919" marT="5919" marB="0" anchor="ctr"/>
                </a:tc>
                <a:tc>
                  <a:txBody>
                    <a:bodyPr/>
                    <a:lstStyle/>
                    <a:p>
                      <a:pPr algn="ctr" fontAlgn="ctr"/>
                      <a:endParaRPr lang="it-IT" sz="900" b="1" i="0" u="none" strike="noStrike" noProof="0">
                        <a:solidFill>
                          <a:srgbClr val="000000"/>
                        </a:solidFill>
                        <a:effectLst/>
                        <a:latin typeface="+mn-lt"/>
                      </a:endParaRPr>
                    </a:p>
                  </a:txBody>
                  <a:tcPr marL="5919" marR="5919" marT="5919" marB="0" anchor="ctr"/>
                </a:tc>
                <a:tc>
                  <a:txBody>
                    <a:bodyPr/>
                    <a:lstStyle/>
                    <a:p>
                      <a:pPr algn="ctr" fontAlgn="ctr"/>
                      <a:endParaRPr lang="it-IT" sz="900" b="1" i="0" u="none" strike="noStrike" noProof="0">
                        <a:solidFill>
                          <a:srgbClr val="000000"/>
                        </a:solidFill>
                        <a:effectLst/>
                        <a:latin typeface="+mn-lt"/>
                      </a:endParaRPr>
                    </a:p>
                  </a:txBody>
                  <a:tcPr marL="5919" marR="5919" marT="5919" marB="0" anchor="ctr"/>
                </a:tc>
                <a:tc>
                  <a:txBody>
                    <a:bodyPr/>
                    <a:lstStyle/>
                    <a:p>
                      <a:pPr algn="ctr" fontAlgn="ct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3933361558"/>
                  </a:ext>
                </a:extLst>
              </a:tr>
            </a:tbl>
          </a:graphicData>
        </a:graphic>
      </p:graphicFrame>
      <p:sp>
        <p:nvSpPr>
          <p:cNvPr id="4" name="Segnaposto numero diapositiva 3">
            <a:extLst>
              <a:ext uri="{FF2B5EF4-FFF2-40B4-BE49-F238E27FC236}">
                <a16:creationId xmlns:a16="http://schemas.microsoft.com/office/drawing/2014/main" id="{DD96A31E-6A9E-3FBF-DF46-EA4E62A8867C}"/>
              </a:ext>
            </a:extLst>
          </p:cNvPr>
          <p:cNvSpPr>
            <a:spLocks noGrp="1"/>
          </p:cNvSpPr>
          <p:nvPr>
            <p:ph type="sldNum" sz="quarter" idx="12"/>
          </p:nvPr>
        </p:nvSpPr>
        <p:spPr/>
        <p:txBody>
          <a:bodyPr/>
          <a:lstStyle/>
          <a:p>
            <a:fld id="{C0A75620-F3D8-4140-B583-EC592D52B7F3}" type="slidenum">
              <a:rPr lang="it-IT" noProof="0" smtClean="0"/>
              <a:pPr/>
              <a:t>139</a:t>
            </a:fld>
            <a:endParaRPr lang="it-IT" noProof="0"/>
          </a:p>
        </p:txBody>
      </p:sp>
      <p:sp>
        <p:nvSpPr>
          <p:cNvPr id="5" name="Segnaposto piè di pagina 4">
            <a:extLst>
              <a:ext uri="{FF2B5EF4-FFF2-40B4-BE49-F238E27FC236}">
                <a16:creationId xmlns:a16="http://schemas.microsoft.com/office/drawing/2014/main" id="{E339F8D6-9D90-5B28-1CF9-0590B257A77B}"/>
              </a:ext>
            </a:extLst>
          </p:cNvPr>
          <p:cNvSpPr>
            <a:spLocks noGrp="1"/>
          </p:cNvSpPr>
          <p:nvPr>
            <p:ph type="ftr" sz="quarter" idx="11"/>
          </p:nvPr>
        </p:nvSpPr>
        <p:spPr>
          <a:xfrm>
            <a:off x="217714" y="6356349"/>
            <a:ext cx="4114800" cy="365125"/>
          </a:xfrm>
        </p:spPr>
        <p:txBody>
          <a:bodyPr/>
          <a:lstStyle/>
          <a:p>
            <a:r>
              <a:rPr lang="it-IT" noProof="0"/>
              <a:t>Consiglio regionale della Calabria - XI Legislatura </a:t>
            </a:r>
          </a:p>
        </p:txBody>
      </p:sp>
      <p:sp>
        <p:nvSpPr>
          <p:cNvPr id="6" name="Rectangle 1">
            <a:extLst>
              <a:ext uri="{FF2B5EF4-FFF2-40B4-BE49-F238E27FC236}">
                <a16:creationId xmlns:a16="http://schemas.microsoft.com/office/drawing/2014/main" id="{01164D63-E531-7E8C-70C6-4069465797A7}"/>
              </a:ext>
            </a:extLst>
          </p:cNvPr>
          <p:cNvSpPr txBox="1">
            <a:spLocks/>
          </p:cNvSpPr>
          <p:nvPr/>
        </p:nvSpPr>
        <p:spPr>
          <a:xfrm>
            <a:off x="3048"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defRPr/>
            </a:pPr>
            <a:r>
              <a:rPr lang="it-IT" sz="2800" b="1" noProof="0">
                <a:solidFill>
                  <a:schemeClr val="bg1"/>
                </a:solidFill>
                <a:latin typeface="Aptos" panose="020B0004020202020204" pitchFamily="34" charset="0"/>
              </a:rPr>
              <a:t>Commissioni consiliari a fine legislatura</a:t>
            </a:r>
          </a:p>
        </p:txBody>
      </p:sp>
    </p:spTree>
    <p:extLst>
      <p:ext uri="{BB962C8B-B14F-4D97-AF65-F5344CB8AC3E}">
        <p14:creationId xmlns:p14="http://schemas.microsoft.com/office/powerpoint/2010/main" val="3441601598"/>
      </p:ext>
    </p:extLst>
  </p:cSld>
  <p:clrMapOvr>
    <a:masterClrMapping/>
  </p:clrMapOvr>
  <mc:AlternateContent xmlns:mc="http://schemas.openxmlformats.org/markup-compatibility/2006" xmlns:p14="http://schemas.microsoft.com/office/powerpoint/2010/main">
    <mc:Choice Requires="p14">
      <p:transition spd="slow" p14:dur="2000" advTm="2343"/>
    </mc:Choice>
    <mc:Fallback xmlns="">
      <p:transition spd="slow" advTm="234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F95ED-FEC9-8658-D973-F5B0C5F28808}"/>
            </a:ext>
          </a:extLst>
        </p:cNvPr>
        <p:cNvGrpSpPr/>
        <p:nvPr/>
      </p:nvGrpSpPr>
      <p:grpSpPr>
        <a:xfrm>
          <a:off x="0" y="0"/>
          <a:ext cx="0" cy="0"/>
          <a:chOff x="0" y="0"/>
          <a:chExt cx="0" cy="0"/>
        </a:xfrm>
      </p:grpSpPr>
      <p:graphicFrame>
        <p:nvGraphicFramePr>
          <p:cNvPr id="24" name="Segnaposto contenuto 23" descr="Tabella consiglieri VIII elenco e link">
            <a:extLst>
              <a:ext uri="{FF2B5EF4-FFF2-40B4-BE49-F238E27FC236}">
                <a16:creationId xmlns:a16="http://schemas.microsoft.com/office/drawing/2014/main" id="{3C6BEE17-3724-FB7C-B71F-93E225A9A206}"/>
              </a:ext>
            </a:extLst>
          </p:cNvPr>
          <p:cNvGraphicFramePr>
            <a:graphicFrameLocks noGrp="1"/>
          </p:cNvGraphicFramePr>
          <p:nvPr>
            <p:ph idx="4294967295"/>
            <p:extLst>
              <p:ext uri="{D42A27DB-BD31-4B8C-83A1-F6EECF244321}">
                <p14:modId xmlns:p14="http://schemas.microsoft.com/office/powerpoint/2010/main" val="3859266246"/>
              </p:ext>
            </p:extLst>
          </p:nvPr>
        </p:nvGraphicFramePr>
        <p:xfrm>
          <a:off x="756503" y="1251566"/>
          <a:ext cx="10675945" cy="4634154"/>
        </p:xfrm>
        <a:graphic>
          <a:graphicData uri="http://schemas.openxmlformats.org/drawingml/2006/table">
            <a:tbl>
              <a:tblPr firstCol="1" bandRow="1">
                <a:tableStyleId>{BC89EF96-8CEA-46FF-86C4-4CE0E7609802}</a:tableStyleId>
              </a:tblPr>
              <a:tblGrid>
                <a:gridCol w="3698851">
                  <a:extLst>
                    <a:ext uri="{9D8B030D-6E8A-4147-A177-3AD203B41FA5}">
                      <a16:colId xmlns:a16="http://schemas.microsoft.com/office/drawing/2014/main" val="2152460692"/>
                    </a:ext>
                  </a:extLst>
                </a:gridCol>
                <a:gridCol w="3657959">
                  <a:extLst>
                    <a:ext uri="{9D8B030D-6E8A-4147-A177-3AD203B41FA5}">
                      <a16:colId xmlns:a16="http://schemas.microsoft.com/office/drawing/2014/main" val="73434860"/>
                    </a:ext>
                  </a:extLst>
                </a:gridCol>
                <a:gridCol w="3319135">
                  <a:extLst>
                    <a:ext uri="{9D8B030D-6E8A-4147-A177-3AD203B41FA5}">
                      <a16:colId xmlns:a16="http://schemas.microsoft.com/office/drawing/2014/main" val="1025054787"/>
                    </a:ext>
                  </a:extLst>
                </a:gridCol>
              </a:tblGrid>
              <a:tr h="220674">
                <a:tc>
                  <a:txBody>
                    <a:bodyPr/>
                    <a:lstStyle/>
                    <a:p>
                      <a:pPr marL="0" lvl="0" indent="0">
                        <a:lnSpc>
                          <a:spcPct val="107000"/>
                        </a:lnSpc>
                        <a:spcAft>
                          <a:spcPts val="800"/>
                        </a:spcAft>
                        <a:buSzPts val="1000"/>
                        <a:buFontTx/>
                        <a:buNone/>
                        <a:tabLst>
                          <a:tab pos="457200" algn="l"/>
                        </a:tabLst>
                      </a:pPr>
                      <a:r>
                        <a:rPr lang="it-IT" sz="1200" b="1" u="sng" strike="noStrike" kern="1200" noProof="0" dirty="0">
                          <a:solidFill>
                            <a:schemeClr val="tx1"/>
                          </a:solidFill>
                          <a:effectLst/>
                          <a:hlinkClick r:id="rId3"/>
                        </a:rPr>
                        <a:t>SERGIO ABRAMO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lvl="0" indent="0">
                        <a:lnSpc>
                          <a:spcPct val="107000"/>
                        </a:lnSpc>
                        <a:spcAft>
                          <a:spcPts val="800"/>
                        </a:spcAft>
                        <a:buSzPts val="1000"/>
                        <a:buFontTx/>
                        <a:buNone/>
                        <a:tabLst>
                          <a:tab pos="457200" algn="l"/>
                        </a:tabLst>
                      </a:pPr>
                      <a:r>
                        <a:rPr lang="it-IT" sz="1200" b="1" u="sng" strike="noStrike" kern="1200" noProof="0" dirty="0">
                          <a:solidFill>
                            <a:schemeClr val="tx1"/>
                          </a:solidFill>
                          <a:effectLst/>
                          <a:hlinkClick r:id="rId4"/>
                        </a:rPr>
                        <a:t>ANTONIO ACRI</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5"/>
                        </a:rPr>
                        <a:t>NICOLA ADAMO</a:t>
                      </a:r>
                      <a:endParaRPr lang="it-IT" sz="1200" b="1" i="0" u="sng" kern="1200" noProof="0" dirty="0">
                        <a:solidFill>
                          <a:schemeClr val="tx1"/>
                        </a:solidFill>
                        <a:effectLst/>
                        <a:latin typeface="+mn-lt"/>
                        <a:ea typeface="+mn-ea"/>
                        <a:cs typeface="+mn-cs"/>
                      </a:endParaRPr>
                    </a:p>
                  </a:txBody>
                  <a:tcPr marL="81363" marR="81363" marT="0" marB="0"/>
                </a:tc>
                <a:extLst>
                  <a:ext uri="{0D108BD9-81ED-4DB2-BD59-A6C34878D82A}">
                    <a16:rowId xmlns:a16="http://schemas.microsoft.com/office/drawing/2014/main" val="1676143463"/>
                  </a:ext>
                </a:extLst>
              </a:tr>
              <a:tr h="220674">
                <a:tc>
                  <a:txBody>
                    <a:bodyPr/>
                    <a:lstStyle/>
                    <a:p>
                      <a:pPr marL="0" lvl="0" indent="0">
                        <a:lnSpc>
                          <a:spcPct val="107000"/>
                        </a:lnSpc>
                        <a:spcAft>
                          <a:spcPts val="800"/>
                        </a:spcAft>
                        <a:buSzPts val="1000"/>
                        <a:buFontTx/>
                        <a:buNone/>
                        <a:tabLst>
                          <a:tab pos="457200" algn="l"/>
                        </a:tabLst>
                      </a:pPr>
                      <a:r>
                        <a:rPr lang="it-IT" sz="1200" b="1" u="sng" kern="1200" noProof="0" dirty="0">
                          <a:solidFill>
                            <a:schemeClr val="tx1"/>
                          </a:solidFill>
                          <a:effectLst/>
                          <a:hlinkClick r:id="rId6"/>
                        </a:rPr>
                        <a:t>PIETRO AIELLO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sng" strike="noStrike" kern="1200" noProof="0" dirty="0">
                          <a:solidFill>
                            <a:schemeClr val="tx1"/>
                          </a:solidFill>
                          <a:effectLst/>
                          <a:hlinkClick r:id="rId7"/>
                        </a:rPr>
                        <a:t>PIETRO AMATO</a:t>
                      </a:r>
                      <a:endParaRPr lang="it-IT" sz="1200" b="1" i="0" u="sng" kern="1200" noProof="0" dirty="0">
                        <a:solidFill>
                          <a:schemeClr val="tx1"/>
                        </a:solidFill>
                        <a:effectLst/>
                        <a:latin typeface="+mn-lt"/>
                        <a:ea typeface="+mn-ea"/>
                        <a:cs typeface="+mn-cs"/>
                      </a:endParaRPr>
                    </a:p>
                  </a:txBody>
                  <a:tcPr marL="81363" marR="81363" marT="0" marB="0"/>
                </a:tc>
                <a:tc>
                  <a:txBody>
                    <a:bodyPr/>
                    <a:lstStyle/>
                    <a:p>
                      <a:pPr marL="0" lvl="0" indent="0">
                        <a:lnSpc>
                          <a:spcPct val="107000"/>
                        </a:lnSpc>
                        <a:spcAft>
                          <a:spcPts val="800"/>
                        </a:spcAft>
                        <a:buFont typeface="Symbol" panose="05050102010706020507" pitchFamily="18" charset="2"/>
                        <a:buNone/>
                      </a:pPr>
                      <a:r>
                        <a:rPr lang="it-IT" sz="1200" b="1" u="sng" strike="noStrike" kern="1200" noProof="0" dirty="0">
                          <a:solidFill>
                            <a:schemeClr val="tx1"/>
                          </a:solidFill>
                          <a:effectLst/>
                          <a:hlinkClick r:id="rId8"/>
                        </a:rPr>
                        <a:t>FRANCESCO AMENDOLA</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2845085999"/>
                  </a:ext>
                </a:extLst>
              </a:tr>
              <a:tr h="220674">
                <a:tc>
                  <a:txBody>
                    <a:bodyPr/>
                    <a:lstStyle/>
                    <a:p>
                      <a:pPr marL="0" lvl="0" indent="0">
                        <a:lnSpc>
                          <a:spcPct val="107000"/>
                        </a:lnSpc>
                        <a:spcAft>
                          <a:spcPts val="800"/>
                        </a:spcAft>
                        <a:buSzPts val="1000"/>
                        <a:buFontTx/>
                        <a:buNone/>
                        <a:tabLst>
                          <a:tab pos="457200" algn="l"/>
                        </a:tabLst>
                      </a:pPr>
                      <a:r>
                        <a:rPr lang="it-IT" sz="1200" b="1" u="sng" strike="noStrike" kern="1200" noProof="0" dirty="0">
                          <a:solidFill>
                            <a:schemeClr val="tx1"/>
                          </a:solidFill>
                          <a:effectLst/>
                          <a:hlinkClick r:id="rId9"/>
                        </a:rPr>
                        <a:t>DEMETRIO BATTAGLIA</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sng" strike="noStrike" kern="1200" noProof="0" dirty="0">
                          <a:solidFill>
                            <a:schemeClr val="tx1"/>
                          </a:solidFill>
                          <a:effectLst/>
                          <a:hlinkClick r:id="rId10"/>
                        </a:rPr>
                        <a:t>ANTONIO BORRELLO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11"/>
                        </a:rPr>
                        <a:t>BRUNO CENSORE</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175052570"/>
                  </a:ext>
                </a:extLst>
              </a:tr>
              <a:tr h="220674">
                <a:tc>
                  <a:txBody>
                    <a:bodyPr/>
                    <a:lstStyle/>
                    <a:p>
                      <a:pPr marL="0" lvl="0" indent="0">
                        <a:lnSpc>
                          <a:spcPct val="107000"/>
                        </a:lnSpc>
                        <a:spcAft>
                          <a:spcPts val="800"/>
                        </a:spcAft>
                        <a:buSzPts val="1000"/>
                        <a:buFont typeface="Symbol" panose="05050102010706020507" pitchFamily="18" charset="2"/>
                        <a:buNone/>
                        <a:tabLst>
                          <a:tab pos="457200" algn="l"/>
                        </a:tabLst>
                      </a:pPr>
                      <a:r>
                        <a:rPr lang="it-IT" sz="1200" b="1" u="sng" strike="noStrike" kern="1200" noProof="0" dirty="0">
                          <a:solidFill>
                            <a:schemeClr val="tx1"/>
                          </a:solidFill>
                          <a:effectLst/>
                          <a:hlinkClick r:id="rId12"/>
                        </a:rPr>
                        <a:t>COSIMO CHERUBINO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13"/>
                        </a:rPr>
                        <a:t>GIANPAOLO CHIAPPETTA</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14"/>
                        </a:rPr>
                        <a:t>EGIDIO CHIARELLA</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1805410982"/>
                  </a:ext>
                </a:extLst>
              </a:tr>
              <a:tr h="220674">
                <a:tc>
                  <a:txBody>
                    <a:bodyPr/>
                    <a:lstStyle/>
                    <a:p>
                      <a:pPr marL="0" lvl="0" indent="0">
                        <a:lnSpc>
                          <a:spcPct val="107000"/>
                        </a:lnSpc>
                        <a:spcAft>
                          <a:spcPts val="800"/>
                        </a:spcAft>
                        <a:buSzPts val="1000"/>
                        <a:buFont typeface="Symbol" panose="05050102010706020507" pitchFamily="18" charset="2"/>
                        <a:buNone/>
                        <a:tabLst>
                          <a:tab pos="457200" algn="l"/>
                        </a:tabLst>
                      </a:pPr>
                      <a:r>
                        <a:rPr lang="it-IT" sz="1200" b="1" u="sng" strike="noStrike" kern="1200" noProof="0" dirty="0">
                          <a:solidFill>
                            <a:schemeClr val="tx1"/>
                          </a:solidFill>
                          <a:effectLst/>
                          <a:hlinkClick r:id="rId15"/>
                        </a:rPr>
                        <a:t>LEOPOLDO CHIEFFALLO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16"/>
                        </a:rPr>
                        <a:t>STEFANIA COVELLO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17"/>
                        </a:rPr>
                        <a:t>DOMENICO CREA</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839779425"/>
                  </a:ext>
                </a:extLst>
              </a:tr>
              <a:tr h="220674">
                <a:tc>
                  <a:txBody>
                    <a:bodyPr/>
                    <a:lstStyle/>
                    <a:p>
                      <a:pPr marL="0" lvl="0" indent="0">
                        <a:lnSpc>
                          <a:spcPct val="107000"/>
                        </a:lnSpc>
                        <a:spcAft>
                          <a:spcPts val="800"/>
                        </a:spcAft>
                        <a:buSzPts val="1000"/>
                        <a:buFont typeface="Symbol" panose="05050102010706020507" pitchFamily="18" charset="2"/>
                        <a:buNone/>
                        <a:tabLst>
                          <a:tab pos="457200" algn="l"/>
                        </a:tabLst>
                      </a:pPr>
                      <a:r>
                        <a:rPr lang="it-IT" sz="1200" b="1" u="sng" strike="noStrike" kern="1200" noProof="0" dirty="0">
                          <a:solidFill>
                            <a:schemeClr val="tx1"/>
                          </a:solidFill>
                          <a:effectLst/>
                          <a:hlinkClick r:id="rId18"/>
                        </a:rPr>
                        <a:t>ANTONINO DE GAETANO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19"/>
                        </a:rPr>
                        <a:t>GIOVANNI DIMA</a:t>
                      </a:r>
                      <a:endParaRPr lang="it-IT" sz="1200" b="1" i="0" u="sng"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20"/>
                        </a:rPr>
                        <a:t>LUIGI FEDELE</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3739668331"/>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kern="1200" noProof="0" dirty="0">
                          <a:solidFill>
                            <a:schemeClr val="tx1"/>
                          </a:solidFill>
                          <a:effectLst/>
                          <a:hlinkClick r:id="rId21"/>
                        </a:rPr>
                        <a:t>MAURIZIO FERAUDO</a:t>
                      </a:r>
                      <a:endParaRPr lang="it-IT" sz="1200" b="1" i="0" u="sng"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22"/>
                        </a:rPr>
                        <a:t>FRANCESCO FORTUGNO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kern="1200" noProof="0" dirty="0">
                          <a:solidFill>
                            <a:schemeClr val="tx1"/>
                          </a:solidFill>
                          <a:effectLst/>
                          <a:hlinkClick r:id="rId23"/>
                        </a:rPr>
                        <a:t>CARMELA FRASCÀ</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3853059066"/>
                  </a:ext>
                </a:extLst>
              </a:tr>
              <a:tr h="220674">
                <a:tc>
                  <a:txBody>
                    <a:bodyPr/>
                    <a:lstStyle/>
                    <a:p>
                      <a:pPr marL="0" lvl="0" indent="0">
                        <a:lnSpc>
                          <a:spcPct val="107000"/>
                        </a:lnSpc>
                        <a:spcAft>
                          <a:spcPts val="800"/>
                        </a:spcAft>
                        <a:buSzPts val="1000"/>
                        <a:buFont typeface="Symbol" panose="05050102010706020507" pitchFamily="18" charset="2"/>
                        <a:buNone/>
                        <a:tabLst>
                          <a:tab pos="457200" algn="l"/>
                        </a:tabLst>
                      </a:pPr>
                      <a:r>
                        <a:rPr lang="it-IT" sz="1200" b="1" u="sng" strike="noStrike" kern="1200" noProof="0" dirty="0">
                          <a:solidFill>
                            <a:schemeClr val="tx1"/>
                          </a:solidFill>
                          <a:effectLst/>
                          <a:hlinkClick r:id="rId24"/>
                        </a:rPr>
                        <a:t>FRANCESCO GALATI</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25"/>
                        </a:rPr>
                        <a:t>DIONISIO GALLO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26"/>
                        </a:rPr>
                        <a:t>GIUSEPPE GENTILE</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1874050746"/>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noProof="0" dirty="0">
                          <a:solidFill>
                            <a:schemeClr val="tx1"/>
                          </a:solidFill>
                          <a:effectLst/>
                          <a:hlinkClick r:id="rId27"/>
                        </a:rPr>
                        <a:t>PIETRO GIAMBORINO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noProof="0" dirty="0">
                          <a:solidFill>
                            <a:schemeClr val="tx1"/>
                          </a:solidFill>
                          <a:effectLst/>
                          <a:hlinkClick r:id="rId28"/>
                        </a:rPr>
                        <a:t>DAMIANO GUAGLIARDI</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29"/>
                        </a:rPr>
                        <a:t>GIUSEPPE GUERRIERO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166724394"/>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sng" strike="noStrike" kern="1200" noProof="0" dirty="0">
                          <a:solidFill>
                            <a:schemeClr val="tx1"/>
                          </a:solidFill>
                          <a:effectLst/>
                          <a:hlinkClick r:id="rId30"/>
                        </a:rPr>
                        <a:t>LUIGI INCARNATO</a:t>
                      </a:r>
                      <a:endParaRPr lang="it-IT" sz="1200" b="1" i="0" u="sng"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31"/>
                        </a:rPr>
                        <a:t>FRANCO LA RUPA</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kern="1200" noProof="0" dirty="0">
                          <a:solidFill>
                            <a:schemeClr val="tx1"/>
                          </a:solidFill>
                          <a:effectLst/>
                          <a:hlinkClick r:id="rId32"/>
                        </a:rPr>
                        <a:t>FRANCESCO LARATTA</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145004464"/>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sng" strike="noStrike" kern="1200" noProof="0" dirty="0">
                          <a:solidFill>
                            <a:schemeClr val="tx1"/>
                          </a:solidFill>
                          <a:effectLst/>
                          <a:hlinkClick r:id="rId33"/>
                        </a:rPr>
                        <a:t>GABRIELE LIMIDO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34"/>
                        </a:rPr>
                        <a:t>DORIS LO MORO </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35"/>
                        </a:rPr>
                        <a:t>SALVATORE LUCÀ</a:t>
                      </a:r>
                      <a:endParaRPr lang="it-IT" sz="1200" b="1" i="0" u="sng" kern="1200" noProof="0" dirty="0">
                        <a:solidFill>
                          <a:schemeClr val="tx1"/>
                        </a:solidFill>
                        <a:effectLst/>
                        <a:latin typeface="+mn-lt"/>
                        <a:ea typeface="+mn-ea"/>
                        <a:cs typeface="+mn-cs"/>
                      </a:endParaRPr>
                    </a:p>
                  </a:txBody>
                  <a:tcPr marL="81363" marR="81363" marT="0" marB="0"/>
                </a:tc>
                <a:extLst>
                  <a:ext uri="{0D108BD9-81ED-4DB2-BD59-A6C34878D82A}">
                    <a16:rowId xmlns:a16="http://schemas.microsoft.com/office/drawing/2014/main" val="3823738231"/>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36"/>
                        </a:rPr>
                        <a:t>SALVATORE MAGARÒ</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37"/>
                        </a:rPr>
                        <a:t>MARIO MAIOLO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noProof="0" dirty="0">
                          <a:solidFill>
                            <a:schemeClr val="tx1"/>
                          </a:solidFill>
                          <a:effectLst/>
                          <a:hlinkClick r:id="rId38"/>
                        </a:rPr>
                        <a:t>EGIDIO MASELLA</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852261112"/>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39"/>
                        </a:rPr>
                        <a:t>FRANCESCO MORELLI</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40"/>
                        </a:rPr>
                        <a:t>GIUSEPPE MORRONE</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sng" strike="noStrike" kern="1200" noProof="0" dirty="0">
                          <a:solidFill>
                            <a:schemeClr val="tx1"/>
                          </a:solidFill>
                          <a:effectLst/>
                          <a:hlinkClick r:id="rId41"/>
                        </a:rPr>
                        <a:t>DEMETRIO NACCARI CARLIZZI</a:t>
                      </a:r>
                      <a:endParaRPr lang="it-IT" sz="1200" b="1" i="0" u="sng" kern="1200" noProof="0" dirty="0">
                        <a:solidFill>
                          <a:schemeClr val="tx1"/>
                        </a:solidFill>
                        <a:effectLst/>
                        <a:latin typeface="+mn-lt"/>
                        <a:ea typeface="+mn-ea"/>
                        <a:cs typeface="+mn-cs"/>
                      </a:endParaRPr>
                    </a:p>
                  </a:txBody>
                  <a:tcPr marL="81363" marR="81363" marT="0" marB="0"/>
                </a:tc>
                <a:extLst>
                  <a:ext uri="{0D108BD9-81ED-4DB2-BD59-A6C34878D82A}">
                    <a16:rowId xmlns:a16="http://schemas.microsoft.com/office/drawing/2014/main" val="3554122731"/>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noProof="0" dirty="0">
                          <a:solidFill>
                            <a:schemeClr val="tx1"/>
                          </a:solidFill>
                          <a:effectLst/>
                          <a:hlinkClick r:id="rId42"/>
                        </a:rPr>
                        <a:t>ALESSANDRO NICOLO’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43"/>
                        </a:rPr>
                        <a:t>GIOVANNI NUCERA</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sng" strike="noStrike" kern="1200" noProof="0" dirty="0">
                          <a:solidFill>
                            <a:schemeClr val="tx1"/>
                          </a:solidFill>
                          <a:effectLst/>
                          <a:hlinkClick r:id="rId44"/>
                        </a:rPr>
                        <a:t>ROBERTO OCCHIUTO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1190860223"/>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45"/>
                        </a:rPr>
                        <a:t>FRANCO MARIO PACENZA</a:t>
                      </a:r>
                      <a:endParaRPr lang="it-IT" sz="1200" b="1" i="0" u="sng"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46"/>
                        </a:rPr>
                        <a:t>SALVATORE PACENZA</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noProof="0" dirty="0">
                          <a:solidFill>
                            <a:schemeClr val="tx1"/>
                          </a:solidFill>
                          <a:effectLst/>
                          <a:hlinkClick r:id="rId47"/>
                        </a:rPr>
                        <a:t>MARIO PIRILLO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1414306173"/>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48"/>
                        </a:rPr>
                        <a:t>ANTONIO PIZZINI</a:t>
                      </a:r>
                      <a:endParaRPr lang="it-IT" sz="1200" b="1" i="0" u="sng"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49"/>
                        </a:rPr>
                        <a:t>SANDRO PRINCIPE</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50"/>
                        </a:rPr>
                        <a:t>LUCIANO RACCO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2666027014"/>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51"/>
                        </a:rPr>
                        <a:t>ALBERTO SARRA</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52"/>
                        </a:rPr>
                        <a:t>VINCENZO SCULCO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53"/>
                        </a:rPr>
                        <a:t>PASQUALE SENATORE</a:t>
                      </a:r>
                      <a:endParaRPr lang="it-IT" sz="1200" b="1" i="0" u="sng" kern="1200" noProof="0" dirty="0">
                        <a:solidFill>
                          <a:schemeClr val="tx1"/>
                        </a:solidFill>
                        <a:effectLst/>
                        <a:latin typeface="+mn-lt"/>
                        <a:ea typeface="+mn-ea"/>
                        <a:cs typeface="+mn-cs"/>
                      </a:endParaRPr>
                    </a:p>
                  </a:txBody>
                  <a:tcPr marL="81363" marR="81363" marT="0" marB="0"/>
                </a:tc>
                <a:extLst>
                  <a:ext uri="{0D108BD9-81ED-4DB2-BD59-A6C34878D82A}">
                    <a16:rowId xmlns:a16="http://schemas.microsoft.com/office/drawing/2014/main" val="1827257037"/>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54"/>
                        </a:rPr>
                        <a:t>GIULIO SERRA</a:t>
                      </a:r>
                      <a:endParaRPr lang="it-IT" sz="1200" b="1" i="0" u="sng"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55"/>
                        </a:rPr>
                        <a:t>SERGIO STANCATO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56"/>
                        </a:rPr>
                        <a:t>FRANCESCANTONIO STILLITANI</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1731048397"/>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57"/>
                        </a:rPr>
                        <a:t>FRANCESCO SULLA</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58"/>
                        </a:rPr>
                        <a:t>FRANCESCO TALARICO</a:t>
                      </a:r>
                      <a:endParaRPr lang="it-IT" sz="1200" b="1" i="0" u="sng"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noProof="0" dirty="0">
                          <a:solidFill>
                            <a:schemeClr val="tx1"/>
                          </a:solidFill>
                          <a:effectLst/>
                          <a:hlinkClick r:id="rId59"/>
                        </a:rPr>
                        <a:t>DOMENICO TALARICO</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3108463123"/>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noProof="0" dirty="0">
                          <a:solidFill>
                            <a:schemeClr val="tx1"/>
                          </a:solidFill>
                          <a:effectLst/>
                          <a:hlinkClick r:id="rId60"/>
                        </a:rPr>
                        <a:t>DOMENICO TALLINI</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61"/>
                        </a:rPr>
                        <a:t>MICHELE TREMATERRA</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kern="1200" noProof="0" dirty="0">
                          <a:solidFill>
                            <a:schemeClr val="tx1"/>
                          </a:solidFill>
                          <a:effectLst/>
                          <a:hlinkClick r:id="rId62"/>
                        </a:rPr>
                        <a:t>MICHELANGELO TRIPODI</a:t>
                      </a:r>
                      <a:endParaRPr lang="it-IT" sz="1200" b="1" u="sng"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1183513111"/>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dirty="0">
                          <a:solidFill>
                            <a:schemeClr val="tx1"/>
                          </a:solidFill>
                          <a:effectLst/>
                          <a:hlinkClick r:id="rId63"/>
                        </a:rPr>
                        <a:t>PASQUALE MARIA TRIPODI</a:t>
                      </a:r>
                      <a:endParaRPr lang="it-IT" sz="1200" b="1" i="0" u="sng"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kern="1200" noProof="0">
                          <a:solidFill>
                            <a:schemeClr val="tx1"/>
                          </a:solidFill>
                          <a:effectLst/>
                          <a:hlinkClick r:id="rId64"/>
                        </a:rPr>
                        <a:t>GESUELE VILASI</a:t>
                      </a:r>
                      <a:endParaRPr lang="it-IT" sz="1200" b="1" u="sng"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endParaRPr lang="it-IT" sz="1200" b="1" i="0" kern="1200" noProof="0" dirty="0">
                        <a:solidFill>
                          <a:schemeClr val="tx1"/>
                        </a:solidFill>
                        <a:effectLst/>
                        <a:latin typeface="+mn-lt"/>
                        <a:ea typeface="+mn-ea"/>
                        <a:cs typeface="+mn-cs"/>
                      </a:endParaRPr>
                    </a:p>
                  </a:txBody>
                  <a:tcPr marL="81363" marR="81363" marT="0" marB="0"/>
                </a:tc>
                <a:extLst>
                  <a:ext uri="{0D108BD9-81ED-4DB2-BD59-A6C34878D82A}">
                    <a16:rowId xmlns:a16="http://schemas.microsoft.com/office/drawing/2014/main" val="2279352687"/>
                  </a:ext>
                </a:extLst>
              </a:tr>
            </a:tbl>
          </a:graphicData>
        </a:graphic>
      </p:graphicFrame>
      <p:sp>
        <p:nvSpPr>
          <p:cNvPr id="2" name="Segnaposto numero diapositiva 1">
            <a:extLst>
              <a:ext uri="{FF2B5EF4-FFF2-40B4-BE49-F238E27FC236}">
                <a16:creationId xmlns:a16="http://schemas.microsoft.com/office/drawing/2014/main" id="{78D469F8-98D9-6FB3-52EC-0F07100C549C}"/>
              </a:ext>
            </a:extLst>
          </p:cNvPr>
          <p:cNvSpPr>
            <a:spLocks noGrp="1"/>
          </p:cNvSpPr>
          <p:nvPr>
            <p:ph type="sldNum" sz="quarter" idx="12"/>
          </p:nvPr>
        </p:nvSpPr>
        <p:spPr/>
        <p:txBody>
          <a:bodyPr/>
          <a:lstStyle/>
          <a:p>
            <a:fld id="{C0A75620-F3D8-4140-B583-EC592D52B7F3}" type="slidenum">
              <a:rPr lang="it-IT" noProof="0" smtClean="0"/>
              <a:pPr/>
              <a:t>14</a:t>
            </a:fld>
            <a:endParaRPr lang="it-IT" noProof="0"/>
          </a:p>
        </p:txBody>
      </p:sp>
      <p:sp>
        <p:nvSpPr>
          <p:cNvPr id="4" name="Rectangle 1">
            <a:extLst>
              <a:ext uri="{FF2B5EF4-FFF2-40B4-BE49-F238E27FC236}">
                <a16:creationId xmlns:a16="http://schemas.microsoft.com/office/drawing/2014/main" id="{2C672F4A-C6C5-21EA-3101-EAC3B9948BFE}"/>
              </a:ext>
            </a:extLst>
          </p:cNvPr>
          <p:cNvSpPr/>
          <p:nvPr/>
        </p:nvSpPr>
        <p:spPr>
          <a:xfrm>
            <a:off x="0" y="0"/>
            <a:ext cx="12188952" cy="833745"/>
          </a:xfrm>
          <a:prstGeom prst="rect">
            <a:avLst/>
          </a:prstGeom>
          <a:solidFill>
            <a:srgbClr val="003366"/>
          </a:soli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4000" b="1">
                <a:solidFill>
                  <a:srgbClr val="FFFFFF"/>
                </a:solidFill>
              </a:defRPr>
            </a:pPr>
            <a:r>
              <a:rPr lang="it-IT" sz="2800" noProof="0"/>
              <a:t>Consiglieri regionali</a:t>
            </a:r>
          </a:p>
          <a:p>
            <a:pPr algn="ctr">
              <a:defRPr sz="4000" b="1">
                <a:solidFill>
                  <a:srgbClr val="FFFFFF"/>
                </a:solidFill>
              </a:defRPr>
            </a:pPr>
            <a:r>
              <a:rPr lang="it-IT" sz="2800" b="1" noProof="0">
                <a:solidFill>
                  <a:schemeClr val="bg1"/>
                </a:solidFill>
              </a:rPr>
              <a:t>Le biografie</a:t>
            </a:r>
            <a:endParaRPr lang="it-IT" sz="2800" noProof="0">
              <a:solidFill>
                <a:schemeClr val="bg1"/>
              </a:solidFill>
            </a:endParaRPr>
          </a:p>
        </p:txBody>
      </p:sp>
      <p:sp>
        <p:nvSpPr>
          <p:cNvPr id="3" name="Segnaposto piè di pagina 2">
            <a:extLst>
              <a:ext uri="{FF2B5EF4-FFF2-40B4-BE49-F238E27FC236}">
                <a16:creationId xmlns:a16="http://schemas.microsoft.com/office/drawing/2014/main" id="{DE6E4598-7F18-CA61-EBFB-59C1BBC0C8FC}"/>
              </a:ext>
            </a:extLst>
          </p:cNvPr>
          <p:cNvSpPr>
            <a:spLocks noGrp="1"/>
          </p:cNvSpPr>
          <p:nvPr>
            <p:ph type="ftr" sz="quarter" idx="11"/>
          </p:nvPr>
        </p:nvSpPr>
        <p:spPr>
          <a:xfrm>
            <a:off x="91290" y="6385271"/>
            <a:ext cx="4114800" cy="365125"/>
          </a:xfrm>
        </p:spPr>
        <p:txBody>
          <a:bodyPr/>
          <a:lstStyle/>
          <a:p>
            <a:r>
              <a:rPr lang="it-IT" noProof="0"/>
              <a:t>Consiglio regionale della Calabria - VIII Legislatura </a:t>
            </a:r>
          </a:p>
        </p:txBody>
      </p:sp>
    </p:spTree>
    <p:extLst>
      <p:ext uri="{BB962C8B-B14F-4D97-AF65-F5344CB8AC3E}">
        <p14:creationId xmlns:p14="http://schemas.microsoft.com/office/powerpoint/2010/main" val="2394257356"/>
      </p:ext>
    </p:extLst>
  </p:cSld>
  <p:clrMapOvr>
    <a:masterClrMapping/>
  </p:clrMapOvr>
  <mc:AlternateContent xmlns:mc="http://schemas.openxmlformats.org/markup-compatibility/2006" xmlns:p14="http://schemas.microsoft.com/office/powerpoint/2010/main">
    <mc:Choice Requires="p14">
      <p:transition spd="slow" p14:dur="2000" advTm="967"/>
    </mc:Choice>
    <mc:Fallback xmlns="">
      <p:transition spd="slow" advTm="967"/>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3BCB7-BCE3-755D-B970-4D0F77FA89E7}"/>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E6868C40-A810-D445-51F7-60209F528755}"/>
              </a:ext>
            </a:extLst>
          </p:cNvPr>
          <p:cNvGraphicFramePr>
            <a:graphicFrameLocks noGrp="1"/>
          </p:cNvGraphicFramePr>
          <p:nvPr>
            <p:extLst>
              <p:ext uri="{D42A27DB-BD31-4B8C-83A1-F6EECF244321}">
                <p14:modId xmlns:p14="http://schemas.microsoft.com/office/powerpoint/2010/main" val="1550470993"/>
              </p:ext>
            </p:extLst>
          </p:nvPr>
        </p:nvGraphicFramePr>
        <p:xfrm>
          <a:off x="856306" y="1460423"/>
          <a:ext cx="4064682" cy="3142452"/>
        </p:xfrm>
        <a:graphic>
          <a:graphicData uri="http://schemas.openxmlformats.org/drawingml/2006/table">
            <a:tbl>
              <a:tblPr bandCol="1">
                <a:tableStyleId>{3C2FFA5D-87B4-456A-9821-1D502468CF0F}</a:tableStyleId>
              </a:tblPr>
              <a:tblGrid>
                <a:gridCol w="1101453">
                  <a:extLst>
                    <a:ext uri="{9D8B030D-6E8A-4147-A177-3AD203B41FA5}">
                      <a16:colId xmlns:a16="http://schemas.microsoft.com/office/drawing/2014/main" val="1080097925"/>
                    </a:ext>
                  </a:extLst>
                </a:gridCol>
                <a:gridCol w="1466938">
                  <a:extLst>
                    <a:ext uri="{9D8B030D-6E8A-4147-A177-3AD203B41FA5}">
                      <a16:colId xmlns:a16="http://schemas.microsoft.com/office/drawing/2014/main" val="932494729"/>
                    </a:ext>
                  </a:extLst>
                </a:gridCol>
                <a:gridCol w="1496291">
                  <a:extLst>
                    <a:ext uri="{9D8B030D-6E8A-4147-A177-3AD203B41FA5}">
                      <a16:colId xmlns:a16="http://schemas.microsoft.com/office/drawing/2014/main" val="3289243178"/>
                    </a:ext>
                  </a:extLst>
                </a:gridCol>
              </a:tblGrid>
              <a:tr h="549247">
                <a:tc>
                  <a:txBody>
                    <a:bodyPr/>
                    <a:lstStyle/>
                    <a:p>
                      <a:pPr algn="ctr">
                        <a:lnSpc>
                          <a:spcPct val="100000"/>
                        </a:lnSpc>
                        <a:spcAft>
                          <a:spcPts val="0"/>
                        </a:spcAft>
                        <a:buNone/>
                      </a:pPr>
                      <a:r>
                        <a:rPr lang="it-IT" sz="900" b="1" kern="1200" cap="none" spc="0" noProof="0">
                          <a:ln w="0"/>
                          <a:solidFill>
                            <a:schemeClr val="bg1"/>
                          </a:solidFill>
                          <a:effectLst/>
                        </a:rPr>
                        <a:t>Carica</a:t>
                      </a: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900" b="1" kern="100" cap="none" spc="0" noProof="0">
                          <a:solidFill>
                            <a:schemeClr val="tx1"/>
                          </a:solidFill>
                          <a:effectLst/>
                        </a:rPr>
                        <a:t>Commissione consiliare contro il fenomeno della ’ndrangheta, della corruzione e dell’illegalità diffusa</a:t>
                      </a:r>
                      <a:endParaRPr lang="it-IT" sz="900" b="1" kern="100" cap="none" spc="0" noProof="0">
                        <a:solidFill>
                          <a:schemeClr val="tx1"/>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noProof="0">
                          <a:solidFill>
                            <a:schemeClr val="tx1"/>
                          </a:solidFill>
                        </a:rPr>
                        <a:t>Commissione Speciale di Vigilanza</a:t>
                      </a:r>
                      <a:endParaRPr lang="it-IT" sz="900" b="1" noProof="0">
                        <a:solidFill>
                          <a:schemeClr val="tx1"/>
                        </a:solidFill>
                        <a:latin typeface="+mn-lt"/>
                      </a:endParaRP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chemeClr val="tx1"/>
                          </a:solidFill>
                          <a:effectLst/>
                        </a:rPr>
                        <a:t>DE CAPRIO Antonio</a:t>
                      </a:r>
                    </a:p>
                    <a:p>
                      <a:pPr marR="54610" algn="ctr">
                        <a:lnSpc>
                          <a:spcPct val="100000"/>
                        </a:lnSpc>
                        <a:spcAft>
                          <a:spcPts val="0"/>
                        </a:spcAft>
                        <a:buNone/>
                      </a:pPr>
                      <a:r>
                        <a:rPr lang="it-IT" sz="900" b="1" u="none" strike="noStrike" noProof="0">
                          <a:solidFill>
                            <a:schemeClr val="tx1"/>
                          </a:solidFill>
                          <a:effectLst/>
                        </a:rPr>
                        <a:t>(Forza Italia)</a:t>
                      </a:r>
                    </a:p>
                    <a:p>
                      <a:pPr marR="54610" algn="ctr">
                        <a:lnSpc>
                          <a:spcPct val="100000"/>
                        </a:lnSpc>
                        <a:spcAft>
                          <a:spcPts val="0"/>
                        </a:spcAft>
                        <a:buNone/>
                      </a:pPr>
                      <a:r>
                        <a:rPr lang="it-IT" sz="900" b="1" cap="none" spc="0" noProof="0">
                          <a:solidFill>
                            <a:schemeClr val="tx1"/>
                          </a:solidFill>
                        </a:rPr>
                        <a:t>(DCR n. 29 del 12/6/2020)</a:t>
                      </a:r>
                      <a:endParaRPr lang="it-IT" sz="900" b="1" i="0" u="none" strike="noStrike" noProof="0">
                        <a:solidFill>
                          <a:schemeClr val="tx1"/>
                        </a:solidFill>
                        <a:effectLst/>
                        <a:latin typeface="+mn-lt"/>
                      </a:endParaRPr>
                    </a:p>
                  </a:txBody>
                  <a:tcPr marL="6450" marR="461" marT="461"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GIANNETTA Domenico</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(Forza Italia)</a:t>
                      </a:r>
                    </a:p>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cap="none" spc="0" noProof="0">
                          <a:solidFill>
                            <a:schemeClr val="tx1"/>
                          </a:solidFill>
                        </a:rPr>
                        <a:t>(DCR n. 31 del 12/6/2020)</a:t>
                      </a:r>
                      <a:endParaRPr lang="it-IT" sz="900" b="1" cap="none" spc="0" noProof="0">
                        <a:solidFill>
                          <a:schemeClr val="tx1"/>
                        </a:solidFill>
                        <a:latin typeface="+mn-lt"/>
                      </a:endParaRPr>
                    </a:p>
                  </a:txBody>
                  <a:tcPr marL="836" marR="60" marT="60"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900" b="1" kern="1200" cap="none" spc="0" noProof="0">
                          <a:ln w="0"/>
                          <a:solidFill>
                            <a:schemeClr val="bg1"/>
                          </a:solidFill>
                          <a:effectLst/>
                        </a:rPr>
                        <a:t>VICE 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cap="none" spc="0" noProof="0">
                          <a:solidFill>
                            <a:schemeClr val="tx1"/>
                          </a:solidFill>
                        </a:rPr>
                        <a:t>AIETA Giuseppe</a:t>
                      </a:r>
                    </a:p>
                    <a:p>
                      <a:pPr marR="54610" algn="ctr">
                        <a:lnSpc>
                          <a:spcPct val="100000"/>
                        </a:lnSpc>
                        <a:spcAft>
                          <a:spcPts val="0"/>
                        </a:spcAft>
                        <a:buNone/>
                      </a:pPr>
                      <a:r>
                        <a:rPr lang="it-IT" sz="900" b="1" cap="none" spc="0" noProof="0">
                          <a:solidFill>
                            <a:schemeClr val="tx1"/>
                          </a:solidFill>
                        </a:rPr>
                        <a:t>(Democratici Progressisti – Calabria)</a:t>
                      </a:r>
                    </a:p>
                    <a:p>
                      <a:pPr marR="54610" algn="ctr">
                        <a:lnSpc>
                          <a:spcPct val="100000"/>
                        </a:lnSpc>
                        <a:spcAft>
                          <a:spcPts val="0"/>
                        </a:spcAft>
                        <a:buNone/>
                      </a:pPr>
                      <a:r>
                        <a:rPr lang="it-IT" sz="900" b="1" cap="none" spc="0" noProof="0">
                          <a:solidFill>
                            <a:schemeClr val="tx1"/>
                          </a:solidFill>
                        </a:rPr>
                        <a:t>(DCR n. 29 del 12/6/2020)</a:t>
                      </a:r>
                      <a:endParaRPr lang="it-IT" sz="900" b="1" cap="none" spc="0" noProof="0">
                        <a:solidFill>
                          <a:schemeClr val="tx1"/>
                        </a:solidFill>
                        <a:latin typeface="+mn-lt"/>
                      </a:endParaRPr>
                    </a:p>
                  </a:txBody>
                  <a:tcPr marL="0" marR="461" marT="461" marB="0" anchor="ctr"/>
                </a:tc>
                <a:tc>
                  <a:txBody>
                    <a:bodyPr/>
                    <a:lstStyle/>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cap="none" spc="0" noProof="0">
                          <a:solidFill>
                            <a:schemeClr val="tx1"/>
                          </a:solidFill>
                        </a:rPr>
                        <a:t>CALLIPO Filippo</a:t>
                      </a:r>
                    </a:p>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cap="none" spc="0" noProof="0">
                          <a:solidFill>
                            <a:schemeClr val="tx1"/>
                          </a:solidFill>
                        </a:rPr>
                        <a:t>(Io Resto in Calabria)</a:t>
                      </a:r>
                    </a:p>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cap="none" spc="0" noProof="0">
                          <a:solidFill>
                            <a:schemeClr val="tx1"/>
                          </a:solidFill>
                        </a:rPr>
                        <a:t>(DCR n. 30 del 12/6/2020)</a:t>
                      </a:r>
                      <a:endParaRPr lang="it-IT" sz="900" b="1" cap="none" spc="0" noProof="0">
                        <a:solidFill>
                          <a:schemeClr val="tx1"/>
                        </a:solidFill>
                        <a:latin typeface="+mn-lt"/>
                      </a:endParaRPr>
                    </a:p>
                  </a:txBody>
                  <a:tcPr marL="0" marR="60" marT="60"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900" b="1" kern="1200" cap="none" spc="0" noProof="0">
                          <a:ln w="0"/>
                          <a:solidFill>
                            <a:schemeClr val="bg1"/>
                          </a:solidFill>
                          <a:effectLst/>
                        </a:rPr>
                        <a:t>SEGRETARIO</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cap="none" spc="0" noProof="0">
                          <a:solidFill>
                            <a:schemeClr val="tx1"/>
                          </a:solidFill>
                        </a:rPr>
                        <a:t>MINASI Clotilde</a:t>
                      </a:r>
                    </a:p>
                    <a:p>
                      <a:pPr marR="54610" algn="ctr">
                        <a:lnSpc>
                          <a:spcPct val="100000"/>
                        </a:lnSpc>
                        <a:spcAft>
                          <a:spcPts val="0"/>
                        </a:spcAft>
                        <a:buNone/>
                      </a:pPr>
                      <a:r>
                        <a:rPr lang="it-IT" sz="900" b="1" cap="none" spc="0" noProof="0">
                          <a:solidFill>
                            <a:schemeClr val="tx1"/>
                          </a:solidFill>
                        </a:rPr>
                        <a:t>(Lega Salvini)</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(DCR n. 30 del 12/6/2020)</a:t>
                      </a:r>
                      <a:endParaRPr lang="it-IT" sz="900" b="1" cap="none" spc="0" noProof="0">
                        <a:solidFill>
                          <a:schemeClr val="tx1"/>
                        </a:solidFill>
                        <a:latin typeface="+mn-lt"/>
                      </a:endParaRPr>
                    </a:p>
                  </a:txBody>
                  <a:tcPr marL="6450" marR="461" marT="461" marB="0" anchor="ctr"/>
                </a:tc>
                <a:tc>
                  <a:txBody>
                    <a:bodyPr/>
                    <a:lstStyle/>
                    <a:p>
                      <a:pPr marR="54610" algn="ctr">
                        <a:lnSpc>
                          <a:spcPct val="100000"/>
                        </a:lnSpc>
                        <a:spcAft>
                          <a:spcPts val="0"/>
                        </a:spcAft>
                        <a:buNone/>
                      </a:pPr>
                      <a:r>
                        <a:rPr lang="it-IT" sz="900" b="1" u="none" strike="noStrike" noProof="0">
                          <a:solidFill>
                            <a:schemeClr val="tx1"/>
                          </a:solidFill>
                          <a:effectLst/>
                        </a:rPr>
                        <a:t>CAPUTO Pierluigi</a:t>
                      </a:r>
                    </a:p>
                    <a:p>
                      <a:pPr marR="54610" algn="ctr">
                        <a:lnSpc>
                          <a:spcPct val="100000"/>
                        </a:lnSpc>
                        <a:spcAft>
                          <a:spcPts val="0"/>
                        </a:spcAft>
                        <a:buNone/>
                      </a:pPr>
                      <a:r>
                        <a:rPr lang="it-IT" sz="900" b="1" u="none" strike="noStrike" noProof="0">
                          <a:solidFill>
                            <a:schemeClr val="tx1"/>
                          </a:solidFill>
                          <a:effectLst/>
                        </a:rPr>
                        <a:t>(Jole Santelli Presidente)</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cap="none" spc="0" noProof="0">
                          <a:solidFill>
                            <a:schemeClr val="tx1"/>
                          </a:solidFill>
                        </a:rPr>
                        <a:t>(DCR n. 31 del 12/6/2020)</a:t>
                      </a:r>
                      <a:endParaRPr lang="it-IT" sz="900" b="1" cap="none" spc="0" noProof="0">
                        <a:solidFill>
                          <a:schemeClr val="tx1"/>
                        </a:solidFill>
                        <a:latin typeface="+mn-lt"/>
                      </a:endParaRPr>
                    </a:p>
                  </a:txBody>
                  <a:tcPr marL="836" marR="60" marT="60" marB="0" anchor="ctr"/>
                </a:tc>
                <a:extLst>
                  <a:ext uri="{0D108BD9-81ED-4DB2-BD59-A6C34878D82A}">
                    <a16:rowId xmlns:a16="http://schemas.microsoft.com/office/drawing/2014/main" val="4270036789"/>
                  </a:ext>
                </a:extLst>
              </a:tr>
              <a:tr h="265195">
                <a:tc rowSpan="3">
                  <a:txBody>
                    <a:bodyPr/>
                    <a:lstStyle/>
                    <a:p>
                      <a:pPr algn="ctr">
                        <a:lnSpc>
                          <a:spcPct val="100000"/>
                        </a:lnSpc>
                        <a:spcAft>
                          <a:spcPts val="0"/>
                        </a:spcAft>
                        <a:buNone/>
                      </a:pPr>
                      <a:r>
                        <a:rPr lang="it-IT" sz="900" b="1" kern="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rgbClr val="000000"/>
                          </a:solidFill>
                          <a:effectLst/>
                        </a:rPr>
                        <a:t>CAPUTO Pierluigi</a:t>
                      </a:r>
                    </a:p>
                    <a:p>
                      <a:pPr marR="54610" algn="ctr">
                        <a:lnSpc>
                          <a:spcPct val="100000"/>
                        </a:lnSpc>
                        <a:spcAft>
                          <a:spcPts val="0"/>
                        </a:spcAft>
                        <a:buNone/>
                      </a:pPr>
                      <a:r>
                        <a:rPr lang="it-IT" sz="900" b="1" u="none" strike="noStrike" noProof="0">
                          <a:solidFill>
                            <a:srgbClr val="000000"/>
                          </a:solidFill>
                          <a:effectLst/>
                        </a:rPr>
                        <a:t>(Jole Santelli Presidente)</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DI NATALE Graziano</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(Io Resto in Calabria)</a:t>
                      </a:r>
                      <a:endParaRPr lang="it-IT" sz="900" b="1" kern="1200" cap="none" spc="0" noProof="0">
                        <a:solidFill>
                          <a:schemeClr val="tx1"/>
                        </a:solidFill>
                        <a:latin typeface="+mn-lt"/>
                        <a:ea typeface="+mn-ea"/>
                        <a:cs typeface="+mn-cs"/>
                      </a:endParaRPr>
                    </a:p>
                  </a:txBody>
                  <a:tcPr marL="836" marR="60" marT="60"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tc>
                <a:tc>
                  <a:txBody>
                    <a:bodyPr/>
                    <a:lstStyle/>
                    <a:p>
                      <a:pPr algn="ctr" fontAlgn="ctr"/>
                      <a:r>
                        <a:rPr lang="it-IT" sz="900" b="1" u="none" strike="noStrike" noProof="0">
                          <a:solidFill>
                            <a:srgbClr val="000000"/>
                          </a:solidFill>
                          <a:effectLst/>
                        </a:rPr>
                        <a:t>SAINATO Raffaele</a:t>
                      </a:r>
                    </a:p>
                    <a:p>
                      <a:pPr algn="ctr" fontAlgn="ctr"/>
                      <a:r>
                        <a:rPr lang="it-IT" sz="900" b="1" u="none" strike="noStrike" noProof="0">
                          <a:solidFill>
                            <a:srgbClr val="000000"/>
                          </a:solidFill>
                          <a:effectLst/>
                        </a:rPr>
                        <a:t>(Fratelli d’Italia)</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ESPOSITO Sinibaldo</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(Casa delle Libertà)</a:t>
                      </a:r>
                      <a:endParaRPr lang="it-IT" sz="900" b="1" kern="1200" cap="none" spc="0" noProof="0">
                        <a:solidFill>
                          <a:schemeClr val="tx1"/>
                        </a:solidFill>
                        <a:latin typeface="+mn-lt"/>
                        <a:ea typeface="+mn-ea"/>
                        <a:cs typeface="+mn-cs"/>
                      </a:endParaRPr>
                    </a:p>
                  </a:txBody>
                  <a:tcPr marL="836" marR="60" marT="60"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tc>
                <a:tc>
                  <a:txBody>
                    <a:bodyPr/>
                    <a:lstStyle/>
                    <a:p>
                      <a:pPr algn="ctr" fontAlgn="ctr"/>
                      <a:r>
                        <a:rPr lang="it-IT" sz="900" b="1" u="none" strike="noStrike" noProof="0">
                          <a:solidFill>
                            <a:srgbClr val="000000"/>
                          </a:solidFill>
                          <a:effectLst/>
                        </a:rPr>
                        <a:t>SCULCO Flora</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cap="none" spc="0" noProof="0">
                          <a:solidFill>
                            <a:schemeClr val="tx1"/>
                          </a:solidFill>
                        </a:rPr>
                        <a:t>(Democratici Progressisti – Calabria)</a:t>
                      </a:r>
                      <a:endParaRPr lang="it-IT" sz="900" b="1" cap="none" spc="0" noProof="0">
                        <a:solidFill>
                          <a:schemeClr val="tx1"/>
                        </a:solidFill>
                        <a:latin typeface="+mn-lt"/>
                      </a:endParaRPr>
                    </a:p>
                  </a:txBody>
                  <a:tcPr marL="5919" marR="5919" marT="5919" marB="0" anchor="ctr"/>
                </a:tc>
                <a:tc>
                  <a:txBody>
                    <a:bodyPr/>
                    <a:lstStyle/>
                    <a:p>
                      <a:pPr algn="ctr" fontAlgn="ctr"/>
                      <a:r>
                        <a:rPr lang="it-IT" sz="900" b="1" kern="1200" cap="none" spc="0" noProof="0">
                          <a:solidFill>
                            <a:schemeClr val="tx1"/>
                          </a:solidFill>
                        </a:rPr>
                        <a:t>MOLINARO Pietro Santo</a:t>
                      </a:r>
                    </a:p>
                    <a:p>
                      <a:pPr algn="ctr" fontAlgn="ctr"/>
                      <a:r>
                        <a:rPr lang="it-IT" sz="900" b="1" kern="1200" cap="none" spc="0" noProof="0">
                          <a:solidFill>
                            <a:schemeClr val="tx1"/>
                          </a:solidFill>
                        </a:rPr>
                        <a:t>(Lega Salvini)</a:t>
                      </a:r>
                    </a:p>
                    <a:p>
                      <a:pPr algn="ctr" fontAlgn="ctr"/>
                      <a:endParaRPr lang="it-IT" sz="900" b="1" kern="1200" cap="none" spc="0" noProof="0">
                        <a:solidFill>
                          <a:schemeClr val="tx1"/>
                        </a:solidFill>
                        <a:latin typeface="+mn-lt"/>
                        <a:ea typeface="+mn-ea"/>
                        <a:cs typeface="+mn-cs"/>
                      </a:endParaRPr>
                    </a:p>
                  </a:txBody>
                  <a:tcPr marL="836" marR="60" marT="60" marB="0" anchor="ctr"/>
                </a:tc>
                <a:extLst>
                  <a:ext uri="{0D108BD9-81ED-4DB2-BD59-A6C34878D82A}">
                    <a16:rowId xmlns:a16="http://schemas.microsoft.com/office/drawing/2014/main" val="1321167255"/>
                  </a:ext>
                </a:extLst>
              </a:tr>
            </a:tbl>
          </a:graphicData>
        </a:graphic>
      </p:graphicFrame>
      <p:graphicFrame>
        <p:nvGraphicFramePr>
          <p:cNvPr id="5" name="Tabella 4">
            <a:extLst>
              <a:ext uri="{FF2B5EF4-FFF2-40B4-BE49-F238E27FC236}">
                <a16:creationId xmlns:a16="http://schemas.microsoft.com/office/drawing/2014/main" id="{F0D6DE9B-86E9-BB90-4AC0-1E5BE47EF93E}"/>
              </a:ext>
            </a:extLst>
          </p:cNvPr>
          <p:cNvGraphicFramePr>
            <a:graphicFrameLocks noGrp="1"/>
          </p:cNvGraphicFramePr>
          <p:nvPr>
            <p:extLst>
              <p:ext uri="{D42A27DB-BD31-4B8C-83A1-F6EECF244321}">
                <p14:modId xmlns:p14="http://schemas.microsoft.com/office/powerpoint/2010/main" val="942232637"/>
              </p:ext>
            </p:extLst>
          </p:nvPr>
        </p:nvGraphicFramePr>
        <p:xfrm>
          <a:off x="6764549" y="1469478"/>
          <a:ext cx="4268490" cy="3115211"/>
        </p:xfrm>
        <a:graphic>
          <a:graphicData uri="http://schemas.openxmlformats.org/drawingml/2006/table">
            <a:tbl>
              <a:tblPr bandCol="1">
                <a:tableStyleId>{3C2FFA5D-87B4-456A-9821-1D502468CF0F}</a:tableStyleId>
              </a:tblPr>
              <a:tblGrid>
                <a:gridCol w="1156681">
                  <a:extLst>
                    <a:ext uri="{9D8B030D-6E8A-4147-A177-3AD203B41FA5}">
                      <a16:colId xmlns:a16="http://schemas.microsoft.com/office/drawing/2014/main" val="1080097925"/>
                    </a:ext>
                  </a:extLst>
                </a:gridCol>
                <a:gridCol w="1540492">
                  <a:extLst>
                    <a:ext uri="{9D8B030D-6E8A-4147-A177-3AD203B41FA5}">
                      <a16:colId xmlns:a16="http://schemas.microsoft.com/office/drawing/2014/main" val="932494729"/>
                    </a:ext>
                  </a:extLst>
                </a:gridCol>
                <a:gridCol w="1571317">
                  <a:extLst>
                    <a:ext uri="{9D8B030D-6E8A-4147-A177-3AD203B41FA5}">
                      <a16:colId xmlns:a16="http://schemas.microsoft.com/office/drawing/2014/main" val="3289243178"/>
                    </a:ext>
                  </a:extLst>
                </a:gridCol>
              </a:tblGrid>
              <a:tr h="795600">
                <a:tc>
                  <a:txBody>
                    <a:bodyPr/>
                    <a:lstStyle/>
                    <a:p>
                      <a:pPr algn="ctr">
                        <a:lnSpc>
                          <a:spcPct val="100000"/>
                        </a:lnSpc>
                        <a:spcAft>
                          <a:spcPts val="0"/>
                        </a:spcAft>
                        <a:buNone/>
                      </a:pPr>
                      <a:r>
                        <a:rPr lang="it-IT" sz="900" b="1" kern="1200" cap="none" spc="0" noProof="0">
                          <a:ln w="0"/>
                          <a:solidFill>
                            <a:schemeClr val="bg1"/>
                          </a:solidFill>
                          <a:effectLst/>
                        </a:rPr>
                        <a:t>Carica</a:t>
                      </a: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900" b="1" kern="100" cap="none" spc="0" noProof="0">
                          <a:solidFill>
                            <a:schemeClr val="tx1"/>
                          </a:solidFill>
                          <a:effectLst/>
                        </a:rPr>
                        <a:t>Commissione consiliare contro il fenomeno della ’ndrangheta, della corruzione e dell’illegalità diffusa</a:t>
                      </a:r>
                      <a:endParaRPr lang="it-IT" sz="900" b="1" kern="100" cap="none" spc="0" noProof="0">
                        <a:solidFill>
                          <a:schemeClr val="tx1"/>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noProof="0">
                          <a:solidFill>
                            <a:schemeClr val="tx1"/>
                          </a:solidFill>
                        </a:rPr>
                        <a:t>Commissione Speciale di Vigilanza</a:t>
                      </a:r>
                      <a:endParaRPr lang="it-IT" sz="900" b="1" noProof="0">
                        <a:solidFill>
                          <a:schemeClr val="tx1"/>
                        </a:solidFill>
                        <a:latin typeface="+mn-lt"/>
                      </a:endParaRPr>
                    </a:p>
                  </a:txBody>
                  <a:tcPr marL="0" marR="0" marT="0" marB="0"/>
                </a:tc>
                <a:extLst>
                  <a:ext uri="{0D108BD9-81ED-4DB2-BD59-A6C34878D82A}">
                    <a16:rowId xmlns:a16="http://schemas.microsoft.com/office/drawing/2014/main" val="4139514596"/>
                  </a:ext>
                </a:extLst>
              </a:tr>
              <a:tr h="477895">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rgbClr val="000000"/>
                          </a:solidFill>
                          <a:effectLst/>
                        </a:rPr>
                        <a:t>DE CAPRIO Antonio</a:t>
                      </a:r>
                    </a:p>
                    <a:p>
                      <a:pPr marR="54610" algn="ctr">
                        <a:lnSpc>
                          <a:spcPct val="100000"/>
                        </a:lnSpc>
                        <a:spcAft>
                          <a:spcPts val="0"/>
                        </a:spcAft>
                        <a:buNone/>
                      </a:pPr>
                      <a:r>
                        <a:rPr lang="it-IT" sz="900" b="1" u="none" strike="noStrike" noProof="0">
                          <a:solidFill>
                            <a:srgbClr val="000000"/>
                          </a:solidFill>
                          <a:effectLst/>
                        </a:rPr>
                        <a:t>(Forza Italia)</a:t>
                      </a:r>
                    </a:p>
                    <a:p>
                      <a:pPr marR="54610" algn="ctr">
                        <a:lnSpc>
                          <a:spcPct val="100000"/>
                        </a:lnSpc>
                        <a:spcAft>
                          <a:spcPts val="0"/>
                        </a:spcAft>
                        <a:buNone/>
                      </a:pPr>
                      <a:endParaRPr lang="it-IT" sz="900" b="1" i="0" u="none" strike="noStrike" noProof="0">
                        <a:solidFill>
                          <a:srgbClr val="000000"/>
                        </a:solidFill>
                        <a:effectLst/>
                        <a:latin typeface="+mn-lt"/>
                      </a:endParaRPr>
                    </a:p>
                  </a:txBody>
                  <a:tcPr marL="6450" marR="461" marT="461"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GIANNETTA Domenico</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(Forza Italia)</a:t>
                      </a:r>
                      <a:endParaRPr lang="it-IT" sz="900" b="1" kern="1200" cap="none" spc="0" noProof="0">
                        <a:solidFill>
                          <a:schemeClr val="tx1"/>
                        </a:solidFill>
                        <a:latin typeface="+mn-lt"/>
                        <a:ea typeface="+mn-ea"/>
                        <a:cs typeface="+mn-cs"/>
                      </a:endParaRPr>
                    </a:p>
                  </a:txBody>
                  <a:tcPr marL="836" marR="60" marT="60" marB="0" anchor="ctr"/>
                </a:tc>
                <a:extLst>
                  <a:ext uri="{0D108BD9-81ED-4DB2-BD59-A6C34878D82A}">
                    <a16:rowId xmlns:a16="http://schemas.microsoft.com/office/drawing/2014/main" val="2047088579"/>
                  </a:ext>
                </a:extLst>
              </a:tr>
              <a:tr h="320973">
                <a:tc>
                  <a:txBody>
                    <a:bodyPr/>
                    <a:lstStyle/>
                    <a:p>
                      <a:pPr algn="ctr">
                        <a:lnSpc>
                          <a:spcPct val="100000"/>
                        </a:lnSpc>
                        <a:spcAft>
                          <a:spcPts val="0"/>
                        </a:spcAft>
                        <a:buNone/>
                      </a:pPr>
                      <a:r>
                        <a:rPr lang="it-IT" sz="900" b="1" kern="1200" cap="none" spc="0" noProof="0">
                          <a:ln w="0"/>
                          <a:solidFill>
                            <a:schemeClr val="bg1"/>
                          </a:solidFill>
                          <a:effectLst/>
                        </a:rPr>
                        <a:t>VICE 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cap="none" spc="0" noProof="0">
                          <a:solidFill>
                            <a:schemeClr val="tx1"/>
                          </a:solidFill>
                        </a:rPr>
                        <a:t>DI NATALE Graziano</a:t>
                      </a:r>
                    </a:p>
                    <a:p>
                      <a:pPr marR="54610" algn="ctr">
                        <a:lnSpc>
                          <a:spcPct val="100000"/>
                        </a:lnSpc>
                        <a:spcAft>
                          <a:spcPts val="0"/>
                        </a:spcAft>
                        <a:buNone/>
                      </a:pPr>
                      <a:r>
                        <a:rPr lang="it-IT" sz="900" b="1" cap="none" spc="0" noProof="0">
                          <a:solidFill>
                            <a:schemeClr val="tx1"/>
                          </a:solidFill>
                        </a:rPr>
                        <a:t>(Io Resto in Calabria)</a:t>
                      </a:r>
                      <a:endParaRPr lang="it-IT" sz="900" b="1" cap="none" spc="0" noProof="0">
                        <a:solidFill>
                          <a:schemeClr val="tx1"/>
                        </a:solidFill>
                        <a:latin typeface="+mn-lt"/>
                      </a:endParaRPr>
                    </a:p>
                  </a:txBody>
                  <a:tcPr marL="0" marR="461" marT="461" marB="0" anchor="ctr"/>
                </a:tc>
                <a:tc>
                  <a:txBody>
                    <a:bodyPr/>
                    <a:lstStyle/>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cap="none" spc="0" noProof="0">
                          <a:solidFill>
                            <a:schemeClr val="tx1"/>
                          </a:solidFill>
                        </a:rPr>
                        <a:t>GUCCIONE Carlo</a:t>
                      </a:r>
                    </a:p>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cap="none" spc="0" noProof="0">
                          <a:solidFill>
                            <a:schemeClr val="tx1"/>
                          </a:solidFill>
                        </a:rPr>
                        <a:t>(Partito Democratico)</a:t>
                      </a:r>
                      <a:endParaRPr lang="it-IT" sz="900" b="1" cap="none" spc="0" noProof="0">
                        <a:solidFill>
                          <a:schemeClr val="tx1"/>
                        </a:solidFill>
                        <a:latin typeface="+mn-lt"/>
                      </a:endParaRPr>
                    </a:p>
                  </a:txBody>
                  <a:tcPr marL="0" marR="60" marT="60" marB="0" anchor="ctr"/>
                </a:tc>
                <a:extLst>
                  <a:ext uri="{0D108BD9-81ED-4DB2-BD59-A6C34878D82A}">
                    <a16:rowId xmlns:a16="http://schemas.microsoft.com/office/drawing/2014/main" val="68340702"/>
                  </a:ext>
                </a:extLst>
              </a:tr>
              <a:tr h="318775">
                <a:tc>
                  <a:txBody>
                    <a:bodyPr/>
                    <a:lstStyle/>
                    <a:p>
                      <a:pPr algn="ctr">
                        <a:lnSpc>
                          <a:spcPct val="100000"/>
                        </a:lnSpc>
                        <a:spcAft>
                          <a:spcPts val="0"/>
                        </a:spcAft>
                        <a:buNone/>
                      </a:pPr>
                      <a:r>
                        <a:rPr lang="it-IT" sz="900" b="1" kern="1200" cap="none" spc="0" noProof="0">
                          <a:ln w="0"/>
                          <a:solidFill>
                            <a:schemeClr val="bg1"/>
                          </a:solidFill>
                          <a:effectLst/>
                        </a:rPr>
                        <a:t>SEGRETARIO</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cap="none" spc="0" noProof="0">
                          <a:solidFill>
                            <a:schemeClr val="tx1"/>
                          </a:solidFill>
                        </a:rPr>
                        <a:t>MINASI Clotilde</a:t>
                      </a:r>
                    </a:p>
                    <a:p>
                      <a:pPr marR="54610" algn="ctr">
                        <a:lnSpc>
                          <a:spcPct val="100000"/>
                        </a:lnSpc>
                        <a:spcAft>
                          <a:spcPts val="0"/>
                        </a:spcAft>
                        <a:buNone/>
                      </a:pPr>
                      <a:r>
                        <a:rPr lang="it-IT" sz="900" b="1" cap="none" spc="0" noProof="0">
                          <a:solidFill>
                            <a:schemeClr val="tx1"/>
                          </a:solidFill>
                        </a:rPr>
                        <a:t>(Lega Salvini)</a:t>
                      </a:r>
                      <a:endParaRPr lang="it-IT" sz="900" b="1" cap="none" spc="0" noProof="0">
                        <a:solidFill>
                          <a:schemeClr val="tx1"/>
                        </a:solidFill>
                        <a:latin typeface="+mn-lt"/>
                      </a:endParaRPr>
                    </a:p>
                  </a:txBody>
                  <a:tcPr marL="6450" marR="461" marT="461" marB="0" anchor="ctr"/>
                </a:tc>
                <a:tc>
                  <a:txBody>
                    <a:bodyPr/>
                    <a:lstStyle/>
                    <a:p>
                      <a:pPr marR="54610" algn="ctr">
                        <a:lnSpc>
                          <a:spcPct val="100000"/>
                        </a:lnSpc>
                        <a:spcAft>
                          <a:spcPts val="0"/>
                        </a:spcAft>
                        <a:buNone/>
                      </a:pPr>
                      <a:r>
                        <a:rPr lang="it-IT" sz="900" b="1" u="none" strike="noStrike" noProof="0">
                          <a:solidFill>
                            <a:srgbClr val="000000"/>
                          </a:solidFill>
                          <a:effectLst/>
                        </a:rPr>
                        <a:t>CAPUTO Pierluigi</a:t>
                      </a:r>
                    </a:p>
                    <a:p>
                      <a:pPr marR="54610" algn="ctr">
                        <a:lnSpc>
                          <a:spcPct val="100000"/>
                        </a:lnSpc>
                        <a:spcAft>
                          <a:spcPts val="0"/>
                        </a:spcAft>
                        <a:buNone/>
                      </a:pPr>
                      <a:r>
                        <a:rPr lang="it-IT" sz="900" b="1" u="none" strike="noStrike" noProof="0">
                          <a:solidFill>
                            <a:srgbClr val="000000"/>
                          </a:solidFill>
                          <a:effectLst/>
                        </a:rPr>
                        <a:t>(Jole Santelli Presidente)</a:t>
                      </a:r>
                      <a:endParaRPr lang="it-IT" sz="900" b="1" i="0" u="none" strike="noStrike" noProof="0">
                        <a:solidFill>
                          <a:srgbClr val="000000"/>
                        </a:solidFill>
                        <a:effectLst/>
                        <a:latin typeface="+mn-lt"/>
                      </a:endParaRPr>
                    </a:p>
                  </a:txBody>
                  <a:tcPr marL="836" marR="60" marT="60" marB="0" anchor="ctr"/>
                </a:tc>
                <a:extLst>
                  <a:ext uri="{0D108BD9-81ED-4DB2-BD59-A6C34878D82A}">
                    <a16:rowId xmlns:a16="http://schemas.microsoft.com/office/drawing/2014/main" val="4270036789"/>
                  </a:ext>
                </a:extLst>
              </a:tr>
              <a:tr h="325107">
                <a:tc rowSpan="3">
                  <a:txBody>
                    <a:bodyPr/>
                    <a:lstStyle/>
                    <a:p>
                      <a:pPr algn="ctr">
                        <a:lnSpc>
                          <a:spcPct val="100000"/>
                        </a:lnSpc>
                        <a:spcAft>
                          <a:spcPts val="0"/>
                        </a:spcAft>
                        <a:buNone/>
                      </a:pPr>
                      <a:r>
                        <a:rPr lang="it-IT" sz="900" b="1" kern="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rgbClr val="000000"/>
                          </a:solidFill>
                          <a:effectLst/>
                        </a:rPr>
                        <a:t>CAPUTO Pierluigi</a:t>
                      </a:r>
                    </a:p>
                    <a:p>
                      <a:pPr marR="54610" algn="ctr">
                        <a:lnSpc>
                          <a:spcPct val="100000"/>
                        </a:lnSpc>
                        <a:spcAft>
                          <a:spcPts val="0"/>
                        </a:spcAft>
                        <a:buNone/>
                      </a:pPr>
                      <a:r>
                        <a:rPr lang="it-IT" sz="900" b="1" u="none" strike="noStrike" noProof="0">
                          <a:solidFill>
                            <a:srgbClr val="000000"/>
                          </a:solidFill>
                          <a:effectLst/>
                        </a:rPr>
                        <a:t>(Jole Santelli Presidente)</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DI NATALE Graziano</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(Io Resto in Calabria)</a:t>
                      </a:r>
                      <a:endParaRPr lang="it-IT" sz="900" b="1" kern="1200" cap="none" spc="0" noProof="0">
                        <a:solidFill>
                          <a:schemeClr val="tx1"/>
                        </a:solidFill>
                        <a:latin typeface="+mn-lt"/>
                        <a:ea typeface="+mn-ea"/>
                        <a:cs typeface="+mn-cs"/>
                      </a:endParaRPr>
                    </a:p>
                  </a:txBody>
                  <a:tcPr marL="836" marR="60" marT="60" marB="0" anchor="ctr"/>
                </a:tc>
                <a:extLst>
                  <a:ext uri="{0D108BD9-81ED-4DB2-BD59-A6C34878D82A}">
                    <a16:rowId xmlns:a16="http://schemas.microsoft.com/office/drawing/2014/main" val="1253194597"/>
                  </a:ext>
                </a:extLst>
              </a:tr>
              <a:tr h="447836">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tc>
                <a:tc>
                  <a:txBody>
                    <a:bodyPr/>
                    <a:lstStyle/>
                    <a:p>
                      <a:pPr algn="ctr" fontAlgn="ctr"/>
                      <a:r>
                        <a:rPr lang="it-IT" sz="900" b="1" u="none" strike="noStrike" noProof="0">
                          <a:solidFill>
                            <a:srgbClr val="000000"/>
                          </a:solidFill>
                          <a:effectLst/>
                        </a:rPr>
                        <a:t>SAINATO Raffaele</a:t>
                      </a:r>
                    </a:p>
                    <a:p>
                      <a:pPr algn="ctr" fontAlgn="ctr"/>
                      <a:r>
                        <a:rPr lang="it-IT" sz="900" b="1" u="none" strike="noStrike" noProof="0">
                          <a:solidFill>
                            <a:srgbClr val="000000"/>
                          </a:solidFill>
                          <a:effectLst/>
                        </a:rPr>
                        <a:t>(Fratelli d’Italia)</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ESPOSITO Sinibaldo</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(Casa delle Libertà)</a:t>
                      </a:r>
                      <a:endParaRPr lang="it-IT" sz="900" b="1" kern="1200" cap="none" spc="0" noProof="0">
                        <a:solidFill>
                          <a:schemeClr val="tx1"/>
                        </a:solidFill>
                        <a:latin typeface="+mn-lt"/>
                        <a:ea typeface="+mn-ea"/>
                        <a:cs typeface="+mn-cs"/>
                      </a:endParaRPr>
                    </a:p>
                  </a:txBody>
                  <a:tcPr marL="836" marR="60" marT="60" marB="0" anchor="ctr"/>
                </a:tc>
                <a:extLst>
                  <a:ext uri="{0D108BD9-81ED-4DB2-BD59-A6C34878D82A}">
                    <a16:rowId xmlns:a16="http://schemas.microsoft.com/office/drawing/2014/main" val="3497314583"/>
                  </a:ext>
                </a:extLst>
              </a:tr>
              <a:tr h="429025">
                <a:tc vMerge="1">
                  <a:txBody>
                    <a:bodyPr/>
                    <a:lstStyle/>
                    <a:p>
                      <a:pPr algn="ctr">
                        <a:lnSpc>
                          <a:spcPct val="100000"/>
                        </a:lnSpc>
                        <a:spcAft>
                          <a:spcPts val="0"/>
                        </a:spcAft>
                      </a:pPr>
                      <a:endParaRPr lang="it-IT" sz="900" cap="none" spc="0">
                        <a:solidFill>
                          <a:schemeClr val="tx1"/>
                        </a:solidFill>
                      </a:endParaRPr>
                    </a:p>
                  </a:txBody>
                  <a:tcPr marL="0" marR="461" marT="461" marB="0" anchor="ctr"/>
                </a:tc>
                <a:tc>
                  <a:txBody>
                    <a:bodyPr/>
                    <a:lstStyle/>
                    <a:p>
                      <a:pPr algn="ctr" fontAlgn="ctr"/>
                      <a:r>
                        <a:rPr lang="it-IT" sz="900" b="1" u="none" strike="noStrike" noProof="0">
                          <a:solidFill>
                            <a:srgbClr val="000000"/>
                          </a:solidFill>
                          <a:effectLst/>
                        </a:rPr>
                        <a:t>SCULCO Flora</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cap="none" spc="0" noProof="0">
                          <a:solidFill>
                            <a:schemeClr val="tx1"/>
                          </a:solidFill>
                        </a:rPr>
                        <a:t>(Democratici Progressisti – Calabria)</a:t>
                      </a:r>
                      <a:endParaRPr lang="it-IT" sz="900" b="1" cap="none" spc="0" noProof="0">
                        <a:solidFill>
                          <a:schemeClr val="tx1"/>
                        </a:solidFill>
                        <a:latin typeface="+mn-lt"/>
                      </a:endParaRPr>
                    </a:p>
                  </a:txBody>
                  <a:tcPr marL="5919" marR="5919" marT="5919" marB="0" anchor="ctr"/>
                </a:tc>
                <a:tc>
                  <a:txBody>
                    <a:bodyPr/>
                    <a:lstStyle/>
                    <a:p>
                      <a:pPr algn="ctr" fontAlgn="ctr"/>
                      <a:r>
                        <a:rPr lang="it-IT" sz="900" b="1" kern="1200" cap="none" spc="0" noProof="0">
                          <a:solidFill>
                            <a:schemeClr val="tx1"/>
                          </a:solidFill>
                        </a:rPr>
                        <a:t>MOLINARO Pietro Santo</a:t>
                      </a:r>
                    </a:p>
                    <a:p>
                      <a:pPr algn="ctr" fontAlgn="ctr"/>
                      <a:r>
                        <a:rPr lang="it-IT" sz="900" b="1" kern="1200" cap="none" spc="0" noProof="0">
                          <a:solidFill>
                            <a:schemeClr val="tx1"/>
                          </a:solidFill>
                        </a:rPr>
                        <a:t>(Lega Salvini)</a:t>
                      </a:r>
                      <a:endParaRPr lang="it-IT" sz="900" b="1" kern="1200" cap="none" spc="0" noProof="0">
                        <a:solidFill>
                          <a:schemeClr val="tx1"/>
                        </a:solidFill>
                        <a:latin typeface="+mn-lt"/>
                        <a:ea typeface="+mn-ea"/>
                        <a:cs typeface="+mn-cs"/>
                      </a:endParaRPr>
                    </a:p>
                  </a:txBody>
                  <a:tcPr marL="836" marR="60" marT="60" marB="0" anchor="ctr"/>
                </a:tc>
                <a:extLst>
                  <a:ext uri="{0D108BD9-81ED-4DB2-BD59-A6C34878D82A}">
                    <a16:rowId xmlns:a16="http://schemas.microsoft.com/office/drawing/2014/main" val="1321167255"/>
                  </a:ext>
                </a:extLst>
              </a:tr>
            </a:tbl>
          </a:graphicData>
        </a:graphic>
      </p:graphicFrame>
      <p:graphicFrame>
        <p:nvGraphicFramePr>
          <p:cNvPr id="8" name="Tabella 7">
            <a:extLst>
              <a:ext uri="{FF2B5EF4-FFF2-40B4-BE49-F238E27FC236}">
                <a16:creationId xmlns:a16="http://schemas.microsoft.com/office/drawing/2014/main" id="{CEEC4929-D751-C050-4DB7-ECE32FC37BA5}"/>
              </a:ext>
            </a:extLst>
          </p:cNvPr>
          <p:cNvGraphicFramePr>
            <a:graphicFrameLocks noGrp="1"/>
          </p:cNvGraphicFramePr>
          <p:nvPr>
            <p:extLst>
              <p:ext uri="{D42A27DB-BD31-4B8C-83A1-F6EECF244321}">
                <p14:modId xmlns:p14="http://schemas.microsoft.com/office/powerpoint/2010/main" val="1584889095"/>
              </p:ext>
            </p:extLst>
          </p:nvPr>
        </p:nvGraphicFramePr>
        <p:xfrm>
          <a:off x="838200" y="5159263"/>
          <a:ext cx="10276318" cy="621477"/>
        </p:xfrm>
        <a:graphic>
          <a:graphicData uri="http://schemas.openxmlformats.org/drawingml/2006/table">
            <a:tbl>
              <a:tblPr>
                <a:tableStyleId>{3C2FFA5D-87B4-456A-9821-1D502468CF0F}</a:tableStyleId>
              </a:tblPr>
              <a:tblGrid>
                <a:gridCol w="2058860">
                  <a:extLst>
                    <a:ext uri="{9D8B030D-6E8A-4147-A177-3AD203B41FA5}">
                      <a16:colId xmlns:a16="http://schemas.microsoft.com/office/drawing/2014/main" val="1267481318"/>
                    </a:ext>
                  </a:extLst>
                </a:gridCol>
                <a:gridCol w="3858355">
                  <a:extLst>
                    <a:ext uri="{9D8B030D-6E8A-4147-A177-3AD203B41FA5}">
                      <a16:colId xmlns:a16="http://schemas.microsoft.com/office/drawing/2014/main" val="527283587"/>
                    </a:ext>
                  </a:extLst>
                </a:gridCol>
                <a:gridCol w="4359103">
                  <a:extLst>
                    <a:ext uri="{9D8B030D-6E8A-4147-A177-3AD203B41FA5}">
                      <a16:colId xmlns:a16="http://schemas.microsoft.com/office/drawing/2014/main" val="3931104334"/>
                    </a:ext>
                  </a:extLst>
                </a:gridCol>
              </a:tblGrid>
              <a:tr h="114821">
                <a:tc>
                  <a:txBody>
                    <a:bodyPr/>
                    <a:lstStyle/>
                    <a:p>
                      <a:pPr algn="ctr" rtl="0" fontAlgn="b"/>
                      <a:r>
                        <a:rPr lang="it-IT" sz="1000" b="1" u="none" strike="noStrike" noProof="0">
                          <a:solidFill>
                            <a:srgbClr val="000000"/>
                          </a:solidFill>
                          <a:effectLst/>
                        </a:rPr>
                        <a:t>DATA DI AGGIORNAMENTO</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COMMISSIONI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VARIAZIONE INTERVENUTE</a:t>
                      </a:r>
                      <a:endParaRPr lang="it-IT" sz="1000" b="1"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797763023"/>
                  </a:ext>
                </a:extLst>
              </a:tr>
              <a:tr h="98984">
                <a:tc>
                  <a:txBody>
                    <a:bodyPr/>
                    <a:lstStyle/>
                    <a:p>
                      <a:pPr algn="ctr" rtl="0" fontAlgn="b"/>
                      <a:r>
                        <a:rPr lang="it-IT" sz="1000" b="1" u="none" strike="noStrike" noProof="0">
                          <a:solidFill>
                            <a:srgbClr val="000000"/>
                          </a:solidFill>
                          <a:effectLst/>
                        </a:rPr>
                        <a:t>27/07/2020</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000" b="1" noProof="0">
                          <a:solidFill>
                            <a:schemeClr val="tx1"/>
                          </a:solidFill>
                        </a:rPr>
                        <a:t>Commissione Speciale di Vigilanza</a:t>
                      </a:r>
                      <a:endParaRPr lang="it-IT" sz="1000" b="1" noProof="0">
                        <a:solidFill>
                          <a:schemeClr val="tx1"/>
                        </a:solidFill>
                        <a:latin typeface="+mn-lt"/>
                      </a:endParaRPr>
                    </a:p>
                  </a:txBody>
                  <a:tcPr marL="3959" marR="3959" marT="3959" marB="0" anchor="b"/>
                </a:tc>
                <a:tc>
                  <a:txBody>
                    <a:bodyPr/>
                    <a:lstStyle/>
                    <a:p>
                      <a:pPr algn="l" rtl="0" fontAlgn="b"/>
                      <a:r>
                        <a:rPr lang="it-IT" sz="1000" b="0" u="none" strike="noStrike" noProof="0">
                          <a:solidFill>
                            <a:srgbClr val="000000"/>
                          </a:solidFill>
                          <a:effectLst/>
                        </a:rPr>
                        <a:t>Elezione del Consigliere </a:t>
                      </a:r>
                      <a:r>
                        <a:rPr lang="it-IT" sz="1000" b="1" u="none" strike="noStrike" noProof="0">
                          <a:solidFill>
                            <a:srgbClr val="000000"/>
                          </a:solidFill>
                          <a:effectLst/>
                        </a:rPr>
                        <a:t>Guccione</a:t>
                      </a:r>
                      <a:r>
                        <a:rPr lang="it-IT" sz="1000" b="0" u="none" strike="noStrike" noProof="0">
                          <a:solidFill>
                            <a:srgbClr val="000000"/>
                          </a:solidFill>
                          <a:effectLst/>
                        </a:rPr>
                        <a:t> Carlo a vicepresidente</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126990457"/>
                  </a:ext>
                </a:extLst>
              </a:tr>
              <a:tr h="98984">
                <a:tc>
                  <a:txBody>
                    <a:bodyPr/>
                    <a:lstStyle/>
                    <a:p>
                      <a:pPr algn="ctr" rtl="0" fontAlgn="b"/>
                      <a:r>
                        <a:rPr lang="it-IT" sz="1000" b="1" u="none" strike="noStrike" noProof="0">
                          <a:solidFill>
                            <a:srgbClr val="000000"/>
                          </a:solidFill>
                          <a:effectLst/>
                        </a:rPr>
                        <a:t>28/07/2020</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000" b="1" kern="100" cap="none" spc="0" noProof="0">
                          <a:solidFill>
                            <a:schemeClr val="tx1"/>
                          </a:solidFill>
                          <a:effectLst/>
                        </a:rPr>
                        <a:t>Commissione consiliare contro il fenomeno della ’ndrangheta, della corruzione e dell’illegalità diffusa</a:t>
                      </a:r>
                      <a:endParaRPr lang="it-IT" sz="1000" b="1" kern="100" cap="none" spc="0" noProof="0">
                        <a:solidFill>
                          <a:schemeClr val="tx1"/>
                        </a:solidFill>
                        <a:effectLst/>
                        <a:latin typeface="+mn-lt"/>
                        <a:ea typeface="Aptos" panose="020B0004020202020204" pitchFamily="34" charset="0"/>
                        <a:cs typeface="Times New Roman" panose="02020603050405020304" pitchFamily="18" charset="0"/>
                      </a:endParaRPr>
                    </a:p>
                  </a:txBody>
                  <a:tcPr marL="3959" marR="3959" marT="3959" marB="0" anchor="b"/>
                </a:tc>
                <a:tc>
                  <a:txBody>
                    <a:bodyPr/>
                    <a:lstStyle/>
                    <a:p>
                      <a:pPr algn="l" rtl="0" fontAlgn="b"/>
                      <a:r>
                        <a:rPr lang="it-IT" sz="1000" b="0" u="none" strike="noStrike" noProof="0">
                          <a:solidFill>
                            <a:srgbClr val="000000"/>
                          </a:solidFill>
                          <a:effectLst/>
                        </a:rPr>
                        <a:t>Elezione del Consigliere </a:t>
                      </a:r>
                      <a:r>
                        <a:rPr lang="it-IT" sz="1000" b="1" u="none" strike="noStrike" noProof="0">
                          <a:solidFill>
                            <a:srgbClr val="000000"/>
                          </a:solidFill>
                          <a:effectLst/>
                        </a:rPr>
                        <a:t>Di Natale </a:t>
                      </a:r>
                      <a:r>
                        <a:rPr lang="it-IT" sz="1000" b="0" u="none" strike="noStrike" noProof="0">
                          <a:solidFill>
                            <a:srgbClr val="000000"/>
                          </a:solidFill>
                          <a:effectLst/>
                        </a:rPr>
                        <a:t>Graziano a vicepresidente</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4170142904"/>
                  </a:ext>
                </a:extLst>
              </a:tr>
            </a:tbl>
          </a:graphicData>
        </a:graphic>
      </p:graphicFrame>
      <p:sp>
        <p:nvSpPr>
          <p:cNvPr id="9" name="CasellaDiTesto 8">
            <a:extLst>
              <a:ext uri="{FF2B5EF4-FFF2-40B4-BE49-F238E27FC236}">
                <a16:creationId xmlns:a16="http://schemas.microsoft.com/office/drawing/2014/main" id="{959EA552-D115-2D87-5A6C-5F53FB5FCC4E}"/>
              </a:ext>
            </a:extLst>
          </p:cNvPr>
          <p:cNvSpPr txBox="1"/>
          <p:nvPr/>
        </p:nvSpPr>
        <p:spPr>
          <a:xfrm>
            <a:off x="856306" y="913521"/>
            <a:ext cx="4064682" cy="376016"/>
          </a:xfrm>
          <a:prstGeom prst="rect">
            <a:avLst/>
          </a:prstGeom>
          <a:noFill/>
        </p:spPr>
        <p:txBody>
          <a:bodyPr wrap="square" rtlCol="0">
            <a:spAutoFit/>
          </a:bodyPr>
          <a:lstStyle/>
          <a:p>
            <a:pPr algn="ctr"/>
            <a:r>
              <a:rPr lang="it-IT" noProof="0"/>
              <a:t>Ad inizio legislatura</a:t>
            </a:r>
          </a:p>
        </p:txBody>
      </p:sp>
      <p:sp>
        <p:nvSpPr>
          <p:cNvPr id="10" name="CasellaDiTesto 9">
            <a:extLst>
              <a:ext uri="{FF2B5EF4-FFF2-40B4-BE49-F238E27FC236}">
                <a16:creationId xmlns:a16="http://schemas.microsoft.com/office/drawing/2014/main" id="{990EEBB2-0EAD-637A-9FDF-119E5959756D}"/>
              </a:ext>
            </a:extLst>
          </p:cNvPr>
          <p:cNvSpPr txBox="1"/>
          <p:nvPr/>
        </p:nvSpPr>
        <p:spPr>
          <a:xfrm>
            <a:off x="6846028" y="913521"/>
            <a:ext cx="4268490" cy="376016"/>
          </a:xfrm>
          <a:prstGeom prst="rect">
            <a:avLst/>
          </a:prstGeom>
          <a:noFill/>
        </p:spPr>
        <p:txBody>
          <a:bodyPr wrap="square" rtlCol="0">
            <a:spAutoFit/>
          </a:bodyPr>
          <a:lstStyle/>
          <a:p>
            <a:pPr algn="ctr"/>
            <a:r>
              <a:rPr lang="it-IT" noProof="0"/>
              <a:t>A fine legislatura</a:t>
            </a:r>
          </a:p>
        </p:txBody>
      </p:sp>
      <p:sp>
        <p:nvSpPr>
          <p:cNvPr id="4" name="Segnaposto numero diapositiva 3">
            <a:extLst>
              <a:ext uri="{FF2B5EF4-FFF2-40B4-BE49-F238E27FC236}">
                <a16:creationId xmlns:a16="http://schemas.microsoft.com/office/drawing/2014/main" id="{53E47455-D9BE-DECD-1B48-E95DCBB9B06B}"/>
              </a:ext>
            </a:extLst>
          </p:cNvPr>
          <p:cNvSpPr>
            <a:spLocks noGrp="1"/>
          </p:cNvSpPr>
          <p:nvPr>
            <p:ph type="sldNum" sz="quarter" idx="12"/>
          </p:nvPr>
        </p:nvSpPr>
        <p:spPr/>
        <p:txBody>
          <a:bodyPr/>
          <a:lstStyle/>
          <a:p>
            <a:fld id="{C0A75620-F3D8-4140-B583-EC592D52B7F3}" type="slidenum">
              <a:rPr lang="it-IT" noProof="0" smtClean="0"/>
              <a:pPr/>
              <a:t>140</a:t>
            </a:fld>
            <a:endParaRPr lang="it-IT" noProof="0"/>
          </a:p>
        </p:txBody>
      </p:sp>
      <p:sp>
        <p:nvSpPr>
          <p:cNvPr id="6" name="Segnaposto piè di pagina 5">
            <a:extLst>
              <a:ext uri="{FF2B5EF4-FFF2-40B4-BE49-F238E27FC236}">
                <a16:creationId xmlns:a16="http://schemas.microsoft.com/office/drawing/2014/main" id="{BCA6834B-2978-4FFB-5977-DD6BBDB0490C}"/>
              </a:ext>
            </a:extLst>
          </p:cNvPr>
          <p:cNvSpPr>
            <a:spLocks noGrp="1"/>
          </p:cNvSpPr>
          <p:nvPr>
            <p:ph type="ftr" sz="quarter" idx="11"/>
          </p:nvPr>
        </p:nvSpPr>
        <p:spPr>
          <a:xfrm>
            <a:off x="73182" y="6492875"/>
            <a:ext cx="4114800" cy="365125"/>
          </a:xfrm>
        </p:spPr>
        <p:txBody>
          <a:bodyPr/>
          <a:lstStyle/>
          <a:p>
            <a:r>
              <a:rPr lang="it-IT" noProof="0"/>
              <a:t>Consiglio regionale della Calabria - XI Legislatura </a:t>
            </a:r>
          </a:p>
        </p:txBody>
      </p:sp>
      <p:sp>
        <p:nvSpPr>
          <p:cNvPr id="7" name="Rectangle 1">
            <a:extLst>
              <a:ext uri="{FF2B5EF4-FFF2-40B4-BE49-F238E27FC236}">
                <a16:creationId xmlns:a16="http://schemas.microsoft.com/office/drawing/2014/main" id="{53CAE8C2-F670-6D42-3F5C-D7A6D46D2B42}"/>
              </a:ext>
            </a:extLst>
          </p:cNvPr>
          <p:cNvSpPr txBox="1">
            <a:spLocks/>
          </p:cNvSpPr>
          <p:nvPr/>
        </p:nvSpPr>
        <p:spPr>
          <a:xfrm>
            <a:off x="3048"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defRPr/>
            </a:pPr>
            <a:r>
              <a:rPr lang="it-IT" sz="2800" b="1" noProof="0">
                <a:solidFill>
                  <a:schemeClr val="bg1"/>
                </a:solidFill>
                <a:latin typeface="Aptos" panose="020B0004020202020204" pitchFamily="34" charset="0"/>
              </a:rPr>
              <a:t>Commissioni Speciali</a:t>
            </a:r>
          </a:p>
        </p:txBody>
      </p:sp>
    </p:spTree>
    <p:extLst>
      <p:ext uri="{BB962C8B-B14F-4D97-AF65-F5344CB8AC3E}">
        <p14:creationId xmlns:p14="http://schemas.microsoft.com/office/powerpoint/2010/main" val="4172951072"/>
      </p:ext>
    </p:extLst>
  </p:cSld>
  <p:clrMapOvr>
    <a:masterClrMapping/>
  </p:clrMapOvr>
  <mc:AlternateContent xmlns:mc="http://schemas.openxmlformats.org/markup-compatibility/2006" xmlns:p14="http://schemas.microsoft.com/office/powerpoint/2010/main">
    <mc:Choice Requires="p14">
      <p:transition spd="slow" p14:dur="2000" advTm="6783"/>
    </mc:Choice>
    <mc:Fallback xmlns="">
      <p:transition spd="slow" advTm="6783"/>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AB402-BFCC-0887-A33B-6799E5D9E206}"/>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4860CD71-A93C-B12F-225F-B588AC363480}"/>
              </a:ext>
            </a:extLst>
          </p:cNvPr>
          <p:cNvGraphicFramePr>
            <a:graphicFrameLocks noGrp="1"/>
          </p:cNvGraphicFramePr>
          <p:nvPr>
            <p:extLst>
              <p:ext uri="{D42A27DB-BD31-4B8C-83A1-F6EECF244321}">
                <p14:modId xmlns:p14="http://schemas.microsoft.com/office/powerpoint/2010/main" val="468967458"/>
              </p:ext>
            </p:extLst>
          </p:nvPr>
        </p:nvGraphicFramePr>
        <p:xfrm>
          <a:off x="3918017" y="1312645"/>
          <a:ext cx="3987526" cy="3945862"/>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442580">
                  <a:extLst>
                    <a:ext uri="{9D8B030D-6E8A-4147-A177-3AD203B41FA5}">
                      <a16:colId xmlns:a16="http://schemas.microsoft.com/office/drawing/2014/main" val="932494729"/>
                    </a:ext>
                  </a:extLst>
                </a:gridCol>
                <a:gridCol w="1767136">
                  <a:extLst>
                    <a:ext uri="{9D8B030D-6E8A-4147-A177-3AD203B41FA5}">
                      <a16:colId xmlns:a16="http://schemas.microsoft.com/office/drawing/2014/main" val="3289243178"/>
                    </a:ext>
                  </a:extLst>
                </a:gridCol>
              </a:tblGrid>
              <a:tr h="549247">
                <a:tc>
                  <a:txBody>
                    <a:bodyPr/>
                    <a:lstStyle/>
                    <a:p>
                      <a:pPr algn="ctr">
                        <a:lnSpc>
                          <a:spcPct val="100000"/>
                        </a:lnSpc>
                        <a:spcAft>
                          <a:spcPts val="0"/>
                        </a:spcAft>
                        <a:buNone/>
                      </a:pPr>
                      <a:r>
                        <a:rPr lang="it-IT" sz="900" b="1" kern="1200" cap="none" spc="0" noProof="0">
                          <a:ln w="0"/>
                          <a:solidFill>
                            <a:schemeClr val="bg1"/>
                          </a:solidFill>
                          <a:effectLst/>
                        </a:rPr>
                        <a:t>Carica</a:t>
                      </a: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900" b="1" kern="100" cap="none" spc="0" noProof="0">
                          <a:solidFill>
                            <a:schemeClr val="tx1"/>
                          </a:solidFill>
                          <a:effectLst/>
                        </a:rPr>
                        <a:t>Giunta delle Elezioni</a:t>
                      </a:r>
                    </a:p>
                    <a:p>
                      <a:pPr algn="ctr">
                        <a:lnSpc>
                          <a:spcPct val="100000"/>
                        </a:lnSpc>
                        <a:spcAft>
                          <a:spcPts val="0"/>
                        </a:spcAft>
                        <a:buNone/>
                      </a:pPr>
                      <a:r>
                        <a:rPr lang="it-IT" sz="900" b="1" kern="100" cap="none" spc="0" noProof="0">
                          <a:solidFill>
                            <a:schemeClr val="tx1"/>
                          </a:solidFill>
                          <a:effectLst/>
                        </a:rPr>
                        <a:t>3.06.2020</a:t>
                      </a:r>
                      <a:endParaRPr lang="it-IT" sz="900" b="1" kern="100" cap="none" spc="0" noProof="0">
                        <a:solidFill>
                          <a:schemeClr val="tx1"/>
                        </a:solidFill>
                        <a:effectLst/>
                        <a:latin typeface="+mn-lt"/>
                        <a:ea typeface="Aptos" panose="020B0004020202020204" pitchFamily="34" charset="0"/>
                        <a:cs typeface="Times New Roman" panose="02020603050405020304" pitchFamily="18" charset="0"/>
                      </a:endParaRPr>
                    </a:p>
                  </a:txBody>
                  <a:tcPr marL="0" marR="0" marT="0" marB="0" anchor="ctr"/>
                </a:tc>
                <a:tc>
                  <a:txBody>
                    <a:bodyPr/>
                    <a:lstStyle/>
                    <a:p>
                      <a:pPr algn="ctr"/>
                      <a:r>
                        <a:rPr lang="it-IT" sz="900" b="1" noProof="0">
                          <a:solidFill>
                            <a:schemeClr val="tx1"/>
                          </a:solidFill>
                        </a:rPr>
                        <a:t>Giunta per il regolamento</a:t>
                      </a:r>
                    </a:p>
                    <a:p>
                      <a:pPr algn="ctr"/>
                      <a:endParaRPr lang="it-IT" sz="900" b="1" noProof="0">
                        <a:solidFill>
                          <a:schemeClr val="tx1"/>
                        </a:solidFill>
                        <a:latin typeface="+mn-lt"/>
                      </a:endParaRPr>
                    </a:p>
                  </a:txBody>
                  <a:tcPr marL="0" marR="0" marT="0" marB="0" anchor="ctr"/>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NERI Giuseppe</a:t>
                      </a:r>
                    </a:p>
                    <a:p>
                      <a:pPr algn="ctr" rtl="0" fontAlgn="ctr">
                        <a:buNone/>
                      </a:pPr>
                      <a:r>
                        <a:rPr lang="it-IT" sz="900" b="1" u="none" strike="noStrike" noProof="0">
                          <a:solidFill>
                            <a:srgbClr val="000000"/>
                          </a:solidFill>
                          <a:effectLst/>
                        </a:rPr>
                        <a:t>(Fratelli d’Italia)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TALLINI Domenico</a:t>
                      </a:r>
                    </a:p>
                    <a:p>
                      <a:pPr algn="ctr" rtl="0" fontAlgn="ctr">
                        <a:buNone/>
                      </a:pPr>
                      <a:r>
                        <a:rPr lang="it-IT" sz="900" b="1" u="none" strike="noStrike" noProof="0">
                          <a:solidFill>
                            <a:srgbClr val="000000"/>
                          </a:solidFill>
                          <a:effectLst/>
                        </a:rPr>
                        <a:t>(Forza Italia)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047088579"/>
                  </a:ext>
                </a:extLst>
              </a:tr>
              <a:tr h="271072">
                <a:tc rowSpan="10">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kern="0" cap="none" spc="0" noProof="0">
                          <a:ln w="0"/>
                          <a:solidFill>
                            <a:schemeClr val="bg1"/>
                          </a:solidFill>
                          <a:effectLst/>
                        </a:rPr>
                        <a:t>COMPONENTI</a:t>
                      </a:r>
                      <a:endParaRPr lang="it-IT" sz="900" b="1" kern="100" cap="none" spc="0" noProof="0">
                        <a:ln w="0"/>
                        <a:solidFill>
                          <a:schemeClr val="bg1"/>
                        </a:solidFill>
                        <a:effectLst/>
                      </a:endParaRPr>
                    </a:p>
                    <a:p>
                      <a:pPr algn="ctr">
                        <a:lnSpc>
                          <a:spcPct val="100000"/>
                        </a:lnSpc>
                        <a:spcAft>
                          <a:spcPts val="0"/>
                        </a:spcAft>
                        <a:buNone/>
                      </a:pP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BEVACQUA Domenico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AIETA Giuseppe</a:t>
                      </a:r>
                    </a:p>
                    <a:p>
                      <a:pPr algn="ctr" rtl="0" fontAlgn="ctr">
                        <a:buNone/>
                      </a:pPr>
                      <a:r>
                        <a:rPr lang="it-IT" sz="900" b="1" u="none" strike="noStrike" noProof="0">
                          <a:solidFill>
                            <a:srgbClr val="000000"/>
                          </a:solidFill>
                          <a:effectLst/>
                        </a:rPr>
                        <a:t>(Democratici Progressisti – Calabria)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253194597"/>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CAPUTO Pierluigi</a:t>
                      </a:r>
                    </a:p>
                    <a:p>
                      <a:pPr algn="ctr" rtl="0" fontAlgn="ctr">
                        <a:buNone/>
                      </a:pPr>
                      <a:r>
                        <a:rPr lang="it-IT" sz="900" b="1" u="none" strike="noStrike" noProof="0">
                          <a:solidFill>
                            <a:srgbClr val="000000"/>
                          </a:solidFill>
                          <a:effectLst/>
                        </a:rPr>
                        <a:t>(Jole Santelli Presidente)</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ANASTASI Marcello</a:t>
                      </a:r>
                    </a:p>
                    <a:p>
                      <a:pPr algn="ctr" rtl="0" fontAlgn="ctr">
                        <a:buNone/>
                      </a:pPr>
                      <a:r>
                        <a:rPr lang="it-IT" sz="900" b="1" u="none" strike="noStrike" noProof="0">
                          <a:solidFill>
                            <a:srgbClr val="000000"/>
                          </a:solidFill>
                          <a:effectLst/>
                        </a:rPr>
                        <a:t>(Io resto in Calabria)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802079832"/>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DI NATALE Graziano</a:t>
                      </a:r>
                    </a:p>
                    <a:p>
                      <a:pPr algn="ctr" rtl="0" fontAlgn="ctr">
                        <a:buNone/>
                      </a:pPr>
                      <a:r>
                        <a:rPr lang="it-IT" sz="900" b="1" u="none" strike="noStrike" noProof="0">
                          <a:solidFill>
                            <a:srgbClr val="000000"/>
                          </a:solidFill>
                          <a:effectLst/>
                        </a:rPr>
                        <a:t>(Io Resto in Calabria)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CRINO’ Giacomo Pietro</a:t>
                      </a:r>
                    </a:p>
                    <a:p>
                      <a:pPr algn="ctr" rtl="0" fontAlgn="ctr">
                        <a:buNone/>
                      </a:pPr>
                      <a:r>
                        <a:rPr lang="it-IT" sz="900" b="1" u="none" strike="noStrike" noProof="0">
                          <a:solidFill>
                            <a:srgbClr val="000000"/>
                          </a:solidFill>
                          <a:effectLst/>
                        </a:rPr>
                        <a:t>(Casa delle Libertà)</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3880781420"/>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ESPOSITO Sinibaldo</a:t>
                      </a:r>
                    </a:p>
                    <a:p>
                      <a:pPr algn="ctr" rtl="0" fontAlgn="ctr">
                        <a:buNone/>
                      </a:pPr>
                      <a:r>
                        <a:rPr lang="it-IT" sz="900" b="1" u="none" strike="noStrike" noProof="0">
                          <a:solidFill>
                            <a:srgbClr val="000000"/>
                          </a:solidFill>
                          <a:effectLst/>
                        </a:rPr>
                        <a:t>(Casa delle Libertà)</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DE CAPRIO Antonio</a:t>
                      </a:r>
                    </a:p>
                    <a:p>
                      <a:pPr algn="ctr" rtl="0" fontAlgn="ctr">
                        <a:buNone/>
                      </a:pPr>
                      <a:r>
                        <a:rPr lang="it-IT" sz="900" b="1" u="none" strike="noStrike" noProof="0">
                          <a:solidFill>
                            <a:srgbClr val="000000"/>
                          </a:solidFill>
                          <a:effectLst/>
                        </a:rPr>
                        <a:t>(Forza Italia)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510236499"/>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GIANNETTA Domenico</a:t>
                      </a:r>
                    </a:p>
                    <a:p>
                      <a:pPr algn="ctr" rtl="0" fontAlgn="ctr">
                        <a:buNone/>
                      </a:pPr>
                      <a:r>
                        <a:rPr lang="it-IT" sz="900" b="1" u="none" strike="noStrike" noProof="0">
                          <a:solidFill>
                            <a:srgbClr val="000000"/>
                          </a:solidFill>
                          <a:effectLst/>
                        </a:rPr>
                        <a:t>(Forza Italia)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NOTARANGELO Libero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597233758"/>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MINASI Clotilde</a:t>
                      </a:r>
                    </a:p>
                    <a:p>
                      <a:pPr algn="ctr" rtl="0" fontAlgn="ctr">
                        <a:buNone/>
                      </a:pPr>
                      <a:r>
                        <a:rPr lang="it-IT" sz="900" b="1" u="none" strike="noStrike" noProof="0">
                          <a:solidFill>
                            <a:srgbClr val="000000"/>
                          </a:solidFill>
                          <a:effectLst/>
                        </a:rPr>
                        <a:t>(Laga Salvini)</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PARIS Nicola</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Unione di Centro (U.D.C.)</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699191624"/>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PARIS nicola</a:t>
                      </a:r>
                    </a:p>
                    <a:p>
                      <a:pPr algn="ctr" rtl="0" fontAlgn="ctr">
                        <a:buNone/>
                      </a:pPr>
                      <a:r>
                        <a:rPr lang="it-IT" sz="900" b="1" u="none" strike="noStrike" noProof="0">
                          <a:solidFill>
                            <a:srgbClr val="000000"/>
                          </a:solidFill>
                          <a:effectLst/>
                        </a:rPr>
                        <a:t>Unione di Centro (U.D.C.)</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PITARO Francesco</a:t>
                      </a:r>
                    </a:p>
                    <a:p>
                      <a:pPr algn="ctr" rtl="0" fontAlgn="ctr">
                        <a:buNone/>
                      </a:pP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763679730"/>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PITARO Francesco</a:t>
                      </a:r>
                    </a:p>
                    <a:p>
                      <a:pPr algn="ctr" rtl="0" fontAlgn="ctr">
                        <a:buNone/>
                      </a:pP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PITARO Vito</a:t>
                      </a:r>
                    </a:p>
                    <a:p>
                      <a:pPr algn="ctr" rtl="0" fontAlgn="ctr">
                        <a:buNone/>
                      </a:pPr>
                      <a:r>
                        <a:rPr lang="it-IT" sz="900" b="1" u="none" strike="noStrike" noProof="0">
                          <a:solidFill>
                            <a:srgbClr val="000000"/>
                          </a:solidFill>
                          <a:effectLst/>
                        </a:rPr>
                        <a:t>(Jole Santelli Presidente)</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416517056"/>
                  </a:ext>
                </a:extLst>
              </a:tr>
              <a:tr h="271072">
                <a:tc vMerge="1">
                  <a:txBody>
                    <a:bodyPr/>
                    <a:lstStyle/>
                    <a:p>
                      <a:endParaRPr lang="it-IT"/>
                    </a:p>
                  </a:txBody>
                  <a:tcPr/>
                </a:tc>
                <a:tc>
                  <a:txBody>
                    <a:bodyPr/>
                    <a:lstStyle/>
                    <a:p>
                      <a:pPr algn="ctr" rtl="0" fontAlgn="ctr">
                        <a:buNone/>
                      </a:pPr>
                      <a:r>
                        <a:rPr lang="it-IT" sz="900" b="1" u="none" strike="noStrike" noProof="0">
                          <a:solidFill>
                            <a:srgbClr val="000000"/>
                          </a:solidFill>
                          <a:effectLst/>
                        </a:rPr>
                        <a:t>SCULCO Flora</a:t>
                      </a:r>
                    </a:p>
                    <a:p>
                      <a:pPr algn="ctr" rtl="0" fontAlgn="ctr">
                        <a:buNone/>
                      </a:pPr>
                      <a:r>
                        <a:rPr lang="it-IT" sz="900" b="1" u="none" strike="noStrike" noProof="0">
                          <a:solidFill>
                            <a:srgbClr val="000000"/>
                          </a:solidFill>
                          <a:effectLst/>
                        </a:rPr>
                        <a:t>(Democratici Progressisti – Calabria)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RASO  Pietro</a:t>
                      </a:r>
                    </a:p>
                    <a:p>
                      <a:pPr algn="ctr" rtl="0" fontAlgn="ctr">
                        <a:buNone/>
                      </a:pPr>
                      <a:r>
                        <a:rPr lang="it-IT" sz="900" b="1" u="none" strike="noStrike" noProof="0">
                          <a:solidFill>
                            <a:srgbClr val="000000"/>
                          </a:solidFill>
                          <a:effectLst/>
                        </a:rPr>
                        <a:t>(Lega Salvini)</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450041014"/>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SAINATO Raffaele</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459973085"/>
                  </a:ext>
                </a:extLst>
              </a:tr>
            </a:tbl>
          </a:graphicData>
        </a:graphic>
      </p:graphicFrame>
      <p:sp>
        <p:nvSpPr>
          <p:cNvPr id="4" name="Segnaposto numero diapositiva 3">
            <a:extLst>
              <a:ext uri="{FF2B5EF4-FFF2-40B4-BE49-F238E27FC236}">
                <a16:creationId xmlns:a16="http://schemas.microsoft.com/office/drawing/2014/main" id="{949C82DA-662E-4BBA-694B-06F96CC7B874}"/>
              </a:ext>
            </a:extLst>
          </p:cNvPr>
          <p:cNvSpPr>
            <a:spLocks noGrp="1"/>
          </p:cNvSpPr>
          <p:nvPr>
            <p:ph type="sldNum" sz="quarter" idx="12"/>
          </p:nvPr>
        </p:nvSpPr>
        <p:spPr/>
        <p:txBody>
          <a:bodyPr/>
          <a:lstStyle/>
          <a:p>
            <a:fld id="{C0A75620-F3D8-4140-B583-EC592D52B7F3}" type="slidenum">
              <a:rPr lang="it-IT" noProof="0" smtClean="0"/>
              <a:pPr/>
              <a:t>141</a:t>
            </a:fld>
            <a:endParaRPr lang="it-IT" noProof="0"/>
          </a:p>
        </p:txBody>
      </p:sp>
      <p:sp>
        <p:nvSpPr>
          <p:cNvPr id="5" name="Segnaposto piè di pagina 4">
            <a:extLst>
              <a:ext uri="{FF2B5EF4-FFF2-40B4-BE49-F238E27FC236}">
                <a16:creationId xmlns:a16="http://schemas.microsoft.com/office/drawing/2014/main" id="{D1D3FDAF-3CC4-861B-2ADB-FD0D2DE74736}"/>
              </a:ext>
            </a:extLst>
          </p:cNvPr>
          <p:cNvSpPr>
            <a:spLocks noGrp="1"/>
          </p:cNvSpPr>
          <p:nvPr>
            <p:ph type="ftr" sz="quarter" idx="11"/>
          </p:nvPr>
        </p:nvSpPr>
        <p:spPr>
          <a:xfrm>
            <a:off x="0" y="6469021"/>
            <a:ext cx="4114800" cy="365125"/>
          </a:xfrm>
        </p:spPr>
        <p:txBody>
          <a:bodyPr/>
          <a:lstStyle/>
          <a:p>
            <a:r>
              <a:rPr lang="it-IT" noProof="0"/>
              <a:t>Consiglio regionale della Calabria - XI Legislatura </a:t>
            </a:r>
          </a:p>
        </p:txBody>
      </p:sp>
      <p:sp>
        <p:nvSpPr>
          <p:cNvPr id="6" name="Rectangle 1">
            <a:extLst>
              <a:ext uri="{FF2B5EF4-FFF2-40B4-BE49-F238E27FC236}">
                <a16:creationId xmlns:a16="http://schemas.microsoft.com/office/drawing/2014/main" id="{F28D3B33-6146-75B2-9DA7-577B15A23E74}"/>
              </a:ext>
            </a:extLst>
          </p:cNvPr>
          <p:cNvSpPr txBox="1">
            <a:spLocks/>
          </p:cNvSpPr>
          <p:nvPr/>
        </p:nvSpPr>
        <p:spPr>
          <a:xfrm>
            <a:off x="0" y="-14124"/>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defRPr/>
            </a:pPr>
            <a:r>
              <a:rPr lang="it-IT" sz="2800" b="1" noProof="0">
                <a:solidFill>
                  <a:schemeClr val="bg1"/>
                </a:solidFill>
                <a:latin typeface="Aptos" panose="020B0004020202020204" pitchFamily="34" charset="0"/>
              </a:rPr>
              <a:t>Giunta delle Elezioni – Giunta per il Regolamento</a:t>
            </a:r>
          </a:p>
        </p:txBody>
      </p:sp>
    </p:spTree>
    <p:extLst>
      <p:ext uri="{BB962C8B-B14F-4D97-AF65-F5344CB8AC3E}">
        <p14:creationId xmlns:p14="http://schemas.microsoft.com/office/powerpoint/2010/main" val="3592562835"/>
      </p:ext>
    </p:extLst>
  </p:cSld>
  <p:clrMapOvr>
    <a:masterClrMapping/>
  </p:clrMapOvr>
  <mc:AlternateContent xmlns:mc="http://schemas.openxmlformats.org/markup-compatibility/2006" xmlns:p14="http://schemas.microsoft.com/office/powerpoint/2010/main">
    <mc:Choice Requires="p14">
      <p:transition spd="slow" p14:dur="2000" advTm="6919"/>
    </mc:Choice>
    <mc:Fallback xmlns="">
      <p:transition spd="slow" advTm="6919"/>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4D85D-51FA-1218-F8F4-799AAFFDA9F3}"/>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F48E092C-8835-21BA-D9D3-4720DF3F71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75620-F3D8-4140-B583-EC592D52B7F3}" type="slidenum">
              <a:rPr kumimoji="0" lang="it-IT"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it-IT"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aphicFrame>
        <p:nvGraphicFramePr>
          <p:cNvPr id="4" name="Tabella 3">
            <a:extLst>
              <a:ext uri="{FF2B5EF4-FFF2-40B4-BE49-F238E27FC236}">
                <a16:creationId xmlns:a16="http://schemas.microsoft.com/office/drawing/2014/main" id="{95482379-6DE5-99A1-AB17-E25034A93012}"/>
              </a:ext>
            </a:extLst>
          </p:cNvPr>
          <p:cNvGraphicFramePr>
            <a:graphicFrameLocks noGrp="1"/>
          </p:cNvGraphicFramePr>
          <p:nvPr>
            <p:extLst>
              <p:ext uri="{D42A27DB-BD31-4B8C-83A1-F6EECF244321}">
                <p14:modId xmlns:p14="http://schemas.microsoft.com/office/powerpoint/2010/main" val="3134640234"/>
              </p:ext>
            </p:extLst>
          </p:nvPr>
        </p:nvGraphicFramePr>
        <p:xfrm>
          <a:off x="1969156" y="1180104"/>
          <a:ext cx="7920000" cy="4739475"/>
        </p:xfrm>
        <a:graphic>
          <a:graphicData uri="http://schemas.openxmlformats.org/drawingml/2006/table">
            <a:tbl>
              <a:tblPr firstRow="1">
                <a:tableStyleId>{3C2FFA5D-87B4-456A-9821-1D502468CF0F}</a:tableStyleId>
              </a:tblPr>
              <a:tblGrid>
                <a:gridCol w="1440000">
                  <a:extLst>
                    <a:ext uri="{9D8B030D-6E8A-4147-A177-3AD203B41FA5}">
                      <a16:colId xmlns:a16="http://schemas.microsoft.com/office/drawing/2014/main" val="112756655"/>
                    </a:ext>
                  </a:extLst>
                </a:gridCol>
                <a:gridCol w="2160000">
                  <a:extLst>
                    <a:ext uri="{9D8B030D-6E8A-4147-A177-3AD203B41FA5}">
                      <a16:colId xmlns:a16="http://schemas.microsoft.com/office/drawing/2014/main" val="3282142470"/>
                    </a:ext>
                  </a:extLst>
                </a:gridCol>
                <a:gridCol w="2160000">
                  <a:extLst>
                    <a:ext uri="{9D8B030D-6E8A-4147-A177-3AD203B41FA5}">
                      <a16:colId xmlns:a16="http://schemas.microsoft.com/office/drawing/2014/main" val="820160811"/>
                    </a:ext>
                  </a:extLst>
                </a:gridCol>
                <a:gridCol w="2160000">
                  <a:extLst>
                    <a:ext uri="{9D8B030D-6E8A-4147-A177-3AD203B41FA5}">
                      <a16:colId xmlns:a16="http://schemas.microsoft.com/office/drawing/2014/main" val="64363348"/>
                    </a:ext>
                  </a:extLst>
                </a:gridCol>
              </a:tblGrid>
              <a:tr h="349932">
                <a:tc gridSpan="4">
                  <a:txBody>
                    <a:bodyPr/>
                    <a:lstStyle/>
                    <a:p>
                      <a:pPr algn="ctr" fontAlgn="ctr">
                        <a:buNone/>
                      </a:pPr>
                      <a:r>
                        <a:rPr lang="it-IT" sz="1000" b="1" u="none" strike="noStrike" noProof="0">
                          <a:solidFill>
                            <a:schemeClr val="bg1"/>
                          </a:solidFill>
                          <a:effectLst/>
                        </a:rPr>
                        <a:t>Presidente Jole SANTELLI</a:t>
                      </a:r>
                      <a:endParaRPr lang="it-IT" sz="1000" b="1" i="0" u="none" strike="noStrike" noProof="0">
                        <a:solidFill>
                          <a:schemeClr val="bg1"/>
                        </a:solidFill>
                        <a:effectLst/>
                        <a:latin typeface="Aptos" panose="020B0004020202020204" pitchFamily="34" charset="0"/>
                      </a:endParaRPr>
                    </a:p>
                  </a:txBody>
                  <a:tcPr marL="4330" marR="4330" marT="4330" marB="0" anchor="ct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960031525"/>
                  </a:ext>
                </a:extLst>
              </a:tr>
              <a:tr h="211072">
                <a:tc rowSpan="2">
                  <a:txBody>
                    <a:bodyPr/>
                    <a:lstStyle/>
                    <a:p>
                      <a:pPr algn="l" fontAlgn="ctr">
                        <a:buNone/>
                      </a:pPr>
                      <a:r>
                        <a:rPr lang="it-IT" sz="1000" b="1" u="none" strike="noStrike" noProof="0">
                          <a:solidFill>
                            <a:srgbClr val="000000"/>
                          </a:solidFill>
                          <a:effectLst/>
                        </a:rPr>
                        <a:t>NOMINATIVO</a:t>
                      </a:r>
                      <a:endParaRPr lang="it-IT" sz="1000" b="1" i="0" u="none" strike="noStrike" noProof="0">
                        <a:solidFill>
                          <a:srgbClr val="000000"/>
                        </a:solidFill>
                        <a:effectLst/>
                        <a:latin typeface="Aptos" panose="020B0004020202020204" pitchFamily="34" charset="0"/>
                      </a:endParaRPr>
                    </a:p>
                  </a:txBody>
                  <a:tcPr marL="4330" marR="4330" marT="4330" marB="0" anchor="ctr"/>
                </a:tc>
                <a:tc>
                  <a:txBody>
                    <a:bodyPr/>
                    <a:lstStyle/>
                    <a:p>
                      <a:pPr algn="ctr" fontAlgn="ctr">
                        <a:buNone/>
                      </a:pPr>
                      <a:r>
                        <a:rPr lang="it-IT" sz="1000" b="1" u="none" strike="noStrike" noProof="0">
                          <a:solidFill>
                            <a:srgbClr val="000000"/>
                          </a:solidFill>
                          <a:effectLst/>
                        </a:rPr>
                        <a:t>DELEGA</a:t>
                      </a:r>
                      <a:endParaRPr lang="it-IT" sz="1000" b="1" i="0" u="none" strike="noStrike" noProof="0">
                        <a:solidFill>
                          <a:srgbClr val="000000"/>
                        </a:solidFill>
                        <a:effectLst/>
                        <a:latin typeface="Aptos" panose="020B0004020202020204" pitchFamily="34" charset="0"/>
                      </a:endParaRPr>
                    </a:p>
                  </a:txBody>
                  <a:tcPr marL="4330" marR="4330" marT="4330" marB="0" anchor="ctr"/>
                </a:tc>
                <a:tc gridSpan="2">
                  <a:txBody>
                    <a:bodyPr/>
                    <a:lstStyle/>
                    <a:p>
                      <a:pPr algn="ctr" fontAlgn="ctr">
                        <a:buNone/>
                      </a:pPr>
                      <a:r>
                        <a:rPr lang="it-IT" sz="1000" b="1" u="none" strike="noStrike" noProof="0">
                          <a:solidFill>
                            <a:srgbClr val="000000"/>
                          </a:solidFill>
                          <a:effectLst/>
                        </a:rPr>
                        <a:t>VARIAZIONI INTERVENUTE</a:t>
                      </a:r>
                      <a:endParaRPr lang="it-IT" sz="1000" b="1" i="0" u="none" strike="noStrike" noProof="0">
                        <a:solidFill>
                          <a:srgbClr val="000000"/>
                        </a:solidFill>
                        <a:effectLst/>
                        <a:latin typeface="Aptos" panose="020B0004020202020204" pitchFamily="34" charset="0"/>
                      </a:endParaRPr>
                    </a:p>
                  </a:txBody>
                  <a:tcPr marL="4330" marR="4330" marT="4330" marB="0" anchor="ctr"/>
                </a:tc>
                <a:tc hMerge="1">
                  <a:txBody>
                    <a:bodyPr/>
                    <a:lstStyle/>
                    <a:p>
                      <a:endParaRPr lang="it-IT"/>
                    </a:p>
                  </a:txBody>
                  <a:tcPr/>
                </a:tc>
                <a:extLst>
                  <a:ext uri="{0D108BD9-81ED-4DB2-BD59-A6C34878D82A}">
                    <a16:rowId xmlns:a16="http://schemas.microsoft.com/office/drawing/2014/main" val="215268965"/>
                  </a:ext>
                </a:extLst>
              </a:tr>
              <a:tr h="140715">
                <a:tc vMerge="1">
                  <a:txBody>
                    <a:bodyPr/>
                    <a:lstStyle/>
                    <a:p>
                      <a:endParaRPr lang="it-IT"/>
                    </a:p>
                  </a:txBody>
                  <a:tcPr/>
                </a:tc>
                <a:tc>
                  <a:txBody>
                    <a:bodyPr/>
                    <a:lstStyle/>
                    <a:p>
                      <a:pPr algn="ctr" fontAlgn="ctr">
                        <a:buNone/>
                      </a:pPr>
                      <a:r>
                        <a:rPr lang="it-IT" sz="1000" b="1" u="none" strike="noStrike" noProof="0">
                          <a:solidFill>
                            <a:schemeClr val="tx1"/>
                          </a:solidFill>
                          <a:effectLst/>
                        </a:rPr>
                        <a:t>DPGR n. 12 del 20/02/2020</a:t>
                      </a:r>
                      <a:endParaRPr lang="it-IT" sz="1000" b="1" i="0" u="none" strike="noStrike" noProof="0">
                        <a:solidFill>
                          <a:schemeClr val="tx1"/>
                        </a:solidFill>
                        <a:effectLst/>
                        <a:latin typeface="Aptos" panose="020B0004020202020204" pitchFamily="34" charset="0"/>
                      </a:endParaRPr>
                    </a:p>
                  </a:txBody>
                  <a:tcPr marL="4330" marR="4330" marT="4330" marB="0" anchor="ctr"/>
                </a:tc>
                <a:tc>
                  <a:txBody>
                    <a:bodyPr/>
                    <a:lstStyle/>
                    <a:p>
                      <a:pPr algn="ctr" fontAlgn="ctr">
                        <a:buNone/>
                      </a:pPr>
                      <a:r>
                        <a:rPr lang="it-IT" sz="1000" b="1" u="none" strike="noStrike" noProof="0">
                          <a:solidFill>
                            <a:schemeClr val="tx1"/>
                          </a:solidFill>
                          <a:effectLst/>
                        </a:rPr>
                        <a:t>DPGR n. 14 del 25/02/2020</a:t>
                      </a:r>
                      <a:endParaRPr lang="it-IT" sz="1000" b="1" i="0" u="none" strike="noStrike" noProof="0">
                        <a:solidFill>
                          <a:schemeClr val="tx1"/>
                        </a:solidFill>
                        <a:effectLst/>
                        <a:latin typeface="Aptos" panose="020B0004020202020204" pitchFamily="34" charset="0"/>
                      </a:endParaRPr>
                    </a:p>
                  </a:txBody>
                  <a:tcPr marL="4330" marR="4330" marT="4330" marB="0" anchor="ctr"/>
                </a:tc>
                <a:tc>
                  <a:txBody>
                    <a:bodyPr/>
                    <a:lstStyle/>
                    <a:p>
                      <a:pPr algn="ctr" fontAlgn="ctr">
                        <a:buNone/>
                      </a:pPr>
                      <a:r>
                        <a:rPr lang="it-IT" sz="1000" b="1" u="none" strike="noStrike" noProof="0">
                          <a:solidFill>
                            <a:schemeClr val="tx1"/>
                          </a:solidFill>
                          <a:effectLst/>
                        </a:rPr>
                        <a:t>DPGR n. 22 del 18/03/2020</a:t>
                      </a:r>
                      <a:endParaRPr lang="it-IT" sz="1000" b="1" i="0" u="none" strike="noStrike" noProof="0">
                        <a:solidFill>
                          <a:schemeClr val="tx1"/>
                        </a:solidFill>
                        <a:effectLst/>
                        <a:latin typeface="Aptos" panose="020B0004020202020204" pitchFamily="34" charset="0"/>
                      </a:endParaRPr>
                    </a:p>
                  </a:txBody>
                  <a:tcPr marL="4330" marR="4330" marT="4330" marB="0" anchor="ctr"/>
                </a:tc>
                <a:extLst>
                  <a:ext uri="{0D108BD9-81ED-4DB2-BD59-A6C34878D82A}">
                    <a16:rowId xmlns:a16="http://schemas.microsoft.com/office/drawing/2014/main" val="3120726873"/>
                  </a:ext>
                </a:extLst>
              </a:tr>
              <a:tr h="324727">
                <a:tc>
                  <a:txBody>
                    <a:bodyPr/>
                    <a:lstStyle/>
                    <a:p>
                      <a:pPr algn="l" fontAlgn="ctr">
                        <a:buNone/>
                      </a:pPr>
                      <a:r>
                        <a:rPr lang="it-IT" sz="1000" b="1" u="none" strike="noStrike" noProof="0">
                          <a:solidFill>
                            <a:srgbClr val="000000"/>
                          </a:solidFill>
                          <a:effectLst/>
                        </a:rPr>
                        <a:t>DE CAPRIO Sergio</a:t>
                      </a:r>
                      <a:endParaRPr lang="it-IT" sz="1000" b="1"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Tutela dell'Ambiente</a:t>
                      </a:r>
                      <a:endParaRPr lang="it-IT" sz="1000" b="0"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330" marR="4330" marT="4330" marB="0" anchor="ctr"/>
                </a:tc>
                <a:extLst>
                  <a:ext uri="{0D108BD9-81ED-4DB2-BD59-A6C34878D82A}">
                    <a16:rowId xmlns:a16="http://schemas.microsoft.com/office/drawing/2014/main" val="3905288045"/>
                  </a:ext>
                </a:extLst>
              </a:tr>
              <a:tr h="324727">
                <a:tc>
                  <a:txBody>
                    <a:bodyPr/>
                    <a:lstStyle/>
                    <a:p>
                      <a:pPr algn="l" fontAlgn="ctr">
                        <a:buNone/>
                      </a:pPr>
                      <a:r>
                        <a:rPr lang="it-IT" sz="1000" b="1" u="none" strike="noStrike" noProof="0">
                          <a:solidFill>
                            <a:srgbClr val="000000"/>
                          </a:solidFill>
                          <a:effectLst/>
                        </a:rPr>
                        <a:t>SAVAGLIO Sandra</a:t>
                      </a:r>
                      <a:endParaRPr lang="it-IT" sz="1000" b="1"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Istruzione, Università, Ricerca scientifica e Innovazione</a:t>
                      </a:r>
                      <a:endParaRPr lang="it-IT" sz="1000" b="0"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330" marR="4330" marT="4330" marB="0" anchor="ctr"/>
                </a:tc>
                <a:extLst>
                  <a:ext uri="{0D108BD9-81ED-4DB2-BD59-A6C34878D82A}">
                    <a16:rowId xmlns:a16="http://schemas.microsoft.com/office/drawing/2014/main" val="3659803969"/>
                  </a:ext>
                </a:extLst>
              </a:tr>
              <a:tr h="913564">
                <a:tc>
                  <a:txBody>
                    <a:bodyPr/>
                    <a:lstStyle/>
                    <a:p>
                      <a:pPr algn="l" fontAlgn="ctr">
                        <a:buNone/>
                      </a:pPr>
                      <a:r>
                        <a:rPr lang="it-IT" sz="1000" b="1" u="none" strike="noStrike" noProof="0">
                          <a:solidFill>
                            <a:srgbClr val="000000"/>
                          </a:solidFill>
                          <a:effectLst/>
                        </a:rPr>
                        <a:t>SPIRLI' Antonino </a:t>
                      </a:r>
                      <a:endParaRPr lang="it-IT" sz="1000" b="1"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Vice Presidente della Giunta regionale con delega ai Beni culturali, patrimonio storico, artistico e architettonico; organizzazione delle attività culturali e teatrali; musei, biblioteche, archivi, associazioni culturali; politiche del commercio e dell'artigianato; legalità e sicurezza.</a:t>
                      </a:r>
                      <a:endParaRPr lang="it-IT" sz="1000" b="0" i="0" u="none" strike="noStrike" noProof="0">
                        <a:solidFill>
                          <a:srgbClr val="000000"/>
                        </a:solidFill>
                        <a:effectLst/>
                        <a:latin typeface="Aptos" panose="020B0004020202020204" pitchFamily="34" charset="0"/>
                      </a:endParaRPr>
                    </a:p>
                  </a:txBody>
                  <a:tcPr marL="4330" marR="4330" marT="4330" marB="0" anchor="ctr"/>
                </a:tc>
                <a:extLst>
                  <a:ext uri="{0D108BD9-81ED-4DB2-BD59-A6C34878D82A}">
                    <a16:rowId xmlns:a16="http://schemas.microsoft.com/office/drawing/2014/main" val="984769389"/>
                  </a:ext>
                </a:extLst>
              </a:tr>
              <a:tr h="373436">
                <a:tc>
                  <a:txBody>
                    <a:bodyPr/>
                    <a:lstStyle/>
                    <a:p>
                      <a:pPr algn="l" fontAlgn="ctr">
                        <a:buNone/>
                      </a:pPr>
                      <a:r>
                        <a:rPr lang="it-IT" sz="1000" b="1" u="none" strike="noStrike" noProof="0">
                          <a:solidFill>
                            <a:srgbClr val="000000"/>
                          </a:solidFill>
                          <a:effectLst/>
                        </a:rPr>
                        <a:t>CATALFAMO Domenica</a:t>
                      </a:r>
                      <a:endParaRPr lang="it-IT" sz="1000" b="1"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Infrastrutture, Pianificazione e</a:t>
                      </a:r>
                      <a:br>
                        <a:rPr lang="it-IT" sz="1000" b="0" u="none" strike="noStrike" noProof="0">
                          <a:solidFill>
                            <a:srgbClr val="000000"/>
                          </a:solidFill>
                          <a:effectLst/>
                        </a:rPr>
                      </a:br>
                      <a:r>
                        <a:rPr lang="it-IT" sz="1000" b="0" u="none" strike="noStrike" noProof="0">
                          <a:solidFill>
                            <a:srgbClr val="000000"/>
                          </a:solidFill>
                          <a:effectLst/>
                        </a:rPr>
                        <a:t>sviluppo territoriale, Pari opportunità</a:t>
                      </a:r>
                      <a:endParaRPr lang="it-IT" sz="1000" b="0" i="0" u="none" strike="noStrike" noProof="0">
                        <a:solidFill>
                          <a:srgbClr val="000000"/>
                        </a:solidFill>
                        <a:effectLst/>
                        <a:latin typeface="Aptos" panose="020B0004020202020204" pitchFamily="34" charset="0"/>
                      </a:endParaRPr>
                    </a:p>
                  </a:txBody>
                  <a:tcPr marL="4330" marR="4330" marT="4330" marB="0" anchor="ctr"/>
                </a:tc>
                <a:extLst>
                  <a:ext uri="{0D108BD9-81ED-4DB2-BD59-A6C34878D82A}">
                    <a16:rowId xmlns:a16="http://schemas.microsoft.com/office/drawing/2014/main" val="3873540084"/>
                  </a:ext>
                </a:extLst>
              </a:tr>
              <a:tr h="381013">
                <a:tc>
                  <a:txBody>
                    <a:bodyPr/>
                    <a:lstStyle/>
                    <a:p>
                      <a:pPr algn="l" fontAlgn="ctr">
                        <a:buNone/>
                      </a:pPr>
                      <a:r>
                        <a:rPr lang="it-IT" sz="1000" b="1" u="none" strike="noStrike" noProof="0">
                          <a:solidFill>
                            <a:srgbClr val="000000"/>
                          </a:solidFill>
                          <a:effectLst/>
                        </a:rPr>
                        <a:t>GALLO Gianluca</a:t>
                      </a:r>
                      <a:endParaRPr lang="it-IT" sz="1000" b="1"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Politiche agricole e sviluppo agroalimentare. Politiche sociali e per la famiglia.</a:t>
                      </a:r>
                      <a:endParaRPr lang="it-IT" sz="1000" b="0" i="0" u="none" strike="noStrike" noProof="0">
                        <a:solidFill>
                          <a:srgbClr val="000000"/>
                        </a:solidFill>
                        <a:effectLst/>
                        <a:latin typeface="Aptos" panose="020B0004020202020204" pitchFamily="34" charset="0"/>
                      </a:endParaRPr>
                    </a:p>
                  </a:txBody>
                  <a:tcPr marL="4330" marR="4330" marT="4330" marB="0" anchor="ctr"/>
                </a:tc>
                <a:extLst>
                  <a:ext uri="{0D108BD9-81ED-4DB2-BD59-A6C34878D82A}">
                    <a16:rowId xmlns:a16="http://schemas.microsoft.com/office/drawing/2014/main" val="1909309141"/>
                  </a:ext>
                </a:extLst>
              </a:tr>
              <a:tr h="324727">
                <a:tc>
                  <a:txBody>
                    <a:bodyPr/>
                    <a:lstStyle/>
                    <a:p>
                      <a:pPr algn="l" fontAlgn="ctr">
                        <a:buNone/>
                      </a:pPr>
                      <a:r>
                        <a:rPr lang="it-IT" sz="1000" b="1" u="none" strike="noStrike" noProof="0">
                          <a:solidFill>
                            <a:srgbClr val="000000"/>
                          </a:solidFill>
                          <a:effectLst/>
                        </a:rPr>
                        <a:t>ORSOMARSO Fausto</a:t>
                      </a:r>
                      <a:endParaRPr lang="it-IT" sz="1000" b="1"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Lavoro, Sviluppo Economico e</a:t>
                      </a:r>
                      <a:br>
                        <a:rPr lang="it-IT" sz="1000" b="0" u="none" strike="noStrike" noProof="0">
                          <a:solidFill>
                            <a:srgbClr val="000000"/>
                          </a:solidFill>
                          <a:effectLst/>
                        </a:rPr>
                      </a:br>
                      <a:r>
                        <a:rPr lang="it-IT" sz="1000" b="0" u="none" strike="noStrike" noProof="0">
                          <a:solidFill>
                            <a:srgbClr val="000000"/>
                          </a:solidFill>
                          <a:effectLst/>
                        </a:rPr>
                        <a:t>turismo.</a:t>
                      </a:r>
                      <a:endParaRPr lang="it-IT" sz="1000" b="0" i="0" u="none" strike="noStrike" noProof="0">
                        <a:solidFill>
                          <a:srgbClr val="000000"/>
                        </a:solidFill>
                        <a:effectLst/>
                        <a:latin typeface="Aptos" panose="020B0004020202020204" pitchFamily="34" charset="0"/>
                      </a:endParaRPr>
                    </a:p>
                  </a:txBody>
                  <a:tcPr marL="4330" marR="4330" marT="4330" marB="0" anchor="ctr"/>
                </a:tc>
                <a:extLst>
                  <a:ext uri="{0D108BD9-81ED-4DB2-BD59-A6C34878D82A}">
                    <a16:rowId xmlns:a16="http://schemas.microsoft.com/office/drawing/2014/main" val="236071646"/>
                  </a:ext>
                </a:extLst>
              </a:tr>
              <a:tr h="324727">
                <a:tc>
                  <a:txBody>
                    <a:bodyPr/>
                    <a:lstStyle/>
                    <a:p>
                      <a:pPr algn="l" fontAlgn="ctr">
                        <a:buNone/>
                      </a:pPr>
                      <a:r>
                        <a:rPr lang="it-IT" sz="1000" b="1" u="none" strike="noStrike" noProof="0">
                          <a:solidFill>
                            <a:srgbClr val="000000"/>
                          </a:solidFill>
                          <a:effectLst/>
                        </a:rPr>
                        <a:t>TALARICO Francesco</a:t>
                      </a:r>
                      <a:endParaRPr lang="it-IT" sz="1000" b="1"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r>
                        <a:rPr lang="it-IT" sz="1000" b="0" u="none" strike="noStrike" noProof="0">
                          <a:solidFill>
                            <a:srgbClr val="000000"/>
                          </a:solidFill>
                          <a:effectLst/>
                        </a:rPr>
                        <a:t>Bilancio e Politiche del personale</a:t>
                      </a:r>
                      <a:endParaRPr lang="it-IT" sz="1000" b="0" i="0" u="none" strike="noStrike" noProof="0">
                        <a:solidFill>
                          <a:srgbClr val="000000"/>
                        </a:solidFill>
                        <a:effectLst/>
                        <a:latin typeface="Aptos" panose="020B0004020202020204" pitchFamily="34" charset="0"/>
                      </a:endParaRPr>
                    </a:p>
                  </a:txBody>
                  <a:tcPr marL="4330" marR="4330" marT="4330" marB="0" anchor="ctr"/>
                </a:tc>
                <a:extLst>
                  <a:ext uri="{0D108BD9-81ED-4DB2-BD59-A6C34878D82A}">
                    <a16:rowId xmlns:a16="http://schemas.microsoft.com/office/drawing/2014/main" val="167988170"/>
                  </a:ext>
                </a:extLst>
              </a:tr>
              <a:tr h="324727">
                <a:tc>
                  <a:txBody>
                    <a:bodyPr/>
                    <a:lstStyle/>
                    <a:p>
                      <a:pPr algn="l" fontAlgn="ctr">
                        <a:buNone/>
                      </a:pPr>
                      <a:endParaRPr lang="it-IT" sz="1000" b="0"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endParaRPr lang="it-IT" sz="1000" b="0"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endParaRPr lang="it-IT" sz="1000" b="0" i="0" u="none" strike="noStrike" noProof="0">
                        <a:solidFill>
                          <a:srgbClr val="000000"/>
                        </a:solidFill>
                        <a:effectLst/>
                        <a:latin typeface="Aptos" panose="020B0004020202020204" pitchFamily="34" charset="0"/>
                      </a:endParaRPr>
                    </a:p>
                  </a:txBody>
                  <a:tcPr marL="4330" marR="4330" marT="4330" marB="0" anchor="ctr"/>
                </a:tc>
                <a:tc>
                  <a:txBody>
                    <a:bodyPr/>
                    <a:lstStyle/>
                    <a:p>
                      <a:pPr algn="l" fontAlgn="ctr">
                        <a:buNone/>
                      </a:pPr>
                      <a:endParaRPr lang="it-IT" sz="1000" b="0" i="0" u="none" strike="noStrike" noProof="0">
                        <a:solidFill>
                          <a:srgbClr val="000000"/>
                        </a:solidFill>
                        <a:effectLst/>
                        <a:latin typeface="Aptos" panose="020B0004020202020204" pitchFamily="34" charset="0"/>
                      </a:endParaRPr>
                    </a:p>
                  </a:txBody>
                  <a:tcPr marL="4330" marR="4330" marT="4330" marB="0" anchor="ctr"/>
                </a:tc>
                <a:extLst>
                  <a:ext uri="{0D108BD9-81ED-4DB2-BD59-A6C34878D82A}">
                    <a16:rowId xmlns:a16="http://schemas.microsoft.com/office/drawing/2014/main" val="942643421"/>
                  </a:ext>
                </a:extLst>
              </a:tr>
              <a:tr h="177517">
                <a:tc gridSpan="4">
                  <a:txBody>
                    <a:bodyPr/>
                    <a:lstStyle/>
                    <a:p>
                      <a:pPr algn="just" fontAlgn="ctr">
                        <a:buNone/>
                      </a:pPr>
                      <a:r>
                        <a:rPr lang="it-IT" sz="1100" b="1" u="none" strike="noStrike" noProof="0">
                          <a:solidFill>
                            <a:schemeClr val="tx1"/>
                          </a:solidFill>
                          <a:effectLst/>
                        </a:rPr>
                        <a:t>A seguito del decesso del Presidente della Giunta regionale, Jole Santelli, avvenuto in data 15 ottobre 2020, il Vice Presidente Antonino Spirlì diventa Presidente facente funzioni della Regione.</a:t>
                      </a:r>
                      <a:endParaRPr lang="it-IT" sz="1100" b="1" i="0" u="none" strike="noStrike" noProof="0">
                        <a:solidFill>
                          <a:schemeClr val="tx1"/>
                        </a:solidFill>
                        <a:effectLst/>
                        <a:latin typeface="Aptos" panose="020B0004020202020204" pitchFamily="34" charset="0"/>
                      </a:endParaRPr>
                    </a:p>
                  </a:txBody>
                  <a:tcPr marL="4330" marR="4330" marT="4330" marB="0" anchor="ct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781632140"/>
                  </a:ext>
                </a:extLst>
              </a:tr>
            </a:tbl>
          </a:graphicData>
        </a:graphic>
      </p:graphicFrame>
      <p:sp>
        <p:nvSpPr>
          <p:cNvPr id="3" name="Segnaposto piè di pagina 2">
            <a:extLst>
              <a:ext uri="{FF2B5EF4-FFF2-40B4-BE49-F238E27FC236}">
                <a16:creationId xmlns:a16="http://schemas.microsoft.com/office/drawing/2014/main" id="{E92F859E-CF76-7305-0E1C-AFBE11221ECA}"/>
              </a:ext>
            </a:extLst>
          </p:cNvPr>
          <p:cNvSpPr>
            <a:spLocks noGrp="1"/>
          </p:cNvSpPr>
          <p:nvPr>
            <p:ph type="ftr" sz="quarter" idx="11"/>
          </p:nvPr>
        </p:nvSpPr>
        <p:spPr>
          <a:xfrm>
            <a:off x="0" y="6492875"/>
            <a:ext cx="4114800" cy="365125"/>
          </a:xfrm>
        </p:spPr>
        <p:txBody>
          <a:bodyPr/>
          <a:lstStyle/>
          <a:p>
            <a:r>
              <a:rPr lang="it-IT" noProof="0"/>
              <a:t>Consiglio regionale della Calabria - XI Legislatura </a:t>
            </a:r>
          </a:p>
        </p:txBody>
      </p:sp>
      <p:sp>
        <p:nvSpPr>
          <p:cNvPr id="6" name="Rectangle 1">
            <a:extLst>
              <a:ext uri="{FF2B5EF4-FFF2-40B4-BE49-F238E27FC236}">
                <a16:creationId xmlns:a16="http://schemas.microsoft.com/office/drawing/2014/main" id="{FDB18510-C11F-2A4C-6734-2D446B054B27}"/>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Giunta regionale</a:t>
            </a:r>
            <a:endParaRPr lang="it-IT" sz="2800" b="1" noProof="0">
              <a:solidFill>
                <a:schemeClr val="bg1"/>
              </a:solidFill>
            </a:endParaRPr>
          </a:p>
        </p:txBody>
      </p:sp>
    </p:spTree>
    <p:extLst>
      <p:ext uri="{BB962C8B-B14F-4D97-AF65-F5344CB8AC3E}">
        <p14:creationId xmlns:p14="http://schemas.microsoft.com/office/powerpoint/2010/main" val="1974579926"/>
      </p:ext>
    </p:extLst>
  </p:cSld>
  <p:clrMapOvr>
    <a:masterClrMapping/>
  </p:clrMapOvr>
  <mc:AlternateContent xmlns:mc="http://schemas.openxmlformats.org/markup-compatibility/2006" xmlns:p14="http://schemas.microsoft.com/office/powerpoint/2010/main">
    <mc:Choice Requires="p14">
      <p:transition spd="slow" p14:dur="2000" advTm="9600"/>
    </mc:Choice>
    <mc:Fallback xmlns="">
      <p:transition spd="slow" advTm="96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294E4-235C-7D5B-5E6B-150C0F78D8DB}"/>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C009238A-8798-9A4B-646F-72D019A56526}"/>
              </a:ext>
            </a:extLst>
          </p:cNvPr>
          <p:cNvSpPr>
            <a:spLocks noGrp="1"/>
          </p:cNvSpPr>
          <p:nvPr>
            <p:ph type="sldNum" sz="quarter" idx="12"/>
          </p:nvPr>
        </p:nvSpPr>
        <p:spPr/>
        <p:txBody>
          <a:bodyPr/>
          <a:lstStyle/>
          <a:p>
            <a:fld id="{C0A75620-F3D8-4140-B583-EC592D52B7F3}" type="slidenum">
              <a:rPr lang="it-IT" noProof="0" smtClean="0"/>
              <a:pPr/>
              <a:t>143</a:t>
            </a:fld>
            <a:endParaRPr lang="it-IT" noProof="0"/>
          </a:p>
        </p:txBody>
      </p:sp>
      <p:graphicFrame>
        <p:nvGraphicFramePr>
          <p:cNvPr id="4" name="Tabella 3">
            <a:extLst>
              <a:ext uri="{FF2B5EF4-FFF2-40B4-BE49-F238E27FC236}">
                <a16:creationId xmlns:a16="http://schemas.microsoft.com/office/drawing/2014/main" id="{C4BEE1C7-8EEF-B710-1DF6-BEA362B4903D}"/>
              </a:ext>
            </a:extLst>
          </p:cNvPr>
          <p:cNvGraphicFramePr>
            <a:graphicFrameLocks noGrp="1"/>
          </p:cNvGraphicFramePr>
          <p:nvPr>
            <p:extLst>
              <p:ext uri="{D42A27DB-BD31-4B8C-83A1-F6EECF244321}">
                <p14:modId xmlns:p14="http://schemas.microsoft.com/office/powerpoint/2010/main" val="1893434378"/>
              </p:ext>
            </p:extLst>
          </p:nvPr>
        </p:nvGraphicFramePr>
        <p:xfrm>
          <a:off x="298394" y="1690005"/>
          <a:ext cx="6324600" cy="914400"/>
        </p:xfrm>
        <a:graphic>
          <a:graphicData uri="http://schemas.openxmlformats.org/drawingml/2006/table">
            <a:tbl>
              <a:tblPr>
                <a:tableStyleId>{3C2FFA5D-87B4-456A-9821-1D502468CF0F}</a:tableStyleId>
              </a:tblPr>
              <a:tblGrid>
                <a:gridCol w="1054100">
                  <a:extLst>
                    <a:ext uri="{9D8B030D-6E8A-4147-A177-3AD203B41FA5}">
                      <a16:colId xmlns:a16="http://schemas.microsoft.com/office/drawing/2014/main" val="3849166537"/>
                    </a:ext>
                  </a:extLst>
                </a:gridCol>
                <a:gridCol w="1054100">
                  <a:extLst>
                    <a:ext uri="{9D8B030D-6E8A-4147-A177-3AD203B41FA5}">
                      <a16:colId xmlns:a16="http://schemas.microsoft.com/office/drawing/2014/main" val="4115259178"/>
                    </a:ext>
                  </a:extLst>
                </a:gridCol>
                <a:gridCol w="1054100">
                  <a:extLst>
                    <a:ext uri="{9D8B030D-6E8A-4147-A177-3AD203B41FA5}">
                      <a16:colId xmlns:a16="http://schemas.microsoft.com/office/drawing/2014/main" val="1545745724"/>
                    </a:ext>
                  </a:extLst>
                </a:gridCol>
                <a:gridCol w="1054100">
                  <a:extLst>
                    <a:ext uri="{9D8B030D-6E8A-4147-A177-3AD203B41FA5}">
                      <a16:colId xmlns:a16="http://schemas.microsoft.com/office/drawing/2014/main" val="714401926"/>
                    </a:ext>
                  </a:extLst>
                </a:gridCol>
                <a:gridCol w="1054100">
                  <a:extLst>
                    <a:ext uri="{9D8B030D-6E8A-4147-A177-3AD203B41FA5}">
                      <a16:colId xmlns:a16="http://schemas.microsoft.com/office/drawing/2014/main" val="2181435601"/>
                    </a:ext>
                  </a:extLst>
                </a:gridCol>
                <a:gridCol w="1054100">
                  <a:extLst>
                    <a:ext uri="{9D8B030D-6E8A-4147-A177-3AD203B41FA5}">
                      <a16:colId xmlns:a16="http://schemas.microsoft.com/office/drawing/2014/main" val="2575686111"/>
                    </a:ext>
                  </a:extLst>
                </a:gridCol>
              </a:tblGrid>
              <a:tr h="342900">
                <a:tc>
                  <a:txBody>
                    <a:bodyPr/>
                    <a:lstStyle/>
                    <a:p>
                      <a:pPr algn="ctr" fontAlgn="ctr">
                        <a:buNone/>
                      </a:pPr>
                      <a:r>
                        <a:rPr lang="it-IT" sz="900" b="1" u="none" strike="noStrike" noProof="0">
                          <a:solidFill>
                            <a:srgbClr val="000000"/>
                          </a:solidFill>
                          <a:effectLst/>
                        </a:rPr>
                        <a:t>ANNO</a:t>
                      </a:r>
                      <a:endParaRPr lang="it-IT" sz="9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000000"/>
                          </a:solidFill>
                          <a:effectLst/>
                        </a:rPr>
                        <a:t>LEGGI REGIONALI</a:t>
                      </a:r>
                      <a:endParaRPr lang="it-IT" sz="9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FF0000"/>
                          </a:solidFill>
                          <a:effectLst/>
                        </a:rPr>
                        <a:t>ABROGATE</a:t>
                      </a:r>
                      <a:endParaRPr lang="it-IT" sz="9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0070C0"/>
                          </a:solidFill>
                          <a:effectLst/>
                        </a:rPr>
                        <a:t>IN VIGORE</a:t>
                      </a:r>
                      <a:endParaRPr lang="it-IT" sz="900" b="1" i="0" u="none" strike="noStrike" noProof="0">
                        <a:solidFill>
                          <a:srgbClr val="0070C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000000"/>
                          </a:solidFill>
                          <a:effectLst/>
                        </a:rPr>
                        <a:t>INCOSTIT.</a:t>
                      </a:r>
                      <a:endParaRPr lang="it-IT" sz="9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00B050"/>
                          </a:solidFill>
                          <a:effectLst/>
                        </a:rPr>
                        <a:t>PARZIALMENTE INCOSTITUZ.</a:t>
                      </a:r>
                      <a:endParaRPr lang="it-IT" sz="9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2251456943"/>
                  </a:ext>
                </a:extLst>
              </a:tr>
              <a:tr h="190500">
                <a:tc>
                  <a:txBody>
                    <a:bodyPr/>
                    <a:lstStyle/>
                    <a:p>
                      <a:pPr algn="ctr" fontAlgn="ctr">
                        <a:buNone/>
                      </a:pPr>
                      <a:r>
                        <a:rPr lang="it-IT" sz="1100" b="1" u="none" strike="noStrike" noProof="0">
                          <a:solidFill>
                            <a:srgbClr val="000000"/>
                          </a:solidFill>
                          <a:effectLst/>
                        </a:rPr>
                        <a:t>2020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37</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1</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70C0"/>
                          </a:solidFill>
                          <a:effectLst/>
                        </a:rPr>
                        <a:t>33</a:t>
                      </a:r>
                      <a:endParaRPr lang="it-IT" sz="1100" b="1" i="0" u="none" strike="noStrike" noProof="0">
                        <a:solidFill>
                          <a:srgbClr val="0070C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3</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2029587950"/>
                  </a:ext>
                </a:extLst>
              </a:tr>
              <a:tr h="190500">
                <a:tc>
                  <a:txBody>
                    <a:bodyPr/>
                    <a:lstStyle/>
                    <a:p>
                      <a:pPr algn="ctr" fontAlgn="ctr">
                        <a:buNone/>
                      </a:pPr>
                      <a:r>
                        <a:rPr lang="it-IT" sz="1100" b="1" u="none" strike="noStrike" noProof="0">
                          <a:solidFill>
                            <a:srgbClr val="000000"/>
                          </a:solidFill>
                          <a:effectLst/>
                        </a:rPr>
                        <a:t>2021</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28</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0</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70C0"/>
                          </a:solidFill>
                          <a:effectLst/>
                        </a:rPr>
                        <a:t>28</a:t>
                      </a:r>
                      <a:endParaRPr lang="it-IT" sz="1100" b="1" i="0" u="none" strike="noStrike" noProof="0">
                        <a:solidFill>
                          <a:srgbClr val="0070C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2</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0</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607471187"/>
                  </a:ext>
                </a:extLst>
              </a:tr>
              <a:tr h="190500">
                <a:tc>
                  <a:txBody>
                    <a:bodyPr/>
                    <a:lstStyle/>
                    <a:p>
                      <a:pPr algn="ctr" fontAlgn="ctr">
                        <a:buNone/>
                      </a:pPr>
                      <a:r>
                        <a:rPr lang="it-IT" sz="1100" b="1" u="none" strike="noStrike" noProof="0">
                          <a:solidFill>
                            <a:srgbClr val="000000"/>
                          </a:solidFill>
                          <a:effectLst/>
                        </a:rPr>
                        <a:t>TOTALI</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65</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1</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70C0"/>
                          </a:solidFill>
                          <a:effectLst/>
                        </a:rPr>
                        <a:t>61</a:t>
                      </a:r>
                      <a:endParaRPr lang="it-IT" sz="1100" b="1" i="0" u="none" strike="noStrike" noProof="0">
                        <a:solidFill>
                          <a:srgbClr val="0070C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2</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3</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2743852396"/>
                  </a:ext>
                </a:extLst>
              </a:tr>
            </a:tbl>
          </a:graphicData>
        </a:graphic>
      </p:graphicFrame>
      <p:graphicFrame>
        <p:nvGraphicFramePr>
          <p:cNvPr id="5" name="Grafico 4">
            <a:extLst>
              <a:ext uri="{FF2B5EF4-FFF2-40B4-BE49-F238E27FC236}">
                <a16:creationId xmlns:a16="http://schemas.microsoft.com/office/drawing/2014/main" id="{6B17F54B-3EA5-4BE9-8DDF-0D754D66327A}"/>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578861378"/>
              </p:ext>
            </p:extLst>
          </p:nvPr>
        </p:nvGraphicFramePr>
        <p:xfrm>
          <a:off x="5627802" y="2604405"/>
          <a:ext cx="6089716" cy="3447603"/>
        </p:xfrm>
        <a:graphic>
          <a:graphicData uri="http://schemas.openxmlformats.org/drawingml/2006/chart">
            <c:chart xmlns:c="http://schemas.openxmlformats.org/drawingml/2006/chart" xmlns:r="http://schemas.openxmlformats.org/officeDocument/2006/relationships" r:id="rId2"/>
          </a:graphicData>
        </a:graphic>
      </p:graphicFrame>
      <p:sp>
        <p:nvSpPr>
          <p:cNvPr id="6" name="Segnaposto piè di pagina 5">
            <a:extLst>
              <a:ext uri="{FF2B5EF4-FFF2-40B4-BE49-F238E27FC236}">
                <a16:creationId xmlns:a16="http://schemas.microsoft.com/office/drawing/2014/main" id="{B33161A0-F928-9825-E8B0-3E9DAA4D4B80}"/>
              </a:ext>
            </a:extLst>
          </p:cNvPr>
          <p:cNvSpPr>
            <a:spLocks noGrp="1"/>
          </p:cNvSpPr>
          <p:nvPr>
            <p:ph type="ftr" sz="quarter" idx="11"/>
          </p:nvPr>
        </p:nvSpPr>
        <p:spPr>
          <a:xfrm>
            <a:off x="0" y="6492875"/>
            <a:ext cx="4114800" cy="365125"/>
          </a:xfrm>
        </p:spPr>
        <p:txBody>
          <a:bodyPr/>
          <a:lstStyle/>
          <a:p>
            <a:r>
              <a:rPr lang="it-IT" noProof="0"/>
              <a:t>Consiglio regionale della Calabria - XI Legislatura </a:t>
            </a:r>
          </a:p>
        </p:txBody>
      </p:sp>
      <p:sp>
        <p:nvSpPr>
          <p:cNvPr id="7" name="Rectangle 1">
            <a:extLst>
              <a:ext uri="{FF2B5EF4-FFF2-40B4-BE49-F238E27FC236}">
                <a16:creationId xmlns:a16="http://schemas.microsoft.com/office/drawing/2014/main" id="{687DD4B3-0F0D-D6C4-728A-84F2F5801945}"/>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2358379994"/>
      </p:ext>
    </p:extLst>
  </p:cSld>
  <p:clrMapOvr>
    <a:masterClrMapping/>
  </p:clrMapOvr>
  <mc:AlternateContent xmlns:mc="http://schemas.openxmlformats.org/markup-compatibility/2006" xmlns:p14="http://schemas.microsoft.com/office/powerpoint/2010/main">
    <mc:Choice Requires="p14">
      <p:transition spd="slow" p14:dur="2000" advTm="15838"/>
    </mc:Choice>
    <mc:Fallback xmlns="">
      <p:transition spd="slow" advTm="15838"/>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D93D7-51E7-8671-EE55-BBC97336113B}"/>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2F14E7C-F469-C028-AFA9-7D51462C7E5A}"/>
              </a:ext>
            </a:extLst>
          </p:cNvPr>
          <p:cNvSpPr>
            <a:spLocks noGrp="1"/>
          </p:cNvSpPr>
          <p:nvPr>
            <p:ph type="sldNum" sz="quarter" idx="12"/>
          </p:nvPr>
        </p:nvSpPr>
        <p:spPr/>
        <p:txBody>
          <a:bodyPr/>
          <a:lstStyle/>
          <a:p>
            <a:fld id="{C0A75620-F3D8-4140-B583-EC592D52B7F3}" type="slidenum">
              <a:rPr lang="it-IT" noProof="0" smtClean="0"/>
              <a:pPr/>
              <a:t>144</a:t>
            </a:fld>
            <a:endParaRPr lang="it-IT" noProof="0"/>
          </a:p>
        </p:txBody>
      </p:sp>
      <p:graphicFrame>
        <p:nvGraphicFramePr>
          <p:cNvPr id="4" name="Grafico 3">
            <a:extLst>
              <a:ext uri="{FF2B5EF4-FFF2-40B4-BE49-F238E27FC236}">
                <a16:creationId xmlns:a16="http://schemas.microsoft.com/office/drawing/2014/main" id="{127796D2-C9C1-458E-81C9-303360E0B964}"/>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203995181"/>
              </p:ext>
            </p:extLst>
          </p:nvPr>
        </p:nvGraphicFramePr>
        <p:xfrm>
          <a:off x="2136000" y="650449"/>
          <a:ext cx="7920000" cy="5895976"/>
        </p:xfrm>
        <a:graphic>
          <a:graphicData uri="http://schemas.openxmlformats.org/drawingml/2006/chart">
            <c:chart xmlns:c="http://schemas.openxmlformats.org/drawingml/2006/chart" xmlns:r="http://schemas.openxmlformats.org/officeDocument/2006/relationships" r:id="rId2"/>
          </a:graphicData>
        </a:graphic>
      </p:graphicFrame>
      <p:sp>
        <p:nvSpPr>
          <p:cNvPr id="5" name="Segnaposto piè di pagina 4">
            <a:extLst>
              <a:ext uri="{FF2B5EF4-FFF2-40B4-BE49-F238E27FC236}">
                <a16:creationId xmlns:a16="http://schemas.microsoft.com/office/drawing/2014/main" id="{3EA49131-3577-B7B2-3B56-34E06DE02BB1}"/>
              </a:ext>
            </a:extLst>
          </p:cNvPr>
          <p:cNvSpPr>
            <a:spLocks noGrp="1"/>
          </p:cNvSpPr>
          <p:nvPr>
            <p:ph type="ftr" sz="quarter" idx="11"/>
          </p:nvPr>
        </p:nvSpPr>
        <p:spPr>
          <a:xfrm>
            <a:off x="0" y="6502746"/>
            <a:ext cx="4114800" cy="365125"/>
          </a:xfrm>
        </p:spPr>
        <p:txBody>
          <a:bodyPr/>
          <a:lstStyle/>
          <a:p>
            <a:r>
              <a:rPr lang="it-IT" noProof="0"/>
              <a:t>Consiglio regionale della Calabria - XI Legislatura </a:t>
            </a:r>
          </a:p>
        </p:txBody>
      </p:sp>
      <p:sp>
        <p:nvSpPr>
          <p:cNvPr id="6" name="Rectangle 1">
            <a:extLst>
              <a:ext uri="{FF2B5EF4-FFF2-40B4-BE49-F238E27FC236}">
                <a16:creationId xmlns:a16="http://schemas.microsoft.com/office/drawing/2014/main" id="{2CF63EA7-DA62-24AD-72D7-E0758CBD120C}"/>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 per materia</a:t>
            </a:r>
          </a:p>
        </p:txBody>
      </p:sp>
    </p:spTree>
    <p:extLst>
      <p:ext uri="{BB962C8B-B14F-4D97-AF65-F5344CB8AC3E}">
        <p14:creationId xmlns:p14="http://schemas.microsoft.com/office/powerpoint/2010/main" val="1042473140"/>
      </p:ext>
    </p:extLst>
  </p:cSld>
  <p:clrMapOvr>
    <a:masterClrMapping/>
  </p:clrMapOvr>
  <mc:AlternateContent xmlns:mc="http://schemas.openxmlformats.org/markup-compatibility/2006" xmlns:p14="http://schemas.microsoft.com/office/powerpoint/2010/main">
    <mc:Choice Requires="p14">
      <p:transition spd="slow" p14:dur="2000" advTm="2272"/>
    </mc:Choice>
    <mc:Fallback xmlns="">
      <p:transition spd="slow" advTm="2272"/>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B0F02-835A-122B-9C2E-50EA07B8A99F}"/>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9810F803-9815-2D6E-1597-91FE3755CBD8}"/>
              </a:ext>
            </a:extLst>
          </p:cNvPr>
          <p:cNvSpPr>
            <a:spLocks noGrp="1"/>
          </p:cNvSpPr>
          <p:nvPr>
            <p:ph type="sldNum" sz="quarter" idx="12"/>
          </p:nvPr>
        </p:nvSpPr>
        <p:spPr>
          <a:xfrm>
            <a:off x="9451093" y="6546445"/>
            <a:ext cx="2743200" cy="365125"/>
          </a:xfrm>
        </p:spPr>
        <p:txBody>
          <a:bodyPr/>
          <a:lstStyle/>
          <a:p>
            <a:fld id="{C0A75620-F3D8-4140-B583-EC592D52B7F3}" type="slidenum">
              <a:rPr lang="it-IT" noProof="0" smtClean="0"/>
              <a:pPr/>
              <a:t>145</a:t>
            </a:fld>
            <a:endParaRPr lang="it-IT" noProof="0"/>
          </a:p>
        </p:txBody>
      </p:sp>
      <p:graphicFrame>
        <p:nvGraphicFramePr>
          <p:cNvPr id="6" name="Tabella 5">
            <a:extLst>
              <a:ext uri="{FF2B5EF4-FFF2-40B4-BE49-F238E27FC236}">
                <a16:creationId xmlns:a16="http://schemas.microsoft.com/office/drawing/2014/main" id="{0CF13514-D9B4-6C96-60BF-539DAD61194B}"/>
              </a:ext>
            </a:extLst>
          </p:cNvPr>
          <p:cNvGraphicFramePr>
            <a:graphicFrameLocks noGrp="1"/>
          </p:cNvGraphicFramePr>
          <p:nvPr>
            <p:extLst>
              <p:ext uri="{D42A27DB-BD31-4B8C-83A1-F6EECF244321}">
                <p14:modId xmlns:p14="http://schemas.microsoft.com/office/powerpoint/2010/main" val="52446584"/>
              </p:ext>
            </p:extLst>
          </p:nvPr>
        </p:nvGraphicFramePr>
        <p:xfrm>
          <a:off x="550328" y="578025"/>
          <a:ext cx="5400000" cy="6034924"/>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2539812627"/>
                    </a:ext>
                  </a:extLst>
                </a:gridCol>
                <a:gridCol w="4500000">
                  <a:extLst>
                    <a:ext uri="{9D8B030D-6E8A-4147-A177-3AD203B41FA5}">
                      <a16:colId xmlns:a16="http://schemas.microsoft.com/office/drawing/2014/main" val="1058633681"/>
                    </a:ext>
                  </a:extLst>
                </a:gridCol>
              </a:tblGrid>
              <a:tr h="96696">
                <a:tc>
                  <a:txBody>
                    <a:bodyPr/>
                    <a:lstStyle/>
                    <a:p>
                      <a:pPr algn="ctr" fontAlgn="ctr">
                        <a:buNone/>
                      </a:pPr>
                      <a:r>
                        <a:rPr lang="it-IT" sz="1000" b="1" u="none" strike="noStrike" noProof="0">
                          <a:solidFill>
                            <a:srgbClr val="000000"/>
                          </a:solidFill>
                          <a:effectLst/>
                        </a:rPr>
                        <a:t>DATA</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702077753"/>
                  </a:ext>
                </a:extLst>
              </a:tr>
              <a:tr h="193393">
                <a:tc>
                  <a:txBody>
                    <a:bodyPr/>
                    <a:lstStyle/>
                    <a:p>
                      <a:pPr algn="ctr" fontAlgn="ctr">
                        <a:buNone/>
                      </a:pPr>
                      <a:r>
                        <a:rPr lang="it-IT" sz="1000" b="1" u="none" strike="noStrike" noProof="0">
                          <a:solidFill>
                            <a:srgbClr val="000000"/>
                          </a:solidFill>
                          <a:effectLst/>
                        </a:rPr>
                        <a:t>1 del 30/04/2020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2"/>
                        </a:rPr>
                        <a:t>Interventi di manutenzione normativa sulle leggi regionali 19/2002, 14/2014, 9/2018, 32/1996, 9/1992, 28/2010, 5/2018 e 6/2019.</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3462015359"/>
                  </a:ext>
                </a:extLst>
              </a:tr>
              <a:tr h="193393">
                <a:tc>
                  <a:txBody>
                    <a:bodyPr/>
                    <a:lstStyle/>
                    <a:p>
                      <a:pPr algn="ctr" fontAlgn="ctr">
                        <a:buNone/>
                      </a:pPr>
                      <a:r>
                        <a:rPr lang="it-IT" sz="1000" b="1" u="none" strike="noStrike" noProof="0">
                          <a:solidFill>
                            <a:srgbClr val="000000"/>
                          </a:solidFill>
                          <a:effectLst/>
                        </a:rPr>
                        <a:t>2 del 30/04/2020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3"/>
                        </a:rPr>
                        <a:t>Legge di stabilità regionale 2020.</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2573845136"/>
                  </a:ext>
                </a:extLst>
              </a:tr>
              <a:tr h="193393">
                <a:tc>
                  <a:txBody>
                    <a:bodyPr/>
                    <a:lstStyle/>
                    <a:p>
                      <a:pPr algn="ctr" fontAlgn="ctr">
                        <a:buNone/>
                      </a:pPr>
                      <a:r>
                        <a:rPr lang="it-IT" sz="1000" b="1" u="none" strike="noStrike" noProof="0">
                          <a:solidFill>
                            <a:srgbClr val="000000"/>
                          </a:solidFill>
                          <a:effectLst/>
                        </a:rPr>
                        <a:t>3 del 30/04/2020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4"/>
                        </a:rPr>
                        <a:t>Bilancio di previsione finanziario della Regione Calabria per gli anni 2020-2022.</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3653810806"/>
                  </a:ext>
                </a:extLst>
              </a:tr>
              <a:tr h="483482">
                <a:tc>
                  <a:txBody>
                    <a:bodyPr/>
                    <a:lstStyle/>
                    <a:p>
                      <a:pPr algn="ctr" fontAlgn="ctr">
                        <a:buNone/>
                      </a:pPr>
                      <a:r>
                        <a:rPr lang="it-IT" sz="1000" b="1" u="none" strike="noStrike" noProof="0">
                          <a:solidFill>
                            <a:srgbClr val="000000"/>
                          </a:solidFill>
                          <a:effectLst/>
                        </a:rPr>
                        <a:t>4 del 29/05/2020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5"/>
                        </a:rPr>
                        <a:t>Riconoscimento della legittimità di due debiti fuori bilancio del Consiglio regionale della Calabria derivanti da sentenze esecutive di condanna, ai sensi dell'articolo 73, comma 1, lett. a) del decreto legislativo 23 giugno 2011, n. 118, come modificato ed integrato dal decreto legislativo 10 agosto 2014, n. 126.</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2071537939"/>
                  </a:ext>
                </a:extLst>
              </a:tr>
              <a:tr h="290089">
                <a:tc>
                  <a:txBody>
                    <a:bodyPr/>
                    <a:lstStyle/>
                    <a:p>
                      <a:pPr algn="ctr" fontAlgn="ctr">
                        <a:buNone/>
                      </a:pPr>
                      <a:r>
                        <a:rPr lang="it-IT" sz="1000" b="1" u="none" strike="noStrike" noProof="0">
                          <a:solidFill>
                            <a:srgbClr val="000000"/>
                          </a:solidFill>
                          <a:effectLst/>
                        </a:rPr>
                        <a:t>5 del 29/05/2020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6"/>
                        </a:rPr>
                        <a:t>Modifiche alla legge regionale 31 maggio 2019, n. 13 (Rideterminazione della misura degli assegni vitalizi diretti, indiretti e di reversibilità e adeguamento al d.l. n. 174/2012).</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984745909"/>
                  </a:ext>
                </a:extLst>
              </a:tr>
              <a:tr h="386786">
                <a:tc>
                  <a:txBody>
                    <a:bodyPr/>
                    <a:lstStyle/>
                    <a:p>
                      <a:pPr algn="ctr" fontAlgn="ctr">
                        <a:buNone/>
                      </a:pPr>
                      <a:r>
                        <a:rPr lang="it-IT" sz="1000" b="1" u="none" strike="noStrike" noProof="0">
                          <a:solidFill>
                            <a:srgbClr val="000000"/>
                          </a:solidFill>
                          <a:effectLst/>
                        </a:rPr>
                        <a:t>6 del 08/06/2020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7"/>
                        </a:rPr>
                        <a:t>Abrogazione della legge regionale n. 5/2020 (Modifiche alla legge regionale 31 maggio 2019, n. 13 (Rideterminazione della misura degli assegni vitalizi diretti, indiretti e di reversibilità e adeguamento al d.l. n. 174/2012)).</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1231584375"/>
                  </a:ext>
                </a:extLst>
              </a:tr>
              <a:tr h="386786">
                <a:tc>
                  <a:txBody>
                    <a:bodyPr/>
                    <a:lstStyle/>
                    <a:p>
                      <a:pPr algn="ctr" fontAlgn="ctr">
                        <a:buNone/>
                      </a:pPr>
                      <a:r>
                        <a:rPr lang="it-IT" sz="1000" b="1" u="none" strike="noStrike" noProof="0">
                          <a:solidFill>
                            <a:srgbClr val="000000"/>
                          </a:solidFill>
                          <a:effectLst/>
                        </a:rPr>
                        <a:t>7 del 30/06/2020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8"/>
                        </a:rPr>
                        <a:t>Proroga del termine di adeguamento. Modifica delle disposizioni transitorie sui requisiti strutturali e organizzativi delle strutture socio-educative per la prima infanzia, di cui all’articolo 23 della l.r. 15/2013.</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2559372314"/>
                  </a:ext>
                </a:extLst>
              </a:tr>
              <a:tr h="193393">
                <a:tc>
                  <a:txBody>
                    <a:bodyPr/>
                    <a:lstStyle/>
                    <a:p>
                      <a:pPr algn="ctr" fontAlgn="ctr">
                        <a:buNone/>
                      </a:pPr>
                      <a:r>
                        <a:rPr lang="it-IT" sz="1000" b="1" u="none" strike="noStrike" noProof="0">
                          <a:solidFill>
                            <a:srgbClr val="000000"/>
                          </a:solidFill>
                          <a:effectLst/>
                        </a:rPr>
                        <a:t>8 del 30/06/2020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9"/>
                        </a:rPr>
                        <a:t>Proroga termini. Modifiche all’articolo 2-bis della l.r. 18/2013.</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2175532266"/>
                  </a:ext>
                </a:extLst>
              </a:tr>
              <a:tr h="193393">
                <a:tc>
                  <a:txBody>
                    <a:bodyPr/>
                    <a:lstStyle/>
                    <a:p>
                      <a:pPr algn="ctr" fontAlgn="ctr">
                        <a:buNone/>
                      </a:pPr>
                      <a:r>
                        <a:rPr lang="it-IT" sz="1000" b="1" u="none" strike="noStrike" noProof="0">
                          <a:solidFill>
                            <a:srgbClr val="000000"/>
                          </a:solidFill>
                          <a:effectLst/>
                        </a:rPr>
                        <a:t>9 del 30/06/2020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10"/>
                        </a:rPr>
                        <a:t>Modifica del termine di cui al comma 3, articolo 14, l.r. 47/2018</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2624839744"/>
                  </a:ext>
                </a:extLst>
              </a:tr>
              <a:tr h="193393">
                <a:tc>
                  <a:txBody>
                    <a:bodyPr/>
                    <a:lstStyle/>
                    <a:p>
                      <a:pPr algn="ctr" fontAlgn="ctr">
                        <a:buNone/>
                      </a:pPr>
                      <a:r>
                        <a:rPr lang="it-IT" sz="1000" b="1" u="none" strike="noStrike" noProof="0">
                          <a:solidFill>
                            <a:srgbClr val="000000"/>
                          </a:solidFill>
                          <a:effectLst/>
                        </a:rPr>
                        <a:t>10 del 02/07/2020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11"/>
                        </a:rPr>
                        <a:t>Modifiche e integrazioni al Piano Casa (Legge regionale 11 agosto 2010, n. 21). </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3624764615"/>
                  </a:ext>
                </a:extLst>
              </a:tr>
              <a:tr h="193393">
                <a:tc>
                  <a:txBody>
                    <a:bodyPr/>
                    <a:lstStyle/>
                    <a:p>
                      <a:pPr algn="ctr" fontAlgn="ctr">
                        <a:buNone/>
                      </a:pPr>
                      <a:r>
                        <a:rPr lang="it-IT" sz="1000" b="1" u="none" strike="noStrike" noProof="0">
                          <a:solidFill>
                            <a:srgbClr val="000000"/>
                          </a:solidFill>
                          <a:effectLst/>
                        </a:rPr>
                        <a:t>11 del 02/07/2020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12"/>
                        </a:rPr>
                        <a:t>Modifiche agli articoli 25-bis e 52 della l.r. 19/2002 e abrogazione della l.r. 61/2019.</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2693020273"/>
                  </a:ext>
                </a:extLst>
              </a:tr>
              <a:tr h="386786">
                <a:tc>
                  <a:txBody>
                    <a:bodyPr/>
                    <a:lstStyle/>
                    <a:p>
                      <a:pPr algn="ctr" fontAlgn="ctr">
                        <a:buNone/>
                      </a:pPr>
                      <a:r>
                        <a:rPr lang="it-IT" sz="1000" b="1" u="none" strike="noStrike" noProof="0">
                          <a:solidFill>
                            <a:srgbClr val="000000"/>
                          </a:solidFill>
                          <a:effectLst/>
                        </a:rPr>
                        <a:t>12 del 02/07/2020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13"/>
                        </a:rPr>
                        <a:t>Riconoscimento della legittimità del debito fuori bilancio del Consiglio regionale della Calabria derivante da sentenza esecutiva di condanna, ai sensi dell’articolo 73, comma 1, lettera a) del d.lgs. 118/2011.</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3927899903"/>
                  </a:ext>
                </a:extLst>
              </a:tr>
              <a:tr h="193393">
                <a:tc>
                  <a:txBody>
                    <a:bodyPr/>
                    <a:lstStyle/>
                    <a:p>
                      <a:pPr algn="ctr" fontAlgn="ctr">
                        <a:buNone/>
                      </a:pPr>
                      <a:r>
                        <a:rPr lang="it-IT" sz="1000" b="1" u="none" strike="noStrike" noProof="0">
                          <a:solidFill>
                            <a:srgbClr val="000000"/>
                          </a:solidFill>
                          <a:effectLst/>
                        </a:rPr>
                        <a:t>13 del 02/07/2020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14"/>
                        </a:rPr>
                        <a:t>Norme di salvaguardia e disposizioni transitorie in materia di demanio marittimo. Integrazioni agli articoli 14 e 27 della l.r. 17/2005.</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3707309321"/>
                  </a:ext>
                </a:extLst>
              </a:tr>
              <a:tr h="193393">
                <a:tc>
                  <a:txBody>
                    <a:bodyPr/>
                    <a:lstStyle/>
                    <a:p>
                      <a:pPr algn="ctr" fontAlgn="ctr">
                        <a:buNone/>
                      </a:pPr>
                      <a:r>
                        <a:rPr lang="it-IT" sz="1000" b="1" u="none" strike="noStrike" noProof="0">
                          <a:solidFill>
                            <a:srgbClr val="000000"/>
                          </a:solidFill>
                          <a:effectLst/>
                        </a:rPr>
                        <a:t>14 del 02/07/2020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15"/>
                        </a:rPr>
                        <a:t>Materia funeraria e di polizia mortuaria. Modifiche alla legge regionale 48/2019 e abrogazione della legge regionale 53/2019.</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514350503"/>
                  </a:ext>
                </a:extLst>
              </a:tr>
              <a:tr h="290089">
                <a:tc>
                  <a:txBody>
                    <a:bodyPr/>
                    <a:lstStyle/>
                    <a:p>
                      <a:pPr algn="ctr" fontAlgn="ctr">
                        <a:buNone/>
                      </a:pPr>
                      <a:r>
                        <a:rPr lang="it-IT" sz="1000" b="1" u="none" strike="noStrike" noProof="0">
                          <a:solidFill>
                            <a:srgbClr val="000000"/>
                          </a:solidFill>
                          <a:effectLst/>
                        </a:rPr>
                        <a:t>15 del 20/07/2020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16"/>
                        </a:rPr>
                        <a:t>Disposizioni transitorie sulla l.r. 3/2009 recante Disposizioni regionali sui bandi relativi a finanziamenti in materia di programmazione unitaria.</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3726844971"/>
                  </a:ext>
                </a:extLst>
              </a:tr>
              <a:tr h="290089">
                <a:tc>
                  <a:txBody>
                    <a:bodyPr/>
                    <a:lstStyle/>
                    <a:p>
                      <a:pPr algn="ctr" fontAlgn="ctr">
                        <a:buNone/>
                      </a:pPr>
                      <a:r>
                        <a:rPr lang="it-IT" sz="1000" b="1" u="none" strike="noStrike" noProof="0">
                          <a:solidFill>
                            <a:srgbClr val="000000"/>
                          </a:solidFill>
                          <a:effectLst/>
                        </a:rPr>
                        <a:t>16 del 17/09/2020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17"/>
                        </a:rPr>
                        <a:t>Procedure per la denuncia, il deposito e l’autorizzazione di interventi di carattere strutturale e per la pianificazione territoriale in prospettiva sismica.</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2649772239"/>
                  </a:ext>
                </a:extLst>
              </a:tr>
            </a:tbl>
          </a:graphicData>
        </a:graphic>
      </p:graphicFrame>
      <p:graphicFrame>
        <p:nvGraphicFramePr>
          <p:cNvPr id="7" name="Tabella 6">
            <a:extLst>
              <a:ext uri="{FF2B5EF4-FFF2-40B4-BE49-F238E27FC236}">
                <a16:creationId xmlns:a16="http://schemas.microsoft.com/office/drawing/2014/main" id="{C08BFA12-375A-FF7A-6928-5FEEABCE31B3}"/>
              </a:ext>
            </a:extLst>
          </p:cNvPr>
          <p:cNvGraphicFramePr>
            <a:graphicFrameLocks noGrp="1"/>
          </p:cNvGraphicFramePr>
          <p:nvPr>
            <p:extLst>
              <p:ext uri="{D42A27DB-BD31-4B8C-83A1-F6EECF244321}">
                <p14:modId xmlns:p14="http://schemas.microsoft.com/office/powerpoint/2010/main" val="3557967252"/>
              </p:ext>
            </p:extLst>
          </p:nvPr>
        </p:nvGraphicFramePr>
        <p:xfrm>
          <a:off x="6241672" y="596131"/>
          <a:ext cx="5400000" cy="6034924"/>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3194073784"/>
                    </a:ext>
                  </a:extLst>
                </a:gridCol>
                <a:gridCol w="4500000">
                  <a:extLst>
                    <a:ext uri="{9D8B030D-6E8A-4147-A177-3AD203B41FA5}">
                      <a16:colId xmlns:a16="http://schemas.microsoft.com/office/drawing/2014/main" val="3526479353"/>
                    </a:ext>
                  </a:extLst>
                </a:gridCol>
              </a:tblGrid>
              <a:tr h="157299">
                <a:tc>
                  <a:txBody>
                    <a:bodyPr/>
                    <a:lstStyle/>
                    <a:p>
                      <a:pPr algn="ctr" fontAlgn="ctr">
                        <a:buNone/>
                      </a:pPr>
                      <a:r>
                        <a:rPr lang="it-IT" sz="1000" b="1" u="none" strike="noStrike" noProof="0">
                          <a:solidFill>
                            <a:srgbClr val="000000"/>
                          </a:solidFill>
                          <a:effectLst/>
                        </a:rPr>
                        <a:t>DATA</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2586767135"/>
                  </a:ext>
                </a:extLst>
              </a:tr>
              <a:tr h="461184">
                <a:tc>
                  <a:txBody>
                    <a:bodyPr/>
                    <a:lstStyle/>
                    <a:p>
                      <a:pPr algn="ctr" fontAlgn="ctr">
                        <a:buNone/>
                      </a:pPr>
                      <a:r>
                        <a:rPr lang="it-IT" sz="1000" b="1" u="none" strike="noStrike" noProof="0">
                          <a:solidFill>
                            <a:srgbClr val="000000"/>
                          </a:solidFill>
                          <a:effectLst/>
                        </a:rPr>
                        <a:t>17 del 19/11/2020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18"/>
                        </a:rPr>
                        <a:t>Norme in materia di rappresentanza e doppia preferenza di genere. Modifiche e integrazioni alla legge regionale febbraio 2005, n. 1 (Norme per l’elezione del presidente della Giunta regionale e del Consiglio regionale).</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3087494174"/>
                  </a:ext>
                </a:extLst>
              </a:tr>
              <a:tr h="461184">
                <a:tc>
                  <a:txBody>
                    <a:bodyPr/>
                    <a:lstStyle/>
                    <a:p>
                      <a:pPr algn="ctr" fontAlgn="ctr">
                        <a:buNone/>
                      </a:pPr>
                      <a:r>
                        <a:rPr lang="it-IT" sz="1000" b="1" u="none" strike="noStrike" noProof="0">
                          <a:solidFill>
                            <a:srgbClr val="000000"/>
                          </a:solidFill>
                          <a:effectLst/>
                        </a:rPr>
                        <a:t>18 del 19/11/2020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19"/>
                        </a:rPr>
                        <a:t>Integrazione delle disposizioni transitorie della legge regionale n. 25/2009 (Norme per lo svolgimento di «elezioni primarie» per la selezione di candidati alla elezione di Presidente della Giunta regionale)</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2843300268"/>
                  </a:ext>
                </a:extLst>
              </a:tr>
              <a:tr h="461184">
                <a:tc>
                  <a:txBody>
                    <a:bodyPr/>
                    <a:lstStyle/>
                    <a:p>
                      <a:pPr algn="ctr" fontAlgn="ctr">
                        <a:buNone/>
                      </a:pPr>
                      <a:r>
                        <a:rPr lang="it-IT" sz="1000" b="1" u="none" strike="noStrike" noProof="0">
                          <a:solidFill>
                            <a:srgbClr val="000000"/>
                          </a:solidFill>
                          <a:effectLst/>
                        </a:rPr>
                        <a:t>19 del 19/11/2020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20"/>
                        </a:rPr>
                        <a:t>Modifiche e integrazioni agli articoli 2, 12, 13 e 14 della legge regionale 30 aprile 2009, n. 14 (Nuova disciplina per l'esercizio dell'attività agrituristica, didattica e sociale nelle aziende agricole)</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1735922852"/>
                  </a:ext>
                </a:extLst>
              </a:tr>
              <a:tr h="461184">
                <a:tc>
                  <a:txBody>
                    <a:bodyPr/>
                    <a:lstStyle/>
                    <a:p>
                      <a:pPr algn="ctr" fontAlgn="ctr">
                        <a:buNone/>
                      </a:pPr>
                      <a:r>
                        <a:rPr lang="it-IT" sz="1000" b="1" u="none" strike="noStrike" noProof="0">
                          <a:solidFill>
                            <a:srgbClr val="000000"/>
                          </a:solidFill>
                          <a:effectLst/>
                        </a:rPr>
                        <a:t>20 del 19/11/2020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21"/>
                        </a:rPr>
                        <a:t>Modifica delle disposizioni transitorie sui requisiti strutturali e organizzativi delle strutture socio educative per la prima infanzia, di cui all’articolo 23 della legge regionale 29 marzo 2013, n.15.Proroga del termine di adeguamento.</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2946868851"/>
                  </a:ext>
                </a:extLst>
              </a:tr>
              <a:tr h="309241">
                <a:tc>
                  <a:txBody>
                    <a:bodyPr/>
                    <a:lstStyle/>
                    <a:p>
                      <a:pPr algn="ctr" fontAlgn="ctr">
                        <a:buNone/>
                      </a:pPr>
                      <a:r>
                        <a:rPr lang="it-IT" sz="1000" b="1" u="none" strike="noStrike" noProof="0">
                          <a:solidFill>
                            <a:srgbClr val="000000"/>
                          </a:solidFill>
                          <a:effectLst/>
                        </a:rPr>
                        <a:t>21 del 19/11/2020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22"/>
                        </a:rPr>
                        <a:t>Istituzione Consorzio Costa degli Dei.</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3800220177"/>
                  </a:ext>
                </a:extLst>
              </a:tr>
              <a:tr h="309241">
                <a:tc>
                  <a:txBody>
                    <a:bodyPr/>
                    <a:lstStyle/>
                    <a:p>
                      <a:pPr algn="ctr" fontAlgn="ctr">
                        <a:buNone/>
                      </a:pPr>
                      <a:r>
                        <a:rPr lang="it-IT" sz="1000" b="1" u="none" strike="noStrike" noProof="0">
                          <a:solidFill>
                            <a:srgbClr val="000000"/>
                          </a:solidFill>
                          <a:effectLst/>
                        </a:rPr>
                        <a:t>22 del 19/11/2020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23"/>
                        </a:rPr>
                        <a:t>Disciplina delle Associazioni Pro Loco.</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321855240"/>
                  </a:ext>
                </a:extLst>
              </a:tr>
              <a:tr h="309241">
                <a:tc>
                  <a:txBody>
                    <a:bodyPr/>
                    <a:lstStyle/>
                    <a:p>
                      <a:pPr algn="ctr" fontAlgn="ctr">
                        <a:buNone/>
                      </a:pPr>
                      <a:r>
                        <a:rPr lang="it-IT" sz="1000" b="1" u="none" strike="noStrike" noProof="0">
                          <a:solidFill>
                            <a:srgbClr val="000000"/>
                          </a:solidFill>
                          <a:effectLst/>
                        </a:rPr>
                        <a:t>23 del 19/11/2020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24"/>
                        </a:rPr>
                        <a:t>Modifiche e integrazioni alla l.r. 36/2008, alla l.r. 47/2011 e 47/2018.</a:t>
                      </a:r>
                      <a:br>
                        <a:rPr lang="it-IT" sz="1000" b="0" u="sng" strike="noStrike" noProof="0">
                          <a:solidFill>
                            <a:srgbClr val="0563C1"/>
                          </a:solidFill>
                          <a:effectLst/>
                          <a:hlinkClick r:id="rId24"/>
                        </a:rPr>
                      </a:b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609332248"/>
                  </a:ext>
                </a:extLst>
              </a:tr>
              <a:tr h="309241">
                <a:tc>
                  <a:txBody>
                    <a:bodyPr/>
                    <a:lstStyle/>
                    <a:p>
                      <a:pPr algn="ctr" fontAlgn="ctr">
                        <a:buNone/>
                      </a:pPr>
                      <a:r>
                        <a:rPr lang="it-IT" sz="1000" b="1" u="none" strike="noStrike" noProof="0">
                          <a:solidFill>
                            <a:srgbClr val="000000"/>
                          </a:solidFill>
                          <a:effectLst/>
                        </a:rPr>
                        <a:t>24 del 19/11/2020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25"/>
                        </a:rPr>
                        <a:t>Norme per l’utilizzo dei farmaci nelle strutture pubbliche private.</a:t>
                      </a:r>
                      <a:br>
                        <a:rPr lang="it-IT" sz="1000" b="0" u="sng" strike="noStrike" noProof="0">
                          <a:solidFill>
                            <a:srgbClr val="0563C1"/>
                          </a:solidFill>
                          <a:effectLst/>
                          <a:hlinkClick r:id="rId25"/>
                        </a:rPr>
                      </a:b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3958326099"/>
                  </a:ext>
                </a:extLst>
              </a:tr>
              <a:tr h="309241">
                <a:tc>
                  <a:txBody>
                    <a:bodyPr/>
                    <a:lstStyle/>
                    <a:p>
                      <a:pPr algn="ctr" fontAlgn="ctr">
                        <a:buNone/>
                      </a:pPr>
                      <a:r>
                        <a:rPr lang="it-IT" sz="1000" b="1" u="none" strike="noStrike" noProof="0">
                          <a:solidFill>
                            <a:srgbClr val="000000"/>
                          </a:solidFill>
                          <a:effectLst/>
                        </a:rPr>
                        <a:t>25 del 19/11/2020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26"/>
                        </a:rPr>
                        <a:t>Promozione dell’istituzione delle Comunità energetiche da fonti rinnovabili.</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3931332926"/>
                  </a:ext>
                </a:extLst>
              </a:tr>
              <a:tr h="309241">
                <a:tc>
                  <a:txBody>
                    <a:bodyPr/>
                    <a:lstStyle/>
                    <a:p>
                      <a:pPr algn="ctr" fontAlgn="ctr">
                        <a:buNone/>
                      </a:pPr>
                      <a:r>
                        <a:rPr lang="it-IT" sz="1000" b="1" u="none" strike="noStrike" noProof="0">
                          <a:solidFill>
                            <a:srgbClr val="000000"/>
                          </a:solidFill>
                          <a:effectLst/>
                        </a:rPr>
                        <a:t>26 del 19/11/2020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27"/>
                        </a:rPr>
                        <a:t>Modifica dell’articolo 23 della legge regionale 12 ottobre 2012, n.45.</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1204766527"/>
                  </a:ext>
                </a:extLst>
              </a:tr>
              <a:tr h="309241">
                <a:tc>
                  <a:txBody>
                    <a:bodyPr/>
                    <a:lstStyle/>
                    <a:p>
                      <a:pPr algn="ctr" fontAlgn="ctr">
                        <a:buNone/>
                      </a:pPr>
                      <a:r>
                        <a:rPr lang="it-IT" sz="1000" b="1" u="none" strike="noStrike" noProof="0">
                          <a:solidFill>
                            <a:srgbClr val="000000"/>
                          </a:solidFill>
                          <a:effectLst/>
                        </a:rPr>
                        <a:t>27 del 19/11/2020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28"/>
                        </a:rPr>
                        <a:t>Sostituzione dell’articolo 17 della legge regionale 23 luglio 2003, n.11.</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3976487014"/>
                  </a:ext>
                </a:extLst>
              </a:tr>
              <a:tr h="461184">
                <a:tc>
                  <a:txBody>
                    <a:bodyPr/>
                    <a:lstStyle/>
                    <a:p>
                      <a:pPr algn="ctr" fontAlgn="ctr">
                        <a:buNone/>
                      </a:pPr>
                      <a:r>
                        <a:rPr lang="it-IT" sz="1000" b="1" u="none" strike="noStrike" noProof="0">
                          <a:solidFill>
                            <a:srgbClr val="000000"/>
                          </a:solidFill>
                          <a:effectLst/>
                        </a:rPr>
                        <a:t>28 del 19/11/2020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29"/>
                        </a:rPr>
                        <a:t>Riconoscimento della legittimità del debito fuori bilancio derivante da prestazione professionale in assenza del preventivo impegno di spesa, ai sensi dell’articolo 73, comma 1, lettera E) del decreto legislativo 23 giugno 2011, n.118.</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4091344925"/>
                  </a:ext>
                </a:extLst>
              </a:tr>
              <a:tr h="461184">
                <a:tc>
                  <a:txBody>
                    <a:bodyPr/>
                    <a:lstStyle/>
                    <a:p>
                      <a:pPr algn="ctr" fontAlgn="ctr">
                        <a:buNone/>
                      </a:pPr>
                      <a:r>
                        <a:rPr lang="it-IT" sz="1000" b="1" u="none" strike="noStrike" noProof="0">
                          <a:solidFill>
                            <a:srgbClr val="000000"/>
                          </a:solidFill>
                          <a:effectLst/>
                        </a:rPr>
                        <a:t>29 del 04/12/2020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30"/>
                        </a:rPr>
                        <a:t>Primo provvedimento di variazione al bilancio di previsione 2020-2022 approvato con la legge regionale 30 aprile 2020, n. 3, ai sensi dell'art. 51, comma 1, del decreto legislativo 23 giugno 2011, n. 118.</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3132112001"/>
                  </a:ext>
                </a:extLst>
              </a:tr>
              <a:tr h="309241">
                <a:tc>
                  <a:txBody>
                    <a:bodyPr/>
                    <a:lstStyle/>
                    <a:p>
                      <a:pPr algn="ctr" fontAlgn="ctr">
                        <a:buNone/>
                      </a:pPr>
                      <a:r>
                        <a:rPr lang="it-IT" sz="1000" b="1" u="none" strike="noStrike" noProof="0">
                          <a:solidFill>
                            <a:srgbClr val="000000"/>
                          </a:solidFill>
                          <a:effectLst/>
                        </a:rPr>
                        <a:t>30 del 30/12/2020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31"/>
                        </a:rPr>
                        <a:t>Riconoscimento della legittimità dei debiti fuori bilancio di cui all'articolo 73, comma 1, lettera e), del decreto legislativo 23 giugno 2011, n. 118</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1450526902"/>
                  </a:ext>
                </a:extLst>
              </a:tr>
              <a:tr h="309241">
                <a:tc>
                  <a:txBody>
                    <a:bodyPr/>
                    <a:lstStyle/>
                    <a:p>
                      <a:pPr algn="ctr" fontAlgn="ctr">
                        <a:buNone/>
                      </a:pPr>
                      <a:r>
                        <a:rPr lang="it-IT" sz="1000" b="1" u="none" strike="noStrike" noProof="0">
                          <a:solidFill>
                            <a:srgbClr val="000000"/>
                          </a:solidFill>
                          <a:effectLst/>
                        </a:rPr>
                        <a:t>31 del 30/12/2020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32"/>
                        </a:rPr>
                        <a:t>Riconoscimento della legittimità dei debiti fuori bilancio di cui all'articolo 73, comma 1, lettera e), del decreto legislativo 23 giugno 2011, n. 118.</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1851768131"/>
                  </a:ext>
                </a:extLst>
              </a:tr>
              <a:tr h="309241">
                <a:tc>
                  <a:txBody>
                    <a:bodyPr/>
                    <a:lstStyle/>
                    <a:p>
                      <a:pPr algn="ctr" fontAlgn="ctr">
                        <a:buNone/>
                      </a:pPr>
                      <a:r>
                        <a:rPr lang="it-IT" sz="1000" b="1" u="none" strike="noStrike" noProof="0">
                          <a:solidFill>
                            <a:srgbClr val="000000"/>
                          </a:solidFill>
                          <a:effectLst/>
                        </a:rPr>
                        <a:t>32 del 30/12/2020</a:t>
                      </a:r>
                      <a:endParaRPr lang="it-IT" sz="1000" b="1" i="0" u="none" strike="noStrike" noProof="0">
                        <a:solidFill>
                          <a:srgbClr val="000000"/>
                        </a:solidFill>
                        <a:effectLst/>
                        <a:latin typeface="Aptos" panose="020B0004020202020204" pitchFamily="34" charset="0"/>
                      </a:endParaRPr>
                    </a:p>
                  </a:txBody>
                  <a:tcPr marL="5372" marR="5372" marT="5372" marB="0" anchor="ctr"/>
                </a:tc>
                <a:tc>
                  <a:txBody>
                    <a:bodyPr/>
                    <a:lstStyle/>
                    <a:p>
                      <a:pPr algn="just" fontAlgn="ctr">
                        <a:buNone/>
                      </a:pPr>
                      <a:r>
                        <a:rPr lang="it-IT" sz="1000" b="0" u="sng" strike="noStrike" noProof="0">
                          <a:solidFill>
                            <a:srgbClr val="0563C1"/>
                          </a:solidFill>
                          <a:effectLst/>
                          <a:hlinkClick r:id="rId33"/>
                        </a:rPr>
                        <a:t>Approvazione rendiconto generale relativo all’esercizio finanziario 2019.</a:t>
                      </a:r>
                      <a:endParaRPr lang="it-IT" sz="1000" b="0" i="0" u="sng" strike="noStrike" noProof="0">
                        <a:solidFill>
                          <a:srgbClr val="0563C1"/>
                        </a:solidFill>
                        <a:effectLst/>
                        <a:latin typeface="Aptos" panose="020B0004020202020204" pitchFamily="34" charset="0"/>
                      </a:endParaRPr>
                    </a:p>
                  </a:txBody>
                  <a:tcPr marL="5372" marR="5372" marT="5372" marB="0" anchor="ctr"/>
                </a:tc>
                <a:extLst>
                  <a:ext uri="{0D108BD9-81ED-4DB2-BD59-A6C34878D82A}">
                    <a16:rowId xmlns:a16="http://schemas.microsoft.com/office/drawing/2014/main" val="991958078"/>
                  </a:ext>
                </a:extLst>
              </a:tr>
            </a:tbl>
          </a:graphicData>
        </a:graphic>
      </p:graphicFrame>
      <p:sp>
        <p:nvSpPr>
          <p:cNvPr id="4" name="Segnaposto piè di pagina 3">
            <a:extLst>
              <a:ext uri="{FF2B5EF4-FFF2-40B4-BE49-F238E27FC236}">
                <a16:creationId xmlns:a16="http://schemas.microsoft.com/office/drawing/2014/main" id="{C5ED5808-F16B-202F-1015-AD022813F549}"/>
              </a:ext>
            </a:extLst>
          </p:cNvPr>
          <p:cNvSpPr>
            <a:spLocks noGrp="1"/>
          </p:cNvSpPr>
          <p:nvPr>
            <p:ph type="ftr" sz="quarter" idx="11"/>
          </p:nvPr>
        </p:nvSpPr>
        <p:spPr>
          <a:xfrm>
            <a:off x="0" y="6577525"/>
            <a:ext cx="4114800" cy="365125"/>
          </a:xfrm>
        </p:spPr>
        <p:txBody>
          <a:bodyPr/>
          <a:lstStyle/>
          <a:p>
            <a:r>
              <a:rPr lang="it-IT" noProof="0"/>
              <a:t>Consiglio regionale della Calabria - XI Legislatura </a:t>
            </a:r>
          </a:p>
        </p:txBody>
      </p:sp>
      <p:sp>
        <p:nvSpPr>
          <p:cNvPr id="5" name="Rectangle 1">
            <a:extLst>
              <a:ext uri="{FF2B5EF4-FFF2-40B4-BE49-F238E27FC236}">
                <a16:creationId xmlns:a16="http://schemas.microsoft.com/office/drawing/2014/main" id="{FA8A379F-5460-C5AB-30D6-3192F2DFD06C}"/>
              </a:ext>
            </a:extLst>
          </p:cNvPr>
          <p:cNvSpPr txBox="1">
            <a:spLocks/>
          </p:cNvSpPr>
          <p:nvPr/>
        </p:nvSpPr>
        <p:spPr>
          <a:xfrm>
            <a:off x="3048" y="0"/>
            <a:ext cx="12188952" cy="424252"/>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4029799431"/>
      </p:ext>
    </p:extLst>
  </p:cSld>
  <p:clrMapOvr>
    <a:masterClrMapping/>
  </p:clrMapOvr>
  <mc:AlternateContent xmlns:mc="http://schemas.openxmlformats.org/markup-compatibility/2006" xmlns:p14="http://schemas.microsoft.com/office/powerpoint/2010/main">
    <mc:Choice Requires="p14">
      <p:transition spd="slow" p14:dur="2000" advTm="1103"/>
    </mc:Choice>
    <mc:Fallback xmlns="">
      <p:transition spd="slow" advTm="1103"/>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52D30-9711-C525-D5C4-FDB9A26C5705}"/>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00BA0DA-C81D-3C47-FE0E-97C8F2AE6C94}"/>
              </a:ext>
            </a:extLst>
          </p:cNvPr>
          <p:cNvSpPr>
            <a:spLocks noGrp="1"/>
          </p:cNvSpPr>
          <p:nvPr>
            <p:ph type="sldNum" sz="quarter" idx="12"/>
          </p:nvPr>
        </p:nvSpPr>
        <p:spPr>
          <a:xfrm>
            <a:off x="9448800" y="6492875"/>
            <a:ext cx="2743200" cy="365125"/>
          </a:xfrm>
        </p:spPr>
        <p:txBody>
          <a:bodyPr/>
          <a:lstStyle/>
          <a:p>
            <a:fld id="{C0A75620-F3D8-4140-B583-EC592D52B7F3}" type="slidenum">
              <a:rPr lang="it-IT" noProof="0" smtClean="0"/>
              <a:pPr/>
              <a:t>146</a:t>
            </a:fld>
            <a:endParaRPr lang="it-IT" noProof="0"/>
          </a:p>
        </p:txBody>
      </p:sp>
      <p:graphicFrame>
        <p:nvGraphicFramePr>
          <p:cNvPr id="5" name="Tabella 4">
            <a:extLst>
              <a:ext uri="{FF2B5EF4-FFF2-40B4-BE49-F238E27FC236}">
                <a16:creationId xmlns:a16="http://schemas.microsoft.com/office/drawing/2014/main" id="{B302BC62-302F-B23E-EFD8-57E90BA2625B}"/>
              </a:ext>
            </a:extLst>
          </p:cNvPr>
          <p:cNvGraphicFramePr>
            <a:graphicFrameLocks noGrp="1"/>
          </p:cNvGraphicFramePr>
          <p:nvPr>
            <p:extLst>
              <p:ext uri="{D42A27DB-BD31-4B8C-83A1-F6EECF244321}">
                <p14:modId xmlns:p14="http://schemas.microsoft.com/office/powerpoint/2010/main" val="596012382"/>
              </p:ext>
            </p:extLst>
          </p:nvPr>
        </p:nvGraphicFramePr>
        <p:xfrm>
          <a:off x="324959" y="568042"/>
          <a:ext cx="5580000" cy="6054163"/>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4135793628"/>
                    </a:ext>
                  </a:extLst>
                </a:gridCol>
                <a:gridCol w="4680000">
                  <a:extLst>
                    <a:ext uri="{9D8B030D-6E8A-4147-A177-3AD203B41FA5}">
                      <a16:colId xmlns:a16="http://schemas.microsoft.com/office/drawing/2014/main" val="989442601"/>
                    </a:ext>
                  </a:extLst>
                </a:gridCol>
              </a:tblGrid>
              <a:tr h="155115">
                <a:tc>
                  <a:txBody>
                    <a:bodyPr/>
                    <a:lstStyle/>
                    <a:p>
                      <a:pPr algn="ctr" fontAlgn="ctr">
                        <a:buNone/>
                      </a:pPr>
                      <a:r>
                        <a:rPr lang="it-IT" sz="1000" b="1" u="none" strike="noStrike" noProof="0">
                          <a:solidFill>
                            <a:srgbClr val="000000"/>
                          </a:solidFill>
                          <a:effectLst/>
                        </a:rPr>
                        <a:t>DATA</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207458082"/>
                  </a:ext>
                </a:extLst>
              </a:tr>
              <a:tr h="304452">
                <a:tc>
                  <a:txBody>
                    <a:bodyPr/>
                    <a:lstStyle/>
                    <a:p>
                      <a:pPr algn="ctr" fontAlgn="ctr">
                        <a:buNone/>
                      </a:pPr>
                      <a:r>
                        <a:rPr lang="it-IT" sz="1000" b="1" u="none" strike="noStrike" noProof="0">
                          <a:solidFill>
                            <a:srgbClr val="000000"/>
                          </a:solidFill>
                          <a:effectLst/>
                        </a:rPr>
                        <a:t>33 del 30/12/2020</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2"/>
                        </a:rPr>
                        <a:t>Assestamento del bilancio di previsione della Regione Calabria per gli anni 2020-2022.</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043615991"/>
                  </a:ext>
                </a:extLst>
              </a:tr>
              <a:tr h="304452">
                <a:tc>
                  <a:txBody>
                    <a:bodyPr/>
                    <a:lstStyle/>
                    <a:p>
                      <a:pPr algn="ctr" fontAlgn="ctr">
                        <a:buNone/>
                      </a:pPr>
                      <a:r>
                        <a:rPr lang="it-IT" sz="1000" b="1" u="none" strike="noStrike" noProof="0">
                          <a:solidFill>
                            <a:srgbClr val="000000"/>
                          </a:solidFill>
                          <a:effectLst/>
                        </a:rPr>
                        <a:t>34 del 30/12/2020</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3"/>
                        </a:rPr>
                        <a:t>Legge di stabilità regionale 2021.</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71044039"/>
                  </a:ext>
                </a:extLst>
              </a:tr>
              <a:tr h="304452">
                <a:tc>
                  <a:txBody>
                    <a:bodyPr/>
                    <a:lstStyle/>
                    <a:p>
                      <a:pPr algn="ctr" fontAlgn="ctr">
                        <a:buNone/>
                      </a:pPr>
                      <a:r>
                        <a:rPr lang="it-IT" sz="1000" b="1" u="none" strike="noStrike" noProof="0">
                          <a:solidFill>
                            <a:srgbClr val="000000"/>
                          </a:solidFill>
                          <a:effectLst/>
                        </a:rPr>
                        <a:t>35 del 30/12/2020</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4"/>
                        </a:rPr>
                        <a:t>Bilancio di previsione finanziario della Regione Calabria per gli anni 2021-2023.</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682895696"/>
                  </a:ext>
                </a:extLst>
              </a:tr>
              <a:tr h="304452">
                <a:tc>
                  <a:txBody>
                    <a:bodyPr/>
                    <a:lstStyle/>
                    <a:p>
                      <a:pPr algn="ctr" fontAlgn="ctr">
                        <a:buNone/>
                      </a:pPr>
                      <a:r>
                        <a:rPr lang="it-IT" sz="1000" b="1" u="none" strike="noStrike" noProof="0">
                          <a:solidFill>
                            <a:srgbClr val="000000"/>
                          </a:solidFill>
                          <a:effectLst/>
                        </a:rPr>
                        <a:t>36 del 30/12/2020</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5"/>
                        </a:rPr>
                        <a:t>Modifiche all’articolo 27 della legge regionale 21 agosto 2007, n. 18 (Norme in materia di usi civici). Proroga termini</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523856893"/>
                  </a:ext>
                </a:extLst>
              </a:tr>
              <a:tr h="311993">
                <a:tc>
                  <a:txBody>
                    <a:bodyPr/>
                    <a:lstStyle/>
                    <a:p>
                      <a:pPr algn="ctr" fontAlgn="ctr">
                        <a:buNone/>
                      </a:pPr>
                      <a:r>
                        <a:rPr lang="it-IT" sz="1000" b="1" u="none" strike="noStrike" noProof="0">
                          <a:solidFill>
                            <a:srgbClr val="000000"/>
                          </a:solidFill>
                          <a:effectLst/>
                        </a:rPr>
                        <a:t>37 del 30/12/2020</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6"/>
                        </a:rPr>
                        <a:t>Modifiche alla legge regionale 30 marzo 1995, n. 8 (Norme per la regolarizzazione delle occupazioni senza titolo degli alloggi di edilizia residenziale pubblica).</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1306469692"/>
                  </a:ext>
                </a:extLst>
              </a:tr>
              <a:tr h="304452">
                <a:tc>
                  <a:txBody>
                    <a:bodyPr/>
                    <a:lstStyle/>
                    <a:p>
                      <a:pPr algn="ctr" fontAlgn="ctr">
                        <a:buNone/>
                      </a:pPr>
                      <a:r>
                        <a:rPr lang="it-IT" sz="1000" b="1" u="none" strike="noStrike" noProof="0">
                          <a:solidFill>
                            <a:srgbClr val="000000"/>
                          </a:solidFill>
                          <a:effectLst/>
                        </a:rPr>
                        <a:t>1 del 23/04/2021</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7"/>
                        </a:rPr>
                        <a:t>Modifiche all’articolo 5 della legge regionale 19 novembre 2020, n. 21 (Istituzione Consorzio Costa degli Dei)</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645202336"/>
                  </a:ext>
                </a:extLst>
              </a:tr>
              <a:tr h="311993">
                <a:tc>
                  <a:txBody>
                    <a:bodyPr/>
                    <a:lstStyle/>
                    <a:p>
                      <a:pPr algn="ctr" fontAlgn="ctr">
                        <a:buNone/>
                      </a:pPr>
                      <a:r>
                        <a:rPr lang="it-IT" sz="1000" b="1" u="none" strike="noStrike" noProof="0">
                          <a:solidFill>
                            <a:srgbClr val="000000"/>
                          </a:solidFill>
                          <a:effectLst/>
                        </a:rPr>
                        <a:t>2 del 23/04/2021</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8"/>
                        </a:rPr>
                        <a:t>Modifiche agli articoli 2 e 4 della legge regionale 19 novembre 2020, n. 25 (Promozione dell'istituzione delle Comunità energetiche da fonti rinnovabili)</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1542754009"/>
                  </a:ext>
                </a:extLst>
              </a:tr>
              <a:tr h="304452">
                <a:tc>
                  <a:txBody>
                    <a:bodyPr/>
                    <a:lstStyle/>
                    <a:p>
                      <a:pPr algn="ctr" fontAlgn="ctr">
                        <a:buNone/>
                      </a:pPr>
                      <a:r>
                        <a:rPr lang="it-IT" sz="1000" b="1" u="none" strike="noStrike" noProof="0">
                          <a:solidFill>
                            <a:srgbClr val="000000"/>
                          </a:solidFill>
                          <a:effectLst/>
                        </a:rPr>
                        <a:t>3 del 23/04/2021</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9"/>
                        </a:rPr>
                        <a:t>Modifiche alla legge regionale 19 novembre 2020, n. 22 (Disciplina delle Associazioni Pro Loco).</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1745972744"/>
                  </a:ext>
                </a:extLst>
              </a:tr>
              <a:tr h="453790">
                <a:tc>
                  <a:txBody>
                    <a:bodyPr/>
                    <a:lstStyle/>
                    <a:p>
                      <a:pPr algn="ctr" fontAlgn="ctr">
                        <a:buNone/>
                      </a:pPr>
                      <a:r>
                        <a:rPr lang="it-IT" sz="1000" b="1" u="none" strike="noStrike" noProof="0">
                          <a:solidFill>
                            <a:srgbClr val="000000"/>
                          </a:solidFill>
                          <a:effectLst/>
                        </a:rPr>
                        <a:t>4 del 23/04/2021</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0"/>
                        </a:rPr>
                        <a:t>Modifica alla legge regionale 20 dicembre 2012, n. 66 (Istituzione dell’Azienda regionale per lo sviluppo dell’agricoltura e disposizioni in materia di sviluppo dell’agricoltura).</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366277258"/>
                  </a:ext>
                </a:extLst>
              </a:tr>
              <a:tr h="453790">
                <a:tc>
                  <a:txBody>
                    <a:bodyPr/>
                    <a:lstStyle/>
                    <a:p>
                      <a:pPr algn="ctr" fontAlgn="ctr">
                        <a:buNone/>
                      </a:pPr>
                      <a:r>
                        <a:rPr lang="it-IT" sz="1000" b="1" u="none" strike="noStrike" noProof="0">
                          <a:solidFill>
                            <a:srgbClr val="000000"/>
                          </a:solidFill>
                          <a:effectLst/>
                        </a:rPr>
                        <a:t>5 del 23/04/2021</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1"/>
                        </a:rPr>
                        <a:t>Disciplina delle modalità e delle procedure di assegnazione delle concessioni di grandi derivazioni idroelettriche della regione Calabria e determinazione del canone in attuazione dell’articolo 12 del decreto legislativo 16 marzo 1999, n. 79.</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088543167"/>
                  </a:ext>
                </a:extLst>
              </a:tr>
              <a:tr h="304452">
                <a:tc>
                  <a:txBody>
                    <a:bodyPr/>
                    <a:lstStyle/>
                    <a:p>
                      <a:pPr algn="ctr" fontAlgn="ctr">
                        <a:buNone/>
                      </a:pPr>
                      <a:r>
                        <a:rPr lang="it-IT" sz="1000" b="1" u="none" strike="noStrike" noProof="0">
                          <a:solidFill>
                            <a:srgbClr val="000000"/>
                          </a:solidFill>
                          <a:effectLst/>
                        </a:rPr>
                        <a:t>6 del 23/04/2021</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2"/>
                        </a:rPr>
                        <a:t>Norme in materia di conclusione delle procedure di liquidazione di enti pubblici e fondazioni e di rilancio della forestazione</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4269785038"/>
                  </a:ext>
                </a:extLst>
              </a:tr>
              <a:tr h="304452">
                <a:tc>
                  <a:txBody>
                    <a:bodyPr/>
                    <a:lstStyle/>
                    <a:p>
                      <a:pPr algn="ctr" fontAlgn="ctr">
                        <a:buNone/>
                      </a:pPr>
                      <a:r>
                        <a:rPr lang="it-IT" sz="1000" b="1" u="none" strike="noStrike" noProof="0">
                          <a:solidFill>
                            <a:srgbClr val="000000"/>
                          </a:solidFill>
                          <a:effectLst/>
                        </a:rPr>
                        <a:t>7 del 23/04/2021</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3"/>
                        </a:rPr>
                        <a:t>Proroga termini istanze contributi per l’anno 2021. Integrazione agli articoli 14 e 15 della l.r. 28/2010.</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3355822280"/>
                  </a:ext>
                </a:extLst>
              </a:tr>
              <a:tr h="453790">
                <a:tc>
                  <a:txBody>
                    <a:bodyPr/>
                    <a:lstStyle/>
                    <a:p>
                      <a:pPr algn="ctr" fontAlgn="ctr">
                        <a:buNone/>
                      </a:pPr>
                      <a:r>
                        <a:rPr lang="it-IT" sz="1000" b="1" u="none" strike="noStrike" noProof="0">
                          <a:solidFill>
                            <a:srgbClr val="000000"/>
                          </a:solidFill>
                          <a:effectLst/>
                        </a:rPr>
                        <a:t>8 del 25/05/2021</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4"/>
                        </a:rPr>
                        <a:t>Rifinanziamento del prestito contratto con il ministero dell'economia e delle finanze per l'estinzione dei debiti sanitari cumulativamente registrati fino al 31 dicembre 2005</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1769115056"/>
                  </a:ext>
                </a:extLst>
              </a:tr>
              <a:tr h="311993">
                <a:tc>
                  <a:txBody>
                    <a:bodyPr/>
                    <a:lstStyle/>
                    <a:p>
                      <a:pPr algn="ctr" fontAlgn="ctr">
                        <a:buNone/>
                      </a:pPr>
                      <a:r>
                        <a:rPr lang="it-IT" sz="1000" b="1" u="none" strike="noStrike" noProof="0">
                          <a:solidFill>
                            <a:srgbClr val="000000"/>
                          </a:solidFill>
                          <a:effectLst/>
                        </a:rPr>
                        <a:t>9 del 25/05/2021</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5"/>
                        </a:rPr>
                        <a:t>Riconoscimento della legittimità dei debiti fuori bilancio, di cui all’articolo 73, comma 1, lettera e) del decreto legislativo 23 giugno 2011, n.118.</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1412288218"/>
                  </a:ext>
                </a:extLst>
              </a:tr>
              <a:tr h="304452">
                <a:tc>
                  <a:txBody>
                    <a:bodyPr/>
                    <a:lstStyle/>
                    <a:p>
                      <a:pPr algn="ctr" fontAlgn="ctr">
                        <a:buNone/>
                      </a:pPr>
                      <a:r>
                        <a:rPr lang="it-IT" sz="1000" b="1" u="none" strike="noStrike" noProof="0">
                          <a:solidFill>
                            <a:srgbClr val="000000"/>
                          </a:solidFill>
                          <a:effectLst/>
                        </a:rPr>
                        <a:t>10 del 25/05/2021</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6"/>
                        </a:rPr>
                        <a:t>Ulteriori norme di salvaguardia e disposizioni transitorie in materia di demanio marittimo. Integrazioni agli articoli 14 e 27 della l.r. 17/2005.</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270378523"/>
                  </a:ext>
                </a:extLst>
              </a:tr>
              <a:tr h="311993">
                <a:tc>
                  <a:txBody>
                    <a:bodyPr/>
                    <a:lstStyle/>
                    <a:p>
                      <a:pPr algn="ctr" fontAlgn="ctr">
                        <a:buNone/>
                      </a:pPr>
                      <a:r>
                        <a:rPr lang="it-IT" sz="1000" b="1" u="none" strike="noStrike" noProof="0">
                          <a:solidFill>
                            <a:srgbClr val="000000"/>
                          </a:solidFill>
                          <a:effectLst/>
                        </a:rPr>
                        <a:t>11 del 25/05/2021</a:t>
                      </a:r>
                      <a:endParaRPr lang="it-IT" sz="1000" b="1" i="0" u="none" strike="noStrike" noProof="0">
                        <a:solidFill>
                          <a:srgbClr val="000000"/>
                        </a:solidFill>
                        <a:effectLst/>
                        <a:latin typeface="Aptos" panose="020B0004020202020204" pitchFamily="34" charset="0"/>
                      </a:endParaRPr>
                    </a:p>
                  </a:txBody>
                  <a:tcPr marL="5896" marR="5896" marT="5896" marB="0" anchor="ctr"/>
                </a:tc>
                <a:tc>
                  <a:txBody>
                    <a:bodyPr/>
                    <a:lstStyle/>
                    <a:p>
                      <a:pPr algn="just" fontAlgn="ctr">
                        <a:buNone/>
                      </a:pPr>
                      <a:r>
                        <a:rPr lang="it-IT" sz="1000" b="0" u="sng" strike="noStrike" noProof="0">
                          <a:solidFill>
                            <a:srgbClr val="0563C1"/>
                          </a:solidFill>
                          <a:effectLst/>
                          <a:hlinkClick r:id="rId17"/>
                        </a:rPr>
                        <a:t>Modifiche all'articolo 14 della legge regionale 21 dicembre 2005 n. 17 (Norme per l'esercizio della delega di funzioni amministrative sulle aree del demanio marittimo).</a:t>
                      </a:r>
                      <a:endParaRPr lang="it-IT" sz="1000" b="0" i="0" u="sng" strike="noStrike" noProof="0">
                        <a:solidFill>
                          <a:srgbClr val="0563C1"/>
                        </a:solidFill>
                        <a:effectLst/>
                        <a:latin typeface="Aptos" panose="020B0004020202020204" pitchFamily="34" charset="0"/>
                      </a:endParaRPr>
                    </a:p>
                  </a:txBody>
                  <a:tcPr marL="5896" marR="5896" marT="5896" marB="0" anchor="ctr"/>
                </a:tc>
                <a:extLst>
                  <a:ext uri="{0D108BD9-81ED-4DB2-BD59-A6C34878D82A}">
                    <a16:rowId xmlns:a16="http://schemas.microsoft.com/office/drawing/2014/main" val="4277872358"/>
                  </a:ext>
                </a:extLst>
              </a:tr>
              <a:tr h="453052">
                <a:tc>
                  <a:txBody>
                    <a:bodyPr/>
                    <a:lstStyle/>
                    <a:p>
                      <a:pPr algn="ctr" fontAlgn="ctr">
                        <a:buNone/>
                      </a:pPr>
                      <a:r>
                        <a:rPr lang="it-IT" sz="1000" b="1" u="none" strike="noStrike" noProof="0">
                          <a:solidFill>
                            <a:srgbClr val="000000"/>
                          </a:solidFill>
                          <a:effectLst/>
                        </a:rPr>
                        <a:t>12 del 26/05/2021</a:t>
                      </a:r>
                      <a:endParaRPr lang="it-IT" sz="1000" b="1" i="0" u="none" strike="noStrike" noProof="0">
                        <a:solidFill>
                          <a:srgbClr val="000000"/>
                        </a:solidFill>
                        <a:effectLst/>
                        <a:latin typeface="Aptos" panose="020B0004020202020204" pitchFamily="34" charset="0"/>
                      </a:endParaRPr>
                    </a:p>
                  </a:txBody>
                  <a:tcPr marL="5143" marR="5143" marT="5143" marB="0" anchor="ctr"/>
                </a:tc>
                <a:tc>
                  <a:txBody>
                    <a:bodyPr/>
                    <a:lstStyle/>
                    <a:p>
                      <a:pPr algn="just" fontAlgn="ctr">
                        <a:buNone/>
                      </a:pPr>
                      <a:r>
                        <a:rPr lang="it-IT" sz="1000" b="0" u="sng" strike="noStrike" noProof="0">
                          <a:solidFill>
                            <a:srgbClr val="0563C1"/>
                          </a:solidFill>
                          <a:effectLst/>
                          <a:hlinkClick r:id="rId18"/>
                        </a:rPr>
                        <a:t>Modifica delle disposizioni transitorie sui requisiti strutturali e organizzativi delle strutture socio-educative per la prima infanzia, di cui all'articolo 23 della legge regionale 29 marzo 2013, n. 15. Proroga del termine di adeguamento.</a:t>
                      </a:r>
                      <a:endParaRPr lang="it-IT" sz="1000" b="0" i="0" u="sng" strike="noStrike" noProof="0">
                        <a:solidFill>
                          <a:srgbClr val="0563C1"/>
                        </a:solidFill>
                        <a:effectLst/>
                        <a:latin typeface="Aptos" panose="020B0004020202020204" pitchFamily="34" charset="0"/>
                      </a:endParaRPr>
                    </a:p>
                  </a:txBody>
                  <a:tcPr marL="5143" marR="5143" marT="5143" marB="0" anchor="ctr"/>
                </a:tc>
                <a:extLst>
                  <a:ext uri="{0D108BD9-81ED-4DB2-BD59-A6C34878D82A}">
                    <a16:rowId xmlns:a16="http://schemas.microsoft.com/office/drawing/2014/main" val="1560917846"/>
                  </a:ext>
                </a:extLst>
              </a:tr>
            </a:tbl>
          </a:graphicData>
        </a:graphic>
      </p:graphicFrame>
      <p:graphicFrame>
        <p:nvGraphicFramePr>
          <p:cNvPr id="6" name="Tabella 5">
            <a:extLst>
              <a:ext uri="{FF2B5EF4-FFF2-40B4-BE49-F238E27FC236}">
                <a16:creationId xmlns:a16="http://schemas.microsoft.com/office/drawing/2014/main" id="{B56F81F7-D55F-BC68-D3C3-41864F224BC7}"/>
              </a:ext>
            </a:extLst>
          </p:cNvPr>
          <p:cNvGraphicFramePr>
            <a:graphicFrameLocks noGrp="1"/>
          </p:cNvGraphicFramePr>
          <p:nvPr>
            <p:extLst>
              <p:ext uri="{D42A27DB-BD31-4B8C-83A1-F6EECF244321}">
                <p14:modId xmlns:p14="http://schemas.microsoft.com/office/powerpoint/2010/main" val="2253539498"/>
              </p:ext>
            </p:extLst>
          </p:nvPr>
        </p:nvGraphicFramePr>
        <p:xfrm>
          <a:off x="6071041" y="555246"/>
          <a:ext cx="5796000" cy="6054164"/>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3169073451"/>
                    </a:ext>
                  </a:extLst>
                </a:gridCol>
                <a:gridCol w="4896000">
                  <a:extLst>
                    <a:ext uri="{9D8B030D-6E8A-4147-A177-3AD203B41FA5}">
                      <a16:colId xmlns:a16="http://schemas.microsoft.com/office/drawing/2014/main" val="2831066539"/>
                    </a:ext>
                  </a:extLst>
                </a:gridCol>
              </a:tblGrid>
              <a:tr h="158148">
                <a:tc>
                  <a:txBody>
                    <a:bodyPr/>
                    <a:lstStyle/>
                    <a:p>
                      <a:pPr algn="ctr" fontAlgn="ctr">
                        <a:buNone/>
                      </a:pPr>
                      <a:r>
                        <a:rPr lang="it-IT" sz="1000" b="1" u="none" strike="noStrike" noProof="0">
                          <a:solidFill>
                            <a:srgbClr val="000000"/>
                          </a:solidFill>
                          <a:effectLst/>
                        </a:rPr>
                        <a:t>DATA</a:t>
                      </a:r>
                      <a:endParaRPr lang="it-IT" sz="1000" b="1" i="0" u="none" strike="noStrike" noProof="0">
                        <a:solidFill>
                          <a:srgbClr val="000000"/>
                        </a:solidFill>
                        <a:effectLst/>
                        <a:latin typeface="Aptos" panose="020B0004020202020204" pitchFamily="34" charset="0"/>
                      </a:endParaRPr>
                    </a:p>
                  </a:txBody>
                  <a:tcPr marL="5143" marR="5143" marT="5143"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5143" marR="5143" marT="5143" marB="0" anchor="ctr"/>
                </a:tc>
                <a:extLst>
                  <a:ext uri="{0D108BD9-81ED-4DB2-BD59-A6C34878D82A}">
                    <a16:rowId xmlns:a16="http://schemas.microsoft.com/office/drawing/2014/main" val="3073200614"/>
                  </a:ext>
                </a:extLst>
              </a:tr>
              <a:tr h="464116">
                <a:tc>
                  <a:txBody>
                    <a:bodyPr/>
                    <a:lstStyle/>
                    <a:p>
                      <a:pPr algn="ctr" fontAlgn="ctr">
                        <a:buNone/>
                      </a:pPr>
                      <a:r>
                        <a:rPr lang="it-IT" sz="1000" b="1" u="none" strike="noStrike" noProof="0">
                          <a:solidFill>
                            <a:srgbClr val="000000"/>
                          </a:solidFill>
                          <a:effectLst/>
                        </a:rPr>
                        <a:t>13 del 26/05/2021</a:t>
                      </a:r>
                      <a:endParaRPr lang="it-IT" sz="1000" b="1" i="0" u="none" strike="noStrike" noProof="0">
                        <a:solidFill>
                          <a:srgbClr val="000000"/>
                        </a:solidFill>
                        <a:effectLst/>
                        <a:latin typeface="Aptos" panose="020B0004020202020204" pitchFamily="34" charset="0"/>
                      </a:endParaRPr>
                    </a:p>
                  </a:txBody>
                  <a:tcPr marL="5143" marR="5143" marT="5143" marB="0" anchor="ctr"/>
                </a:tc>
                <a:tc>
                  <a:txBody>
                    <a:bodyPr/>
                    <a:lstStyle/>
                    <a:p>
                      <a:pPr algn="just" fontAlgn="ctr">
                        <a:buNone/>
                      </a:pPr>
                      <a:r>
                        <a:rPr lang="it-IT" sz="1000" b="0" u="sng" strike="noStrike" noProof="0">
                          <a:solidFill>
                            <a:srgbClr val="0563C1"/>
                          </a:solidFill>
                          <a:effectLst/>
                          <a:hlinkClick r:id="rId19"/>
                        </a:rPr>
                        <a:t>Disposizioni per la ripresa delle attività edilizie. Integrazione all’articolo 5 della legge regionale 11 agosto 2010, n. 21 (Misure straordinarie a sostegno dell'attività edilizia finalizzata al miglioramento della qualità del patrimonio edilizio residenziale).</a:t>
                      </a:r>
                      <a:endParaRPr lang="it-IT" sz="1000" b="0" i="0" u="sng" strike="noStrike" noProof="0">
                        <a:solidFill>
                          <a:srgbClr val="0563C1"/>
                        </a:solidFill>
                        <a:effectLst/>
                        <a:latin typeface="Aptos" panose="020B0004020202020204" pitchFamily="34" charset="0"/>
                      </a:endParaRPr>
                    </a:p>
                  </a:txBody>
                  <a:tcPr marL="5143" marR="5143" marT="5143" marB="0" anchor="ctr"/>
                </a:tc>
                <a:extLst>
                  <a:ext uri="{0D108BD9-81ED-4DB2-BD59-A6C34878D82A}">
                    <a16:rowId xmlns:a16="http://schemas.microsoft.com/office/drawing/2014/main" val="4232828047"/>
                  </a:ext>
                </a:extLst>
              </a:tr>
              <a:tr h="311132">
                <a:tc>
                  <a:txBody>
                    <a:bodyPr/>
                    <a:lstStyle/>
                    <a:p>
                      <a:pPr algn="ctr" fontAlgn="ctr">
                        <a:buNone/>
                      </a:pPr>
                      <a:r>
                        <a:rPr lang="it-IT" sz="1000" b="1" u="none" strike="noStrike" noProof="0">
                          <a:solidFill>
                            <a:srgbClr val="000000"/>
                          </a:solidFill>
                          <a:effectLst/>
                        </a:rPr>
                        <a:t>14 del 26/05/2021</a:t>
                      </a:r>
                      <a:endParaRPr lang="it-IT" sz="1000" b="1" i="0" u="none" strike="noStrike" noProof="0">
                        <a:solidFill>
                          <a:srgbClr val="000000"/>
                        </a:solidFill>
                        <a:effectLst/>
                        <a:latin typeface="Aptos" panose="020B0004020202020204" pitchFamily="34" charset="0"/>
                      </a:endParaRPr>
                    </a:p>
                  </a:txBody>
                  <a:tcPr marL="5143" marR="5143" marT="5143" marB="0" anchor="ctr"/>
                </a:tc>
                <a:tc>
                  <a:txBody>
                    <a:bodyPr/>
                    <a:lstStyle/>
                    <a:p>
                      <a:pPr algn="just" fontAlgn="ctr">
                        <a:buNone/>
                      </a:pPr>
                      <a:r>
                        <a:rPr lang="it-IT" sz="1000" b="0" u="sng" strike="noStrike" noProof="0">
                          <a:solidFill>
                            <a:srgbClr val="0563C1"/>
                          </a:solidFill>
                          <a:effectLst/>
                          <a:hlinkClick r:id="rId20"/>
                        </a:rPr>
                        <a:t>Misure in materia di concessioni per attività di acquacoltura.</a:t>
                      </a:r>
                      <a:endParaRPr lang="it-IT" sz="1000" b="0" i="0" u="sng" strike="noStrike" noProof="0">
                        <a:solidFill>
                          <a:srgbClr val="0563C1"/>
                        </a:solidFill>
                        <a:effectLst/>
                        <a:latin typeface="Aptos" panose="020B0004020202020204" pitchFamily="34" charset="0"/>
                      </a:endParaRPr>
                    </a:p>
                  </a:txBody>
                  <a:tcPr marL="5143" marR="5143" marT="5143" marB="0" anchor="ctr"/>
                </a:tc>
                <a:extLst>
                  <a:ext uri="{0D108BD9-81ED-4DB2-BD59-A6C34878D82A}">
                    <a16:rowId xmlns:a16="http://schemas.microsoft.com/office/drawing/2014/main" val="4272369269"/>
                  </a:ext>
                </a:extLst>
              </a:tr>
              <a:tr h="464116">
                <a:tc>
                  <a:txBody>
                    <a:bodyPr/>
                    <a:lstStyle/>
                    <a:p>
                      <a:pPr algn="ctr" fontAlgn="ctr">
                        <a:buNone/>
                      </a:pPr>
                      <a:r>
                        <a:rPr lang="it-IT" sz="1000" b="1" u="none" strike="noStrike" noProof="0">
                          <a:solidFill>
                            <a:srgbClr val="000000"/>
                          </a:solidFill>
                          <a:effectLst/>
                        </a:rPr>
                        <a:t>15 del 26/05/2021</a:t>
                      </a:r>
                      <a:endParaRPr lang="it-IT" sz="1000" b="1" i="0" u="none" strike="noStrike" noProof="0">
                        <a:solidFill>
                          <a:srgbClr val="000000"/>
                        </a:solidFill>
                        <a:effectLst/>
                        <a:latin typeface="Aptos" panose="020B0004020202020204" pitchFamily="34" charset="0"/>
                      </a:endParaRPr>
                    </a:p>
                  </a:txBody>
                  <a:tcPr marL="5143" marR="5143" marT="5143" marB="0" anchor="ctr"/>
                </a:tc>
                <a:tc>
                  <a:txBody>
                    <a:bodyPr/>
                    <a:lstStyle/>
                    <a:p>
                      <a:pPr algn="just" fontAlgn="ctr">
                        <a:buNone/>
                      </a:pPr>
                      <a:r>
                        <a:rPr lang="it-IT" sz="1000" b="0" u="sng" strike="noStrike" noProof="0">
                          <a:solidFill>
                            <a:srgbClr val="0563C1"/>
                          </a:solidFill>
                          <a:effectLst/>
                          <a:hlinkClick r:id="rId21"/>
                        </a:rPr>
                        <a:t>Definizione delle tipologie dei servizi forniti dalle imprese turistiche nell'ambito dell'armonizzazione della classificazione alberghiera. Modifica e integrazione dell’articolo 1 della l.r. 50/2009.</a:t>
                      </a:r>
                      <a:endParaRPr lang="it-IT" sz="1000" b="0" i="0" u="sng" strike="noStrike" noProof="0">
                        <a:solidFill>
                          <a:srgbClr val="0563C1"/>
                        </a:solidFill>
                        <a:effectLst/>
                        <a:latin typeface="Aptos" panose="020B0004020202020204" pitchFamily="34" charset="0"/>
                      </a:endParaRPr>
                    </a:p>
                  </a:txBody>
                  <a:tcPr marL="5143" marR="5143" marT="5143" marB="0" anchor="ctr"/>
                </a:tc>
                <a:extLst>
                  <a:ext uri="{0D108BD9-81ED-4DB2-BD59-A6C34878D82A}">
                    <a16:rowId xmlns:a16="http://schemas.microsoft.com/office/drawing/2014/main" val="2478246186"/>
                  </a:ext>
                </a:extLst>
              </a:tr>
              <a:tr h="311132">
                <a:tc>
                  <a:txBody>
                    <a:bodyPr/>
                    <a:lstStyle/>
                    <a:p>
                      <a:pPr algn="ctr" fontAlgn="ctr">
                        <a:buNone/>
                      </a:pPr>
                      <a:r>
                        <a:rPr lang="it-IT" sz="1000" b="1" u="none" strike="noStrike" noProof="0">
                          <a:solidFill>
                            <a:srgbClr val="000000"/>
                          </a:solidFill>
                          <a:effectLst/>
                        </a:rPr>
                        <a:t>16 del 26/05/2021</a:t>
                      </a:r>
                      <a:endParaRPr lang="it-IT" sz="1000" b="1" i="0" u="none" strike="noStrike" noProof="0">
                        <a:solidFill>
                          <a:srgbClr val="000000"/>
                        </a:solidFill>
                        <a:effectLst/>
                        <a:latin typeface="Aptos" panose="020B0004020202020204" pitchFamily="34" charset="0"/>
                      </a:endParaRPr>
                    </a:p>
                  </a:txBody>
                  <a:tcPr marL="5143" marR="5143" marT="5143" marB="0" anchor="ctr"/>
                </a:tc>
                <a:tc>
                  <a:txBody>
                    <a:bodyPr/>
                    <a:lstStyle/>
                    <a:p>
                      <a:pPr algn="just" fontAlgn="ctr">
                        <a:buNone/>
                      </a:pPr>
                      <a:r>
                        <a:rPr lang="it-IT" sz="1000" b="0" u="sng" strike="noStrike" noProof="0">
                          <a:solidFill>
                            <a:srgbClr val="0563C1"/>
                          </a:solidFill>
                          <a:effectLst/>
                          <a:hlinkClick r:id="rId22"/>
                        </a:rPr>
                        <a:t>Modifiche e integrazioni alla normativa regionale in materia di liquidazione delle comunità montane.</a:t>
                      </a:r>
                      <a:endParaRPr lang="it-IT" sz="1000" b="0" i="0" u="sng" strike="noStrike" noProof="0">
                        <a:solidFill>
                          <a:srgbClr val="0563C1"/>
                        </a:solidFill>
                        <a:effectLst/>
                        <a:latin typeface="Aptos" panose="020B0004020202020204" pitchFamily="34" charset="0"/>
                      </a:endParaRPr>
                    </a:p>
                  </a:txBody>
                  <a:tcPr marL="5143" marR="5143" marT="5143" marB="0" anchor="ctr"/>
                </a:tc>
                <a:extLst>
                  <a:ext uri="{0D108BD9-81ED-4DB2-BD59-A6C34878D82A}">
                    <a16:rowId xmlns:a16="http://schemas.microsoft.com/office/drawing/2014/main" val="1482936203"/>
                  </a:ext>
                </a:extLst>
              </a:tr>
              <a:tr h="464116">
                <a:tc>
                  <a:txBody>
                    <a:bodyPr/>
                    <a:lstStyle/>
                    <a:p>
                      <a:pPr algn="ctr" fontAlgn="ctr">
                        <a:buNone/>
                      </a:pPr>
                      <a:r>
                        <a:rPr lang="it-IT" sz="1000" b="1" u="none" strike="noStrike" noProof="0">
                          <a:solidFill>
                            <a:srgbClr val="000000"/>
                          </a:solidFill>
                          <a:effectLst/>
                        </a:rPr>
                        <a:t>17 del 07/07/2021</a:t>
                      </a:r>
                      <a:endParaRPr lang="it-IT" sz="1000" b="1" i="0" u="none" strike="noStrike" noProof="0">
                        <a:solidFill>
                          <a:srgbClr val="000000"/>
                        </a:solidFill>
                        <a:effectLst/>
                        <a:latin typeface="Aptos" panose="020B0004020202020204" pitchFamily="34" charset="0"/>
                      </a:endParaRPr>
                    </a:p>
                  </a:txBody>
                  <a:tcPr marL="5143" marR="5143" marT="5143" marB="0" anchor="ctr"/>
                </a:tc>
                <a:tc>
                  <a:txBody>
                    <a:bodyPr/>
                    <a:lstStyle/>
                    <a:p>
                      <a:pPr algn="just" fontAlgn="ctr">
                        <a:buNone/>
                      </a:pPr>
                      <a:r>
                        <a:rPr lang="it-IT" sz="1000" b="0" u="sng" strike="noStrike" noProof="0">
                          <a:solidFill>
                            <a:srgbClr val="0563C1"/>
                          </a:solidFill>
                          <a:effectLst/>
                          <a:hlinkClick r:id="rId23"/>
                        </a:rPr>
                        <a:t>Modifiche alla legge regionale 16 maggio 2013, n. 24 (Riordino enti, aziende regionali, fondazioni, agenzie regionali, società e consorzi comunque denominati, con esclusione del settore sanità).</a:t>
                      </a:r>
                      <a:endParaRPr lang="it-IT" sz="1000" b="0" i="0" u="sng" strike="noStrike" noProof="0">
                        <a:solidFill>
                          <a:srgbClr val="0563C1"/>
                        </a:solidFill>
                        <a:effectLst/>
                        <a:latin typeface="Aptos" panose="020B0004020202020204" pitchFamily="34" charset="0"/>
                      </a:endParaRPr>
                    </a:p>
                  </a:txBody>
                  <a:tcPr marL="5143" marR="5143" marT="5143" marB="0" anchor="ctr"/>
                </a:tc>
                <a:extLst>
                  <a:ext uri="{0D108BD9-81ED-4DB2-BD59-A6C34878D82A}">
                    <a16:rowId xmlns:a16="http://schemas.microsoft.com/office/drawing/2014/main" val="1675663898"/>
                  </a:ext>
                </a:extLst>
              </a:tr>
              <a:tr h="464116">
                <a:tc>
                  <a:txBody>
                    <a:bodyPr/>
                    <a:lstStyle/>
                    <a:p>
                      <a:pPr algn="ctr" fontAlgn="ctr">
                        <a:buNone/>
                      </a:pPr>
                      <a:r>
                        <a:rPr lang="it-IT" sz="1000" b="1" u="none" strike="noStrike" noProof="0">
                          <a:solidFill>
                            <a:srgbClr val="000000"/>
                          </a:solidFill>
                          <a:effectLst/>
                        </a:rPr>
                        <a:t>18 del 07/07/2021</a:t>
                      </a:r>
                      <a:endParaRPr lang="it-IT" sz="1000" b="1" i="0" u="none" strike="noStrike" noProof="0">
                        <a:solidFill>
                          <a:srgbClr val="000000"/>
                        </a:solidFill>
                        <a:effectLst/>
                        <a:latin typeface="Aptos" panose="020B0004020202020204" pitchFamily="34" charset="0"/>
                      </a:endParaRPr>
                    </a:p>
                  </a:txBody>
                  <a:tcPr marL="5143" marR="5143" marT="5143" marB="0" anchor="ctr"/>
                </a:tc>
                <a:tc>
                  <a:txBody>
                    <a:bodyPr/>
                    <a:lstStyle/>
                    <a:p>
                      <a:pPr algn="just" fontAlgn="ctr">
                        <a:buNone/>
                      </a:pPr>
                      <a:r>
                        <a:rPr lang="it-IT" sz="1000" b="0" u="sng" strike="noStrike" noProof="0">
                          <a:solidFill>
                            <a:srgbClr val="0563C1"/>
                          </a:solidFill>
                          <a:effectLst/>
                          <a:hlinkClick r:id="rId24"/>
                        </a:rPr>
                        <a:t>Disciplina delle modalità e delle procedure di assegnazione delle concessioni di grandi derivazioni idroelettriche della Regione Calabria e determinazione del canone in attuazione dell’articolo 12 del decreto legislativo 16 marzo 1999, n. 79). </a:t>
                      </a:r>
                      <a:endParaRPr lang="it-IT" sz="1000" b="0" i="0" u="sng" strike="noStrike" noProof="0">
                        <a:solidFill>
                          <a:srgbClr val="0563C1"/>
                        </a:solidFill>
                        <a:effectLst/>
                        <a:latin typeface="Aptos" panose="020B0004020202020204" pitchFamily="34" charset="0"/>
                      </a:endParaRPr>
                    </a:p>
                  </a:txBody>
                  <a:tcPr marL="5143" marR="5143" marT="5143" marB="0" anchor="ctr"/>
                </a:tc>
                <a:extLst>
                  <a:ext uri="{0D108BD9-81ED-4DB2-BD59-A6C34878D82A}">
                    <a16:rowId xmlns:a16="http://schemas.microsoft.com/office/drawing/2014/main" val="2615066150"/>
                  </a:ext>
                </a:extLst>
              </a:tr>
              <a:tr h="311132">
                <a:tc>
                  <a:txBody>
                    <a:bodyPr/>
                    <a:lstStyle/>
                    <a:p>
                      <a:pPr algn="ctr" fontAlgn="ctr">
                        <a:buNone/>
                      </a:pPr>
                      <a:r>
                        <a:rPr lang="it-IT" sz="1000" b="1" u="none" strike="noStrike" noProof="0">
                          <a:solidFill>
                            <a:srgbClr val="000000"/>
                          </a:solidFill>
                          <a:effectLst/>
                        </a:rPr>
                        <a:t>19 del 07/07/2021</a:t>
                      </a:r>
                      <a:endParaRPr lang="it-IT" sz="1000" b="1" i="0" u="none" strike="noStrike" noProof="0">
                        <a:solidFill>
                          <a:srgbClr val="000000"/>
                        </a:solidFill>
                        <a:effectLst/>
                        <a:latin typeface="Aptos" panose="020B0004020202020204" pitchFamily="34" charset="0"/>
                      </a:endParaRPr>
                    </a:p>
                  </a:txBody>
                  <a:tcPr marL="5143" marR="5143" marT="5143" marB="0" anchor="ctr"/>
                </a:tc>
                <a:tc>
                  <a:txBody>
                    <a:bodyPr/>
                    <a:lstStyle/>
                    <a:p>
                      <a:pPr algn="just" fontAlgn="ctr">
                        <a:buNone/>
                      </a:pPr>
                      <a:r>
                        <a:rPr lang="it-IT" sz="1000" b="0" u="sng" strike="noStrike" noProof="0">
                          <a:solidFill>
                            <a:srgbClr val="0563C1"/>
                          </a:solidFill>
                          <a:effectLst/>
                          <a:hlinkClick r:id="rId25"/>
                        </a:rPr>
                        <a:t>Integrazione all'articolo 11 della legge regionale 29 gennaio 2018, n. 1 (Istituzione del Garante regionale dei diritti delle persone detenute o private della libertà personale). </a:t>
                      </a:r>
                      <a:endParaRPr lang="it-IT" sz="1000" b="0" i="0" u="sng" strike="noStrike" noProof="0">
                        <a:solidFill>
                          <a:srgbClr val="0563C1"/>
                        </a:solidFill>
                        <a:effectLst/>
                        <a:latin typeface="Aptos" panose="020B0004020202020204" pitchFamily="34" charset="0"/>
                      </a:endParaRPr>
                    </a:p>
                  </a:txBody>
                  <a:tcPr marL="5143" marR="5143" marT="5143" marB="0" anchor="ctr"/>
                </a:tc>
                <a:extLst>
                  <a:ext uri="{0D108BD9-81ED-4DB2-BD59-A6C34878D82A}">
                    <a16:rowId xmlns:a16="http://schemas.microsoft.com/office/drawing/2014/main" val="329818814"/>
                  </a:ext>
                </a:extLst>
              </a:tr>
              <a:tr h="311132">
                <a:tc>
                  <a:txBody>
                    <a:bodyPr/>
                    <a:lstStyle/>
                    <a:p>
                      <a:pPr algn="ctr" fontAlgn="ctr">
                        <a:buNone/>
                      </a:pPr>
                      <a:r>
                        <a:rPr lang="it-IT" sz="1000" b="1" u="none" strike="noStrike" noProof="0">
                          <a:solidFill>
                            <a:srgbClr val="000000"/>
                          </a:solidFill>
                          <a:effectLst/>
                        </a:rPr>
                        <a:t>20 del 07/07/2021</a:t>
                      </a:r>
                      <a:endParaRPr lang="it-IT" sz="1000" b="1" i="0" u="none" strike="noStrike" noProof="0">
                        <a:solidFill>
                          <a:srgbClr val="000000"/>
                        </a:solidFill>
                        <a:effectLst/>
                        <a:latin typeface="Aptos" panose="020B0004020202020204" pitchFamily="34" charset="0"/>
                      </a:endParaRPr>
                    </a:p>
                  </a:txBody>
                  <a:tcPr marL="5143" marR="5143" marT="5143" marB="0" anchor="ctr"/>
                </a:tc>
                <a:tc>
                  <a:txBody>
                    <a:bodyPr/>
                    <a:lstStyle/>
                    <a:p>
                      <a:pPr algn="just" fontAlgn="ctr">
                        <a:buNone/>
                      </a:pPr>
                      <a:r>
                        <a:rPr lang="it-IT" sz="1000" b="0" u="sng" strike="noStrike" noProof="0">
                          <a:solidFill>
                            <a:srgbClr val="0563C1"/>
                          </a:solidFill>
                          <a:effectLst/>
                          <a:hlinkClick r:id="rId26"/>
                        </a:rPr>
                        <a:t>Disposizioni per garantire in condizioni controllate e sicure gli incontri in ambito ospedaliero tra degenti e familiari. </a:t>
                      </a:r>
                      <a:endParaRPr lang="it-IT" sz="1000" b="0" i="0" u="sng" strike="noStrike" noProof="0">
                        <a:solidFill>
                          <a:srgbClr val="0563C1"/>
                        </a:solidFill>
                        <a:effectLst/>
                        <a:latin typeface="Aptos" panose="020B0004020202020204" pitchFamily="34" charset="0"/>
                      </a:endParaRPr>
                    </a:p>
                  </a:txBody>
                  <a:tcPr marL="5143" marR="5143" marT="5143" marB="0" anchor="ctr"/>
                </a:tc>
                <a:extLst>
                  <a:ext uri="{0D108BD9-81ED-4DB2-BD59-A6C34878D82A}">
                    <a16:rowId xmlns:a16="http://schemas.microsoft.com/office/drawing/2014/main" val="1663782532"/>
                  </a:ext>
                </a:extLst>
              </a:tr>
              <a:tr h="311132">
                <a:tc>
                  <a:txBody>
                    <a:bodyPr/>
                    <a:lstStyle/>
                    <a:p>
                      <a:pPr algn="ctr" fontAlgn="ctr">
                        <a:buNone/>
                      </a:pPr>
                      <a:r>
                        <a:rPr lang="it-IT" sz="1000" b="1" u="none" strike="noStrike" noProof="0">
                          <a:solidFill>
                            <a:srgbClr val="000000"/>
                          </a:solidFill>
                          <a:effectLst/>
                        </a:rPr>
                        <a:t>21 del 07/07/2021</a:t>
                      </a:r>
                      <a:endParaRPr lang="it-IT" sz="1000" b="1" i="0" u="none" strike="noStrike" noProof="0">
                        <a:solidFill>
                          <a:srgbClr val="000000"/>
                        </a:solidFill>
                        <a:effectLst/>
                        <a:latin typeface="Aptos" panose="020B0004020202020204" pitchFamily="34" charset="0"/>
                      </a:endParaRPr>
                    </a:p>
                  </a:txBody>
                  <a:tcPr marL="5143" marR="5143" marT="5143" marB="0" anchor="ctr"/>
                </a:tc>
                <a:tc>
                  <a:txBody>
                    <a:bodyPr/>
                    <a:lstStyle/>
                    <a:p>
                      <a:pPr algn="just" fontAlgn="ctr">
                        <a:buNone/>
                      </a:pPr>
                      <a:r>
                        <a:rPr lang="it-IT" sz="1000" b="0" u="sng" strike="noStrike" noProof="0">
                          <a:solidFill>
                            <a:srgbClr val="0563C1"/>
                          </a:solidFill>
                          <a:effectLst/>
                          <a:hlinkClick r:id="rId27"/>
                        </a:rPr>
                        <a:t>Proroga dei termini di cui al comma 4 dell'articolo 38 della l.r. 47/2011. </a:t>
                      </a:r>
                      <a:endParaRPr lang="it-IT" sz="1000" b="0" i="0" u="sng" strike="noStrike" noProof="0">
                        <a:solidFill>
                          <a:srgbClr val="0563C1"/>
                        </a:solidFill>
                        <a:effectLst/>
                        <a:latin typeface="Aptos" panose="020B0004020202020204" pitchFamily="34" charset="0"/>
                      </a:endParaRPr>
                    </a:p>
                  </a:txBody>
                  <a:tcPr marL="5143" marR="5143" marT="5143" marB="0" anchor="ctr"/>
                </a:tc>
                <a:extLst>
                  <a:ext uri="{0D108BD9-81ED-4DB2-BD59-A6C34878D82A}">
                    <a16:rowId xmlns:a16="http://schemas.microsoft.com/office/drawing/2014/main" val="567294559"/>
                  </a:ext>
                </a:extLst>
              </a:tr>
              <a:tr h="464116">
                <a:tc>
                  <a:txBody>
                    <a:bodyPr/>
                    <a:lstStyle/>
                    <a:p>
                      <a:pPr algn="ctr" fontAlgn="ctr">
                        <a:buNone/>
                      </a:pPr>
                      <a:r>
                        <a:rPr lang="it-IT" sz="1000" b="1" u="none" strike="noStrike" noProof="0">
                          <a:solidFill>
                            <a:srgbClr val="000000"/>
                          </a:solidFill>
                          <a:effectLst/>
                        </a:rPr>
                        <a:t>22 del 07/07/2021</a:t>
                      </a:r>
                      <a:endParaRPr lang="it-IT" sz="1000" b="1" i="0" u="none" strike="noStrike" noProof="0">
                        <a:solidFill>
                          <a:srgbClr val="000000"/>
                        </a:solidFill>
                        <a:effectLst/>
                        <a:latin typeface="Aptos" panose="020B0004020202020204" pitchFamily="34" charset="0"/>
                      </a:endParaRPr>
                    </a:p>
                  </a:txBody>
                  <a:tcPr marL="5143" marR="5143" marT="5143" marB="0" anchor="ctr"/>
                </a:tc>
                <a:tc>
                  <a:txBody>
                    <a:bodyPr/>
                    <a:lstStyle/>
                    <a:p>
                      <a:pPr algn="just" fontAlgn="ctr">
                        <a:buNone/>
                      </a:pPr>
                      <a:r>
                        <a:rPr lang="it-IT" sz="1000" b="0" u="sng" strike="noStrike" noProof="0">
                          <a:solidFill>
                            <a:srgbClr val="0563C1"/>
                          </a:solidFill>
                          <a:effectLst/>
                          <a:hlinkClick r:id="rId28"/>
                        </a:rPr>
                        <a:t> Proroga dei termini per la regolarizzazione delle occupazioni senza titolo degli alloggi di edilizia residenziale pubblica. Modifica dell'articolo 1 della l.r. 8/1995. (BURC n. 54 dell’8 luglio 2021)</a:t>
                      </a:r>
                      <a:endParaRPr lang="it-IT" sz="1000" b="0" i="0" u="sng" strike="noStrike" noProof="0">
                        <a:solidFill>
                          <a:srgbClr val="0563C1"/>
                        </a:solidFill>
                        <a:effectLst/>
                        <a:latin typeface="Aptos" panose="020B0004020202020204" pitchFamily="34" charset="0"/>
                      </a:endParaRPr>
                    </a:p>
                  </a:txBody>
                  <a:tcPr marL="5143" marR="5143" marT="5143" marB="0" anchor="ctr"/>
                </a:tc>
                <a:extLst>
                  <a:ext uri="{0D108BD9-81ED-4DB2-BD59-A6C34878D82A}">
                    <a16:rowId xmlns:a16="http://schemas.microsoft.com/office/drawing/2014/main" val="2992214948"/>
                  </a:ext>
                </a:extLst>
              </a:tr>
              <a:tr h="311132">
                <a:tc>
                  <a:txBody>
                    <a:bodyPr/>
                    <a:lstStyle/>
                    <a:p>
                      <a:pPr algn="ctr" fontAlgn="ctr">
                        <a:buNone/>
                      </a:pPr>
                      <a:r>
                        <a:rPr lang="it-IT" sz="1000" b="1" u="none" strike="noStrike" noProof="0">
                          <a:solidFill>
                            <a:srgbClr val="000000"/>
                          </a:solidFill>
                          <a:effectLst/>
                        </a:rPr>
                        <a:t>23 del 07/07/2021</a:t>
                      </a:r>
                      <a:endParaRPr lang="it-IT" sz="1000" b="1" i="0" u="none" strike="noStrike" noProof="0">
                        <a:solidFill>
                          <a:srgbClr val="000000"/>
                        </a:solidFill>
                        <a:effectLst/>
                        <a:latin typeface="Aptos" panose="020B0004020202020204" pitchFamily="34" charset="0"/>
                      </a:endParaRPr>
                    </a:p>
                  </a:txBody>
                  <a:tcPr marL="5143" marR="5143" marT="5143" marB="0" anchor="ctr"/>
                </a:tc>
                <a:tc>
                  <a:txBody>
                    <a:bodyPr/>
                    <a:lstStyle/>
                    <a:p>
                      <a:pPr algn="just" fontAlgn="ctr">
                        <a:buNone/>
                      </a:pPr>
                      <a:r>
                        <a:rPr lang="it-IT" sz="1000" b="0" u="sng" strike="noStrike" noProof="0">
                          <a:solidFill>
                            <a:srgbClr val="0563C1"/>
                          </a:solidFill>
                          <a:effectLst/>
                          <a:hlinkClick r:id="rId29"/>
                        </a:rPr>
                        <a:t>Proroga del termine di cui al comma 12 dell'articolo 6 della l.r. 21/2010. </a:t>
                      </a:r>
                      <a:endParaRPr lang="it-IT" sz="1000" b="0" i="0" u="sng" strike="noStrike" noProof="0">
                        <a:solidFill>
                          <a:srgbClr val="0563C1"/>
                        </a:solidFill>
                        <a:effectLst/>
                        <a:latin typeface="Aptos" panose="020B0004020202020204" pitchFamily="34" charset="0"/>
                      </a:endParaRPr>
                    </a:p>
                  </a:txBody>
                  <a:tcPr marL="5143" marR="5143" marT="5143" marB="0" anchor="ctr"/>
                </a:tc>
                <a:extLst>
                  <a:ext uri="{0D108BD9-81ED-4DB2-BD59-A6C34878D82A}">
                    <a16:rowId xmlns:a16="http://schemas.microsoft.com/office/drawing/2014/main" val="2359650351"/>
                  </a:ext>
                </a:extLst>
              </a:tr>
              <a:tr h="311132">
                <a:tc>
                  <a:txBody>
                    <a:bodyPr/>
                    <a:lstStyle/>
                    <a:p>
                      <a:pPr algn="ctr" fontAlgn="ctr">
                        <a:buNone/>
                      </a:pPr>
                      <a:r>
                        <a:rPr lang="it-IT" sz="1000" b="1" u="none" strike="noStrike" noProof="0">
                          <a:solidFill>
                            <a:srgbClr val="000000"/>
                          </a:solidFill>
                          <a:effectLst/>
                        </a:rPr>
                        <a:t>24 del 07/07/2021</a:t>
                      </a:r>
                      <a:endParaRPr lang="it-IT" sz="1000" b="1" i="0" u="none" strike="noStrike" noProof="0">
                        <a:solidFill>
                          <a:srgbClr val="000000"/>
                        </a:solidFill>
                        <a:effectLst/>
                        <a:latin typeface="Aptos" panose="020B0004020202020204" pitchFamily="34" charset="0"/>
                      </a:endParaRPr>
                    </a:p>
                  </a:txBody>
                  <a:tcPr marL="5143" marR="5143" marT="5143" marB="0" anchor="ctr"/>
                </a:tc>
                <a:tc>
                  <a:txBody>
                    <a:bodyPr/>
                    <a:lstStyle/>
                    <a:p>
                      <a:pPr algn="just" fontAlgn="ctr">
                        <a:buNone/>
                      </a:pPr>
                      <a:r>
                        <a:rPr lang="it-IT" sz="1000" b="0" u="sng" strike="noStrike" noProof="0">
                          <a:solidFill>
                            <a:srgbClr val="0563C1"/>
                          </a:solidFill>
                          <a:effectLst/>
                          <a:hlinkClick r:id="rId30"/>
                        </a:rPr>
                        <a:t>Misure di impulso allo sviluppo dell'industrializzazione e dell'insediamento di attività produttive.</a:t>
                      </a:r>
                      <a:endParaRPr lang="it-IT" sz="1000" b="0" i="0" u="sng" strike="noStrike" noProof="0">
                        <a:solidFill>
                          <a:srgbClr val="0563C1"/>
                        </a:solidFill>
                        <a:effectLst/>
                        <a:latin typeface="Aptos" panose="020B0004020202020204" pitchFamily="34" charset="0"/>
                      </a:endParaRPr>
                    </a:p>
                  </a:txBody>
                  <a:tcPr marL="5143" marR="5143" marT="5143" marB="0" anchor="ctr"/>
                </a:tc>
                <a:extLst>
                  <a:ext uri="{0D108BD9-81ED-4DB2-BD59-A6C34878D82A}">
                    <a16:rowId xmlns:a16="http://schemas.microsoft.com/office/drawing/2014/main" val="2094188178"/>
                  </a:ext>
                </a:extLst>
              </a:tr>
              <a:tr h="311132">
                <a:tc>
                  <a:txBody>
                    <a:bodyPr/>
                    <a:lstStyle/>
                    <a:p>
                      <a:pPr algn="ctr" fontAlgn="ctr">
                        <a:buNone/>
                      </a:pPr>
                      <a:r>
                        <a:rPr lang="it-IT" sz="1000" b="1" u="none" strike="noStrike" noProof="0">
                          <a:solidFill>
                            <a:srgbClr val="000000"/>
                          </a:solidFill>
                          <a:effectLst/>
                        </a:rPr>
                        <a:t>25 del 07/07/2021</a:t>
                      </a:r>
                      <a:endParaRPr lang="it-IT" sz="1000" b="1" i="0" u="none" strike="noStrike" noProof="0">
                        <a:solidFill>
                          <a:srgbClr val="000000"/>
                        </a:solidFill>
                        <a:effectLst/>
                        <a:latin typeface="Aptos" panose="020B0004020202020204" pitchFamily="34" charset="0"/>
                      </a:endParaRPr>
                    </a:p>
                  </a:txBody>
                  <a:tcPr marL="5143" marR="5143" marT="5143" marB="0" anchor="ctr"/>
                </a:tc>
                <a:tc>
                  <a:txBody>
                    <a:bodyPr/>
                    <a:lstStyle/>
                    <a:p>
                      <a:pPr algn="just" fontAlgn="ctr">
                        <a:buNone/>
                      </a:pPr>
                      <a:r>
                        <a:rPr lang="it-IT" sz="1000" b="0" u="sng" strike="noStrike" noProof="0">
                          <a:solidFill>
                            <a:srgbClr val="0563C1"/>
                          </a:solidFill>
                          <a:effectLst/>
                          <a:hlinkClick r:id="rId31"/>
                        </a:rPr>
                        <a:t>Misure urgenti in tema di equo compenso. Modifiche e integrazioni alla l.r. 25/2018. </a:t>
                      </a:r>
                      <a:endParaRPr lang="it-IT" sz="1000" b="0" i="0" u="sng" strike="noStrike" noProof="0">
                        <a:solidFill>
                          <a:srgbClr val="0563C1"/>
                        </a:solidFill>
                        <a:effectLst/>
                        <a:latin typeface="Aptos" panose="020B0004020202020204" pitchFamily="34" charset="0"/>
                      </a:endParaRPr>
                    </a:p>
                  </a:txBody>
                  <a:tcPr marL="5143" marR="5143" marT="5143" marB="0" anchor="ctr"/>
                </a:tc>
                <a:extLst>
                  <a:ext uri="{0D108BD9-81ED-4DB2-BD59-A6C34878D82A}">
                    <a16:rowId xmlns:a16="http://schemas.microsoft.com/office/drawing/2014/main" val="3627087955"/>
                  </a:ext>
                </a:extLst>
              </a:tr>
              <a:tr h="311132">
                <a:tc>
                  <a:txBody>
                    <a:bodyPr/>
                    <a:lstStyle/>
                    <a:p>
                      <a:pPr algn="ctr" fontAlgn="ctr">
                        <a:buNone/>
                      </a:pPr>
                      <a:r>
                        <a:rPr lang="it-IT" sz="1000" b="1" u="none" strike="noStrike" noProof="0">
                          <a:solidFill>
                            <a:srgbClr val="000000"/>
                          </a:solidFill>
                          <a:effectLst/>
                        </a:rPr>
                        <a:t>26 del 07/07/2021</a:t>
                      </a:r>
                      <a:endParaRPr lang="it-IT" sz="1000" b="1" i="0" u="none" strike="noStrike" noProof="0">
                        <a:solidFill>
                          <a:srgbClr val="000000"/>
                        </a:solidFill>
                        <a:effectLst/>
                        <a:latin typeface="Aptos" panose="020B0004020202020204" pitchFamily="34" charset="0"/>
                      </a:endParaRPr>
                    </a:p>
                  </a:txBody>
                  <a:tcPr marL="5143" marR="5143" marT="5143" marB="0" anchor="ctr"/>
                </a:tc>
                <a:tc>
                  <a:txBody>
                    <a:bodyPr/>
                    <a:lstStyle/>
                    <a:p>
                      <a:pPr algn="just" fontAlgn="ctr">
                        <a:buNone/>
                      </a:pPr>
                      <a:r>
                        <a:rPr lang="it-IT" sz="1000" b="0" u="sng" strike="noStrike" noProof="0">
                          <a:solidFill>
                            <a:srgbClr val="0563C1"/>
                          </a:solidFill>
                          <a:effectLst/>
                          <a:hlinkClick r:id="rId32"/>
                        </a:rPr>
                        <a:t>Riconoscimento della legittimità dei debiti fuori bilancio, di cui all’articolo 73, comma 1, lettera e) del decreto legislativo 23 giugno 2011, n.118. </a:t>
                      </a:r>
                      <a:endParaRPr lang="it-IT" sz="1000" b="0" i="0" u="sng" strike="noStrike" noProof="0">
                        <a:solidFill>
                          <a:srgbClr val="0563C1"/>
                        </a:solidFill>
                        <a:effectLst/>
                        <a:latin typeface="Aptos" panose="020B0004020202020204" pitchFamily="34" charset="0"/>
                      </a:endParaRPr>
                    </a:p>
                  </a:txBody>
                  <a:tcPr marL="5143" marR="5143" marT="5143" marB="0" anchor="ctr"/>
                </a:tc>
                <a:extLst>
                  <a:ext uri="{0D108BD9-81ED-4DB2-BD59-A6C34878D82A}">
                    <a16:rowId xmlns:a16="http://schemas.microsoft.com/office/drawing/2014/main" val="2451683405"/>
                  </a:ext>
                </a:extLst>
              </a:tr>
              <a:tr h="464116">
                <a:tc>
                  <a:txBody>
                    <a:bodyPr/>
                    <a:lstStyle/>
                    <a:p>
                      <a:pPr algn="ctr" fontAlgn="ctr">
                        <a:buNone/>
                      </a:pPr>
                      <a:r>
                        <a:rPr lang="it-IT" sz="1000" b="1" u="none" strike="noStrike" noProof="0">
                          <a:solidFill>
                            <a:srgbClr val="000000"/>
                          </a:solidFill>
                          <a:effectLst/>
                        </a:rPr>
                        <a:t>27 del 07/07/2021</a:t>
                      </a:r>
                      <a:endParaRPr lang="it-IT" sz="1000" b="1" i="0" u="none" strike="noStrike" noProof="0">
                        <a:solidFill>
                          <a:srgbClr val="000000"/>
                        </a:solidFill>
                        <a:effectLst/>
                        <a:latin typeface="Aptos" panose="020B0004020202020204" pitchFamily="34" charset="0"/>
                      </a:endParaRPr>
                    </a:p>
                  </a:txBody>
                  <a:tcPr marL="5143" marR="5143" marT="5143" marB="0" anchor="ctr"/>
                </a:tc>
                <a:tc>
                  <a:txBody>
                    <a:bodyPr/>
                    <a:lstStyle/>
                    <a:p>
                      <a:pPr algn="just" fontAlgn="ctr">
                        <a:buNone/>
                      </a:pPr>
                      <a:r>
                        <a:rPr lang="it-IT" sz="1000" b="0" u="sng" strike="noStrike" noProof="0">
                          <a:solidFill>
                            <a:srgbClr val="0563C1"/>
                          </a:solidFill>
                          <a:effectLst/>
                          <a:hlinkClick r:id="rId33"/>
                        </a:rPr>
                        <a:t>Misure urgenti in tema di programmi regionali di edilizia residenziale. Modifiche e integrazioni all'articolo 39 della legge regionale 23 dicembre 2011, n. 47. (BURC n. 54 dell’8 luglio 2021)</a:t>
                      </a:r>
                      <a:endParaRPr lang="it-IT" sz="1000" b="0" i="0" u="sng" strike="noStrike" noProof="0">
                        <a:solidFill>
                          <a:srgbClr val="0563C1"/>
                        </a:solidFill>
                        <a:effectLst/>
                        <a:latin typeface="Aptos" panose="020B0004020202020204" pitchFamily="34" charset="0"/>
                      </a:endParaRPr>
                    </a:p>
                  </a:txBody>
                  <a:tcPr marL="5143" marR="5143" marT="5143" marB="0" anchor="ctr"/>
                </a:tc>
                <a:extLst>
                  <a:ext uri="{0D108BD9-81ED-4DB2-BD59-A6C34878D82A}">
                    <a16:rowId xmlns:a16="http://schemas.microsoft.com/office/drawing/2014/main" val="728145605"/>
                  </a:ext>
                </a:extLst>
              </a:tr>
              <a:tr h="311132">
                <a:tc>
                  <a:txBody>
                    <a:bodyPr/>
                    <a:lstStyle/>
                    <a:p>
                      <a:pPr algn="ctr" fontAlgn="ctr">
                        <a:buNone/>
                      </a:pPr>
                      <a:r>
                        <a:rPr lang="it-IT" sz="1000" b="1" u="none" strike="noStrike" noProof="0">
                          <a:solidFill>
                            <a:srgbClr val="000000"/>
                          </a:solidFill>
                          <a:effectLst/>
                        </a:rPr>
                        <a:t>28 del 28/07/2021</a:t>
                      </a:r>
                      <a:endParaRPr lang="it-IT" sz="1000" b="1" i="0" u="none" strike="noStrike" noProof="0">
                        <a:solidFill>
                          <a:srgbClr val="000000"/>
                        </a:solidFill>
                        <a:effectLst/>
                        <a:latin typeface="Aptos" panose="020B0004020202020204" pitchFamily="34" charset="0"/>
                      </a:endParaRPr>
                    </a:p>
                  </a:txBody>
                  <a:tcPr marL="5143" marR="5143" marT="5143" marB="0" anchor="ctr"/>
                </a:tc>
                <a:tc>
                  <a:txBody>
                    <a:bodyPr/>
                    <a:lstStyle/>
                    <a:p>
                      <a:pPr algn="just" fontAlgn="ctr">
                        <a:buNone/>
                      </a:pPr>
                      <a:r>
                        <a:rPr lang="it-IT" sz="1000" b="0" u="sng" strike="noStrike" noProof="0">
                          <a:solidFill>
                            <a:srgbClr val="0563C1"/>
                          </a:solidFill>
                          <a:effectLst/>
                          <a:hlinkClick r:id="rId34"/>
                        </a:rPr>
                        <a:t>Aumento di capitale sociale della società aeroportuale calabrese S.p.A - SACAL </a:t>
                      </a:r>
                      <a:endParaRPr lang="it-IT" sz="1000" b="0" i="0" u="sng" strike="noStrike" noProof="0">
                        <a:solidFill>
                          <a:srgbClr val="0563C1"/>
                        </a:solidFill>
                        <a:effectLst/>
                        <a:latin typeface="Aptos" panose="020B0004020202020204" pitchFamily="34" charset="0"/>
                      </a:endParaRPr>
                    </a:p>
                  </a:txBody>
                  <a:tcPr marL="5143" marR="5143" marT="5143" marB="0" anchor="ctr"/>
                </a:tc>
                <a:extLst>
                  <a:ext uri="{0D108BD9-81ED-4DB2-BD59-A6C34878D82A}">
                    <a16:rowId xmlns:a16="http://schemas.microsoft.com/office/drawing/2014/main" val="4182181165"/>
                  </a:ext>
                </a:extLst>
              </a:tr>
            </a:tbl>
          </a:graphicData>
        </a:graphic>
      </p:graphicFrame>
      <p:sp>
        <p:nvSpPr>
          <p:cNvPr id="4" name="Segnaposto piè di pagina 3">
            <a:extLst>
              <a:ext uri="{FF2B5EF4-FFF2-40B4-BE49-F238E27FC236}">
                <a16:creationId xmlns:a16="http://schemas.microsoft.com/office/drawing/2014/main" id="{65276B6F-D140-828F-642E-DFC4F1713422}"/>
              </a:ext>
            </a:extLst>
          </p:cNvPr>
          <p:cNvSpPr>
            <a:spLocks noGrp="1"/>
          </p:cNvSpPr>
          <p:nvPr>
            <p:ph type="ftr" sz="quarter" idx="11"/>
          </p:nvPr>
        </p:nvSpPr>
        <p:spPr>
          <a:xfrm>
            <a:off x="0" y="6583432"/>
            <a:ext cx="4114800" cy="365125"/>
          </a:xfrm>
        </p:spPr>
        <p:txBody>
          <a:bodyPr/>
          <a:lstStyle/>
          <a:p>
            <a:r>
              <a:rPr lang="it-IT" noProof="0"/>
              <a:t>Consiglio regionale della Calabria - XI Legislatura </a:t>
            </a:r>
          </a:p>
        </p:txBody>
      </p:sp>
      <p:sp>
        <p:nvSpPr>
          <p:cNvPr id="7" name="Rectangle 1">
            <a:extLst>
              <a:ext uri="{FF2B5EF4-FFF2-40B4-BE49-F238E27FC236}">
                <a16:creationId xmlns:a16="http://schemas.microsoft.com/office/drawing/2014/main" id="{61230F8E-62A0-C35B-D35D-E1A402B9E500}"/>
              </a:ext>
            </a:extLst>
          </p:cNvPr>
          <p:cNvSpPr txBox="1">
            <a:spLocks/>
          </p:cNvSpPr>
          <p:nvPr/>
        </p:nvSpPr>
        <p:spPr>
          <a:xfrm>
            <a:off x="3048" y="0"/>
            <a:ext cx="12188952" cy="424252"/>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1253316650"/>
      </p:ext>
    </p:extLst>
  </p:cSld>
  <p:clrMapOvr>
    <a:masterClrMapping/>
  </p:clrMapOvr>
  <mc:AlternateContent xmlns:mc="http://schemas.openxmlformats.org/markup-compatibility/2006" xmlns:p14="http://schemas.microsoft.com/office/powerpoint/2010/main">
    <mc:Choice Requires="p14">
      <p:transition spd="slow" p14:dur="2000" advTm="831"/>
    </mc:Choice>
    <mc:Fallback xmlns="">
      <p:transition spd="slow" advTm="831"/>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74F2C-DA8A-09CA-6A9B-F7BAE7C9C05A}"/>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1E8F6CCF-AF5E-DD2B-44A0-C831A7FCAA7F}"/>
              </a:ext>
            </a:extLst>
          </p:cNvPr>
          <p:cNvSpPr>
            <a:spLocks noGrp="1"/>
          </p:cNvSpPr>
          <p:nvPr>
            <p:ph type="sldNum" sz="quarter" idx="12"/>
          </p:nvPr>
        </p:nvSpPr>
        <p:spPr/>
        <p:txBody>
          <a:bodyPr/>
          <a:lstStyle/>
          <a:p>
            <a:fld id="{C0A75620-F3D8-4140-B583-EC592D52B7F3}" type="slidenum">
              <a:rPr lang="it-IT" noProof="0" smtClean="0"/>
              <a:pPr/>
              <a:t>147</a:t>
            </a:fld>
            <a:endParaRPr lang="it-IT" noProof="0"/>
          </a:p>
        </p:txBody>
      </p:sp>
      <p:graphicFrame>
        <p:nvGraphicFramePr>
          <p:cNvPr id="6" name="Tabella 5">
            <a:extLst>
              <a:ext uri="{FF2B5EF4-FFF2-40B4-BE49-F238E27FC236}">
                <a16:creationId xmlns:a16="http://schemas.microsoft.com/office/drawing/2014/main" id="{BADDF39F-18B0-684B-2045-7E5C97EDD828}"/>
              </a:ext>
            </a:extLst>
          </p:cNvPr>
          <p:cNvGraphicFramePr>
            <a:graphicFrameLocks noGrp="1"/>
          </p:cNvGraphicFramePr>
          <p:nvPr>
            <p:extLst>
              <p:ext uri="{D42A27DB-BD31-4B8C-83A1-F6EECF244321}">
                <p14:modId xmlns:p14="http://schemas.microsoft.com/office/powerpoint/2010/main" val="2605356329"/>
              </p:ext>
            </p:extLst>
          </p:nvPr>
        </p:nvGraphicFramePr>
        <p:xfrm>
          <a:off x="838200" y="987627"/>
          <a:ext cx="4382730" cy="1362285"/>
        </p:xfrm>
        <a:graphic>
          <a:graphicData uri="http://schemas.openxmlformats.org/drawingml/2006/table">
            <a:tbl>
              <a:tblPr firstRow="1" bandRow="1">
                <a:tableStyleId>{3C2FFA5D-87B4-456A-9821-1D502468CF0F}</a:tableStyleId>
              </a:tblPr>
              <a:tblGrid>
                <a:gridCol w="990137">
                  <a:extLst>
                    <a:ext uri="{9D8B030D-6E8A-4147-A177-3AD203B41FA5}">
                      <a16:colId xmlns:a16="http://schemas.microsoft.com/office/drawing/2014/main" val="4191934543"/>
                    </a:ext>
                  </a:extLst>
                </a:gridCol>
                <a:gridCol w="1888886">
                  <a:extLst>
                    <a:ext uri="{9D8B030D-6E8A-4147-A177-3AD203B41FA5}">
                      <a16:colId xmlns:a16="http://schemas.microsoft.com/office/drawing/2014/main" val="1274501127"/>
                    </a:ext>
                  </a:extLst>
                </a:gridCol>
                <a:gridCol w="1503707">
                  <a:extLst>
                    <a:ext uri="{9D8B030D-6E8A-4147-A177-3AD203B41FA5}">
                      <a16:colId xmlns:a16="http://schemas.microsoft.com/office/drawing/2014/main" val="2594541278"/>
                    </a:ext>
                  </a:extLst>
                </a:gridCol>
              </a:tblGrid>
              <a:tr h="454095">
                <a:tc>
                  <a:txBody>
                    <a:bodyPr/>
                    <a:lstStyle/>
                    <a:p>
                      <a:pPr algn="ctr" fontAlgn="b">
                        <a:lnSpc>
                          <a:spcPct val="100000"/>
                        </a:lnSpc>
                        <a:buNone/>
                      </a:pPr>
                      <a:r>
                        <a:rPr lang="it-IT" sz="2000" b="1" u="none" strike="noStrike" noProof="0">
                          <a:effectLst/>
                        </a:rPr>
                        <a:t>ANNO</a:t>
                      </a:r>
                      <a:endParaRPr lang="it-IT" sz="2000" b="1"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1" u="none" strike="noStrike" noProof="0">
                          <a:effectLst/>
                        </a:rPr>
                        <a:t>PRESENTATE</a:t>
                      </a:r>
                      <a:endParaRPr lang="it-IT" sz="2000" b="1"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1" u="none" strike="noStrike" noProof="0">
                          <a:effectLst/>
                        </a:rPr>
                        <a:t>DISCUSSE</a:t>
                      </a:r>
                      <a:endParaRPr lang="it-IT" sz="2000" b="1" i="0" u="none" strike="noStrike" noProof="0">
                        <a:solidFill>
                          <a:srgbClr val="000000"/>
                        </a:solidFill>
                        <a:effectLst/>
                        <a:latin typeface="Arial" panose="020B0604020202020204" pitchFamily="34" charset="0"/>
                      </a:endParaRPr>
                    </a:p>
                  </a:txBody>
                  <a:tcPr marL="59986" marR="59986" marT="59986" marB="0" anchor="b"/>
                </a:tc>
                <a:extLst>
                  <a:ext uri="{0D108BD9-81ED-4DB2-BD59-A6C34878D82A}">
                    <a16:rowId xmlns:a16="http://schemas.microsoft.com/office/drawing/2014/main" val="137353654"/>
                  </a:ext>
                </a:extLst>
              </a:tr>
              <a:tr h="454095">
                <a:tc>
                  <a:txBody>
                    <a:bodyPr/>
                    <a:lstStyle/>
                    <a:p>
                      <a:pPr algn="ctr" fontAlgn="b">
                        <a:lnSpc>
                          <a:spcPct val="100000"/>
                        </a:lnSpc>
                        <a:buNone/>
                      </a:pPr>
                      <a:r>
                        <a:rPr lang="it-IT" sz="2000" b="0" u="none" strike="noStrike" noProof="0">
                          <a:effectLst/>
                        </a:rPr>
                        <a:t>2020</a:t>
                      </a:r>
                    </a:p>
                  </a:txBody>
                  <a:tcPr marL="59986" marR="59986" marT="59986" marB="0" anchor="b"/>
                </a:tc>
                <a:tc>
                  <a:txBody>
                    <a:bodyPr/>
                    <a:lstStyle/>
                    <a:p>
                      <a:pPr algn="ctr" fontAlgn="b">
                        <a:buNone/>
                      </a:pPr>
                      <a:r>
                        <a:rPr lang="it-IT" sz="2000" b="0" u="none" strike="noStrike" noProof="0">
                          <a:solidFill>
                            <a:srgbClr val="000000"/>
                          </a:solidFill>
                          <a:effectLst/>
                        </a:rPr>
                        <a:t>57</a:t>
                      </a:r>
                      <a:endParaRPr lang="it-IT" sz="2000" b="0" i="0" u="none" strike="noStrike" noProof="0">
                        <a:solidFill>
                          <a:srgbClr val="000000"/>
                        </a:solidFill>
                        <a:effectLst/>
                        <a:latin typeface="+mn-lt"/>
                      </a:endParaRPr>
                    </a:p>
                  </a:txBody>
                  <a:tcPr marL="9525" marR="9525" marT="9525" marB="0" anchor="b"/>
                </a:tc>
                <a:tc>
                  <a:txBody>
                    <a:bodyPr/>
                    <a:lstStyle/>
                    <a:p>
                      <a:pPr algn="ctr" fontAlgn="b">
                        <a:buNone/>
                      </a:pPr>
                      <a:r>
                        <a:rPr lang="it-IT" sz="2000" b="0" u="none" strike="noStrike" noProof="0">
                          <a:solidFill>
                            <a:srgbClr val="000000"/>
                          </a:solidFill>
                          <a:effectLst/>
                        </a:rPr>
                        <a:t>18</a:t>
                      </a:r>
                      <a:endParaRPr lang="it-IT" sz="2000" b="0"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3593191415"/>
                  </a:ext>
                </a:extLst>
              </a:tr>
              <a:tr h="454095">
                <a:tc>
                  <a:txBody>
                    <a:bodyPr/>
                    <a:lstStyle/>
                    <a:p>
                      <a:pPr algn="ctr" fontAlgn="b">
                        <a:lnSpc>
                          <a:spcPct val="100000"/>
                        </a:lnSpc>
                        <a:buNone/>
                      </a:pPr>
                      <a:r>
                        <a:rPr lang="it-IT" sz="2000" b="0" u="none" strike="noStrike" noProof="0">
                          <a:solidFill>
                            <a:srgbClr val="000000"/>
                          </a:solidFill>
                          <a:effectLst/>
                        </a:rPr>
                        <a:t>2021</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buNone/>
                      </a:pPr>
                      <a:r>
                        <a:rPr lang="it-IT" sz="2000" b="0" u="none" strike="noStrike" noProof="0">
                          <a:solidFill>
                            <a:srgbClr val="000000"/>
                          </a:solidFill>
                          <a:effectLst/>
                        </a:rPr>
                        <a:t>48</a:t>
                      </a:r>
                      <a:endParaRPr lang="it-IT" sz="2000" b="0" i="0" u="none" strike="noStrike" noProof="0">
                        <a:solidFill>
                          <a:srgbClr val="000000"/>
                        </a:solidFill>
                        <a:effectLst/>
                        <a:latin typeface="+mn-lt"/>
                      </a:endParaRPr>
                    </a:p>
                  </a:txBody>
                  <a:tcPr marL="9525" marR="9525" marT="9525" marB="0" anchor="b"/>
                </a:tc>
                <a:tc>
                  <a:txBody>
                    <a:bodyPr/>
                    <a:lstStyle/>
                    <a:p>
                      <a:pPr algn="ctr" fontAlgn="b">
                        <a:buNone/>
                      </a:pPr>
                      <a:r>
                        <a:rPr lang="it-IT" sz="2000" b="0" u="none" strike="noStrike" noProof="0">
                          <a:solidFill>
                            <a:srgbClr val="000000"/>
                          </a:solidFill>
                          <a:effectLst/>
                        </a:rPr>
                        <a:t>21</a:t>
                      </a:r>
                      <a:endParaRPr lang="it-IT" sz="2000" b="0"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3632784428"/>
                  </a:ext>
                </a:extLst>
              </a:tr>
            </a:tbl>
          </a:graphicData>
        </a:graphic>
      </p:graphicFrame>
      <p:graphicFrame>
        <p:nvGraphicFramePr>
          <p:cNvPr id="5" name="Grafico 4">
            <a:extLst>
              <a:ext uri="{FF2B5EF4-FFF2-40B4-BE49-F238E27FC236}">
                <a16:creationId xmlns:a16="http://schemas.microsoft.com/office/drawing/2014/main" id="{72E1B89C-322F-5DCE-8CC6-79825A0C833A}"/>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697152248"/>
              </p:ext>
            </p:extLst>
          </p:nvPr>
        </p:nvGraphicFramePr>
        <p:xfrm>
          <a:off x="6324600" y="3877998"/>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afico 3">
            <a:extLst>
              <a:ext uri="{FF2B5EF4-FFF2-40B4-BE49-F238E27FC236}">
                <a16:creationId xmlns:a16="http://schemas.microsoft.com/office/drawing/2014/main" id="{A57784D4-7D83-4ED7-8041-DAF4CACBB0A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579304193"/>
              </p:ext>
            </p:extLst>
          </p:nvPr>
        </p:nvGraphicFramePr>
        <p:xfrm>
          <a:off x="6256020" y="987627"/>
          <a:ext cx="4709160" cy="2718435"/>
        </p:xfrm>
        <a:graphic>
          <a:graphicData uri="http://schemas.openxmlformats.org/drawingml/2006/chart">
            <c:chart xmlns:c="http://schemas.openxmlformats.org/drawingml/2006/chart" xmlns:r="http://schemas.openxmlformats.org/officeDocument/2006/relationships" r:id="rId3"/>
          </a:graphicData>
        </a:graphic>
      </p:graphicFrame>
      <p:sp>
        <p:nvSpPr>
          <p:cNvPr id="7" name="Segnaposto piè di pagina 6">
            <a:extLst>
              <a:ext uri="{FF2B5EF4-FFF2-40B4-BE49-F238E27FC236}">
                <a16:creationId xmlns:a16="http://schemas.microsoft.com/office/drawing/2014/main" id="{C5DEAA80-A511-C33E-EA0C-A449E4F48E02}"/>
              </a:ext>
            </a:extLst>
          </p:cNvPr>
          <p:cNvSpPr>
            <a:spLocks noGrp="1"/>
          </p:cNvSpPr>
          <p:nvPr>
            <p:ph type="ftr" sz="quarter" idx="11"/>
          </p:nvPr>
        </p:nvSpPr>
        <p:spPr>
          <a:xfrm>
            <a:off x="0" y="6492875"/>
            <a:ext cx="4114800" cy="365125"/>
          </a:xfrm>
        </p:spPr>
        <p:txBody>
          <a:bodyPr/>
          <a:lstStyle/>
          <a:p>
            <a:r>
              <a:rPr lang="it-IT" noProof="0"/>
              <a:t>Consiglio regionale della Calabria - XI Legislatura </a:t>
            </a:r>
          </a:p>
        </p:txBody>
      </p:sp>
      <p:sp>
        <p:nvSpPr>
          <p:cNvPr id="8" name="Rectangle 1">
            <a:extLst>
              <a:ext uri="{FF2B5EF4-FFF2-40B4-BE49-F238E27FC236}">
                <a16:creationId xmlns:a16="http://schemas.microsoft.com/office/drawing/2014/main" id="{BA1960E5-843C-3CD7-C807-38CB9CC21E88}"/>
              </a:ext>
            </a:extLst>
          </p:cNvPr>
          <p:cNvSpPr txBox="1">
            <a:spLocks/>
          </p:cNvSpPr>
          <p:nvPr/>
        </p:nvSpPr>
        <p:spPr>
          <a:xfrm>
            <a:off x="3048" y="0"/>
            <a:ext cx="12188952" cy="5040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Mozioni discusse</a:t>
            </a:r>
            <a:endParaRPr lang="it-IT" sz="2800" b="1" noProof="0">
              <a:solidFill>
                <a:schemeClr val="bg1"/>
              </a:solidFill>
            </a:endParaRPr>
          </a:p>
        </p:txBody>
      </p:sp>
    </p:spTree>
    <p:extLst>
      <p:ext uri="{BB962C8B-B14F-4D97-AF65-F5344CB8AC3E}">
        <p14:creationId xmlns:p14="http://schemas.microsoft.com/office/powerpoint/2010/main" val="4052961250"/>
      </p:ext>
    </p:extLst>
  </p:cSld>
  <p:clrMapOvr>
    <a:masterClrMapping/>
  </p:clrMapOvr>
  <mc:AlternateContent xmlns:mc="http://schemas.openxmlformats.org/markup-compatibility/2006" xmlns:p14="http://schemas.microsoft.com/office/powerpoint/2010/main">
    <mc:Choice Requires="p14">
      <p:transition spd="slow" p14:dur="2000" advTm="976"/>
    </mc:Choice>
    <mc:Fallback xmlns="">
      <p:transition spd="slow" advTm="976"/>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9755C-D97E-E83B-4E5D-AFFD17EF97C7}"/>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F4E6584-F60D-A31C-F8C5-6D22D2EE3AE7}"/>
              </a:ext>
            </a:extLst>
          </p:cNvPr>
          <p:cNvSpPr>
            <a:spLocks noGrp="1"/>
          </p:cNvSpPr>
          <p:nvPr>
            <p:ph type="sldNum" sz="quarter" idx="12"/>
          </p:nvPr>
        </p:nvSpPr>
        <p:spPr/>
        <p:txBody>
          <a:bodyPr/>
          <a:lstStyle/>
          <a:p>
            <a:fld id="{C0A75620-F3D8-4140-B583-EC592D52B7F3}" type="slidenum">
              <a:rPr lang="it-IT" noProof="0" smtClean="0"/>
              <a:pPr/>
              <a:t>148</a:t>
            </a:fld>
            <a:endParaRPr lang="it-IT" noProof="0"/>
          </a:p>
        </p:txBody>
      </p:sp>
      <p:graphicFrame>
        <p:nvGraphicFramePr>
          <p:cNvPr id="4" name="Tabella 3">
            <a:extLst>
              <a:ext uri="{FF2B5EF4-FFF2-40B4-BE49-F238E27FC236}">
                <a16:creationId xmlns:a16="http://schemas.microsoft.com/office/drawing/2014/main" id="{8FFC5107-5B73-B7EB-DB82-6BD62D7D88AA}"/>
              </a:ext>
            </a:extLst>
          </p:cNvPr>
          <p:cNvGraphicFramePr>
            <a:graphicFrameLocks noGrp="1"/>
          </p:cNvGraphicFramePr>
          <p:nvPr>
            <p:extLst>
              <p:ext uri="{D42A27DB-BD31-4B8C-83A1-F6EECF244321}">
                <p14:modId xmlns:p14="http://schemas.microsoft.com/office/powerpoint/2010/main" val="317372628"/>
              </p:ext>
            </p:extLst>
          </p:nvPr>
        </p:nvGraphicFramePr>
        <p:xfrm>
          <a:off x="1845398" y="796606"/>
          <a:ext cx="8501203" cy="5559744"/>
        </p:xfrm>
        <a:graphic>
          <a:graphicData uri="http://schemas.openxmlformats.org/drawingml/2006/table">
            <a:tbl>
              <a:tblPr firstRow="1">
                <a:tableStyleId>{3C2FFA5D-87B4-456A-9821-1D502468CF0F}</a:tableStyleId>
              </a:tblPr>
              <a:tblGrid>
                <a:gridCol w="569165">
                  <a:extLst>
                    <a:ext uri="{9D8B030D-6E8A-4147-A177-3AD203B41FA5}">
                      <a16:colId xmlns:a16="http://schemas.microsoft.com/office/drawing/2014/main" val="3438025250"/>
                    </a:ext>
                  </a:extLst>
                </a:gridCol>
                <a:gridCol w="2410580">
                  <a:extLst>
                    <a:ext uri="{9D8B030D-6E8A-4147-A177-3AD203B41FA5}">
                      <a16:colId xmlns:a16="http://schemas.microsoft.com/office/drawing/2014/main" val="1560603220"/>
                    </a:ext>
                  </a:extLst>
                </a:gridCol>
                <a:gridCol w="1699125">
                  <a:extLst>
                    <a:ext uri="{9D8B030D-6E8A-4147-A177-3AD203B41FA5}">
                      <a16:colId xmlns:a16="http://schemas.microsoft.com/office/drawing/2014/main" val="1769350555"/>
                    </a:ext>
                  </a:extLst>
                </a:gridCol>
                <a:gridCol w="1230400">
                  <a:extLst>
                    <a:ext uri="{9D8B030D-6E8A-4147-A177-3AD203B41FA5}">
                      <a16:colId xmlns:a16="http://schemas.microsoft.com/office/drawing/2014/main" val="1865824061"/>
                    </a:ext>
                  </a:extLst>
                </a:gridCol>
                <a:gridCol w="1096479">
                  <a:extLst>
                    <a:ext uri="{9D8B030D-6E8A-4147-A177-3AD203B41FA5}">
                      <a16:colId xmlns:a16="http://schemas.microsoft.com/office/drawing/2014/main" val="3258161797"/>
                    </a:ext>
                  </a:extLst>
                </a:gridCol>
                <a:gridCol w="1495454">
                  <a:extLst>
                    <a:ext uri="{9D8B030D-6E8A-4147-A177-3AD203B41FA5}">
                      <a16:colId xmlns:a16="http://schemas.microsoft.com/office/drawing/2014/main" val="661018340"/>
                    </a:ext>
                  </a:extLst>
                </a:gridCol>
              </a:tblGrid>
              <a:tr h="282912">
                <a:tc>
                  <a:txBody>
                    <a:bodyPr/>
                    <a:lstStyle/>
                    <a:p>
                      <a:pPr algn="ctr" fontAlgn="t">
                        <a:buNone/>
                      </a:pPr>
                      <a:r>
                        <a:rPr lang="it-IT" sz="1000" b="1" u="none" strike="noStrike" noProof="0">
                          <a:solidFill>
                            <a:srgbClr val="FFFFFF"/>
                          </a:solidFill>
                          <a:effectLst/>
                        </a:rPr>
                        <a:t>Numero</a:t>
                      </a:r>
                      <a:endParaRPr lang="it-IT" sz="1000" b="1" i="0" u="none" strike="noStrike" noProof="0">
                        <a:solidFill>
                          <a:srgbClr val="FFFFFF"/>
                        </a:solidFill>
                        <a:effectLst/>
                        <a:latin typeface="+mn-lt"/>
                      </a:endParaRPr>
                    </a:p>
                  </a:txBody>
                  <a:tcPr marL="4440" marR="4440" marT="4440" marB="0"/>
                </a:tc>
                <a:tc>
                  <a:txBody>
                    <a:bodyPr/>
                    <a:lstStyle/>
                    <a:p>
                      <a:pPr algn="ctr" fontAlgn="t">
                        <a:buNone/>
                      </a:pPr>
                      <a:r>
                        <a:rPr lang="it-IT" sz="1000" b="1" u="none" strike="noStrike" noProof="0">
                          <a:solidFill>
                            <a:srgbClr val="FFFFFF"/>
                          </a:solidFill>
                          <a:effectLst/>
                        </a:rPr>
                        <a:t>Oggetto</a:t>
                      </a:r>
                      <a:endParaRPr lang="it-IT" sz="1000" b="1" i="0" u="none" strike="noStrike" noProof="0">
                        <a:solidFill>
                          <a:srgbClr val="FFFFFF"/>
                        </a:solidFill>
                        <a:effectLst/>
                        <a:latin typeface="+mn-lt"/>
                      </a:endParaRPr>
                    </a:p>
                  </a:txBody>
                  <a:tcPr marL="4440" marR="4440" marT="4440" marB="0"/>
                </a:tc>
                <a:tc>
                  <a:txBody>
                    <a:bodyPr/>
                    <a:lstStyle/>
                    <a:p>
                      <a:pPr algn="ctr" fontAlgn="t">
                        <a:buNone/>
                      </a:pPr>
                      <a:r>
                        <a:rPr lang="it-IT" sz="1000" b="1" u="none" strike="noStrike" noProof="0">
                          <a:solidFill>
                            <a:srgbClr val="FFFFFF"/>
                          </a:solidFill>
                          <a:effectLst/>
                        </a:rPr>
                        <a:t>Presentatori</a:t>
                      </a:r>
                      <a:endParaRPr lang="it-IT" sz="1000" b="1" i="0" u="none" strike="noStrike" noProof="0">
                        <a:solidFill>
                          <a:srgbClr val="FFFFFF"/>
                        </a:solidFill>
                        <a:effectLst/>
                        <a:latin typeface="+mn-lt"/>
                      </a:endParaRPr>
                    </a:p>
                  </a:txBody>
                  <a:tcPr marL="4440" marR="4440" marT="4440" marB="0"/>
                </a:tc>
                <a:tc>
                  <a:txBody>
                    <a:bodyPr/>
                    <a:lstStyle/>
                    <a:p>
                      <a:pPr algn="ctr" fontAlgn="t">
                        <a:buNone/>
                      </a:pPr>
                      <a:r>
                        <a:rPr lang="it-IT" sz="1000" b="1" u="none" strike="noStrike" noProof="0">
                          <a:solidFill>
                            <a:srgbClr val="FFFFFF"/>
                          </a:solidFill>
                          <a:effectLst/>
                        </a:rPr>
                        <a:t>Data di presentazione</a:t>
                      </a:r>
                      <a:endParaRPr lang="it-IT" sz="1000" b="1" i="0" u="none" strike="noStrike" noProof="0">
                        <a:solidFill>
                          <a:srgbClr val="FFFFFF"/>
                        </a:solidFill>
                        <a:effectLst/>
                        <a:latin typeface="+mn-lt"/>
                      </a:endParaRPr>
                    </a:p>
                  </a:txBody>
                  <a:tcPr marL="4440" marR="4440" marT="4440" marB="0"/>
                </a:tc>
                <a:tc>
                  <a:txBody>
                    <a:bodyPr/>
                    <a:lstStyle/>
                    <a:p>
                      <a:pPr algn="ctr" fontAlgn="t">
                        <a:buNone/>
                      </a:pPr>
                      <a:r>
                        <a:rPr lang="it-IT" sz="1000" b="1" u="none" strike="noStrike" noProof="0">
                          <a:solidFill>
                            <a:srgbClr val="FFFFFF"/>
                          </a:solidFill>
                          <a:effectLst/>
                        </a:rPr>
                        <a:t>Data di discussione</a:t>
                      </a:r>
                      <a:endParaRPr lang="it-IT" sz="1000" b="1" i="0" u="none" strike="noStrike" noProof="0">
                        <a:solidFill>
                          <a:srgbClr val="FFFFFF"/>
                        </a:solidFill>
                        <a:effectLst/>
                        <a:latin typeface="+mn-lt"/>
                      </a:endParaRPr>
                    </a:p>
                  </a:txBody>
                  <a:tcPr marL="4440" marR="4440" marT="4440" marB="0"/>
                </a:tc>
                <a:tc>
                  <a:txBody>
                    <a:bodyPr/>
                    <a:lstStyle/>
                    <a:p>
                      <a:pPr algn="ctr" fontAlgn="t">
                        <a:buNone/>
                      </a:pPr>
                      <a:r>
                        <a:rPr lang="it-IT" sz="1000" b="1" u="none" strike="noStrike" noProof="0">
                          <a:solidFill>
                            <a:srgbClr val="FFFFFF"/>
                          </a:solidFill>
                          <a:effectLst/>
                        </a:rPr>
                        <a:t>Note</a:t>
                      </a:r>
                      <a:endParaRPr lang="it-IT" sz="1000" b="1" i="0" u="none" strike="noStrike" noProof="0">
                        <a:solidFill>
                          <a:srgbClr val="FFFFFF"/>
                        </a:solidFill>
                        <a:effectLst/>
                        <a:latin typeface="+mn-lt"/>
                      </a:endParaRPr>
                    </a:p>
                  </a:txBody>
                  <a:tcPr marL="4440" marR="4440" marT="4440" marB="0"/>
                </a:tc>
                <a:extLst>
                  <a:ext uri="{0D108BD9-81ED-4DB2-BD59-A6C34878D82A}">
                    <a16:rowId xmlns:a16="http://schemas.microsoft.com/office/drawing/2014/main" val="3677804057"/>
                  </a:ext>
                </a:extLst>
              </a:tr>
              <a:tr h="266408">
                <a:tc>
                  <a:txBody>
                    <a:bodyPr/>
                    <a:lstStyle/>
                    <a:p>
                      <a:pPr algn="ctr" fontAlgn="b">
                        <a:buNone/>
                      </a:pPr>
                      <a:r>
                        <a:rPr lang="it-IT" sz="800" b="1" u="none" strike="noStrike" noProof="0">
                          <a:solidFill>
                            <a:srgbClr val="000000"/>
                          </a:solidFill>
                          <a:effectLst/>
                        </a:rPr>
                        <a:t>15</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In merito alla istituzione di una commissione medica territoriale a supporto degli operatori balneari</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G. Di Natale</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18/05/2020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14/07/2020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Respinta dall'Aula durante la VII seduta del Consiglio regionale del 14/07/2020</a:t>
                      </a:r>
                      <a:endParaRPr lang="it-IT" sz="800" b="1" i="0" u="none" strike="noStrike" noProof="0">
                        <a:solidFill>
                          <a:srgbClr val="000000"/>
                        </a:solidFill>
                        <a:effectLst/>
                        <a:latin typeface="+mn-lt"/>
                      </a:endParaRPr>
                    </a:p>
                  </a:txBody>
                  <a:tcPr marL="4440" marR="4440" marT="4440" marB="0" anchor="b"/>
                </a:tc>
                <a:extLst>
                  <a:ext uri="{0D108BD9-81ED-4DB2-BD59-A6C34878D82A}">
                    <a16:rowId xmlns:a16="http://schemas.microsoft.com/office/drawing/2014/main" val="3220579981"/>
                  </a:ext>
                </a:extLst>
              </a:tr>
              <a:tr h="266408">
                <a:tc>
                  <a:txBody>
                    <a:bodyPr/>
                    <a:lstStyle/>
                    <a:p>
                      <a:pPr algn="ctr" fontAlgn="b">
                        <a:buNone/>
                      </a:pPr>
                      <a:r>
                        <a:rPr lang="it-IT" sz="800" b="1" u="none" strike="noStrike" noProof="0">
                          <a:solidFill>
                            <a:srgbClr val="000000"/>
                          </a:solidFill>
                          <a:effectLst/>
                        </a:rPr>
                        <a:t>22</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In merito alla realizzazione del Ponte sullo Stretto di Messina</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D. Tallini, F. Pietropaolo, C. Minasi, G. Arruzzolo, G. Graziano</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09/06/2020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14/07/2020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440" marR="4440" marT="4440" marB="0" anchor="b"/>
                </a:tc>
                <a:extLst>
                  <a:ext uri="{0D108BD9-81ED-4DB2-BD59-A6C34878D82A}">
                    <a16:rowId xmlns:a16="http://schemas.microsoft.com/office/drawing/2014/main" val="1536064868"/>
                  </a:ext>
                </a:extLst>
              </a:tr>
              <a:tr h="177606">
                <a:tc>
                  <a:txBody>
                    <a:bodyPr/>
                    <a:lstStyle/>
                    <a:p>
                      <a:pPr algn="ctr" fontAlgn="b">
                        <a:buNone/>
                      </a:pPr>
                      <a:r>
                        <a:rPr lang="it-IT" sz="800" b="1" u="none" strike="noStrike" noProof="0">
                          <a:solidFill>
                            <a:srgbClr val="000000"/>
                          </a:solidFill>
                          <a:effectLst/>
                        </a:rPr>
                        <a:t>25</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Misure emergenziali di sostegno ai Pescatori del Crotonese</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C. Minasi</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11/06/2020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29/06/2020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440" marR="4440" marT="4440" marB="0" anchor="b"/>
                </a:tc>
                <a:extLst>
                  <a:ext uri="{0D108BD9-81ED-4DB2-BD59-A6C34878D82A}">
                    <a16:rowId xmlns:a16="http://schemas.microsoft.com/office/drawing/2014/main" val="4073107039"/>
                  </a:ext>
                </a:extLst>
              </a:tr>
              <a:tr h="177606">
                <a:tc>
                  <a:txBody>
                    <a:bodyPr/>
                    <a:lstStyle/>
                    <a:p>
                      <a:pPr algn="ctr" fontAlgn="b">
                        <a:buNone/>
                      </a:pPr>
                      <a:r>
                        <a:rPr lang="it-IT" sz="800" b="1" u="none" strike="noStrike" noProof="0">
                          <a:solidFill>
                            <a:srgbClr val="000000"/>
                          </a:solidFill>
                          <a:effectLst/>
                        </a:rPr>
                        <a:t>26</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A sostegno dei lavoratori part time ATA, ex LSU</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C. Minasi</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12/06/2020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29/06/2020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440" marR="4440" marT="4440" marB="0" anchor="b"/>
                </a:tc>
                <a:extLst>
                  <a:ext uri="{0D108BD9-81ED-4DB2-BD59-A6C34878D82A}">
                    <a16:rowId xmlns:a16="http://schemas.microsoft.com/office/drawing/2014/main" val="728785584"/>
                  </a:ext>
                </a:extLst>
              </a:tr>
              <a:tr h="177606">
                <a:tc>
                  <a:txBody>
                    <a:bodyPr/>
                    <a:lstStyle/>
                    <a:p>
                      <a:pPr algn="ctr" fontAlgn="b">
                        <a:buNone/>
                      </a:pPr>
                      <a:r>
                        <a:rPr lang="it-IT" sz="800" b="1" u="none" strike="noStrike" noProof="0">
                          <a:solidFill>
                            <a:srgbClr val="000000"/>
                          </a:solidFill>
                          <a:effectLst/>
                        </a:rPr>
                        <a:t>29</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Misure emergenziali di sostegno dell'acquacoltura</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C. Minasi</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29/06/2020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29/06/2020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440" marR="4440" marT="4440" marB="0" anchor="b"/>
                </a:tc>
                <a:extLst>
                  <a:ext uri="{0D108BD9-81ED-4DB2-BD59-A6C34878D82A}">
                    <a16:rowId xmlns:a16="http://schemas.microsoft.com/office/drawing/2014/main" val="179351997"/>
                  </a:ext>
                </a:extLst>
              </a:tr>
              <a:tr h="177606">
                <a:tc>
                  <a:txBody>
                    <a:bodyPr/>
                    <a:lstStyle/>
                    <a:p>
                      <a:pPr algn="ctr" fontAlgn="b">
                        <a:buNone/>
                      </a:pPr>
                      <a:r>
                        <a:rPr lang="it-IT" sz="800" b="1" u="none" strike="noStrike" noProof="0">
                          <a:solidFill>
                            <a:srgbClr val="000000"/>
                          </a:solidFill>
                          <a:effectLst/>
                        </a:rPr>
                        <a:t>30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Assegnazioni provvisorie scuola</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M. Anastasi</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10/07/2020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14/07/2020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440" marR="4440" marT="4440" marB="0" anchor="b"/>
                </a:tc>
                <a:extLst>
                  <a:ext uri="{0D108BD9-81ED-4DB2-BD59-A6C34878D82A}">
                    <a16:rowId xmlns:a16="http://schemas.microsoft.com/office/drawing/2014/main" val="915831755"/>
                  </a:ext>
                </a:extLst>
              </a:tr>
              <a:tr h="177606">
                <a:tc>
                  <a:txBody>
                    <a:bodyPr/>
                    <a:lstStyle/>
                    <a:p>
                      <a:pPr algn="ctr" fontAlgn="b">
                        <a:buNone/>
                      </a:pPr>
                      <a:r>
                        <a:rPr lang="it-IT" sz="800" b="1" u="none" strike="noStrike" noProof="0">
                          <a:solidFill>
                            <a:srgbClr val="000000"/>
                          </a:solidFill>
                          <a:effectLst/>
                        </a:rPr>
                        <a:t>33</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Studenti calabresi fuorisede</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M. Anastasi</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02/09/2020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15/09/2020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440" marR="4440" marT="4440" marB="0" anchor="b"/>
                </a:tc>
                <a:extLst>
                  <a:ext uri="{0D108BD9-81ED-4DB2-BD59-A6C34878D82A}">
                    <a16:rowId xmlns:a16="http://schemas.microsoft.com/office/drawing/2014/main" val="261748409"/>
                  </a:ext>
                </a:extLst>
              </a:tr>
              <a:tr h="266408">
                <a:tc>
                  <a:txBody>
                    <a:bodyPr/>
                    <a:lstStyle/>
                    <a:p>
                      <a:pPr algn="ctr" fontAlgn="b">
                        <a:buNone/>
                      </a:pPr>
                      <a:r>
                        <a:rPr lang="it-IT" sz="800" b="1" u="none" strike="noStrike" noProof="0">
                          <a:solidFill>
                            <a:srgbClr val="000000"/>
                          </a:solidFill>
                          <a:effectLst/>
                        </a:rPr>
                        <a:t>34</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Promozione e sostegno alla candidatura di Sybaris a Patrimonio Mondiale UNESCO</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P. Molinaro</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03/09/2020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30/09/2020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440" marR="4440" marT="4440" marB="0" anchor="b"/>
                </a:tc>
                <a:extLst>
                  <a:ext uri="{0D108BD9-81ED-4DB2-BD59-A6C34878D82A}">
                    <a16:rowId xmlns:a16="http://schemas.microsoft.com/office/drawing/2014/main" val="661950813"/>
                  </a:ext>
                </a:extLst>
              </a:tr>
              <a:tr h="177606">
                <a:tc>
                  <a:txBody>
                    <a:bodyPr/>
                    <a:lstStyle/>
                    <a:p>
                      <a:pPr algn="ctr" fontAlgn="b">
                        <a:buNone/>
                      </a:pPr>
                      <a:r>
                        <a:rPr lang="it-IT" sz="800" b="1" u="none" strike="noStrike" noProof="0">
                          <a:solidFill>
                            <a:srgbClr val="000000"/>
                          </a:solidFill>
                          <a:effectLst/>
                        </a:rPr>
                        <a:t>37</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Esenzione pagamento canone demaniale marittimo - anni 2020/2021 -</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A. De Caprio</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14/09/2020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15/09/2020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440" marR="4440" marT="4440" marB="0" anchor="b"/>
                </a:tc>
                <a:extLst>
                  <a:ext uri="{0D108BD9-81ED-4DB2-BD59-A6C34878D82A}">
                    <a16:rowId xmlns:a16="http://schemas.microsoft.com/office/drawing/2014/main" val="297724551"/>
                  </a:ext>
                </a:extLst>
              </a:tr>
              <a:tr h="177606">
                <a:tc>
                  <a:txBody>
                    <a:bodyPr/>
                    <a:lstStyle/>
                    <a:p>
                      <a:pPr algn="ctr" fontAlgn="b">
                        <a:buNone/>
                      </a:pPr>
                      <a:r>
                        <a:rPr lang="it-IT" sz="800" b="1" u="none" strike="noStrike" noProof="0">
                          <a:solidFill>
                            <a:srgbClr val="000000"/>
                          </a:solidFill>
                          <a:effectLst/>
                        </a:rPr>
                        <a:t>39</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Inizio anno scolastico posticipato</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A. De Caprio</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15/09/2020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15/09/2020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440" marR="4440" marT="4440" marB="0" anchor="b"/>
                </a:tc>
                <a:extLst>
                  <a:ext uri="{0D108BD9-81ED-4DB2-BD59-A6C34878D82A}">
                    <a16:rowId xmlns:a16="http://schemas.microsoft.com/office/drawing/2014/main" val="1767680621"/>
                  </a:ext>
                </a:extLst>
              </a:tr>
              <a:tr h="177606">
                <a:tc>
                  <a:txBody>
                    <a:bodyPr/>
                    <a:lstStyle/>
                    <a:p>
                      <a:pPr algn="ctr" fontAlgn="b">
                        <a:buNone/>
                      </a:pPr>
                      <a:r>
                        <a:rPr lang="it-IT" sz="800" b="1" u="none" strike="noStrike" noProof="0">
                          <a:solidFill>
                            <a:srgbClr val="000000"/>
                          </a:solidFill>
                          <a:effectLst/>
                        </a:rPr>
                        <a:t>40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Riconoscimento dell'Eccidio di Rizziconi come unica strage nazista in Calabria</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M. Anastasi</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25/09/2020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29/12/2020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440" marR="4440" marT="4440" marB="0" anchor="b"/>
                </a:tc>
                <a:extLst>
                  <a:ext uri="{0D108BD9-81ED-4DB2-BD59-A6C34878D82A}">
                    <a16:rowId xmlns:a16="http://schemas.microsoft.com/office/drawing/2014/main" val="3508985595"/>
                  </a:ext>
                </a:extLst>
              </a:tr>
              <a:tr h="177606">
                <a:tc>
                  <a:txBody>
                    <a:bodyPr/>
                    <a:lstStyle/>
                    <a:p>
                      <a:pPr algn="ctr" fontAlgn="b">
                        <a:buNone/>
                      </a:pPr>
                      <a:r>
                        <a:rPr lang="it-IT" sz="800" b="1" u="none" strike="noStrike" noProof="0">
                          <a:solidFill>
                            <a:srgbClr val="000000"/>
                          </a:solidFill>
                          <a:effectLst/>
                        </a:rPr>
                        <a:t>41</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In merito alla definizione delle professioni turistiche</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G. Crinò</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30/09/2020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19/05/2021</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440" marR="4440" marT="4440" marB="0" anchor="b"/>
                </a:tc>
                <a:extLst>
                  <a:ext uri="{0D108BD9-81ED-4DB2-BD59-A6C34878D82A}">
                    <a16:rowId xmlns:a16="http://schemas.microsoft.com/office/drawing/2014/main" val="3369640731"/>
                  </a:ext>
                </a:extLst>
              </a:tr>
              <a:tr h="355211">
                <a:tc>
                  <a:txBody>
                    <a:bodyPr/>
                    <a:lstStyle/>
                    <a:p>
                      <a:pPr algn="ctr" fontAlgn="b">
                        <a:buNone/>
                      </a:pPr>
                      <a:r>
                        <a:rPr lang="it-IT" sz="800" b="1" u="none" strike="noStrike" noProof="0">
                          <a:solidFill>
                            <a:srgbClr val="000000"/>
                          </a:solidFill>
                          <a:effectLst/>
                        </a:rPr>
                        <a:t>42</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Prosecuzione delle attività mediante l'uso di beni del demanio marittimo, lacuale e fluviale oggetto di concessione demaniale</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F. Mancuso; G. Graziano; N. Paris; A. De Caprio</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08/10/2020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10/11/2020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440" marR="4440" marT="4440" marB="0" anchor="b"/>
                </a:tc>
                <a:extLst>
                  <a:ext uri="{0D108BD9-81ED-4DB2-BD59-A6C34878D82A}">
                    <a16:rowId xmlns:a16="http://schemas.microsoft.com/office/drawing/2014/main" val="1806358014"/>
                  </a:ext>
                </a:extLst>
              </a:tr>
              <a:tr h="355211">
                <a:tc>
                  <a:txBody>
                    <a:bodyPr/>
                    <a:lstStyle/>
                    <a:p>
                      <a:pPr algn="ctr" fontAlgn="b">
                        <a:buNone/>
                      </a:pPr>
                      <a:r>
                        <a:rPr lang="it-IT" sz="800" b="1" u="none" strike="noStrike" noProof="0">
                          <a:solidFill>
                            <a:srgbClr val="000000"/>
                          </a:solidFill>
                          <a:effectLst/>
                        </a:rPr>
                        <a:t>45</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Appello alla Giunta regionale e alla maggioranza affinché attivino interventi utili per uscire dalla 'zona rossa' e ridurre il numero dei contagi</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G. Di Natale; N. Irto; L. Tassone; L. Notarangelo; C. Guccione; M. Anastasi; G. Aieta</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07/11/2020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07/11/2020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Respinta dall'Aula durante la 10^ seduta del 07 novembre 2020</a:t>
                      </a:r>
                      <a:endParaRPr lang="it-IT" sz="800" b="1" i="0" u="none" strike="noStrike" noProof="0">
                        <a:solidFill>
                          <a:srgbClr val="000000"/>
                        </a:solidFill>
                        <a:effectLst/>
                        <a:latin typeface="+mn-lt"/>
                      </a:endParaRPr>
                    </a:p>
                  </a:txBody>
                  <a:tcPr marL="4440" marR="4440" marT="4440" marB="0" anchor="b"/>
                </a:tc>
                <a:extLst>
                  <a:ext uri="{0D108BD9-81ED-4DB2-BD59-A6C34878D82A}">
                    <a16:rowId xmlns:a16="http://schemas.microsoft.com/office/drawing/2014/main" val="1801814753"/>
                  </a:ext>
                </a:extLst>
              </a:tr>
              <a:tr h="710422">
                <a:tc>
                  <a:txBody>
                    <a:bodyPr/>
                    <a:lstStyle/>
                    <a:p>
                      <a:pPr algn="ctr" fontAlgn="b">
                        <a:buNone/>
                      </a:pPr>
                      <a:r>
                        <a:rPr lang="it-IT" sz="800" b="1" u="none" strike="noStrike" noProof="0">
                          <a:solidFill>
                            <a:srgbClr val="000000"/>
                          </a:solidFill>
                          <a:effectLst/>
                        </a:rPr>
                        <a:t>46</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Derubricare da 'zona rossa' a 'zona gialla' la Calabria e invitare il Presidente Mattarella a non promulgare il Decreto Calabria</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D. Tallini; G. Arruzzolo; A. De Caprio; G. Gallo; D. Giannetta; R. Sainato; P. Caputo; V. Pitaro; G. Crinò; S. Esposito; L. Morrone; G. Neri; F. Pietropaolo; F. Mancuso; C. Minasi; P. Molinaro; P. Raso; G. Graziano; N. Paris</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07/11/2020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07/11/2020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440" marR="4440" marT="4440" marB="0" anchor="b"/>
                </a:tc>
                <a:extLst>
                  <a:ext uri="{0D108BD9-81ED-4DB2-BD59-A6C34878D82A}">
                    <a16:rowId xmlns:a16="http://schemas.microsoft.com/office/drawing/2014/main" val="2389671587"/>
                  </a:ext>
                </a:extLst>
              </a:tr>
              <a:tr h="266408">
                <a:tc>
                  <a:txBody>
                    <a:bodyPr/>
                    <a:lstStyle/>
                    <a:p>
                      <a:pPr algn="ctr" fontAlgn="b">
                        <a:buNone/>
                      </a:pPr>
                      <a:r>
                        <a:rPr lang="it-IT" sz="800" b="1" u="none" strike="noStrike" noProof="0">
                          <a:solidFill>
                            <a:srgbClr val="000000"/>
                          </a:solidFill>
                          <a:effectLst/>
                        </a:rPr>
                        <a:t>47</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Abolizione pagamento tassa di concessione regionale agenzie di viaggio – anno 2021</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A. De Caprio</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09/11/2020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10/11/2020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440" marR="4440" marT="4440" marB="0" anchor="b"/>
                </a:tc>
                <a:extLst>
                  <a:ext uri="{0D108BD9-81ED-4DB2-BD59-A6C34878D82A}">
                    <a16:rowId xmlns:a16="http://schemas.microsoft.com/office/drawing/2014/main" val="2871538989"/>
                  </a:ext>
                </a:extLst>
              </a:tr>
              <a:tr h="177606">
                <a:tc>
                  <a:txBody>
                    <a:bodyPr/>
                    <a:lstStyle/>
                    <a:p>
                      <a:pPr algn="ctr" fontAlgn="b">
                        <a:buNone/>
                      </a:pPr>
                      <a:r>
                        <a:rPr lang="it-IT" sz="800" b="1" u="none" strike="noStrike" noProof="0">
                          <a:solidFill>
                            <a:srgbClr val="000000"/>
                          </a:solidFill>
                          <a:effectLst/>
                        </a:rPr>
                        <a:t>53</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Sull’Esclusione dei Liberi professionisti dai Centri di Assistenza Agricola</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G. Graziano</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16/12/2020</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11/03/2021</a:t>
                      </a:r>
                      <a:endParaRPr lang="it-IT" sz="800" b="1" i="0" u="none" strike="noStrike" noProof="0">
                        <a:solidFill>
                          <a:srgbClr val="000000"/>
                        </a:solidFill>
                        <a:effectLst/>
                        <a:latin typeface="+mn-lt"/>
                      </a:endParaRPr>
                    </a:p>
                  </a:txBody>
                  <a:tcPr marL="4440" marR="4440" marT="4440"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440" marR="4440" marT="4440" marB="0" anchor="b"/>
                </a:tc>
                <a:extLst>
                  <a:ext uri="{0D108BD9-81ED-4DB2-BD59-A6C34878D82A}">
                    <a16:rowId xmlns:a16="http://schemas.microsoft.com/office/drawing/2014/main" val="2049893372"/>
                  </a:ext>
                </a:extLst>
              </a:tr>
            </a:tbl>
          </a:graphicData>
        </a:graphic>
      </p:graphicFrame>
      <p:sp>
        <p:nvSpPr>
          <p:cNvPr id="5" name="Segnaposto piè di pagina 4">
            <a:extLst>
              <a:ext uri="{FF2B5EF4-FFF2-40B4-BE49-F238E27FC236}">
                <a16:creationId xmlns:a16="http://schemas.microsoft.com/office/drawing/2014/main" id="{E7B550CC-CA17-73E2-EC43-E5247565309D}"/>
              </a:ext>
            </a:extLst>
          </p:cNvPr>
          <p:cNvSpPr>
            <a:spLocks noGrp="1"/>
          </p:cNvSpPr>
          <p:nvPr>
            <p:ph type="ftr" sz="quarter" idx="11"/>
          </p:nvPr>
        </p:nvSpPr>
        <p:spPr>
          <a:xfrm>
            <a:off x="0" y="6492875"/>
            <a:ext cx="4114800" cy="365125"/>
          </a:xfrm>
        </p:spPr>
        <p:txBody>
          <a:bodyPr/>
          <a:lstStyle/>
          <a:p>
            <a:r>
              <a:rPr lang="it-IT" noProof="0"/>
              <a:t>Consiglio regionale della Calabria - XI Legislatura </a:t>
            </a:r>
          </a:p>
        </p:txBody>
      </p:sp>
      <p:sp>
        <p:nvSpPr>
          <p:cNvPr id="6" name="Rectangle 1">
            <a:extLst>
              <a:ext uri="{FF2B5EF4-FFF2-40B4-BE49-F238E27FC236}">
                <a16:creationId xmlns:a16="http://schemas.microsoft.com/office/drawing/2014/main" id="{7CDCE7C4-6E99-AD94-09DD-3AD98F37596A}"/>
              </a:ext>
            </a:extLst>
          </p:cNvPr>
          <p:cNvSpPr txBox="1">
            <a:spLocks/>
          </p:cNvSpPr>
          <p:nvPr/>
        </p:nvSpPr>
        <p:spPr>
          <a:xfrm>
            <a:off x="3048" y="0"/>
            <a:ext cx="12188952" cy="5040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Mozioni discusse</a:t>
            </a:r>
            <a:endParaRPr lang="it-IT" sz="2800" b="1" noProof="0">
              <a:solidFill>
                <a:schemeClr val="bg1"/>
              </a:solidFill>
            </a:endParaRPr>
          </a:p>
        </p:txBody>
      </p:sp>
    </p:spTree>
    <p:extLst>
      <p:ext uri="{BB962C8B-B14F-4D97-AF65-F5344CB8AC3E}">
        <p14:creationId xmlns:p14="http://schemas.microsoft.com/office/powerpoint/2010/main" val="1482658925"/>
      </p:ext>
    </p:extLst>
  </p:cSld>
  <p:clrMapOvr>
    <a:masterClrMapping/>
  </p:clrMapOvr>
  <mc:AlternateContent xmlns:mc="http://schemas.openxmlformats.org/markup-compatibility/2006" xmlns:p14="http://schemas.microsoft.com/office/powerpoint/2010/main">
    <mc:Choice Requires="p14">
      <p:transition spd="slow" p14:dur="2000" advTm="855"/>
    </mc:Choice>
    <mc:Fallback xmlns="">
      <p:transition spd="slow" advTm="855"/>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CBD1C-9D00-3C99-8FC9-BFD83A2B599F}"/>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5E7458F2-6924-9271-5E92-74CF46009C8D}"/>
              </a:ext>
            </a:extLst>
          </p:cNvPr>
          <p:cNvSpPr>
            <a:spLocks noGrp="1"/>
          </p:cNvSpPr>
          <p:nvPr>
            <p:ph type="sldNum" sz="quarter" idx="12"/>
          </p:nvPr>
        </p:nvSpPr>
        <p:spPr/>
        <p:txBody>
          <a:bodyPr/>
          <a:lstStyle/>
          <a:p>
            <a:fld id="{C0A75620-F3D8-4140-B583-EC592D52B7F3}" type="slidenum">
              <a:rPr lang="it-IT" noProof="0" smtClean="0"/>
              <a:pPr/>
              <a:t>149</a:t>
            </a:fld>
            <a:endParaRPr lang="it-IT" noProof="0"/>
          </a:p>
        </p:txBody>
      </p:sp>
      <p:graphicFrame>
        <p:nvGraphicFramePr>
          <p:cNvPr id="8" name="Tabella 7">
            <a:extLst>
              <a:ext uri="{FF2B5EF4-FFF2-40B4-BE49-F238E27FC236}">
                <a16:creationId xmlns:a16="http://schemas.microsoft.com/office/drawing/2014/main" id="{C08D3EB2-086C-6ADB-FE3F-803704E6CE66}"/>
              </a:ext>
            </a:extLst>
          </p:cNvPr>
          <p:cNvGraphicFramePr>
            <a:graphicFrameLocks noGrp="1"/>
          </p:cNvGraphicFramePr>
          <p:nvPr>
            <p:extLst>
              <p:ext uri="{D42A27DB-BD31-4B8C-83A1-F6EECF244321}">
                <p14:modId xmlns:p14="http://schemas.microsoft.com/office/powerpoint/2010/main" val="2772148533"/>
              </p:ext>
            </p:extLst>
          </p:nvPr>
        </p:nvGraphicFramePr>
        <p:xfrm>
          <a:off x="1845398" y="650449"/>
          <a:ext cx="8501203" cy="5888936"/>
        </p:xfrm>
        <a:graphic>
          <a:graphicData uri="http://schemas.openxmlformats.org/drawingml/2006/table">
            <a:tbl>
              <a:tblPr firstRow="1">
                <a:tableStyleId>{3C2FFA5D-87B4-456A-9821-1D502468CF0F}</a:tableStyleId>
              </a:tblPr>
              <a:tblGrid>
                <a:gridCol w="569165">
                  <a:extLst>
                    <a:ext uri="{9D8B030D-6E8A-4147-A177-3AD203B41FA5}">
                      <a16:colId xmlns:a16="http://schemas.microsoft.com/office/drawing/2014/main" val="3438025250"/>
                    </a:ext>
                  </a:extLst>
                </a:gridCol>
                <a:gridCol w="2410580">
                  <a:extLst>
                    <a:ext uri="{9D8B030D-6E8A-4147-A177-3AD203B41FA5}">
                      <a16:colId xmlns:a16="http://schemas.microsoft.com/office/drawing/2014/main" val="1560603220"/>
                    </a:ext>
                  </a:extLst>
                </a:gridCol>
                <a:gridCol w="1699125">
                  <a:extLst>
                    <a:ext uri="{9D8B030D-6E8A-4147-A177-3AD203B41FA5}">
                      <a16:colId xmlns:a16="http://schemas.microsoft.com/office/drawing/2014/main" val="1769350555"/>
                    </a:ext>
                  </a:extLst>
                </a:gridCol>
                <a:gridCol w="1230400">
                  <a:extLst>
                    <a:ext uri="{9D8B030D-6E8A-4147-A177-3AD203B41FA5}">
                      <a16:colId xmlns:a16="http://schemas.microsoft.com/office/drawing/2014/main" val="1865824061"/>
                    </a:ext>
                  </a:extLst>
                </a:gridCol>
                <a:gridCol w="1096479">
                  <a:extLst>
                    <a:ext uri="{9D8B030D-6E8A-4147-A177-3AD203B41FA5}">
                      <a16:colId xmlns:a16="http://schemas.microsoft.com/office/drawing/2014/main" val="3258161797"/>
                    </a:ext>
                  </a:extLst>
                </a:gridCol>
                <a:gridCol w="1495454">
                  <a:extLst>
                    <a:ext uri="{9D8B030D-6E8A-4147-A177-3AD203B41FA5}">
                      <a16:colId xmlns:a16="http://schemas.microsoft.com/office/drawing/2014/main" val="661018340"/>
                    </a:ext>
                  </a:extLst>
                </a:gridCol>
              </a:tblGrid>
              <a:tr h="298674">
                <a:tc>
                  <a:txBody>
                    <a:bodyPr/>
                    <a:lstStyle/>
                    <a:p>
                      <a:pPr algn="ctr" fontAlgn="t">
                        <a:buNone/>
                      </a:pPr>
                      <a:r>
                        <a:rPr lang="it-IT" sz="1000" b="1" u="none" strike="noStrike" noProof="0">
                          <a:solidFill>
                            <a:srgbClr val="FFFFFF"/>
                          </a:solidFill>
                          <a:effectLst/>
                        </a:rPr>
                        <a:t>Numero</a:t>
                      </a:r>
                      <a:endParaRPr lang="it-IT" sz="1000" b="1" i="0" u="none" strike="noStrike" noProof="0">
                        <a:solidFill>
                          <a:srgbClr val="FFFFFF"/>
                        </a:solidFill>
                        <a:effectLst/>
                        <a:latin typeface="+mn-lt"/>
                      </a:endParaRPr>
                    </a:p>
                  </a:txBody>
                  <a:tcPr marL="4440" marR="4440" marT="4440" marB="0"/>
                </a:tc>
                <a:tc>
                  <a:txBody>
                    <a:bodyPr/>
                    <a:lstStyle/>
                    <a:p>
                      <a:pPr algn="ctr" fontAlgn="t">
                        <a:buNone/>
                      </a:pPr>
                      <a:r>
                        <a:rPr lang="it-IT" sz="1000" b="1" u="none" strike="noStrike" noProof="0">
                          <a:solidFill>
                            <a:srgbClr val="FFFFFF"/>
                          </a:solidFill>
                          <a:effectLst/>
                        </a:rPr>
                        <a:t>Oggetto</a:t>
                      </a:r>
                      <a:endParaRPr lang="it-IT" sz="1000" b="1" i="0" u="none" strike="noStrike" noProof="0">
                        <a:solidFill>
                          <a:srgbClr val="FFFFFF"/>
                        </a:solidFill>
                        <a:effectLst/>
                        <a:latin typeface="+mn-lt"/>
                      </a:endParaRPr>
                    </a:p>
                  </a:txBody>
                  <a:tcPr marL="4440" marR="4440" marT="4440" marB="0"/>
                </a:tc>
                <a:tc>
                  <a:txBody>
                    <a:bodyPr/>
                    <a:lstStyle/>
                    <a:p>
                      <a:pPr algn="ctr" fontAlgn="t">
                        <a:buNone/>
                      </a:pPr>
                      <a:r>
                        <a:rPr lang="it-IT" sz="1000" b="1" u="none" strike="noStrike" noProof="0">
                          <a:solidFill>
                            <a:srgbClr val="FFFFFF"/>
                          </a:solidFill>
                          <a:effectLst/>
                        </a:rPr>
                        <a:t>Presentatori</a:t>
                      </a:r>
                      <a:endParaRPr lang="it-IT" sz="1000" b="1" i="0" u="none" strike="noStrike" noProof="0">
                        <a:solidFill>
                          <a:srgbClr val="FFFFFF"/>
                        </a:solidFill>
                        <a:effectLst/>
                        <a:latin typeface="+mn-lt"/>
                      </a:endParaRPr>
                    </a:p>
                  </a:txBody>
                  <a:tcPr marL="4440" marR="4440" marT="4440" marB="0"/>
                </a:tc>
                <a:tc>
                  <a:txBody>
                    <a:bodyPr/>
                    <a:lstStyle/>
                    <a:p>
                      <a:pPr algn="ctr" fontAlgn="t">
                        <a:buNone/>
                      </a:pPr>
                      <a:r>
                        <a:rPr lang="it-IT" sz="1000" b="1" u="none" strike="noStrike" noProof="0">
                          <a:solidFill>
                            <a:srgbClr val="FFFFFF"/>
                          </a:solidFill>
                          <a:effectLst/>
                        </a:rPr>
                        <a:t>Data di presentazione</a:t>
                      </a:r>
                      <a:endParaRPr lang="it-IT" sz="1000" b="1" i="0" u="none" strike="noStrike" noProof="0">
                        <a:solidFill>
                          <a:srgbClr val="FFFFFF"/>
                        </a:solidFill>
                        <a:effectLst/>
                        <a:latin typeface="+mn-lt"/>
                      </a:endParaRPr>
                    </a:p>
                  </a:txBody>
                  <a:tcPr marL="4440" marR="4440" marT="4440" marB="0"/>
                </a:tc>
                <a:tc>
                  <a:txBody>
                    <a:bodyPr/>
                    <a:lstStyle/>
                    <a:p>
                      <a:pPr algn="ctr" fontAlgn="t">
                        <a:buNone/>
                      </a:pPr>
                      <a:r>
                        <a:rPr lang="it-IT" sz="1000" b="1" u="none" strike="noStrike" noProof="0">
                          <a:solidFill>
                            <a:srgbClr val="FFFFFF"/>
                          </a:solidFill>
                          <a:effectLst/>
                        </a:rPr>
                        <a:t>Data di discussione</a:t>
                      </a:r>
                      <a:endParaRPr lang="it-IT" sz="1000" b="1" i="0" u="none" strike="noStrike" noProof="0">
                        <a:solidFill>
                          <a:srgbClr val="FFFFFF"/>
                        </a:solidFill>
                        <a:effectLst/>
                        <a:latin typeface="+mn-lt"/>
                      </a:endParaRPr>
                    </a:p>
                  </a:txBody>
                  <a:tcPr marL="4440" marR="4440" marT="4440" marB="0"/>
                </a:tc>
                <a:tc>
                  <a:txBody>
                    <a:bodyPr/>
                    <a:lstStyle/>
                    <a:p>
                      <a:pPr algn="ctr" fontAlgn="t">
                        <a:buNone/>
                      </a:pPr>
                      <a:r>
                        <a:rPr lang="it-IT" sz="1000" b="1" u="none" strike="noStrike" noProof="0">
                          <a:solidFill>
                            <a:srgbClr val="FFFFFF"/>
                          </a:solidFill>
                          <a:effectLst/>
                        </a:rPr>
                        <a:t>Note</a:t>
                      </a:r>
                      <a:endParaRPr lang="it-IT" sz="1000" b="1" i="0" u="none" strike="noStrike" noProof="0">
                        <a:solidFill>
                          <a:srgbClr val="FFFFFF"/>
                        </a:solidFill>
                        <a:effectLst/>
                        <a:latin typeface="+mn-lt"/>
                      </a:endParaRPr>
                    </a:p>
                  </a:txBody>
                  <a:tcPr marL="4440" marR="4440" marT="4440" marB="0"/>
                </a:tc>
                <a:extLst>
                  <a:ext uri="{0D108BD9-81ED-4DB2-BD59-A6C34878D82A}">
                    <a16:rowId xmlns:a16="http://schemas.microsoft.com/office/drawing/2014/main" val="3677804057"/>
                  </a:ext>
                </a:extLst>
              </a:tr>
              <a:tr h="251423">
                <a:tc>
                  <a:txBody>
                    <a:bodyPr/>
                    <a:lstStyle/>
                    <a:p>
                      <a:pPr algn="ctr" fontAlgn="b">
                        <a:buNone/>
                      </a:pPr>
                      <a:r>
                        <a:rPr lang="it-IT" sz="800" b="1" u="none" strike="noStrike" noProof="0">
                          <a:solidFill>
                            <a:srgbClr val="000000"/>
                          </a:solidFill>
                          <a:effectLst/>
                        </a:rPr>
                        <a:t>57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Centro storico di Caulonia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R. Sainato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29/12/2020</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29/12/2020</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3220579981"/>
                  </a:ext>
                </a:extLst>
              </a:tr>
              <a:tr h="597972">
                <a:tc>
                  <a:txBody>
                    <a:bodyPr/>
                    <a:lstStyle/>
                    <a:p>
                      <a:pPr algn="ctr" fontAlgn="b">
                        <a:buNone/>
                      </a:pPr>
                      <a:r>
                        <a:rPr lang="it-IT" sz="800" b="1" u="none" strike="noStrike" noProof="0">
                          <a:solidFill>
                            <a:srgbClr val="000000"/>
                          </a:solidFill>
                          <a:effectLst/>
                        </a:rPr>
                        <a:t>64</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Rivolgere un appello alle autorità italiane per esprimere il rispetto per l’integrità territoriale della Repubblica dell’Azerbaigian e per rafforzare il partenariato strategico multidimensionale tra Italia e Azerbaigian</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V. Pitaro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24/02/2021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11/03/2021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1536064868"/>
                  </a:ext>
                </a:extLst>
              </a:tr>
              <a:tr h="833481">
                <a:tc>
                  <a:txBody>
                    <a:bodyPr/>
                    <a:lstStyle/>
                    <a:p>
                      <a:pPr algn="ctr" fontAlgn="b">
                        <a:buNone/>
                      </a:pPr>
                      <a:r>
                        <a:rPr lang="it-IT" sz="800" b="1" u="none" strike="noStrike" noProof="0">
                          <a:solidFill>
                            <a:srgbClr val="000000"/>
                          </a:solidFill>
                          <a:effectLst/>
                        </a:rPr>
                        <a:t>65</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Impegna la Giunta regionale a promuovere, presso il Governo, la necessità di revisionare la misura minima del canone annuo di cui al comma 4 DL n. 140/2020, convertito dalla L. n. 126/2020 (corrispettivo per l’utilizzazione di aree e pertinenze demaniali marittime, con qualunque finalità)</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G. Crinò</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03/03/2021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11/03/2021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4073107039"/>
                  </a:ext>
                </a:extLst>
              </a:tr>
              <a:tr h="244708">
                <a:tc>
                  <a:txBody>
                    <a:bodyPr/>
                    <a:lstStyle/>
                    <a:p>
                      <a:pPr algn="ctr" fontAlgn="b">
                        <a:buNone/>
                      </a:pPr>
                      <a:r>
                        <a:rPr lang="it-IT" sz="800" b="1" u="none" strike="noStrike" noProof="0">
                          <a:solidFill>
                            <a:srgbClr val="000000"/>
                          </a:solidFill>
                          <a:effectLst/>
                        </a:rPr>
                        <a:t>67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Su introduzione voto per corrispondenza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N. Paris</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24/03/2021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19/04/2021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728785584"/>
                  </a:ext>
                </a:extLst>
              </a:tr>
              <a:tr h="244708">
                <a:tc>
                  <a:txBody>
                    <a:bodyPr/>
                    <a:lstStyle/>
                    <a:p>
                      <a:pPr algn="ctr" fontAlgn="b">
                        <a:buNone/>
                      </a:pPr>
                      <a:r>
                        <a:rPr lang="it-IT" sz="800" b="1" u="none" strike="noStrike" noProof="0">
                          <a:solidFill>
                            <a:srgbClr val="000000"/>
                          </a:solidFill>
                          <a:effectLst/>
                        </a:rPr>
                        <a:t>71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Personale Regione Calabria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N. Irto; G. Aieta; D. Bevacqua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19/04/2021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25/06/2021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179351997"/>
                  </a:ext>
                </a:extLst>
              </a:tr>
              <a:tr h="480217">
                <a:tc>
                  <a:txBody>
                    <a:bodyPr/>
                    <a:lstStyle/>
                    <a:p>
                      <a:pPr algn="ctr" fontAlgn="b">
                        <a:buNone/>
                      </a:pPr>
                      <a:r>
                        <a:rPr lang="it-IT" sz="800" b="1" u="none" strike="noStrike" noProof="0">
                          <a:solidFill>
                            <a:srgbClr val="000000"/>
                          </a:solidFill>
                          <a:effectLst/>
                        </a:rPr>
                        <a:t>74</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Sant’Anna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F. Pitaro; D. Bevacqua; A. Billari; M. Anastasi; V. Pitaro; G. Crinò; F. Pietropaolo; G. Graziano; C. Minasi; A. De Caprio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26/04/2021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26/04/2021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915831755"/>
                  </a:ext>
                </a:extLst>
              </a:tr>
              <a:tr h="480217">
                <a:tc>
                  <a:txBody>
                    <a:bodyPr/>
                    <a:lstStyle/>
                    <a:p>
                      <a:pPr algn="ctr" fontAlgn="b">
                        <a:buNone/>
                      </a:pPr>
                      <a:r>
                        <a:rPr lang="it-IT" sz="800" b="1" u="none" strike="noStrike" noProof="0">
                          <a:solidFill>
                            <a:srgbClr val="000000"/>
                          </a:solidFill>
                          <a:effectLst/>
                        </a:rPr>
                        <a:t>75</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Vaccinazione di massa nel giorno della ricorrenza della festa patronale in onore di San Francesco di Paola protettore della Calabria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G. Di Natale; A. De Caprio; G. Graziano; F. Pietropaolo; G. Crinò; D. Bevacqua; A. Billari; M. Anastasi; F. Pitaro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26/04/2021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26/04/2021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261748409"/>
                  </a:ext>
                </a:extLst>
              </a:tr>
              <a:tr h="480217">
                <a:tc>
                  <a:txBody>
                    <a:bodyPr/>
                    <a:lstStyle/>
                    <a:p>
                      <a:pPr algn="ctr" fontAlgn="b">
                        <a:buNone/>
                      </a:pPr>
                      <a:r>
                        <a:rPr lang="it-IT" sz="800" b="1" u="none" strike="noStrike" noProof="0">
                          <a:solidFill>
                            <a:srgbClr val="000000"/>
                          </a:solidFill>
                          <a:effectLst/>
                        </a:rPr>
                        <a:t>76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Esenzione dal pagamento della quota di accesso e di compartecipazione della spesa sanitaria per gli appartenenti alle Forze di Polizia, Arma dei Carabinieri, Forze Armate e Vigili del Fuoco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F. Mancuso; P. Molinaro; C. Minasi; P. Raso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03/05/2021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19/05/2021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661950813"/>
                  </a:ext>
                </a:extLst>
              </a:tr>
              <a:tr h="244708">
                <a:tc>
                  <a:txBody>
                    <a:bodyPr/>
                    <a:lstStyle/>
                    <a:p>
                      <a:pPr algn="ctr" fontAlgn="b">
                        <a:buNone/>
                      </a:pPr>
                      <a:r>
                        <a:rPr lang="it-IT" sz="800" b="1" u="none" strike="noStrike" noProof="0">
                          <a:solidFill>
                            <a:srgbClr val="000000"/>
                          </a:solidFill>
                          <a:effectLst/>
                        </a:rPr>
                        <a:t>77</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No al Parco eolico "Timpe di Muzzunetti"</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N. Irto; G. Gallo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03/05/2021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19/05/2021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297724551"/>
                  </a:ext>
                </a:extLst>
              </a:tr>
              <a:tr h="362463">
                <a:tc>
                  <a:txBody>
                    <a:bodyPr/>
                    <a:lstStyle/>
                    <a:p>
                      <a:pPr algn="ctr" fontAlgn="b">
                        <a:buNone/>
                      </a:pPr>
                      <a:r>
                        <a:rPr lang="it-IT" sz="800" b="1" u="none" strike="noStrike" noProof="0">
                          <a:solidFill>
                            <a:srgbClr val="000000"/>
                          </a:solidFill>
                          <a:effectLst/>
                        </a:rPr>
                        <a:t>79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Equa ripartizione tra le Regioni dei fondi assegnati all’Italia nel settore dello Sviluppo Rurale (Fondo FEASR) per gli anni 2021 e 2022</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P. Molinaro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13/05/2021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19/05/2021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1767680621"/>
                  </a:ext>
                </a:extLst>
              </a:tr>
              <a:tr h="244708">
                <a:tc>
                  <a:txBody>
                    <a:bodyPr/>
                    <a:lstStyle/>
                    <a:p>
                      <a:pPr algn="ctr" fontAlgn="b">
                        <a:buNone/>
                      </a:pPr>
                      <a:r>
                        <a:rPr lang="it-IT" sz="800" b="1" u="none" strike="noStrike" noProof="0">
                          <a:solidFill>
                            <a:srgbClr val="000000"/>
                          </a:solidFill>
                          <a:effectLst/>
                        </a:rPr>
                        <a:t>83</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Sulla grave crisi del S.U.E.M. 118 dell'ASP di Catanzaro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F. Pietropaolo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19/05/2021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19/05/2021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3508985595"/>
                  </a:ext>
                </a:extLst>
              </a:tr>
              <a:tr h="244708">
                <a:tc>
                  <a:txBody>
                    <a:bodyPr/>
                    <a:lstStyle/>
                    <a:p>
                      <a:pPr algn="ctr" fontAlgn="b">
                        <a:buNone/>
                      </a:pPr>
                      <a:r>
                        <a:rPr lang="it-IT" sz="800" b="1" u="none" strike="noStrike" noProof="0">
                          <a:solidFill>
                            <a:srgbClr val="000000"/>
                          </a:solidFill>
                          <a:effectLst/>
                        </a:rPr>
                        <a:t>84</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Riconoscimento della città di Paola come CITTA’ DELL’OLIVO BIANCO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G. Di Natale</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19/05/2021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19/05/2021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3369640731"/>
                  </a:ext>
                </a:extLst>
              </a:tr>
              <a:tr h="335231">
                <a:tc>
                  <a:txBody>
                    <a:bodyPr/>
                    <a:lstStyle/>
                    <a:p>
                      <a:pPr algn="ctr" fontAlgn="b">
                        <a:buNone/>
                      </a:pPr>
                      <a:r>
                        <a:rPr lang="it-IT" sz="800" b="1" u="none" strike="noStrike" noProof="0">
                          <a:solidFill>
                            <a:srgbClr val="000000"/>
                          </a:solidFill>
                          <a:effectLst/>
                        </a:rPr>
                        <a:t>85</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Riprogrammazione Fondi Comunitari</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P. Caputo; V. Pitaro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19/05/2021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19/05/2021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1806358014"/>
                  </a:ext>
                </a:extLst>
              </a:tr>
              <a:tr h="362463">
                <a:tc>
                  <a:txBody>
                    <a:bodyPr/>
                    <a:lstStyle/>
                    <a:p>
                      <a:pPr algn="ctr" fontAlgn="b">
                        <a:buNone/>
                      </a:pPr>
                      <a:r>
                        <a:rPr lang="it-IT" sz="800" b="1" u="none" strike="noStrike" noProof="0">
                          <a:solidFill>
                            <a:srgbClr val="000000"/>
                          </a:solidFill>
                          <a:effectLst/>
                        </a:rPr>
                        <a:t>86</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Costruzione del Ponte sullo Stretto e relativa proposta di Deliberazione in merito, da parte del Consiglio regionale della Calabria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D. Giannetta; P. Caputo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19/05/2021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19/05/2021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1801814753"/>
                  </a:ext>
                </a:extLst>
              </a:tr>
            </a:tbl>
          </a:graphicData>
        </a:graphic>
      </p:graphicFrame>
      <p:sp>
        <p:nvSpPr>
          <p:cNvPr id="4" name="Segnaposto piè di pagina 3">
            <a:extLst>
              <a:ext uri="{FF2B5EF4-FFF2-40B4-BE49-F238E27FC236}">
                <a16:creationId xmlns:a16="http://schemas.microsoft.com/office/drawing/2014/main" id="{651B62E1-B403-1C82-C284-A51786F1D3D3}"/>
              </a:ext>
            </a:extLst>
          </p:cNvPr>
          <p:cNvSpPr>
            <a:spLocks noGrp="1"/>
          </p:cNvSpPr>
          <p:nvPr>
            <p:ph type="ftr" sz="quarter" idx="11"/>
          </p:nvPr>
        </p:nvSpPr>
        <p:spPr>
          <a:xfrm>
            <a:off x="0" y="6502746"/>
            <a:ext cx="4114800" cy="365125"/>
          </a:xfrm>
        </p:spPr>
        <p:txBody>
          <a:bodyPr/>
          <a:lstStyle/>
          <a:p>
            <a:r>
              <a:rPr lang="it-IT" noProof="0"/>
              <a:t>Consiglio regionale della Calabria - XI Legislatura </a:t>
            </a:r>
          </a:p>
        </p:txBody>
      </p:sp>
      <p:sp>
        <p:nvSpPr>
          <p:cNvPr id="5" name="Rectangle 1">
            <a:extLst>
              <a:ext uri="{FF2B5EF4-FFF2-40B4-BE49-F238E27FC236}">
                <a16:creationId xmlns:a16="http://schemas.microsoft.com/office/drawing/2014/main" id="{08667A87-AC8E-D522-C79D-43A072C3113D}"/>
              </a:ext>
            </a:extLst>
          </p:cNvPr>
          <p:cNvSpPr txBox="1">
            <a:spLocks/>
          </p:cNvSpPr>
          <p:nvPr/>
        </p:nvSpPr>
        <p:spPr>
          <a:xfrm>
            <a:off x="3048" y="0"/>
            <a:ext cx="12188952" cy="5040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Mozioni discusse</a:t>
            </a:r>
            <a:endParaRPr lang="it-IT" sz="2800" b="1" noProof="0">
              <a:solidFill>
                <a:schemeClr val="bg1"/>
              </a:solidFill>
            </a:endParaRPr>
          </a:p>
        </p:txBody>
      </p:sp>
    </p:spTree>
    <p:extLst>
      <p:ext uri="{BB962C8B-B14F-4D97-AF65-F5344CB8AC3E}">
        <p14:creationId xmlns:p14="http://schemas.microsoft.com/office/powerpoint/2010/main" val="544226657"/>
      </p:ext>
    </p:extLst>
  </p:cSld>
  <p:clrMapOvr>
    <a:masterClrMapping/>
  </p:clrMapOvr>
  <mc:AlternateContent xmlns:mc="http://schemas.openxmlformats.org/markup-compatibility/2006" xmlns:p14="http://schemas.microsoft.com/office/powerpoint/2010/main">
    <mc:Choice Requires="p14">
      <p:transition spd="slow" p14:dur="2000" advTm="920"/>
    </mc:Choice>
    <mc:Fallback xmlns="">
      <p:transition spd="slow" advTm="92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9EE99-F543-7B38-CA38-6AA321689ABB}"/>
            </a:ext>
          </a:extLst>
        </p:cNvPr>
        <p:cNvGrpSpPr/>
        <p:nvPr/>
      </p:nvGrpSpPr>
      <p:grpSpPr>
        <a:xfrm>
          <a:off x="0" y="0"/>
          <a:ext cx="0" cy="0"/>
          <a:chOff x="0" y="0"/>
          <a:chExt cx="0" cy="0"/>
        </a:xfrm>
      </p:grpSpPr>
      <p:graphicFrame>
        <p:nvGraphicFramePr>
          <p:cNvPr id="5" name="Tabella 4" descr="tab VIII UP">
            <a:extLst>
              <a:ext uri="{FF2B5EF4-FFF2-40B4-BE49-F238E27FC236}">
                <a16:creationId xmlns:a16="http://schemas.microsoft.com/office/drawing/2014/main" id="{C11FD00A-3663-8206-FCA4-F5C6517F733F}"/>
              </a:ext>
            </a:extLst>
          </p:cNvPr>
          <p:cNvGraphicFramePr>
            <a:graphicFrameLocks noGrp="1"/>
          </p:cNvGraphicFramePr>
          <p:nvPr>
            <p:extLst>
              <p:ext uri="{D42A27DB-BD31-4B8C-83A1-F6EECF244321}">
                <p14:modId xmlns:p14="http://schemas.microsoft.com/office/powerpoint/2010/main" val="4009696540"/>
              </p:ext>
            </p:extLst>
          </p:nvPr>
        </p:nvGraphicFramePr>
        <p:xfrm>
          <a:off x="1056113" y="1717293"/>
          <a:ext cx="10076726" cy="3423413"/>
        </p:xfrm>
        <a:graphic>
          <a:graphicData uri="http://schemas.openxmlformats.org/drawingml/2006/table">
            <a:tbl>
              <a:tblPr firstRow="1" firstCol="1" bandRow="1">
                <a:tableStyleId>{5C22544A-7EE6-4342-B048-85BDC9FD1C3A}</a:tableStyleId>
              </a:tblPr>
              <a:tblGrid>
                <a:gridCol w="1439636">
                  <a:extLst>
                    <a:ext uri="{9D8B030D-6E8A-4147-A177-3AD203B41FA5}">
                      <a16:colId xmlns:a16="http://schemas.microsoft.com/office/drawing/2014/main" val="1342555633"/>
                    </a:ext>
                  </a:extLst>
                </a:gridCol>
                <a:gridCol w="1438910">
                  <a:extLst>
                    <a:ext uri="{9D8B030D-6E8A-4147-A177-3AD203B41FA5}">
                      <a16:colId xmlns:a16="http://schemas.microsoft.com/office/drawing/2014/main" val="2864157365"/>
                    </a:ext>
                  </a:extLst>
                </a:gridCol>
                <a:gridCol w="1439636">
                  <a:extLst>
                    <a:ext uri="{9D8B030D-6E8A-4147-A177-3AD203B41FA5}">
                      <a16:colId xmlns:a16="http://schemas.microsoft.com/office/drawing/2014/main" val="3753290856"/>
                    </a:ext>
                  </a:extLst>
                </a:gridCol>
                <a:gridCol w="1439636">
                  <a:extLst>
                    <a:ext uri="{9D8B030D-6E8A-4147-A177-3AD203B41FA5}">
                      <a16:colId xmlns:a16="http://schemas.microsoft.com/office/drawing/2014/main" val="1391249498"/>
                    </a:ext>
                  </a:extLst>
                </a:gridCol>
                <a:gridCol w="1439636">
                  <a:extLst>
                    <a:ext uri="{9D8B030D-6E8A-4147-A177-3AD203B41FA5}">
                      <a16:colId xmlns:a16="http://schemas.microsoft.com/office/drawing/2014/main" val="3111890395"/>
                    </a:ext>
                  </a:extLst>
                </a:gridCol>
                <a:gridCol w="1439636">
                  <a:extLst>
                    <a:ext uri="{9D8B030D-6E8A-4147-A177-3AD203B41FA5}">
                      <a16:colId xmlns:a16="http://schemas.microsoft.com/office/drawing/2014/main" val="1982193875"/>
                    </a:ext>
                  </a:extLst>
                </a:gridCol>
                <a:gridCol w="1439636">
                  <a:extLst>
                    <a:ext uri="{9D8B030D-6E8A-4147-A177-3AD203B41FA5}">
                      <a16:colId xmlns:a16="http://schemas.microsoft.com/office/drawing/2014/main" val="645262540"/>
                    </a:ext>
                  </a:extLst>
                </a:gridCol>
              </a:tblGrid>
              <a:tr h="350013">
                <a:tc rowSpan="2">
                  <a:txBody>
                    <a:bodyPr/>
                    <a:lstStyle/>
                    <a:p>
                      <a:pPr algn="ctr">
                        <a:buNone/>
                      </a:pPr>
                      <a:r>
                        <a:rPr lang="it-IT" sz="1100" noProof="0">
                          <a:solidFill>
                            <a:schemeClr val="bg1"/>
                          </a:solidFill>
                          <a:effectLst/>
                        </a:rPr>
                        <a:t>Carica</a:t>
                      </a:r>
                      <a:endParaRPr lang="it-IT" sz="1100" noProof="0">
                        <a:solidFill>
                          <a:schemeClr val="bg1"/>
                        </a:solidFill>
                        <a:effectLst/>
                        <a:latin typeface="+mn-lt"/>
                      </a:endParaRPr>
                    </a:p>
                  </a:txBody>
                  <a:tcPr marL="68580" marR="68580" marT="0" marB="0" anchor="ctr"/>
                </a:tc>
                <a:tc>
                  <a:txBody>
                    <a:bodyPr/>
                    <a:lstStyle/>
                    <a:p>
                      <a:pPr algn="ctr">
                        <a:buNone/>
                      </a:pPr>
                      <a:r>
                        <a:rPr lang="it-IT" sz="1100" noProof="0">
                          <a:solidFill>
                            <a:schemeClr val="bg1"/>
                          </a:solidFill>
                          <a:effectLst/>
                        </a:rPr>
                        <a:t>06/05/2005</a:t>
                      </a:r>
                      <a:endParaRPr lang="it-IT" sz="1100" noProof="0">
                        <a:solidFill>
                          <a:schemeClr val="bg1"/>
                        </a:solidFill>
                        <a:effectLst/>
                        <a:latin typeface="+mn-lt"/>
                      </a:endParaRPr>
                    </a:p>
                  </a:txBody>
                  <a:tcPr marL="68580" marR="68580" marT="0" marB="0" anchor="ctr"/>
                </a:tc>
                <a:tc>
                  <a:txBody>
                    <a:bodyPr/>
                    <a:lstStyle/>
                    <a:p>
                      <a:pPr algn="ctr">
                        <a:buNone/>
                      </a:pPr>
                      <a:r>
                        <a:rPr lang="it-IT" sz="1100" noProof="0">
                          <a:solidFill>
                            <a:schemeClr val="bg1"/>
                          </a:solidFill>
                          <a:effectLst/>
                        </a:rPr>
                        <a:t>15/06/2006</a:t>
                      </a:r>
                      <a:endParaRPr lang="it-IT" sz="1100" noProof="0">
                        <a:solidFill>
                          <a:schemeClr val="bg1"/>
                        </a:solidFill>
                        <a:effectLst/>
                        <a:latin typeface="+mn-lt"/>
                      </a:endParaRPr>
                    </a:p>
                  </a:txBody>
                  <a:tcPr marL="68580" marR="68580" marT="0" marB="0" anchor="ctr"/>
                </a:tc>
                <a:tc>
                  <a:txBody>
                    <a:bodyPr/>
                    <a:lstStyle/>
                    <a:p>
                      <a:pPr algn="ctr">
                        <a:buNone/>
                      </a:pPr>
                      <a:r>
                        <a:rPr lang="it-IT" sz="1100" noProof="0">
                          <a:solidFill>
                            <a:schemeClr val="bg1"/>
                          </a:solidFill>
                          <a:effectLst/>
                        </a:rPr>
                        <a:t>11/10/2006</a:t>
                      </a:r>
                      <a:endParaRPr lang="it-IT" sz="1100" noProof="0">
                        <a:solidFill>
                          <a:schemeClr val="bg1"/>
                        </a:solidFill>
                        <a:effectLst/>
                        <a:latin typeface="+mn-lt"/>
                      </a:endParaRPr>
                    </a:p>
                  </a:txBody>
                  <a:tcPr marL="68580" marR="68580" marT="0" marB="0" anchor="ctr"/>
                </a:tc>
                <a:tc>
                  <a:txBody>
                    <a:bodyPr/>
                    <a:lstStyle/>
                    <a:p>
                      <a:pPr algn="ctr">
                        <a:buNone/>
                      </a:pPr>
                      <a:r>
                        <a:rPr lang="it-IT" sz="1100" noProof="0">
                          <a:solidFill>
                            <a:schemeClr val="bg1"/>
                          </a:solidFill>
                          <a:effectLst/>
                        </a:rPr>
                        <a:t>06/09/2007</a:t>
                      </a:r>
                      <a:endParaRPr lang="it-IT" sz="1100" noProof="0">
                        <a:solidFill>
                          <a:schemeClr val="bg1"/>
                        </a:solidFill>
                        <a:effectLst/>
                        <a:latin typeface="+mn-lt"/>
                      </a:endParaRPr>
                    </a:p>
                  </a:txBody>
                  <a:tcPr marL="68580" marR="68580" marT="0" marB="0" anchor="ctr"/>
                </a:tc>
                <a:tc>
                  <a:txBody>
                    <a:bodyPr/>
                    <a:lstStyle/>
                    <a:p>
                      <a:pPr algn="ctr">
                        <a:buNone/>
                      </a:pPr>
                      <a:r>
                        <a:rPr lang="it-IT" sz="1100" noProof="0">
                          <a:solidFill>
                            <a:schemeClr val="bg1"/>
                          </a:solidFill>
                          <a:effectLst/>
                        </a:rPr>
                        <a:t>28/05/2008</a:t>
                      </a:r>
                      <a:endParaRPr lang="it-IT" sz="1100" noProof="0">
                        <a:solidFill>
                          <a:schemeClr val="bg1"/>
                        </a:solidFill>
                        <a:effectLst/>
                        <a:latin typeface="+mn-lt"/>
                      </a:endParaRPr>
                    </a:p>
                  </a:txBody>
                  <a:tcPr marL="68580" marR="68580" marT="0" marB="0" anchor="ctr"/>
                </a:tc>
                <a:tc>
                  <a:txBody>
                    <a:bodyPr/>
                    <a:lstStyle/>
                    <a:p>
                      <a:pPr algn="ctr">
                        <a:buNone/>
                      </a:pPr>
                      <a:r>
                        <a:rPr lang="it-IT" sz="1100" noProof="0">
                          <a:solidFill>
                            <a:schemeClr val="bg1"/>
                          </a:solidFill>
                          <a:effectLst/>
                        </a:rPr>
                        <a:t>01/08/2008</a:t>
                      </a:r>
                      <a:endParaRPr lang="it-IT" sz="1100" noProof="0">
                        <a:solidFill>
                          <a:schemeClr val="bg1"/>
                        </a:solidFill>
                        <a:effectLst/>
                        <a:latin typeface="+mn-lt"/>
                      </a:endParaRPr>
                    </a:p>
                  </a:txBody>
                  <a:tcPr marL="68580" marR="68580" marT="0" marB="0" anchor="ctr"/>
                </a:tc>
                <a:extLst>
                  <a:ext uri="{0D108BD9-81ED-4DB2-BD59-A6C34878D82A}">
                    <a16:rowId xmlns:a16="http://schemas.microsoft.com/office/drawing/2014/main" val="3881830627"/>
                  </a:ext>
                </a:extLst>
              </a:tr>
              <a:tr h="0">
                <a:tc vMerge="1">
                  <a:txBody>
                    <a:bodyPr/>
                    <a:lstStyle/>
                    <a:p>
                      <a:endParaRPr lang="it-IT"/>
                    </a:p>
                  </a:txBody>
                  <a:tcPr/>
                </a:tc>
                <a:tc>
                  <a:txBody>
                    <a:bodyPr/>
                    <a:lstStyle/>
                    <a:p>
                      <a:pPr algn="ctr">
                        <a:buNone/>
                      </a:pPr>
                      <a:r>
                        <a:rPr lang="it-IT" sz="1000" b="1" noProof="0">
                          <a:effectLst/>
                        </a:rPr>
                        <a:t>Elezione UP</a:t>
                      </a:r>
                    </a:p>
                    <a:p>
                      <a:pPr algn="ctr">
                        <a:buNone/>
                      </a:pPr>
                      <a:r>
                        <a:rPr lang="it-IT" sz="1000" b="1" noProof="0">
                          <a:solidFill>
                            <a:schemeClr val="tx1"/>
                          </a:solidFill>
                          <a:effectLst/>
                        </a:rPr>
                        <a:t>(DCR nn. 1, 2 e 3)</a:t>
                      </a:r>
                      <a:endParaRPr lang="it-IT" sz="1000" b="1" noProof="0">
                        <a:solidFill>
                          <a:schemeClr val="tx1"/>
                        </a:solidFill>
                        <a:effectLst/>
                        <a:latin typeface="+mn-lt"/>
                      </a:endParaRPr>
                    </a:p>
                  </a:txBody>
                  <a:tcPr marL="68580" marR="68580" marT="0" marB="0" anchor="ctr"/>
                </a:tc>
                <a:tc>
                  <a:txBody>
                    <a:bodyPr/>
                    <a:lstStyle/>
                    <a:p>
                      <a:pPr algn="ctr">
                        <a:buNone/>
                      </a:pPr>
                      <a:r>
                        <a:rPr lang="it-IT" sz="1000" b="1" noProof="0">
                          <a:effectLst/>
                        </a:rPr>
                        <a:t>Sostituzione Consigliere FORTUGNO (deceduto)</a:t>
                      </a:r>
                    </a:p>
                    <a:p>
                      <a:pPr algn="ctr">
                        <a:buNone/>
                      </a:pPr>
                      <a:r>
                        <a:rPr lang="it-IT" sz="1000" b="1" noProof="0">
                          <a:solidFill>
                            <a:schemeClr val="tx1"/>
                          </a:solidFill>
                          <a:effectLst/>
                        </a:rPr>
                        <a:t>(DCR n. 70)</a:t>
                      </a:r>
                      <a:endParaRPr lang="it-IT" sz="1000" b="1" noProof="0">
                        <a:solidFill>
                          <a:schemeClr val="tx1"/>
                        </a:solidFill>
                        <a:effectLst/>
                        <a:latin typeface="+mn-lt"/>
                      </a:endParaRPr>
                    </a:p>
                  </a:txBody>
                  <a:tcPr marL="68580" marR="68580" marT="0" marB="0" anchor="ctr"/>
                </a:tc>
                <a:tc>
                  <a:txBody>
                    <a:bodyPr/>
                    <a:lstStyle/>
                    <a:p>
                      <a:pPr algn="ctr">
                        <a:buNone/>
                      </a:pPr>
                      <a:r>
                        <a:rPr lang="it-IT" sz="1000" b="1" noProof="0">
                          <a:effectLst/>
                        </a:rPr>
                        <a:t>Sostituzione Consiglieri NACCARI CARLIZZI (</a:t>
                      </a:r>
                      <a:r>
                        <a:rPr lang="it-IT" sz="1000" b="1" noProof="0">
                          <a:solidFill>
                            <a:schemeClr val="tx1"/>
                          </a:solidFill>
                          <a:effectLst/>
                        </a:rPr>
                        <a:t>incaricato</a:t>
                      </a:r>
                      <a:r>
                        <a:rPr lang="it-IT" sz="1000" b="1" noProof="0">
                          <a:effectLst/>
                        </a:rPr>
                        <a:t> assessore) e FEDELE (dimissionario)</a:t>
                      </a:r>
                    </a:p>
                    <a:p>
                      <a:pPr algn="ctr">
                        <a:buNone/>
                      </a:pPr>
                      <a:r>
                        <a:rPr lang="it-IT" sz="1000" b="1" noProof="0">
                          <a:solidFill>
                            <a:schemeClr val="tx1"/>
                          </a:solidFill>
                          <a:effectLst/>
                        </a:rPr>
                        <a:t>(DCR nn.90 e 91)</a:t>
                      </a:r>
                      <a:endParaRPr lang="it-IT" sz="1000" b="1" noProof="0">
                        <a:solidFill>
                          <a:schemeClr val="tx1"/>
                        </a:solidFill>
                        <a:effectLst/>
                        <a:latin typeface="+mn-lt"/>
                      </a:endParaRPr>
                    </a:p>
                  </a:txBody>
                  <a:tcPr marL="68580" marR="68580" marT="0" marB="0" anchor="ctr"/>
                </a:tc>
                <a:tc>
                  <a:txBody>
                    <a:bodyPr/>
                    <a:lstStyle/>
                    <a:p>
                      <a:pPr algn="ctr">
                        <a:buNone/>
                      </a:pPr>
                      <a:r>
                        <a:rPr lang="it-IT" sz="1000" b="1" noProof="0">
                          <a:effectLst/>
                        </a:rPr>
                        <a:t>Rinnovo UP</a:t>
                      </a:r>
                    </a:p>
                    <a:p>
                      <a:pPr algn="ctr">
                        <a:buNone/>
                      </a:pPr>
                      <a:r>
                        <a:rPr lang="it-IT" sz="1000" b="1" noProof="0">
                          <a:solidFill>
                            <a:schemeClr val="tx1"/>
                          </a:solidFill>
                          <a:effectLst/>
                        </a:rPr>
                        <a:t>(DCR nn.177, 178 e 179)</a:t>
                      </a:r>
                      <a:endParaRPr lang="it-IT" sz="1000" b="1" noProof="0">
                        <a:solidFill>
                          <a:schemeClr val="tx1"/>
                        </a:solidFill>
                        <a:effectLst/>
                        <a:latin typeface="+mn-lt"/>
                      </a:endParaRPr>
                    </a:p>
                  </a:txBody>
                  <a:tcPr marL="68580" marR="68580" marT="0" marB="0" anchor="ctr"/>
                </a:tc>
                <a:tc>
                  <a:txBody>
                    <a:bodyPr/>
                    <a:lstStyle/>
                    <a:p>
                      <a:pPr algn="ctr">
                        <a:buNone/>
                      </a:pPr>
                      <a:r>
                        <a:rPr lang="it-IT" sz="1000" b="1" noProof="0">
                          <a:effectLst/>
                        </a:rPr>
                        <a:t>Dimissioni Consigliere OCCHIUTO (eletto Deputato al Parlamento nazionale)</a:t>
                      </a:r>
                    </a:p>
                    <a:p>
                      <a:pPr algn="ctr">
                        <a:buNone/>
                      </a:pPr>
                      <a:r>
                        <a:rPr lang="it-IT" sz="1000" b="1" noProof="0">
                          <a:solidFill>
                            <a:schemeClr val="tx1"/>
                          </a:solidFill>
                          <a:effectLst/>
                        </a:rPr>
                        <a:t>(DCR n.259)</a:t>
                      </a:r>
                      <a:endParaRPr lang="it-IT" sz="1000" b="1" noProof="0">
                        <a:solidFill>
                          <a:schemeClr val="tx1"/>
                        </a:solidFill>
                        <a:effectLst/>
                        <a:latin typeface="+mn-lt"/>
                      </a:endParaRPr>
                    </a:p>
                  </a:txBody>
                  <a:tcPr marL="68580" marR="68580" marT="0" marB="0" anchor="ctr"/>
                </a:tc>
                <a:tc>
                  <a:txBody>
                    <a:bodyPr/>
                    <a:lstStyle/>
                    <a:p>
                      <a:pPr algn="ctr">
                        <a:buNone/>
                      </a:pPr>
                      <a:r>
                        <a:rPr lang="it-IT" sz="1000" b="1" noProof="0">
                          <a:effectLst/>
                        </a:rPr>
                        <a:t>Elezione Vice</a:t>
                      </a:r>
                    </a:p>
                    <a:p>
                      <a:pPr algn="ctr">
                        <a:buNone/>
                      </a:pPr>
                      <a:r>
                        <a:rPr lang="it-IT" sz="1000" b="1" noProof="0">
                          <a:effectLst/>
                        </a:rPr>
                        <a:t>Presidente</a:t>
                      </a:r>
                    </a:p>
                    <a:p>
                      <a:pPr algn="ctr">
                        <a:buNone/>
                      </a:pPr>
                      <a:r>
                        <a:rPr lang="it-IT" sz="1000" b="1" noProof="0">
                          <a:solidFill>
                            <a:schemeClr val="tx1"/>
                          </a:solidFill>
                          <a:effectLst/>
                        </a:rPr>
                        <a:t>(DCR n. 275)</a:t>
                      </a:r>
                      <a:endParaRPr lang="it-IT" sz="1000" b="1" noProof="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38536900"/>
                  </a:ext>
                </a:extLst>
              </a:tr>
              <a:tr h="431800">
                <a:tc>
                  <a:txBody>
                    <a:bodyPr/>
                    <a:lstStyle/>
                    <a:p>
                      <a:pPr algn="ctr">
                        <a:buNone/>
                      </a:pPr>
                      <a:r>
                        <a:rPr lang="it-IT" sz="1100" noProof="0">
                          <a:solidFill>
                            <a:schemeClr val="bg1"/>
                          </a:solidFill>
                          <a:effectLst/>
                        </a:rPr>
                        <a:t>Presidente</a:t>
                      </a:r>
                      <a:endParaRPr lang="it-IT" sz="1100" noProof="0">
                        <a:solidFill>
                          <a:schemeClr val="bg1"/>
                        </a:solidFill>
                        <a:effectLst/>
                        <a:latin typeface="+mn-lt"/>
                      </a:endParaRPr>
                    </a:p>
                  </a:txBody>
                  <a:tcPr marL="68580" marR="68580" marT="0" marB="0" anchor="ctr"/>
                </a:tc>
                <a:tc>
                  <a:txBody>
                    <a:bodyPr/>
                    <a:lstStyle/>
                    <a:p>
                      <a:pPr algn="ctr">
                        <a:buNone/>
                      </a:pPr>
                      <a:r>
                        <a:rPr lang="it-IT" sz="1000" b="1" noProof="0">
                          <a:effectLst/>
                        </a:rPr>
                        <a:t>BOVA</a:t>
                      </a:r>
                      <a:r>
                        <a:rPr lang="it-IT" sz="1000" noProof="0">
                          <a:effectLst/>
                        </a:rPr>
                        <a:t> Giuseppe</a:t>
                      </a:r>
                      <a:endParaRPr lang="it-IT" sz="1000" noProof="0">
                        <a:effectLst/>
                        <a:latin typeface="+mn-lt"/>
                      </a:endParaRPr>
                    </a:p>
                  </a:txBody>
                  <a:tcPr marL="68580" marR="68580" marT="0" marB="0" anchor="ctr"/>
                </a:tc>
                <a:tc>
                  <a:txBody>
                    <a:bodyPr/>
                    <a:lstStyle/>
                    <a:p>
                      <a:pPr algn="ctr">
                        <a:buNone/>
                      </a:pPr>
                      <a:r>
                        <a:rPr lang="it-IT" sz="1000" b="1" noProof="0">
                          <a:effectLst/>
                        </a:rPr>
                        <a:t>BOVA</a:t>
                      </a:r>
                      <a:r>
                        <a:rPr lang="it-IT" sz="1000" noProof="0">
                          <a:effectLst/>
                        </a:rPr>
                        <a:t> Giuseppe</a:t>
                      </a:r>
                      <a:endParaRPr lang="it-IT" sz="1000" noProof="0">
                        <a:effectLst/>
                        <a:latin typeface="+mn-lt"/>
                      </a:endParaRPr>
                    </a:p>
                  </a:txBody>
                  <a:tcPr marL="68580" marR="68580" marT="0" marB="0" anchor="ctr"/>
                </a:tc>
                <a:tc>
                  <a:txBody>
                    <a:bodyPr/>
                    <a:lstStyle/>
                    <a:p>
                      <a:pPr algn="ctr">
                        <a:buNone/>
                      </a:pPr>
                      <a:r>
                        <a:rPr lang="it-IT" sz="1000" b="1" noProof="0">
                          <a:effectLst/>
                        </a:rPr>
                        <a:t>BOVA</a:t>
                      </a:r>
                      <a:r>
                        <a:rPr lang="it-IT" sz="1000" noProof="0">
                          <a:effectLst/>
                        </a:rPr>
                        <a:t> Giuseppe</a:t>
                      </a:r>
                      <a:endParaRPr lang="it-IT" sz="1000" noProof="0">
                        <a:effectLst/>
                        <a:latin typeface="+mn-lt"/>
                      </a:endParaRPr>
                    </a:p>
                  </a:txBody>
                  <a:tcPr marL="68580" marR="68580" marT="0" marB="0" anchor="ctr"/>
                </a:tc>
                <a:tc>
                  <a:txBody>
                    <a:bodyPr/>
                    <a:lstStyle/>
                    <a:p>
                      <a:pPr algn="ctr">
                        <a:buNone/>
                      </a:pPr>
                      <a:r>
                        <a:rPr lang="it-IT" sz="1000" b="1" noProof="0">
                          <a:effectLst/>
                        </a:rPr>
                        <a:t>BOVA</a:t>
                      </a:r>
                      <a:r>
                        <a:rPr lang="it-IT" sz="1000" noProof="0">
                          <a:effectLst/>
                        </a:rPr>
                        <a:t> Giuseppe</a:t>
                      </a:r>
                      <a:endParaRPr lang="it-IT" sz="1000" noProof="0">
                        <a:effectLst/>
                        <a:latin typeface="+mn-lt"/>
                      </a:endParaRPr>
                    </a:p>
                  </a:txBody>
                  <a:tcPr marL="68580" marR="68580" marT="0" marB="0" anchor="ctr"/>
                </a:tc>
                <a:tc>
                  <a:txBody>
                    <a:bodyPr/>
                    <a:lstStyle/>
                    <a:p>
                      <a:pPr algn="ctr">
                        <a:buNone/>
                      </a:pPr>
                      <a:r>
                        <a:rPr lang="it-IT" sz="1000" b="1" noProof="0">
                          <a:effectLst/>
                        </a:rPr>
                        <a:t>BOVA</a:t>
                      </a:r>
                      <a:r>
                        <a:rPr lang="it-IT" sz="1000" noProof="0">
                          <a:effectLst/>
                        </a:rPr>
                        <a:t> Giuseppe</a:t>
                      </a:r>
                      <a:endParaRPr lang="it-IT" sz="1000" noProof="0">
                        <a:effectLst/>
                        <a:latin typeface="+mn-lt"/>
                      </a:endParaRPr>
                    </a:p>
                  </a:txBody>
                  <a:tcPr marL="68580" marR="68580" marT="0" marB="0" anchor="ctr"/>
                </a:tc>
                <a:tc>
                  <a:txBody>
                    <a:bodyPr/>
                    <a:lstStyle/>
                    <a:p>
                      <a:pPr algn="ctr">
                        <a:buNone/>
                      </a:pPr>
                      <a:r>
                        <a:rPr lang="it-IT" sz="1000" b="1" noProof="0">
                          <a:effectLst/>
                        </a:rPr>
                        <a:t>BOVA</a:t>
                      </a:r>
                      <a:r>
                        <a:rPr lang="it-IT" sz="1000" noProof="0">
                          <a:effectLst/>
                        </a:rPr>
                        <a:t> Giuseppe</a:t>
                      </a:r>
                      <a:endParaRPr lang="it-IT" sz="1000" noProof="0">
                        <a:effectLst/>
                        <a:latin typeface="+mn-lt"/>
                      </a:endParaRPr>
                    </a:p>
                  </a:txBody>
                  <a:tcPr marL="68580" marR="68580" marT="0" marB="0" anchor="ctr"/>
                </a:tc>
                <a:extLst>
                  <a:ext uri="{0D108BD9-81ED-4DB2-BD59-A6C34878D82A}">
                    <a16:rowId xmlns:a16="http://schemas.microsoft.com/office/drawing/2014/main" val="2424679206"/>
                  </a:ext>
                </a:extLst>
              </a:tr>
              <a:tr h="431800">
                <a:tc rowSpan="2">
                  <a:txBody>
                    <a:bodyPr/>
                    <a:lstStyle/>
                    <a:p>
                      <a:pPr algn="ctr">
                        <a:buNone/>
                      </a:pPr>
                      <a:r>
                        <a:rPr lang="it-IT" sz="1100" noProof="0">
                          <a:solidFill>
                            <a:schemeClr val="bg1"/>
                          </a:solidFill>
                          <a:effectLst/>
                        </a:rPr>
                        <a:t>Vice Presidenti</a:t>
                      </a:r>
                      <a:endParaRPr lang="it-IT" sz="1100" noProof="0">
                        <a:solidFill>
                          <a:schemeClr val="bg1"/>
                        </a:solidFill>
                        <a:effectLst/>
                        <a:latin typeface="+mn-lt"/>
                      </a:endParaRPr>
                    </a:p>
                  </a:txBody>
                  <a:tcPr marL="68580" marR="68580" marT="0" marB="0" anchor="ctr"/>
                </a:tc>
                <a:tc>
                  <a:txBody>
                    <a:bodyPr/>
                    <a:lstStyle/>
                    <a:p>
                      <a:pPr algn="ctr">
                        <a:buNone/>
                      </a:pPr>
                      <a:r>
                        <a:rPr lang="it-IT" sz="1000" b="1" noProof="0">
                          <a:effectLst/>
                        </a:rPr>
                        <a:t>FORTUGNO</a:t>
                      </a:r>
                      <a:r>
                        <a:rPr lang="it-IT" sz="1000" noProof="0">
                          <a:effectLst/>
                        </a:rPr>
                        <a:t> Francesco</a:t>
                      </a:r>
                      <a:endParaRPr lang="it-IT" sz="1000" noProof="0">
                        <a:effectLst/>
                        <a:latin typeface="+mn-lt"/>
                      </a:endParaRPr>
                    </a:p>
                  </a:txBody>
                  <a:tcPr marL="68580" marR="68580" marT="0" marB="0" anchor="ctr"/>
                </a:tc>
                <a:tc>
                  <a:txBody>
                    <a:bodyPr/>
                    <a:lstStyle/>
                    <a:p>
                      <a:pPr algn="ctr">
                        <a:buNone/>
                      </a:pPr>
                      <a:r>
                        <a:rPr lang="it-IT" sz="1000" b="1" noProof="0">
                          <a:effectLst/>
                        </a:rPr>
                        <a:t>NACCARI CARLIZZI </a:t>
                      </a:r>
                      <a:r>
                        <a:rPr lang="it-IT" sz="1000" noProof="0">
                          <a:effectLst/>
                        </a:rPr>
                        <a:t>Demetrio</a:t>
                      </a:r>
                      <a:endParaRPr lang="it-IT" sz="1000" noProof="0">
                        <a:effectLst/>
                        <a:latin typeface="+mn-lt"/>
                      </a:endParaRPr>
                    </a:p>
                  </a:txBody>
                  <a:tcPr marL="68580" marR="68580" marT="0" marB="0" anchor="ctr"/>
                </a:tc>
                <a:tc>
                  <a:txBody>
                    <a:bodyPr/>
                    <a:lstStyle/>
                    <a:p>
                      <a:pPr algn="ctr">
                        <a:buNone/>
                      </a:pPr>
                      <a:r>
                        <a:rPr lang="it-IT" sz="1000" b="1" noProof="0">
                          <a:effectLst/>
                        </a:rPr>
                        <a:t>BORRELLO</a:t>
                      </a:r>
                      <a:r>
                        <a:rPr lang="it-IT" sz="1000" noProof="0">
                          <a:effectLst/>
                        </a:rPr>
                        <a:t> Antonio</a:t>
                      </a:r>
                      <a:endParaRPr lang="it-IT" sz="1000" noProof="0">
                        <a:effectLst/>
                        <a:latin typeface="+mn-lt"/>
                      </a:endParaRPr>
                    </a:p>
                  </a:txBody>
                  <a:tcPr marL="68580" marR="68580" marT="0" marB="0" anchor="ctr"/>
                </a:tc>
                <a:tc>
                  <a:txBody>
                    <a:bodyPr/>
                    <a:lstStyle/>
                    <a:p>
                      <a:pPr algn="ctr">
                        <a:buNone/>
                      </a:pPr>
                      <a:r>
                        <a:rPr lang="it-IT" sz="1000" b="1" noProof="0">
                          <a:effectLst/>
                        </a:rPr>
                        <a:t>BORRELLO</a:t>
                      </a:r>
                      <a:r>
                        <a:rPr lang="it-IT" sz="1000" noProof="0">
                          <a:effectLst/>
                        </a:rPr>
                        <a:t> Antonio</a:t>
                      </a:r>
                      <a:endParaRPr lang="it-IT" sz="1000" noProof="0">
                        <a:effectLst/>
                        <a:latin typeface="+mn-lt"/>
                      </a:endParaRPr>
                    </a:p>
                  </a:txBody>
                  <a:tcPr marL="68580" marR="68580" marT="0" marB="0" anchor="ctr"/>
                </a:tc>
                <a:tc>
                  <a:txBody>
                    <a:bodyPr/>
                    <a:lstStyle/>
                    <a:p>
                      <a:pPr algn="ctr">
                        <a:buNone/>
                      </a:pPr>
                      <a:r>
                        <a:rPr lang="it-IT" sz="1000" b="1" noProof="0">
                          <a:effectLst/>
                        </a:rPr>
                        <a:t>BORRELLO</a:t>
                      </a:r>
                      <a:r>
                        <a:rPr lang="it-IT" sz="1000" noProof="0">
                          <a:effectLst/>
                        </a:rPr>
                        <a:t> Antonio</a:t>
                      </a:r>
                      <a:endParaRPr lang="it-IT" sz="1000" noProof="0">
                        <a:effectLst/>
                        <a:latin typeface="+mn-lt"/>
                      </a:endParaRPr>
                    </a:p>
                  </a:txBody>
                  <a:tcPr marL="68580" marR="68580" marT="0" marB="0" anchor="ctr"/>
                </a:tc>
                <a:tc>
                  <a:txBody>
                    <a:bodyPr/>
                    <a:lstStyle/>
                    <a:p>
                      <a:pPr algn="ctr">
                        <a:buNone/>
                      </a:pPr>
                      <a:r>
                        <a:rPr lang="it-IT" sz="1000" b="1" noProof="0">
                          <a:effectLst/>
                        </a:rPr>
                        <a:t>BORRELLO</a:t>
                      </a:r>
                      <a:r>
                        <a:rPr lang="it-IT" sz="1000" noProof="0">
                          <a:effectLst/>
                        </a:rPr>
                        <a:t> Antonio</a:t>
                      </a:r>
                      <a:endParaRPr lang="it-IT" sz="1000" noProof="0">
                        <a:effectLst/>
                        <a:latin typeface="+mn-lt"/>
                      </a:endParaRPr>
                    </a:p>
                  </a:txBody>
                  <a:tcPr marL="68580" marR="68580" marT="0" marB="0" anchor="ctr"/>
                </a:tc>
                <a:extLst>
                  <a:ext uri="{0D108BD9-81ED-4DB2-BD59-A6C34878D82A}">
                    <a16:rowId xmlns:a16="http://schemas.microsoft.com/office/drawing/2014/main" val="2588997339"/>
                  </a:ext>
                </a:extLst>
              </a:tr>
              <a:tr h="431800">
                <a:tc vMerge="1">
                  <a:txBody>
                    <a:bodyPr/>
                    <a:lstStyle/>
                    <a:p>
                      <a:endParaRPr lang="it-IT"/>
                    </a:p>
                  </a:txBody>
                  <a:tcPr/>
                </a:tc>
                <a:tc>
                  <a:txBody>
                    <a:bodyPr/>
                    <a:lstStyle/>
                    <a:p>
                      <a:pPr algn="ctr">
                        <a:buNone/>
                      </a:pPr>
                      <a:r>
                        <a:rPr lang="it-IT" sz="1000" b="1" noProof="0">
                          <a:effectLst/>
                        </a:rPr>
                        <a:t>OCCHIUTO</a:t>
                      </a:r>
                      <a:r>
                        <a:rPr lang="it-IT" sz="1000" noProof="0">
                          <a:effectLst/>
                        </a:rPr>
                        <a:t> Roberto</a:t>
                      </a:r>
                      <a:endParaRPr lang="it-IT" sz="1000" noProof="0">
                        <a:effectLst/>
                        <a:latin typeface="+mn-lt"/>
                      </a:endParaRPr>
                    </a:p>
                  </a:txBody>
                  <a:tcPr marL="68580" marR="68580" marT="0" marB="0" anchor="ctr"/>
                </a:tc>
                <a:tc>
                  <a:txBody>
                    <a:bodyPr/>
                    <a:lstStyle/>
                    <a:p>
                      <a:pPr algn="ctr">
                        <a:buNone/>
                      </a:pPr>
                      <a:r>
                        <a:rPr lang="it-IT" sz="1000" b="1" noProof="0">
                          <a:effectLst/>
                        </a:rPr>
                        <a:t>OCCHIUTO</a:t>
                      </a:r>
                      <a:r>
                        <a:rPr lang="it-IT" sz="1000" noProof="0">
                          <a:effectLst/>
                        </a:rPr>
                        <a:t> Roberto</a:t>
                      </a:r>
                      <a:endParaRPr lang="it-IT" sz="1000" noProof="0">
                        <a:effectLst/>
                        <a:latin typeface="+mn-lt"/>
                      </a:endParaRPr>
                    </a:p>
                  </a:txBody>
                  <a:tcPr marL="68580" marR="68580" marT="0" marB="0" anchor="ctr"/>
                </a:tc>
                <a:tc>
                  <a:txBody>
                    <a:bodyPr/>
                    <a:lstStyle/>
                    <a:p>
                      <a:pPr algn="ctr">
                        <a:buNone/>
                      </a:pPr>
                      <a:r>
                        <a:rPr lang="it-IT" sz="1000" b="1" noProof="0">
                          <a:effectLst/>
                        </a:rPr>
                        <a:t>OCCHIUTO</a:t>
                      </a:r>
                      <a:r>
                        <a:rPr lang="it-IT" sz="1000" noProof="0">
                          <a:effectLst/>
                        </a:rPr>
                        <a:t> Roberto</a:t>
                      </a:r>
                      <a:endParaRPr lang="it-IT" sz="1000" noProof="0">
                        <a:effectLst/>
                        <a:latin typeface="+mn-lt"/>
                      </a:endParaRPr>
                    </a:p>
                  </a:txBody>
                  <a:tcPr marL="68580" marR="68580" marT="0" marB="0" anchor="ctr"/>
                </a:tc>
                <a:tc>
                  <a:txBody>
                    <a:bodyPr/>
                    <a:lstStyle/>
                    <a:p>
                      <a:pPr algn="ctr">
                        <a:buNone/>
                      </a:pPr>
                      <a:r>
                        <a:rPr lang="it-IT" sz="1000" b="1" noProof="0">
                          <a:effectLst/>
                        </a:rPr>
                        <a:t>OCCHIUTO</a:t>
                      </a:r>
                      <a:r>
                        <a:rPr lang="it-IT" sz="1000" noProof="0">
                          <a:effectLst/>
                        </a:rPr>
                        <a:t> Roberto</a:t>
                      </a:r>
                      <a:endParaRPr lang="it-IT" sz="1000" noProof="0">
                        <a:effectLst/>
                        <a:latin typeface="+mn-lt"/>
                      </a:endParaRPr>
                    </a:p>
                  </a:txBody>
                  <a:tcPr marL="68580" marR="68580" marT="0" marB="0" anchor="ctr"/>
                </a:tc>
                <a:tc>
                  <a:txBody>
                    <a:bodyPr/>
                    <a:lstStyle/>
                    <a:p>
                      <a:pPr algn="ctr">
                        <a:buNone/>
                      </a:pPr>
                      <a:r>
                        <a:rPr lang="it-IT" sz="1000" noProof="0">
                          <a:effectLst/>
                        </a:rPr>
                        <a:t> </a:t>
                      </a:r>
                      <a:endParaRPr lang="it-IT" sz="1000" noProof="0">
                        <a:effectLst/>
                        <a:latin typeface="+mn-lt"/>
                      </a:endParaRPr>
                    </a:p>
                  </a:txBody>
                  <a:tcPr marL="68580" marR="68580" marT="0" marB="0" anchor="ctr"/>
                </a:tc>
                <a:tc>
                  <a:txBody>
                    <a:bodyPr/>
                    <a:lstStyle/>
                    <a:p>
                      <a:pPr algn="ctr">
                        <a:buNone/>
                      </a:pPr>
                      <a:r>
                        <a:rPr lang="it-IT" sz="1000" b="1" noProof="0">
                          <a:effectLst/>
                        </a:rPr>
                        <a:t>STILLITANI</a:t>
                      </a:r>
                      <a:r>
                        <a:rPr lang="it-IT" sz="1000" noProof="0">
                          <a:effectLst/>
                        </a:rPr>
                        <a:t> Francescantonio</a:t>
                      </a:r>
                      <a:endParaRPr lang="it-IT" sz="1000" noProof="0">
                        <a:effectLst/>
                        <a:latin typeface="+mn-lt"/>
                      </a:endParaRPr>
                    </a:p>
                  </a:txBody>
                  <a:tcPr marL="68580" marR="68580" marT="0" marB="0" anchor="ctr"/>
                </a:tc>
                <a:extLst>
                  <a:ext uri="{0D108BD9-81ED-4DB2-BD59-A6C34878D82A}">
                    <a16:rowId xmlns:a16="http://schemas.microsoft.com/office/drawing/2014/main" val="3551002133"/>
                  </a:ext>
                </a:extLst>
              </a:tr>
              <a:tr h="431800">
                <a:tc rowSpan="2">
                  <a:txBody>
                    <a:bodyPr/>
                    <a:lstStyle/>
                    <a:p>
                      <a:pPr algn="ctr">
                        <a:buNone/>
                      </a:pPr>
                      <a:r>
                        <a:rPr lang="it-IT" sz="1100" noProof="0">
                          <a:solidFill>
                            <a:schemeClr val="bg1"/>
                          </a:solidFill>
                          <a:effectLst/>
                        </a:rPr>
                        <a:t>Segretari-Questori</a:t>
                      </a:r>
                      <a:endParaRPr lang="it-IT" sz="1100" noProof="0">
                        <a:solidFill>
                          <a:schemeClr val="bg1"/>
                        </a:solidFill>
                        <a:effectLst/>
                        <a:latin typeface="+mn-lt"/>
                      </a:endParaRPr>
                    </a:p>
                  </a:txBody>
                  <a:tcPr marL="68580" marR="68580" marT="0" marB="0" anchor="ctr"/>
                </a:tc>
                <a:tc>
                  <a:txBody>
                    <a:bodyPr/>
                    <a:lstStyle/>
                    <a:p>
                      <a:pPr algn="ctr">
                        <a:buNone/>
                      </a:pPr>
                      <a:r>
                        <a:rPr lang="it-IT" sz="1000" b="1" noProof="0">
                          <a:effectLst/>
                        </a:rPr>
                        <a:t>BORRELLO</a:t>
                      </a:r>
                      <a:r>
                        <a:rPr lang="it-IT" sz="1000" noProof="0">
                          <a:effectLst/>
                        </a:rPr>
                        <a:t> Antonio</a:t>
                      </a:r>
                      <a:endParaRPr lang="it-IT" sz="1000" noProof="0">
                        <a:effectLst/>
                        <a:latin typeface="+mn-lt"/>
                      </a:endParaRPr>
                    </a:p>
                  </a:txBody>
                  <a:tcPr marL="68580" marR="68580" marT="0" marB="0" anchor="ctr"/>
                </a:tc>
                <a:tc>
                  <a:txBody>
                    <a:bodyPr/>
                    <a:lstStyle/>
                    <a:p>
                      <a:pPr algn="ctr">
                        <a:buNone/>
                      </a:pPr>
                      <a:r>
                        <a:rPr lang="it-IT" sz="1000" b="1" noProof="0">
                          <a:effectLst/>
                        </a:rPr>
                        <a:t>BORRELLO</a:t>
                      </a:r>
                      <a:r>
                        <a:rPr lang="it-IT" sz="1000" noProof="0">
                          <a:effectLst/>
                        </a:rPr>
                        <a:t> Antonio</a:t>
                      </a:r>
                      <a:endParaRPr lang="it-IT" sz="1000" noProof="0">
                        <a:effectLst/>
                        <a:latin typeface="+mn-lt"/>
                      </a:endParaRPr>
                    </a:p>
                  </a:txBody>
                  <a:tcPr marL="68580" marR="68580" marT="0" marB="0" anchor="ctr"/>
                </a:tc>
                <a:tc>
                  <a:txBody>
                    <a:bodyPr/>
                    <a:lstStyle/>
                    <a:p>
                      <a:pPr algn="ctr">
                        <a:buNone/>
                      </a:pPr>
                      <a:r>
                        <a:rPr lang="it-IT" sz="1000" noProof="0">
                          <a:effectLst/>
                        </a:rPr>
                        <a:t> </a:t>
                      </a:r>
                      <a:endParaRPr lang="it-IT" sz="1000" noProof="0">
                        <a:effectLst/>
                        <a:latin typeface="+mn-lt"/>
                      </a:endParaRPr>
                    </a:p>
                  </a:txBody>
                  <a:tcPr marL="68580" marR="68580" marT="0" marB="0" anchor="ctr"/>
                </a:tc>
                <a:tc>
                  <a:txBody>
                    <a:bodyPr/>
                    <a:lstStyle/>
                    <a:p>
                      <a:pPr algn="ctr">
                        <a:buNone/>
                      </a:pPr>
                      <a:r>
                        <a:rPr lang="it-IT" sz="1000" b="1" noProof="0">
                          <a:effectLst/>
                        </a:rPr>
                        <a:t>GUERRIERO</a:t>
                      </a:r>
                      <a:r>
                        <a:rPr lang="it-IT" sz="1000" noProof="0">
                          <a:effectLst/>
                        </a:rPr>
                        <a:t> Giuseppe</a:t>
                      </a:r>
                      <a:endParaRPr lang="it-IT" sz="1000" noProof="0">
                        <a:effectLst/>
                        <a:latin typeface="+mn-lt"/>
                      </a:endParaRPr>
                    </a:p>
                  </a:txBody>
                  <a:tcPr marL="68580" marR="68580" marT="0" marB="0" anchor="ctr"/>
                </a:tc>
                <a:tc>
                  <a:txBody>
                    <a:bodyPr/>
                    <a:lstStyle/>
                    <a:p>
                      <a:pPr algn="ctr">
                        <a:buNone/>
                      </a:pPr>
                      <a:r>
                        <a:rPr lang="it-IT" sz="1000" b="1" noProof="0">
                          <a:effectLst/>
                        </a:rPr>
                        <a:t>GUERRIERO</a:t>
                      </a:r>
                      <a:r>
                        <a:rPr lang="it-IT" sz="1000" noProof="0">
                          <a:effectLst/>
                        </a:rPr>
                        <a:t> Giuseppe</a:t>
                      </a:r>
                      <a:endParaRPr lang="it-IT" sz="1000" noProof="0">
                        <a:effectLst/>
                        <a:latin typeface="+mn-lt"/>
                      </a:endParaRPr>
                    </a:p>
                  </a:txBody>
                  <a:tcPr marL="68580" marR="68580" marT="0" marB="0" anchor="ctr"/>
                </a:tc>
                <a:tc>
                  <a:txBody>
                    <a:bodyPr/>
                    <a:lstStyle/>
                    <a:p>
                      <a:pPr algn="ctr">
                        <a:buNone/>
                      </a:pPr>
                      <a:r>
                        <a:rPr lang="it-IT" sz="1000" b="1" noProof="0">
                          <a:effectLst/>
                        </a:rPr>
                        <a:t>GUERRIERO</a:t>
                      </a:r>
                      <a:r>
                        <a:rPr lang="it-IT" sz="1000" noProof="0">
                          <a:effectLst/>
                        </a:rPr>
                        <a:t> Giuseppe</a:t>
                      </a:r>
                      <a:endParaRPr lang="it-IT" sz="1000" noProof="0">
                        <a:effectLst/>
                        <a:latin typeface="+mn-lt"/>
                      </a:endParaRPr>
                    </a:p>
                  </a:txBody>
                  <a:tcPr marL="68580" marR="68580" marT="0" marB="0" anchor="ctr"/>
                </a:tc>
                <a:extLst>
                  <a:ext uri="{0D108BD9-81ED-4DB2-BD59-A6C34878D82A}">
                    <a16:rowId xmlns:a16="http://schemas.microsoft.com/office/drawing/2014/main" val="4031632541"/>
                  </a:ext>
                </a:extLst>
              </a:tr>
              <a:tr h="431800">
                <a:tc vMerge="1">
                  <a:txBody>
                    <a:bodyPr/>
                    <a:lstStyle/>
                    <a:p>
                      <a:endParaRPr lang="it-IT"/>
                    </a:p>
                  </a:txBody>
                  <a:tcPr/>
                </a:tc>
                <a:tc>
                  <a:txBody>
                    <a:bodyPr/>
                    <a:lstStyle/>
                    <a:p>
                      <a:pPr algn="ctr">
                        <a:buNone/>
                      </a:pPr>
                      <a:r>
                        <a:rPr lang="it-IT" sz="1000" b="1" noProof="0">
                          <a:effectLst/>
                        </a:rPr>
                        <a:t>FEDELE</a:t>
                      </a:r>
                      <a:r>
                        <a:rPr lang="it-IT" sz="1000" noProof="0">
                          <a:effectLst/>
                        </a:rPr>
                        <a:t> Luigi</a:t>
                      </a:r>
                      <a:endParaRPr lang="it-IT" sz="1000" noProof="0">
                        <a:effectLst/>
                        <a:latin typeface="+mn-lt"/>
                      </a:endParaRPr>
                    </a:p>
                  </a:txBody>
                  <a:tcPr marL="68580" marR="68580" marT="0" marB="0" anchor="ctr"/>
                </a:tc>
                <a:tc>
                  <a:txBody>
                    <a:bodyPr/>
                    <a:lstStyle/>
                    <a:p>
                      <a:pPr algn="ctr">
                        <a:buNone/>
                      </a:pPr>
                      <a:r>
                        <a:rPr lang="it-IT" sz="1000" b="1" noProof="0">
                          <a:effectLst/>
                        </a:rPr>
                        <a:t>FEDELE</a:t>
                      </a:r>
                      <a:r>
                        <a:rPr lang="it-IT" sz="1000" noProof="0">
                          <a:effectLst/>
                        </a:rPr>
                        <a:t> Luigi</a:t>
                      </a:r>
                      <a:endParaRPr lang="it-IT" sz="1000" noProof="0">
                        <a:effectLst/>
                        <a:latin typeface="+mn-lt"/>
                      </a:endParaRPr>
                    </a:p>
                  </a:txBody>
                  <a:tcPr marL="68580" marR="68580" marT="0" marB="0" anchor="ctr"/>
                </a:tc>
                <a:tc>
                  <a:txBody>
                    <a:bodyPr/>
                    <a:lstStyle/>
                    <a:p>
                      <a:pPr algn="ctr">
                        <a:buNone/>
                      </a:pPr>
                      <a:r>
                        <a:rPr lang="it-IT" sz="1000" b="1" noProof="0">
                          <a:effectLst/>
                        </a:rPr>
                        <a:t>VILASI</a:t>
                      </a:r>
                      <a:r>
                        <a:rPr lang="it-IT" sz="1000" noProof="0">
                          <a:effectLst/>
                        </a:rPr>
                        <a:t> Gesuele</a:t>
                      </a:r>
                      <a:endParaRPr lang="it-IT" sz="1000" noProof="0">
                        <a:effectLst/>
                        <a:latin typeface="+mn-lt"/>
                      </a:endParaRPr>
                    </a:p>
                  </a:txBody>
                  <a:tcPr marL="68580" marR="68580" marT="0" marB="0" anchor="ctr"/>
                </a:tc>
                <a:tc>
                  <a:txBody>
                    <a:bodyPr/>
                    <a:lstStyle/>
                    <a:p>
                      <a:pPr algn="ctr">
                        <a:buNone/>
                      </a:pPr>
                      <a:r>
                        <a:rPr lang="it-IT" sz="1000" b="1" noProof="0">
                          <a:effectLst/>
                        </a:rPr>
                        <a:t>VILASI</a:t>
                      </a:r>
                      <a:r>
                        <a:rPr lang="it-IT" sz="1000" noProof="0">
                          <a:effectLst/>
                        </a:rPr>
                        <a:t> Gesuele</a:t>
                      </a:r>
                      <a:endParaRPr lang="it-IT" sz="1000" noProof="0">
                        <a:effectLst/>
                        <a:latin typeface="+mn-lt"/>
                      </a:endParaRPr>
                    </a:p>
                  </a:txBody>
                  <a:tcPr marL="68580" marR="68580" marT="0" marB="0" anchor="ctr"/>
                </a:tc>
                <a:tc>
                  <a:txBody>
                    <a:bodyPr/>
                    <a:lstStyle/>
                    <a:p>
                      <a:pPr algn="ctr">
                        <a:buNone/>
                      </a:pPr>
                      <a:r>
                        <a:rPr lang="it-IT" sz="1000" b="1" noProof="0">
                          <a:effectLst/>
                        </a:rPr>
                        <a:t>VILASI</a:t>
                      </a:r>
                      <a:r>
                        <a:rPr lang="it-IT" sz="1000" noProof="0">
                          <a:effectLst/>
                        </a:rPr>
                        <a:t> Gesuele</a:t>
                      </a:r>
                      <a:endParaRPr lang="it-IT" sz="1000" noProof="0">
                        <a:effectLst/>
                        <a:latin typeface="+mn-lt"/>
                      </a:endParaRPr>
                    </a:p>
                  </a:txBody>
                  <a:tcPr marL="68580" marR="68580" marT="0" marB="0" anchor="ctr"/>
                </a:tc>
                <a:tc>
                  <a:txBody>
                    <a:bodyPr/>
                    <a:lstStyle/>
                    <a:p>
                      <a:pPr algn="ctr">
                        <a:buNone/>
                      </a:pPr>
                      <a:r>
                        <a:rPr lang="it-IT" sz="1000" b="1" noProof="0">
                          <a:effectLst/>
                        </a:rPr>
                        <a:t>VILASI</a:t>
                      </a:r>
                      <a:r>
                        <a:rPr lang="it-IT" sz="1000" noProof="0">
                          <a:effectLst/>
                        </a:rPr>
                        <a:t> Gesuele</a:t>
                      </a:r>
                      <a:endParaRPr lang="it-IT" sz="1000" noProof="0">
                        <a:effectLst/>
                        <a:latin typeface="+mn-lt"/>
                      </a:endParaRPr>
                    </a:p>
                  </a:txBody>
                  <a:tcPr marL="68580" marR="68580" marT="0" marB="0" anchor="ctr"/>
                </a:tc>
                <a:extLst>
                  <a:ext uri="{0D108BD9-81ED-4DB2-BD59-A6C34878D82A}">
                    <a16:rowId xmlns:a16="http://schemas.microsoft.com/office/drawing/2014/main" val="810109467"/>
                  </a:ext>
                </a:extLst>
              </a:tr>
            </a:tbl>
          </a:graphicData>
        </a:graphic>
      </p:graphicFrame>
      <p:sp>
        <p:nvSpPr>
          <p:cNvPr id="3" name="Segnaposto numero diapositiva 2">
            <a:extLst>
              <a:ext uri="{FF2B5EF4-FFF2-40B4-BE49-F238E27FC236}">
                <a16:creationId xmlns:a16="http://schemas.microsoft.com/office/drawing/2014/main" id="{46BEAD29-48A6-B26D-CD79-DA6ACC857B73}"/>
              </a:ext>
            </a:extLst>
          </p:cNvPr>
          <p:cNvSpPr>
            <a:spLocks noGrp="1"/>
          </p:cNvSpPr>
          <p:nvPr>
            <p:ph type="sldNum" sz="quarter" idx="12"/>
          </p:nvPr>
        </p:nvSpPr>
        <p:spPr/>
        <p:txBody>
          <a:bodyPr/>
          <a:lstStyle/>
          <a:p>
            <a:fld id="{C0A75620-F3D8-4140-B583-EC592D52B7F3}" type="slidenum">
              <a:rPr lang="it-IT" noProof="0" smtClean="0"/>
              <a:pPr/>
              <a:t>15</a:t>
            </a:fld>
            <a:endParaRPr lang="it-IT" noProof="0"/>
          </a:p>
        </p:txBody>
      </p:sp>
      <p:sp>
        <p:nvSpPr>
          <p:cNvPr id="4" name="Rectangle 1">
            <a:extLst>
              <a:ext uri="{FF2B5EF4-FFF2-40B4-BE49-F238E27FC236}">
                <a16:creationId xmlns:a16="http://schemas.microsoft.com/office/drawing/2014/main" id="{9A950D59-58FB-C755-2256-EC523CC3C6D4}"/>
              </a:ext>
            </a:extLst>
          </p:cNvPr>
          <p:cNvSpPr>
            <a:spLocks noGrp="1"/>
          </p:cNvSpPr>
          <p:nvPr>
            <p:ph type="title" idx="4294967295"/>
          </p:nvPr>
        </p:nvSpPr>
        <p:spPr>
          <a:xfrm>
            <a:off x="0" y="0"/>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kumimoji="0" lang="it-IT" sz="3200" b="1" i="0" u="none" strike="noStrike" kern="1200" cap="none" spc="0" normalizeH="0" baseline="0" noProof="0">
                <a:ln>
                  <a:noFill/>
                </a:ln>
                <a:solidFill>
                  <a:schemeClr val="bg1"/>
                </a:solidFill>
                <a:effectLst/>
                <a:uLnTx/>
                <a:uFillTx/>
                <a:latin typeface="+mn-lt"/>
                <a:ea typeface="+mn-ea"/>
                <a:cs typeface="+mn-cs"/>
              </a:rPr>
              <a:t>Ufficio di Presidenza</a:t>
            </a:r>
          </a:p>
        </p:txBody>
      </p:sp>
      <p:sp>
        <p:nvSpPr>
          <p:cNvPr id="2" name="Segnaposto piè di pagina 1">
            <a:extLst>
              <a:ext uri="{FF2B5EF4-FFF2-40B4-BE49-F238E27FC236}">
                <a16:creationId xmlns:a16="http://schemas.microsoft.com/office/drawing/2014/main" id="{EB760401-CF1E-3212-BDDA-8040497E4887}"/>
              </a:ext>
            </a:extLst>
          </p:cNvPr>
          <p:cNvSpPr>
            <a:spLocks noGrp="1"/>
          </p:cNvSpPr>
          <p:nvPr>
            <p:ph type="ftr" sz="quarter" idx="11"/>
          </p:nvPr>
        </p:nvSpPr>
        <p:spPr>
          <a:xfrm>
            <a:off x="109396" y="6439372"/>
            <a:ext cx="4114800" cy="365125"/>
          </a:xfrm>
        </p:spPr>
        <p:txBody>
          <a:bodyPr/>
          <a:lstStyle/>
          <a:p>
            <a:r>
              <a:rPr lang="it-IT" noProof="0"/>
              <a:t>Consiglio regionale della Calabria - VIII Legislatura </a:t>
            </a:r>
          </a:p>
        </p:txBody>
      </p:sp>
    </p:spTree>
    <p:extLst>
      <p:ext uri="{BB962C8B-B14F-4D97-AF65-F5344CB8AC3E}">
        <p14:creationId xmlns:p14="http://schemas.microsoft.com/office/powerpoint/2010/main" val="3780057075"/>
      </p:ext>
    </p:extLst>
  </p:cSld>
  <p:clrMapOvr>
    <a:masterClrMapping/>
  </p:clrMapOvr>
  <mc:AlternateContent xmlns:mc="http://schemas.openxmlformats.org/markup-compatibility/2006" xmlns:p14="http://schemas.microsoft.com/office/powerpoint/2010/main">
    <mc:Choice Requires="p14">
      <p:transition spd="slow" p14:dur="2000" advTm="13401"/>
    </mc:Choice>
    <mc:Fallback xmlns="">
      <p:transition spd="slow" advTm="13401"/>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98E94-39DE-806D-11DA-B6D88257EF1E}"/>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D5045BD5-C532-FF3B-C03F-6730BD41FE62}"/>
              </a:ext>
            </a:extLst>
          </p:cNvPr>
          <p:cNvSpPr>
            <a:spLocks noGrp="1"/>
          </p:cNvSpPr>
          <p:nvPr>
            <p:ph type="sldNum" sz="quarter" idx="12"/>
          </p:nvPr>
        </p:nvSpPr>
        <p:spPr/>
        <p:txBody>
          <a:bodyPr/>
          <a:lstStyle/>
          <a:p>
            <a:fld id="{C0A75620-F3D8-4140-B583-EC592D52B7F3}" type="slidenum">
              <a:rPr lang="it-IT" noProof="0" smtClean="0"/>
              <a:pPr/>
              <a:t>150</a:t>
            </a:fld>
            <a:endParaRPr lang="it-IT" noProof="0"/>
          </a:p>
        </p:txBody>
      </p:sp>
      <p:graphicFrame>
        <p:nvGraphicFramePr>
          <p:cNvPr id="8" name="Tabella 7">
            <a:extLst>
              <a:ext uri="{FF2B5EF4-FFF2-40B4-BE49-F238E27FC236}">
                <a16:creationId xmlns:a16="http://schemas.microsoft.com/office/drawing/2014/main" id="{DC37121D-9B2A-3043-8A31-6FB628114175}"/>
              </a:ext>
            </a:extLst>
          </p:cNvPr>
          <p:cNvGraphicFramePr>
            <a:graphicFrameLocks noGrp="1"/>
          </p:cNvGraphicFramePr>
          <p:nvPr>
            <p:extLst>
              <p:ext uri="{D42A27DB-BD31-4B8C-83A1-F6EECF244321}">
                <p14:modId xmlns:p14="http://schemas.microsoft.com/office/powerpoint/2010/main" val="1748544050"/>
              </p:ext>
            </p:extLst>
          </p:nvPr>
        </p:nvGraphicFramePr>
        <p:xfrm>
          <a:off x="1845398" y="1656784"/>
          <a:ext cx="8501203" cy="2266697"/>
        </p:xfrm>
        <a:graphic>
          <a:graphicData uri="http://schemas.openxmlformats.org/drawingml/2006/table">
            <a:tbl>
              <a:tblPr firstRow="1">
                <a:tableStyleId>{3C2FFA5D-87B4-456A-9821-1D502468CF0F}</a:tableStyleId>
              </a:tblPr>
              <a:tblGrid>
                <a:gridCol w="569165">
                  <a:extLst>
                    <a:ext uri="{9D8B030D-6E8A-4147-A177-3AD203B41FA5}">
                      <a16:colId xmlns:a16="http://schemas.microsoft.com/office/drawing/2014/main" val="3438025250"/>
                    </a:ext>
                  </a:extLst>
                </a:gridCol>
                <a:gridCol w="2410580">
                  <a:extLst>
                    <a:ext uri="{9D8B030D-6E8A-4147-A177-3AD203B41FA5}">
                      <a16:colId xmlns:a16="http://schemas.microsoft.com/office/drawing/2014/main" val="1560603220"/>
                    </a:ext>
                  </a:extLst>
                </a:gridCol>
                <a:gridCol w="1699125">
                  <a:extLst>
                    <a:ext uri="{9D8B030D-6E8A-4147-A177-3AD203B41FA5}">
                      <a16:colId xmlns:a16="http://schemas.microsoft.com/office/drawing/2014/main" val="1769350555"/>
                    </a:ext>
                  </a:extLst>
                </a:gridCol>
                <a:gridCol w="1230400">
                  <a:extLst>
                    <a:ext uri="{9D8B030D-6E8A-4147-A177-3AD203B41FA5}">
                      <a16:colId xmlns:a16="http://schemas.microsoft.com/office/drawing/2014/main" val="1865824061"/>
                    </a:ext>
                  </a:extLst>
                </a:gridCol>
                <a:gridCol w="1096479">
                  <a:extLst>
                    <a:ext uri="{9D8B030D-6E8A-4147-A177-3AD203B41FA5}">
                      <a16:colId xmlns:a16="http://schemas.microsoft.com/office/drawing/2014/main" val="3258161797"/>
                    </a:ext>
                  </a:extLst>
                </a:gridCol>
                <a:gridCol w="1495454">
                  <a:extLst>
                    <a:ext uri="{9D8B030D-6E8A-4147-A177-3AD203B41FA5}">
                      <a16:colId xmlns:a16="http://schemas.microsoft.com/office/drawing/2014/main" val="661018340"/>
                    </a:ext>
                  </a:extLst>
                </a:gridCol>
              </a:tblGrid>
              <a:tr h="149134">
                <a:tc>
                  <a:txBody>
                    <a:bodyPr/>
                    <a:lstStyle/>
                    <a:p>
                      <a:pPr algn="ctr" fontAlgn="t">
                        <a:buNone/>
                      </a:pPr>
                      <a:r>
                        <a:rPr lang="it-IT" sz="1050" b="1" u="none" strike="noStrike" noProof="0">
                          <a:solidFill>
                            <a:srgbClr val="FFFFFF"/>
                          </a:solidFill>
                          <a:effectLst/>
                        </a:rPr>
                        <a:t>Numero</a:t>
                      </a:r>
                      <a:endParaRPr lang="it-IT" sz="1050" b="1" i="0" u="none" strike="noStrike" noProof="0">
                        <a:solidFill>
                          <a:srgbClr val="FFFFFF"/>
                        </a:solidFill>
                        <a:effectLst/>
                        <a:latin typeface="+mn-lt"/>
                      </a:endParaRPr>
                    </a:p>
                  </a:txBody>
                  <a:tcPr marL="4440" marR="4440" marT="4440" marB="0"/>
                </a:tc>
                <a:tc>
                  <a:txBody>
                    <a:bodyPr/>
                    <a:lstStyle/>
                    <a:p>
                      <a:pPr algn="ctr" fontAlgn="t">
                        <a:buNone/>
                      </a:pPr>
                      <a:r>
                        <a:rPr lang="it-IT" sz="1050" b="1" u="none" strike="noStrike" noProof="0">
                          <a:solidFill>
                            <a:srgbClr val="FFFFFF"/>
                          </a:solidFill>
                          <a:effectLst/>
                        </a:rPr>
                        <a:t>Oggetto</a:t>
                      </a:r>
                      <a:endParaRPr lang="it-IT" sz="1050" b="1" i="0" u="none" strike="noStrike" noProof="0">
                        <a:solidFill>
                          <a:srgbClr val="FFFFFF"/>
                        </a:solidFill>
                        <a:effectLst/>
                        <a:latin typeface="+mn-lt"/>
                      </a:endParaRPr>
                    </a:p>
                  </a:txBody>
                  <a:tcPr marL="4440" marR="4440" marT="4440" marB="0"/>
                </a:tc>
                <a:tc>
                  <a:txBody>
                    <a:bodyPr/>
                    <a:lstStyle/>
                    <a:p>
                      <a:pPr algn="ctr" fontAlgn="t">
                        <a:buNone/>
                      </a:pPr>
                      <a:r>
                        <a:rPr lang="it-IT" sz="1050" b="1" u="none" strike="noStrike" noProof="0">
                          <a:solidFill>
                            <a:srgbClr val="FFFFFF"/>
                          </a:solidFill>
                          <a:effectLst/>
                        </a:rPr>
                        <a:t>Presentatori</a:t>
                      </a:r>
                      <a:endParaRPr lang="it-IT" sz="1050" b="1" i="0" u="none" strike="noStrike" noProof="0">
                        <a:solidFill>
                          <a:srgbClr val="FFFFFF"/>
                        </a:solidFill>
                        <a:effectLst/>
                        <a:latin typeface="+mn-lt"/>
                      </a:endParaRPr>
                    </a:p>
                  </a:txBody>
                  <a:tcPr marL="4440" marR="4440" marT="4440" marB="0"/>
                </a:tc>
                <a:tc>
                  <a:txBody>
                    <a:bodyPr/>
                    <a:lstStyle/>
                    <a:p>
                      <a:pPr algn="ctr" fontAlgn="t">
                        <a:buNone/>
                      </a:pPr>
                      <a:r>
                        <a:rPr lang="it-IT" sz="1050" b="1" u="none" strike="noStrike" noProof="0">
                          <a:solidFill>
                            <a:srgbClr val="FFFFFF"/>
                          </a:solidFill>
                          <a:effectLst/>
                        </a:rPr>
                        <a:t>Data di presentazione</a:t>
                      </a:r>
                      <a:endParaRPr lang="it-IT" sz="1050" b="1" i="0" u="none" strike="noStrike" noProof="0">
                        <a:solidFill>
                          <a:srgbClr val="FFFFFF"/>
                        </a:solidFill>
                        <a:effectLst/>
                        <a:latin typeface="+mn-lt"/>
                      </a:endParaRPr>
                    </a:p>
                  </a:txBody>
                  <a:tcPr marL="4440" marR="4440" marT="4440" marB="0"/>
                </a:tc>
                <a:tc>
                  <a:txBody>
                    <a:bodyPr/>
                    <a:lstStyle/>
                    <a:p>
                      <a:pPr algn="ctr" fontAlgn="t">
                        <a:buNone/>
                      </a:pPr>
                      <a:r>
                        <a:rPr lang="it-IT" sz="1050" b="1" u="none" strike="noStrike" noProof="0">
                          <a:solidFill>
                            <a:srgbClr val="FFFFFF"/>
                          </a:solidFill>
                          <a:effectLst/>
                        </a:rPr>
                        <a:t>Data di discussione</a:t>
                      </a:r>
                      <a:endParaRPr lang="it-IT" sz="1050" b="1" i="0" u="none" strike="noStrike" noProof="0">
                        <a:solidFill>
                          <a:srgbClr val="FFFFFF"/>
                        </a:solidFill>
                        <a:effectLst/>
                        <a:latin typeface="+mn-lt"/>
                      </a:endParaRPr>
                    </a:p>
                  </a:txBody>
                  <a:tcPr marL="4440" marR="4440" marT="4440" marB="0"/>
                </a:tc>
                <a:tc>
                  <a:txBody>
                    <a:bodyPr/>
                    <a:lstStyle/>
                    <a:p>
                      <a:pPr algn="ctr" fontAlgn="t">
                        <a:buNone/>
                      </a:pPr>
                      <a:r>
                        <a:rPr lang="it-IT" sz="1050" b="1" u="none" strike="noStrike" noProof="0">
                          <a:solidFill>
                            <a:srgbClr val="FFFFFF"/>
                          </a:solidFill>
                          <a:effectLst/>
                        </a:rPr>
                        <a:t>Note</a:t>
                      </a:r>
                      <a:endParaRPr lang="it-IT" sz="1050" b="1" i="0" u="none" strike="noStrike" noProof="0">
                        <a:solidFill>
                          <a:srgbClr val="FFFFFF"/>
                        </a:solidFill>
                        <a:effectLst/>
                        <a:latin typeface="+mn-lt"/>
                      </a:endParaRPr>
                    </a:p>
                  </a:txBody>
                  <a:tcPr marL="4440" marR="4440" marT="4440" marB="0"/>
                </a:tc>
                <a:extLst>
                  <a:ext uri="{0D108BD9-81ED-4DB2-BD59-A6C34878D82A}">
                    <a16:rowId xmlns:a16="http://schemas.microsoft.com/office/drawing/2014/main" val="3677804057"/>
                  </a:ext>
                </a:extLst>
              </a:tr>
              <a:tr h="314423">
                <a:tc>
                  <a:txBody>
                    <a:bodyPr/>
                    <a:lstStyle/>
                    <a:p>
                      <a:pPr algn="ctr" fontAlgn="b">
                        <a:buNone/>
                      </a:pPr>
                      <a:r>
                        <a:rPr lang="it-IT" sz="800" b="1" u="none" strike="noStrike" noProof="0">
                          <a:solidFill>
                            <a:srgbClr val="000000"/>
                          </a:solidFill>
                          <a:effectLst/>
                        </a:rPr>
                        <a:t>92</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Istituzione giornata regionale della memoria in ricordo delle vittime dei bombardamenti del 1943</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G. Di Natale</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17/06/2021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25/06/2021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3220579981"/>
                  </a:ext>
                </a:extLst>
              </a:tr>
              <a:tr h="442922">
                <a:tc>
                  <a:txBody>
                    <a:bodyPr/>
                    <a:lstStyle/>
                    <a:p>
                      <a:pPr algn="ctr" fontAlgn="b">
                        <a:buNone/>
                      </a:pPr>
                      <a:r>
                        <a:rPr lang="it-IT" sz="800" b="1" u="none" strike="noStrike" noProof="0">
                          <a:solidFill>
                            <a:srgbClr val="000000"/>
                          </a:solidFill>
                          <a:effectLst/>
                        </a:rPr>
                        <a:t>93</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Richiesta di rafforzamento della Sovranità dello Stato nel territorio di Cetraro ed elevazione dell'attuale stazione dei Carabinieri a Tenenza</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A. De Caprio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17/06/2021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25/06/2021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1536064868"/>
                  </a:ext>
                </a:extLst>
              </a:tr>
              <a:tr h="442922">
                <a:tc>
                  <a:txBody>
                    <a:bodyPr/>
                    <a:lstStyle/>
                    <a:p>
                      <a:pPr algn="ctr" fontAlgn="b">
                        <a:buNone/>
                      </a:pPr>
                      <a:r>
                        <a:rPr lang="it-IT" sz="800" b="1" u="none" strike="noStrike" noProof="0">
                          <a:solidFill>
                            <a:srgbClr val="000000"/>
                          </a:solidFill>
                          <a:effectLst/>
                        </a:rPr>
                        <a:t>94</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Richiesta proposta utilizzo beni confiscati alla mafia ed impiego sociale delle risorse economiche ricavabili</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A. De Caprio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17/06/2021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25/06/2021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4073107039"/>
                  </a:ext>
                </a:extLst>
              </a:tr>
              <a:tr h="299028">
                <a:tc>
                  <a:txBody>
                    <a:bodyPr/>
                    <a:lstStyle/>
                    <a:p>
                      <a:pPr algn="ctr" fontAlgn="b">
                        <a:buNone/>
                      </a:pPr>
                      <a:r>
                        <a:rPr lang="it-IT" sz="800" b="1" u="none" strike="noStrike" noProof="0">
                          <a:solidFill>
                            <a:srgbClr val="000000"/>
                          </a:solidFill>
                          <a:effectLst/>
                        </a:rPr>
                        <a:t>95</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Sulla chiusura del reparto di terapia intensiva neonatale all'ospedale di Crotone</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F. Pietropaolo</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18/06/2021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25/06/2021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728785584"/>
                  </a:ext>
                </a:extLst>
              </a:tr>
              <a:tr h="442922">
                <a:tc>
                  <a:txBody>
                    <a:bodyPr/>
                    <a:lstStyle/>
                    <a:p>
                      <a:pPr algn="ctr" fontAlgn="b">
                        <a:buNone/>
                      </a:pPr>
                      <a:r>
                        <a:rPr lang="it-IT" sz="800" b="1" u="none" strike="noStrike" noProof="0">
                          <a:solidFill>
                            <a:srgbClr val="000000"/>
                          </a:solidFill>
                          <a:effectLst/>
                        </a:rPr>
                        <a:t>98</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Misure sulla riapertura in sicurezza dei luoghi da ballo nella regione Calabria post emergenza Covid-19</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N. Paris</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25/06/2021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25/06/2021</a:t>
                      </a:r>
                      <a:endParaRPr lang="it-IT" sz="800" b="1" i="0" u="none" strike="noStrike" noProof="0">
                        <a:solidFill>
                          <a:srgbClr val="000000"/>
                        </a:solidFill>
                        <a:effectLst/>
                        <a:latin typeface="+mn-lt"/>
                      </a:endParaRPr>
                    </a:p>
                  </a:txBody>
                  <a:tcPr marL="9525" marR="9525" marT="9525" marB="0" anchor="b"/>
                </a:tc>
                <a:tc>
                  <a:txBody>
                    <a:bodyPr/>
                    <a:lstStyle/>
                    <a:p>
                      <a:pPr algn="l" fontAlgn="b">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179351997"/>
                  </a:ext>
                </a:extLst>
              </a:tr>
            </a:tbl>
          </a:graphicData>
        </a:graphic>
      </p:graphicFrame>
      <p:sp>
        <p:nvSpPr>
          <p:cNvPr id="4" name="Segnaposto piè di pagina 3">
            <a:extLst>
              <a:ext uri="{FF2B5EF4-FFF2-40B4-BE49-F238E27FC236}">
                <a16:creationId xmlns:a16="http://schemas.microsoft.com/office/drawing/2014/main" id="{76209ABC-B1CF-D12F-5201-4C58AC044129}"/>
              </a:ext>
            </a:extLst>
          </p:cNvPr>
          <p:cNvSpPr>
            <a:spLocks noGrp="1"/>
          </p:cNvSpPr>
          <p:nvPr>
            <p:ph type="ftr" sz="quarter" idx="11"/>
          </p:nvPr>
        </p:nvSpPr>
        <p:spPr>
          <a:xfrm>
            <a:off x="0" y="6492875"/>
            <a:ext cx="4114800" cy="365125"/>
          </a:xfrm>
        </p:spPr>
        <p:txBody>
          <a:bodyPr/>
          <a:lstStyle/>
          <a:p>
            <a:r>
              <a:rPr lang="it-IT" noProof="0"/>
              <a:t>Consiglio regionale della Calabria - XI Legislatura </a:t>
            </a:r>
          </a:p>
        </p:txBody>
      </p:sp>
      <p:sp>
        <p:nvSpPr>
          <p:cNvPr id="5" name="Rectangle 1">
            <a:extLst>
              <a:ext uri="{FF2B5EF4-FFF2-40B4-BE49-F238E27FC236}">
                <a16:creationId xmlns:a16="http://schemas.microsoft.com/office/drawing/2014/main" id="{D1DCBACF-CE6B-B6FD-613B-2D114555B7DD}"/>
              </a:ext>
            </a:extLst>
          </p:cNvPr>
          <p:cNvSpPr txBox="1">
            <a:spLocks/>
          </p:cNvSpPr>
          <p:nvPr/>
        </p:nvSpPr>
        <p:spPr>
          <a:xfrm>
            <a:off x="3048" y="0"/>
            <a:ext cx="12188952" cy="5040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Mozioni discusse</a:t>
            </a:r>
            <a:endParaRPr lang="it-IT" sz="2800" b="1" noProof="0">
              <a:solidFill>
                <a:schemeClr val="bg1"/>
              </a:solidFill>
            </a:endParaRPr>
          </a:p>
        </p:txBody>
      </p:sp>
    </p:spTree>
    <p:extLst>
      <p:ext uri="{BB962C8B-B14F-4D97-AF65-F5344CB8AC3E}">
        <p14:creationId xmlns:p14="http://schemas.microsoft.com/office/powerpoint/2010/main" val="1327962942"/>
      </p:ext>
    </p:extLst>
  </p:cSld>
  <p:clrMapOvr>
    <a:masterClrMapping/>
  </p:clrMapOvr>
  <mc:AlternateContent xmlns:mc="http://schemas.openxmlformats.org/markup-compatibility/2006" xmlns:p14="http://schemas.microsoft.com/office/powerpoint/2010/main">
    <mc:Choice Requires="p14">
      <p:transition spd="slow" p14:dur="2000" advTm="863"/>
    </mc:Choice>
    <mc:Fallback xmlns="">
      <p:transition spd="slow" advTm="863"/>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a:extLst>
            <a:ext uri="{FF2B5EF4-FFF2-40B4-BE49-F238E27FC236}">
              <a16:creationId xmlns:a16="http://schemas.microsoft.com/office/drawing/2014/main" id="{26118B94-A0C7-589C-9D0F-6B66A050C701}"/>
            </a:ext>
          </a:extLst>
        </p:cNvPr>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B99E4D29-5F08-447A-A2A3-AB222BB4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egnaposto numero diapositiva 5">
            <a:extLst>
              <a:ext uri="{FF2B5EF4-FFF2-40B4-BE49-F238E27FC236}">
                <a16:creationId xmlns:a16="http://schemas.microsoft.com/office/drawing/2014/main" id="{1F1FC7CA-CA01-14F9-3F1C-13E06560571F}"/>
              </a:ext>
            </a:extLst>
          </p:cNvPr>
          <p:cNvSpPr>
            <a:spLocks noGrp="1"/>
          </p:cNvSpPr>
          <p:nvPr>
            <p:ph type="sldNum" sz="quarter" idx="12"/>
          </p:nvPr>
        </p:nvSpPr>
        <p:spPr>
          <a:xfrm>
            <a:off x="8684765" y="6373164"/>
            <a:ext cx="2743200" cy="365125"/>
          </a:xfrm>
        </p:spPr>
        <p:txBody>
          <a:bodyPr>
            <a:normAutofit/>
          </a:bodyPr>
          <a:lstStyle/>
          <a:p>
            <a:pPr>
              <a:spcAft>
                <a:spcPts val="600"/>
              </a:spcAft>
            </a:pPr>
            <a:fld id="{C0A75620-F3D8-4140-B583-EC592D52B7F3}" type="slidenum">
              <a:rPr lang="it-IT" noProof="0">
                <a:solidFill>
                  <a:schemeClr val="tx1"/>
                </a:solidFill>
              </a:rPr>
              <a:pPr>
                <a:spcAft>
                  <a:spcPts val="600"/>
                </a:spcAft>
              </a:pPr>
              <a:t>151</a:t>
            </a:fld>
            <a:endParaRPr lang="it-IT" noProof="0">
              <a:solidFill>
                <a:schemeClr val="tx1"/>
              </a:solidFill>
            </a:endParaRPr>
          </a:p>
        </p:txBody>
      </p:sp>
      <p:pic>
        <p:nvPicPr>
          <p:cNvPr id="16" name="Immagine 15" descr="Presidente del Consiglio Nicola Irto">
            <a:extLst>
              <a:ext uri="{FF2B5EF4-FFF2-40B4-BE49-F238E27FC236}">
                <a16:creationId xmlns:a16="http://schemas.microsoft.com/office/drawing/2014/main" id="{F0D4F939-B66E-665C-7B67-DB2B30B56B07}"/>
              </a:ext>
            </a:extLst>
          </p:cNvPr>
          <p:cNvPicPr>
            <a:picLocks noChangeAspect="1"/>
          </p:cNvPicPr>
          <p:nvPr/>
        </p:nvPicPr>
        <p:blipFill>
          <a:blip r:embed="rId2">
            <a:extLst>
              <a:ext uri="{28A0092B-C50C-407E-A947-70E740481C1C}">
                <a14:useLocalDpi xmlns:a14="http://schemas.microsoft.com/office/drawing/2010/main" val="0"/>
              </a:ext>
            </a:extLst>
          </a:blip>
          <a:srcRect l="1" t="2797" r="61295"/>
          <a:stretch>
            <a:fillRect/>
          </a:stretch>
        </p:blipFill>
        <p:spPr>
          <a:xfrm>
            <a:off x="539419" y="3383221"/>
            <a:ext cx="2189347" cy="30927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mmagine 13" descr="Presidenti Mario Oliverio e Antonio Scalzo">
            <a:extLst>
              <a:ext uri="{FF2B5EF4-FFF2-40B4-BE49-F238E27FC236}">
                <a16:creationId xmlns:a16="http://schemas.microsoft.com/office/drawing/2014/main" id="{77AEA115-D632-625F-7C25-709E9FB3C52E}"/>
              </a:ext>
            </a:extLst>
          </p:cNvPr>
          <p:cNvPicPr>
            <a:picLocks noChangeAspect="1"/>
          </p:cNvPicPr>
          <p:nvPr/>
        </p:nvPicPr>
        <p:blipFill>
          <a:blip r:embed="rId3">
            <a:extLst>
              <a:ext uri="{28A0092B-C50C-407E-A947-70E740481C1C}">
                <a14:useLocalDpi xmlns:a14="http://schemas.microsoft.com/office/drawing/2010/main" val="0"/>
              </a:ext>
            </a:extLst>
          </a:blip>
          <a:srcRect t="223" r="22943" b="35419"/>
          <a:stretch>
            <a:fillRect/>
          </a:stretch>
        </p:blipFill>
        <p:spPr>
          <a:xfrm>
            <a:off x="8379879" y="396118"/>
            <a:ext cx="3352972" cy="20722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Immagine 7" descr="Presidente Domenico Tallini">
            <a:extLst>
              <a:ext uri="{FF2B5EF4-FFF2-40B4-BE49-F238E27FC236}">
                <a16:creationId xmlns:a16="http://schemas.microsoft.com/office/drawing/2014/main" id="{7BC1E5D4-908B-F21E-7C7F-E0D3BFF32617}"/>
              </a:ext>
            </a:extLst>
          </p:cNvPr>
          <p:cNvPicPr>
            <a:picLocks noChangeAspect="1"/>
          </p:cNvPicPr>
          <p:nvPr/>
        </p:nvPicPr>
        <p:blipFill>
          <a:blip r:embed="rId4">
            <a:extLst>
              <a:ext uri="{28A0092B-C50C-407E-A947-70E740481C1C}">
                <a14:useLocalDpi xmlns:a14="http://schemas.microsoft.com/office/drawing/2010/main" val="0"/>
              </a:ext>
            </a:extLst>
          </a:blip>
          <a:srcRect r="3" b="3642"/>
          <a:stretch>
            <a:fillRect/>
          </a:stretch>
        </p:blipFill>
        <p:spPr>
          <a:xfrm>
            <a:off x="3037885" y="3428999"/>
            <a:ext cx="3808694" cy="26240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Immagine 1" descr="Immagine Presidenti Agazio Loiero e Giuseppe Bova">
            <a:extLst>
              <a:ext uri="{FF2B5EF4-FFF2-40B4-BE49-F238E27FC236}">
                <a16:creationId xmlns:a16="http://schemas.microsoft.com/office/drawing/2014/main" id="{9F28B228-FCBD-189D-B09A-BF03047E491C}"/>
              </a:ext>
            </a:extLst>
          </p:cNvPr>
          <p:cNvPicPr>
            <a:picLocks noChangeAspect="1"/>
          </p:cNvPicPr>
          <p:nvPr/>
        </p:nvPicPr>
        <p:blipFill>
          <a:blip r:embed="rId5">
            <a:extLst>
              <a:ext uri="{28A0092B-C50C-407E-A947-70E740481C1C}">
                <a14:useLocalDpi xmlns:a14="http://schemas.microsoft.com/office/drawing/2010/main" val="0"/>
              </a:ext>
            </a:extLst>
          </a:blip>
          <a:srcRect l="2271"/>
          <a:stretch>
            <a:fillRect/>
          </a:stretch>
        </p:blipFill>
        <p:spPr>
          <a:xfrm>
            <a:off x="424269" y="396118"/>
            <a:ext cx="3814183" cy="26051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magine 4" descr="Presidenti Giuseppe Scopelliti e Francesco Talarico">
            <a:extLst>
              <a:ext uri="{FF2B5EF4-FFF2-40B4-BE49-F238E27FC236}">
                <a16:creationId xmlns:a16="http://schemas.microsoft.com/office/drawing/2014/main" id="{9D3E0256-3CAB-A6C5-EFDB-E76BC0626A96}"/>
              </a:ext>
            </a:extLst>
          </p:cNvPr>
          <p:cNvPicPr>
            <a:picLocks noChangeAspect="1"/>
          </p:cNvPicPr>
          <p:nvPr/>
        </p:nvPicPr>
        <p:blipFill>
          <a:blip r:embed="rId6">
            <a:extLst>
              <a:ext uri="{28A0092B-C50C-407E-A947-70E740481C1C}">
                <a14:useLocalDpi xmlns:a14="http://schemas.microsoft.com/office/drawing/2010/main" val="0"/>
              </a:ext>
            </a:extLst>
          </a:blip>
          <a:srcRect r="2" b="18873"/>
          <a:stretch>
            <a:fillRect/>
          </a:stretch>
        </p:blipFill>
        <p:spPr>
          <a:xfrm>
            <a:off x="3996003" y="396118"/>
            <a:ext cx="4165114" cy="22555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Immagine 12" descr="Presidente Giovanni Arruzzolo">
            <a:extLst>
              <a:ext uri="{FF2B5EF4-FFF2-40B4-BE49-F238E27FC236}">
                <a16:creationId xmlns:a16="http://schemas.microsoft.com/office/drawing/2014/main" id="{1E1DCACA-DC96-93F8-8FD0-5E2030DC76B9}"/>
              </a:ext>
            </a:extLst>
          </p:cNvPr>
          <p:cNvPicPr>
            <a:picLocks noChangeAspect="1"/>
          </p:cNvPicPr>
          <p:nvPr/>
        </p:nvPicPr>
        <p:blipFill>
          <a:blip r:embed="rId7">
            <a:extLst>
              <a:ext uri="{28A0092B-C50C-407E-A947-70E740481C1C}">
                <a14:useLocalDpi xmlns:a14="http://schemas.microsoft.com/office/drawing/2010/main" val="0"/>
              </a:ext>
            </a:extLst>
          </a:blip>
          <a:srcRect t="439" r="2" b="24545"/>
          <a:stretch>
            <a:fillRect/>
          </a:stretch>
        </p:blipFill>
        <p:spPr>
          <a:xfrm>
            <a:off x="7071149" y="3282217"/>
            <a:ext cx="4704578" cy="25410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magine 6" descr="Logo Consiglio regionale della Calabria">
            <a:extLst>
              <a:ext uri="{FF2B5EF4-FFF2-40B4-BE49-F238E27FC236}">
                <a16:creationId xmlns:a16="http://schemas.microsoft.com/office/drawing/2014/main" id="{C06C59A9-F352-575D-38C7-4CC97434A44B}"/>
              </a:ext>
            </a:extLst>
          </p:cNvPr>
          <p:cNvPicPr>
            <a:picLocks noChangeAspect="1"/>
          </p:cNvPicPr>
          <p:nvPr/>
        </p:nvPicPr>
        <p:blipFill>
          <a:blip r:embed="rId8"/>
          <a:stretch>
            <a:fillRect/>
          </a:stretch>
        </p:blipFill>
        <p:spPr>
          <a:xfrm>
            <a:off x="5236497" y="6251048"/>
            <a:ext cx="2133785" cy="512108"/>
          </a:xfrm>
          <a:prstGeom prst="rect">
            <a:avLst/>
          </a:prstGeom>
        </p:spPr>
      </p:pic>
    </p:spTree>
    <p:extLst>
      <p:ext uri="{BB962C8B-B14F-4D97-AF65-F5344CB8AC3E}">
        <p14:creationId xmlns:p14="http://schemas.microsoft.com/office/powerpoint/2010/main" val="1079932622"/>
      </p:ext>
    </p:extLst>
  </p:cSld>
  <p:clrMapOvr>
    <a:masterClrMapping/>
  </p:clrMapOvr>
  <mc:AlternateContent xmlns:mc="http://schemas.openxmlformats.org/markup-compatibility/2006" xmlns:p14="http://schemas.microsoft.com/office/powerpoint/2010/main">
    <mc:Choice Requires="p14">
      <p:transition spd="slow" p14:dur="2000" advTm="912"/>
    </mc:Choice>
    <mc:Fallback xmlns="">
      <p:transition spd="slow" advTm="912"/>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a:extLst>
            <a:ext uri="{FF2B5EF4-FFF2-40B4-BE49-F238E27FC236}">
              <a16:creationId xmlns:a16="http://schemas.microsoft.com/office/drawing/2014/main" id="{D0B39D0F-BB79-EBAB-93CC-6974617AC1D3}"/>
            </a:ext>
          </a:extLst>
        </p:cNvPr>
        <p:cNvGrpSpPr/>
        <p:nvPr/>
      </p:nvGrpSpPr>
      <p:grpSpPr>
        <a:xfrm>
          <a:off x="0" y="0"/>
          <a:ext cx="0" cy="0"/>
          <a:chOff x="0" y="0"/>
          <a:chExt cx="0" cy="0"/>
        </a:xfrm>
      </p:grpSpPr>
      <p:sp useBgFill="1">
        <p:nvSpPr>
          <p:cNvPr id="1073" name="Rectangle 1064">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noProof="0"/>
          </a:p>
        </p:txBody>
      </p:sp>
      <p:sp>
        <p:nvSpPr>
          <p:cNvPr id="1074" name="Freeform: Shape 1066">
            <a:extLst>
              <a:ext uri="{FF2B5EF4-FFF2-40B4-BE49-F238E27FC236}">
                <a16:creationId xmlns:a16="http://schemas.microsoft.com/office/drawing/2014/main" id="{F1E8018D-D29A-4B9D-BF9C-9F4D7BA12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t-IT" noProof="0"/>
          </a:p>
        </p:txBody>
      </p:sp>
      <p:sp>
        <p:nvSpPr>
          <p:cNvPr id="28" name="CasellaDiTesto 27">
            <a:extLst>
              <a:ext uri="{FF2B5EF4-FFF2-40B4-BE49-F238E27FC236}">
                <a16:creationId xmlns:a16="http://schemas.microsoft.com/office/drawing/2014/main" id="{8AC3B6A5-B0B2-3F4D-F361-90C6F1DE41FC}"/>
              </a:ext>
            </a:extLst>
          </p:cNvPr>
          <p:cNvSpPr txBox="1"/>
          <p:nvPr/>
        </p:nvSpPr>
        <p:spPr>
          <a:xfrm>
            <a:off x="2673626" y="4956492"/>
            <a:ext cx="6612108" cy="873286"/>
          </a:xfrm>
          <a:prstGeom prst="rect">
            <a:avLst/>
          </a:prstGeom>
        </p:spPr>
        <p:txBody>
          <a:bodyPr vert="horz" lIns="91440" tIns="45720" rIns="91440" bIns="45720" rtlCol="0">
            <a:normAutofit/>
          </a:bodyPr>
          <a:lstStyle/>
          <a:p>
            <a:pPr algn="ctr"/>
            <a:r>
              <a:rPr lang="it-IT" sz="1000" b="1" noProof="0">
                <a:solidFill>
                  <a:schemeClr val="bg1"/>
                </a:solidFill>
                <a:effectLst/>
              </a:rPr>
              <a:t>Le biografie e le fotografie utilizzate nell’Almanacco sono di proprietà del Consiglio regionale della Calabria. </a:t>
            </a:r>
          </a:p>
          <a:p>
            <a:pPr algn="ctr"/>
            <a:r>
              <a:rPr lang="it-IT" sz="1000" b="1" noProof="0">
                <a:solidFill>
                  <a:schemeClr val="bg1"/>
                </a:solidFill>
                <a:effectLst/>
              </a:rPr>
              <a:t>Sono state recuperate da sezioni specifiche del sito istituzionale e dall’archivio del</a:t>
            </a:r>
            <a:r>
              <a:rPr lang="it-IT" sz="1000" b="1" noProof="0">
                <a:solidFill>
                  <a:schemeClr val="bg1"/>
                </a:solidFill>
              </a:rPr>
              <a:t>l</a:t>
            </a:r>
            <a:r>
              <a:rPr lang="it-IT" sz="1000" b="1" noProof="0">
                <a:solidFill>
                  <a:schemeClr val="bg1"/>
                </a:solidFill>
                <a:effectLst/>
              </a:rPr>
              <a:t>’Ufficio Stampa.</a:t>
            </a:r>
          </a:p>
          <a:p>
            <a:pPr algn="ctr">
              <a:lnSpc>
                <a:spcPct val="110000"/>
              </a:lnSpc>
            </a:pPr>
            <a:endParaRPr lang="it-IT" sz="1000" b="1" noProof="0">
              <a:solidFill>
                <a:schemeClr val="bg1"/>
              </a:solidFill>
            </a:endParaRPr>
          </a:p>
          <a:p>
            <a:pPr algn="ctr">
              <a:lnSpc>
                <a:spcPct val="110000"/>
              </a:lnSpc>
            </a:pPr>
            <a:r>
              <a:rPr lang="it-IT" sz="1000" b="1" noProof="0">
                <a:solidFill>
                  <a:schemeClr val="bg1"/>
                </a:solidFill>
              </a:rPr>
              <a:t>L’audio è stato realizzato con Gemini 2.5 Pro Preview TTS</a:t>
            </a:r>
          </a:p>
          <a:p>
            <a:pPr algn="ctr">
              <a:lnSpc>
                <a:spcPct val="110000"/>
              </a:lnSpc>
            </a:pPr>
            <a:endParaRPr lang="it-IT" sz="1000" b="1" noProof="0">
              <a:effectLst/>
            </a:endParaRPr>
          </a:p>
          <a:p>
            <a:pPr algn="ctr">
              <a:lnSpc>
                <a:spcPct val="110000"/>
              </a:lnSpc>
            </a:pPr>
            <a:endParaRPr lang="it-IT" sz="1000" b="1" noProof="0">
              <a:effectLst/>
            </a:endParaRPr>
          </a:p>
        </p:txBody>
      </p:sp>
      <p:sp>
        <p:nvSpPr>
          <p:cNvPr id="3" name="Segnaposto numero diapositiva 2">
            <a:extLst>
              <a:ext uri="{FF2B5EF4-FFF2-40B4-BE49-F238E27FC236}">
                <a16:creationId xmlns:a16="http://schemas.microsoft.com/office/drawing/2014/main" id="{6B57FF05-5BAD-6DA7-A4B8-A1EE2CAF5EC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0A75620-F3D8-4140-B583-EC592D52B7F3}" type="slidenum">
              <a:rPr lang="it-IT" sz="1000" noProof="0" smtClean="0">
                <a:solidFill>
                  <a:schemeClr val="tx1">
                    <a:tint val="75000"/>
                  </a:schemeClr>
                </a:solidFill>
              </a:rPr>
              <a:pPr>
                <a:spcAft>
                  <a:spcPts val="600"/>
                </a:spcAft>
              </a:pPr>
              <a:t>152</a:t>
            </a:fld>
            <a:endParaRPr lang="it-IT" sz="1000" noProof="0">
              <a:solidFill>
                <a:schemeClr val="tx1">
                  <a:tint val="75000"/>
                </a:schemeClr>
              </a:solidFill>
            </a:endParaRPr>
          </a:p>
        </p:txBody>
      </p:sp>
      <p:pic>
        <p:nvPicPr>
          <p:cNvPr id="9" name="Immagine 8" descr="Logo Consiglio regionale della Calabria">
            <a:extLst>
              <a:ext uri="{FF2B5EF4-FFF2-40B4-BE49-F238E27FC236}">
                <a16:creationId xmlns:a16="http://schemas.microsoft.com/office/drawing/2014/main" id="{8F419F30-F8E0-A539-DE92-2F5DCC5F2D03}"/>
              </a:ext>
            </a:extLst>
          </p:cNvPr>
          <p:cNvPicPr>
            <a:picLocks noChangeAspect="1"/>
          </p:cNvPicPr>
          <p:nvPr/>
        </p:nvPicPr>
        <p:blipFill>
          <a:blip r:embed="rId2"/>
          <a:stretch>
            <a:fillRect/>
          </a:stretch>
        </p:blipFill>
        <p:spPr>
          <a:xfrm>
            <a:off x="5029107" y="880164"/>
            <a:ext cx="2133785" cy="512108"/>
          </a:xfrm>
          <a:prstGeom prst="rect">
            <a:avLst/>
          </a:prstGeom>
        </p:spPr>
      </p:pic>
    </p:spTree>
    <p:extLst>
      <p:ext uri="{BB962C8B-B14F-4D97-AF65-F5344CB8AC3E}">
        <p14:creationId xmlns:p14="http://schemas.microsoft.com/office/powerpoint/2010/main" val="578644205"/>
      </p:ext>
    </p:extLst>
  </p:cSld>
  <p:clrMapOvr>
    <a:masterClrMapping/>
  </p:clrMapOvr>
  <mc:AlternateContent xmlns:mc="http://schemas.openxmlformats.org/markup-compatibility/2006" xmlns:p14="http://schemas.microsoft.com/office/powerpoint/2010/main">
    <mc:Choice Requires="p14">
      <p:transition spd="slow" p14:dur="2000" advTm="6615"/>
    </mc:Choice>
    <mc:Fallback xmlns="">
      <p:transition spd="slow" advTm="661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DD808-0CF6-1ACB-7D71-CA5859AC4F7F}"/>
            </a:ext>
          </a:extLst>
        </p:cNvPr>
        <p:cNvGrpSpPr/>
        <p:nvPr/>
      </p:nvGrpSpPr>
      <p:grpSpPr>
        <a:xfrm>
          <a:off x="0" y="0"/>
          <a:ext cx="0" cy="0"/>
          <a:chOff x="0" y="0"/>
          <a:chExt cx="0" cy="0"/>
        </a:xfrm>
      </p:grpSpPr>
      <p:graphicFrame>
        <p:nvGraphicFramePr>
          <p:cNvPr id="5" name="Tabella 4" descr="VIII Legislatura - composizione Gruppi">
            <a:extLst>
              <a:ext uri="{FF2B5EF4-FFF2-40B4-BE49-F238E27FC236}">
                <a16:creationId xmlns:a16="http://schemas.microsoft.com/office/drawing/2014/main" id="{74216B07-FC13-E0C0-39D4-7F0A8187D47B}"/>
              </a:ext>
            </a:extLst>
          </p:cNvPr>
          <p:cNvGraphicFramePr>
            <a:graphicFrameLocks noGrp="1"/>
          </p:cNvGraphicFramePr>
          <p:nvPr>
            <p:extLst>
              <p:ext uri="{D42A27DB-BD31-4B8C-83A1-F6EECF244321}">
                <p14:modId xmlns:p14="http://schemas.microsoft.com/office/powerpoint/2010/main" val="2052691852"/>
              </p:ext>
            </p:extLst>
          </p:nvPr>
        </p:nvGraphicFramePr>
        <p:xfrm>
          <a:off x="1303699" y="1283997"/>
          <a:ext cx="4515884" cy="4674845"/>
        </p:xfrm>
        <a:graphic>
          <a:graphicData uri="http://schemas.openxmlformats.org/drawingml/2006/table">
            <a:tbl>
              <a:tblPr>
                <a:tableStyleId>{3C2FFA5D-87B4-456A-9821-1D502468CF0F}</a:tableStyleId>
              </a:tblPr>
              <a:tblGrid>
                <a:gridCol w="1445083">
                  <a:extLst>
                    <a:ext uri="{9D8B030D-6E8A-4147-A177-3AD203B41FA5}">
                      <a16:colId xmlns:a16="http://schemas.microsoft.com/office/drawing/2014/main" val="2531676357"/>
                    </a:ext>
                  </a:extLst>
                </a:gridCol>
                <a:gridCol w="1637105">
                  <a:extLst>
                    <a:ext uri="{9D8B030D-6E8A-4147-A177-3AD203B41FA5}">
                      <a16:colId xmlns:a16="http://schemas.microsoft.com/office/drawing/2014/main" val="3042478425"/>
                    </a:ext>
                  </a:extLst>
                </a:gridCol>
                <a:gridCol w="1433696">
                  <a:extLst>
                    <a:ext uri="{9D8B030D-6E8A-4147-A177-3AD203B41FA5}">
                      <a16:colId xmlns:a16="http://schemas.microsoft.com/office/drawing/2014/main" val="2983345595"/>
                    </a:ext>
                  </a:extLst>
                </a:gridCol>
              </a:tblGrid>
              <a:tr h="212924">
                <a:tc>
                  <a:txBody>
                    <a:bodyPr/>
                    <a:lstStyle/>
                    <a:p>
                      <a:pPr algn="ctr" rtl="0" fontAlgn="ctr"/>
                      <a:r>
                        <a:rPr lang="it-IT" sz="1000" b="1" u="none" strike="noStrike" noProof="0">
                          <a:solidFill>
                            <a:srgbClr val="000000"/>
                          </a:solidFill>
                          <a:effectLst/>
                        </a:rPr>
                        <a:t>GRUPPO</a:t>
                      </a:r>
                      <a:endParaRPr lang="it-IT" sz="1000" b="1" i="0" u="none" strike="noStrike" noProof="0">
                        <a:solidFill>
                          <a:srgbClr val="000000"/>
                        </a:solidFill>
                        <a:effectLst/>
                        <a:latin typeface="Aptos" panose="020B0004020202020204" pitchFamily="34" charset="0"/>
                      </a:endParaRPr>
                    </a:p>
                  </a:txBody>
                  <a:tcPr marL="6225" marR="6225" marT="6225" marB="0" anchor="ctr"/>
                </a:tc>
                <a:tc>
                  <a:txBody>
                    <a:bodyPr/>
                    <a:lstStyle/>
                    <a:p>
                      <a:pPr algn="ctr" rtl="0" fontAlgn="ctr"/>
                      <a:r>
                        <a:rPr lang="it-IT" sz="1000" b="1" u="none" strike="noStrike" noProof="0">
                          <a:solidFill>
                            <a:srgbClr val="000000"/>
                          </a:solidFill>
                          <a:effectLst/>
                        </a:rPr>
                        <a:t>Ruolo</a:t>
                      </a:r>
                      <a:endParaRPr lang="it-IT" sz="1000" b="1" i="0" u="none" strike="noStrike" noProof="0">
                        <a:solidFill>
                          <a:srgbClr val="000000"/>
                        </a:solidFill>
                        <a:effectLst/>
                        <a:latin typeface="Aptos" panose="020B0004020202020204" pitchFamily="34" charset="0"/>
                      </a:endParaRPr>
                    </a:p>
                  </a:txBody>
                  <a:tcPr marL="6225" marR="6225" marT="6225" marB="0" anchor="ctr"/>
                </a:tc>
                <a:tc>
                  <a:txBody>
                    <a:bodyPr/>
                    <a:lstStyle/>
                    <a:p>
                      <a:pPr algn="ctr" rtl="0" fontAlgn="ctr"/>
                      <a:r>
                        <a:rPr lang="it-IT" sz="1000" b="1" u="none" strike="noStrike" noProof="0">
                          <a:solidFill>
                            <a:srgbClr val="000000"/>
                          </a:solidFill>
                          <a:effectLst/>
                        </a:rPr>
                        <a:t>Consiglieri regionali</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1720720996"/>
                  </a:ext>
                </a:extLst>
              </a:tr>
              <a:tr h="159578">
                <a:tc rowSpan="8">
                  <a:txBody>
                    <a:bodyPr/>
                    <a:lstStyle/>
                    <a:p>
                      <a:pPr algn="ctr" rtl="0" fontAlgn="ctr"/>
                      <a:r>
                        <a:rPr lang="it-IT" sz="1000" b="1" u="none" strike="noStrike" noProof="0">
                          <a:solidFill>
                            <a:srgbClr val="000000"/>
                          </a:solidFill>
                          <a:effectLst/>
                        </a:rPr>
                        <a:t>DEMOCRATICI DI SINISTRA (DS)</a:t>
                      </a:r>
                      <a:endParaRPr lang="it-IT" sz="1000" b="1" i="0" u="none" strike="noStrike" noProof="0">
                        <a:solidFill>
                          <a:srgbClr val="000000"/>
                        </a:solidFill>
                        <a:effectLst/>
                        <a:latin typeface="Aptos" panose="020B0004020202020204" pitchFamily="34" charset="0"/>
                      </a:endParaRPr>
                    </a:p>
                  </a:txBody>
                  <a:tcPr marL="6225" marR="6225" marT="6225"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FF0000"/>
                        </a:solidFill>
                        <a:effectLst/>
                        <a:latin typeface="Aptos" panose="020B0004020202020204" pitchFamily="34" charset="0"/>
                      </a:endParaRPr>
                    </a:p>
                  </a:txBody>
                  <a:tcPr marL="6225" marR="6225" marT="6225" marB="0" anchor="ctr"/>
                </a:tc>
                <a:tc>
                  <a:txBody>
                    <a:bodyPr/>
                    <a:lstStyle/>
                    <a:p>
                      <a:pPr algn="l" rtl="0" fontAlgn="ctr"/>
                      <a:r>
                        <a:rPr lang="it-IT" sz="1000" b="1" u="none" strike="noStrike" noProof="0">
                          <a:solidFill>
                            <a:srgbClr val="000000"/>
                          </a:solidFill>
                          <a:effectLst/>
                        </a:rPr>
                        <a:t>PACENZA Franco Mario</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1682940458"/>
                  </a:ext>
                </a:extLst>
              </a:tr>
              <a:tr h="159578">
                <a:tc vMerge="1">
                  <a:txBody>
                    <a:bodyPr/>
                    <a:lstStyle/>
                    <a:p>
                      <a:endParaRPr lang="it-IT"/>
                    </a:p>
                  </a:txBody>
                  <a:tcPr/>
                </a:tc>
                <a:tc rowSpan="7">
                  <a:txBody>
                    <a:bodyPr/>
                    <a:lstStyle/>
                    <a:p>
                      <a:pPr algn="ctr" rtl="0"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6225" marR="6225" marT="6225" marB="0" anchor="ctr"/>
                </a:tc>
                <a:tc>
                  <a:txBody>
                    <a:bodyPr/>
                    <a:lstStyle/>
                    <a:p>
                      <a:pPr algn="l" rtl="0" fontAlgn="ctr"/>
                      <a:r>
                        <a:rPr lang="it-IT" sz="1000" b="1" u="none" strike="noStrike" noProof="0">
                          <a:solidFill>
                            <a:srgbClr val="000000"/>
                          </a:solidFill>
                          <a:effectLst/>
                        </a:rPr>
                        <a:t>ACRI Antonio</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4030599914"/>
                  </a:ext>
                </a:extLst>
              </a:tr>
              <a:tr h="159578">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ADAMO Nicola</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4103496591"/>
                  </a:ext>
                </a:extLst>
              </a:tr>
              <a:tr h="159578">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BOVA Giuseppe</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2041399279"/>
                  </a:ext>
                </a:extLst>
              </a:tr>
              <a:tr h="159578">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CENSORE Bruno</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1515731061"/>
                  </a:ext>
                </a:extLst>
              </a:tr>
              <a:tr h="159578">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FRASCA' Carmela</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249569896"/>
                  </a:ext>
                </a:extLst>
              </a:tr>
              <a:tr h="159578">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LO MORO Doris</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3310357274"/>
                  </a:ext>
                </a:extLst>
              </a:tr>
              <a:tr h="159578">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SULLA Francesco</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769165662"/>
                  </a:ext>
                </a:extLst>
              </a:tr>
              <a:tr h="159578">
                <a:tc rowSpan="8">
                  <a:txBody>
                    <a:bodyPr/>
                    <a:lstStyle/>
                    <a:p>
                      <a:pPr algn="ctr" rtl="0" fontAlgn="ctr"/>
                      <a:r>
                        <a:rPr lang="it-IT" sz="1000" b="1" u="none" strike="noStrike" noProof="0">
                          <a:solidFill>
                            <a:srgbClr val="000000"/>
                          </a:solidFill>
                          <a:effectLst/>
                        </a:rPr>
                        <a:t>MARGHERITA</a:t>
                      </a:r>
                      <a:endParaRPr lang="it-IT" sz="1000" b="1" i="0" u="none" strike="noStrike" noProof="0">
                        <a:solidFill>
                          <a:srgbClr val="000000"/>
                        </a:solidFill>
                        <a:effectLst/>
                        <a:latin typeface="Aptos" panose="020B0004020202020204" pitchFamily="34" charset="0"/>
                      </a:endParaRPr>
                    </a:p>
                  </a:txBody>
                  <a:tcPr marL="6225" marR="6225" marT="6225"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6225" marR="6225" marT="6225" marB="0" anchor="ctr"/>
                </a:tc>
                <a:tc>
                  <a:txBody>
                    <a:bodyPr/>
                    <a:lstStyle/>
                    <a:p>
                      <a:pPr algn="l" rtl="0" fontAlgn="ctr"/>
                      <a:r>
                        <a:rPr lang="it-IT" sz="1000" b="1" u="none" strike="noStrike" noProof="0">
                          <a:solidFill>
                            <a:srgbClr val="000000"/>
                          </a:solidFill>
                          <a:effectLst/>
                        </a:rPr>
                        <a:t>SCULCO Vincenzo</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951900495"/>
                  </a:ext>
                </a:extLst>
              </a:tr>
              <a:tr h="159578">
                <a:tc vMerge="1">
                  <a:txBody>
                    <a:bodyPr/>
                    <a:lstStyle/>
                    <a:p>
                      <a:endParaRPr lang="it-IT"/>
                    </a:p>
                  </a:txBody>
                  <a:tcPr/>
                </a:tc>
                <a:tc rowSpan="7">
                  <a:txBody>
                    <a:bodyPr/>
                    <a:lstStyle/>
                    <a:p>
                      <a:pPr algn="ctr" rtl="0"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6225" marR="6225" marT="6225" marB="0" anchor="ctr"/>
                </a:tc>
                <a:tc>
                  <a:txBody>
                    <a:bodyPr/>
                    <a:lstStyle/>
                    <a:p>
                      <a:pPr algn="l" rtl="0" fontAlgn="ctr"/>
                      <a:r>
                        <a:rPr lang="it-IT" sz="1000" b="1" u="none" strike="noStrike" noProof="0">
                          <a:solidFill>
                            <a:srgbClr val="000000"/>
                          </a:solidFill>
                          <a:effectLst/>
                        </a:rPr>
                        <a:t>AMATO Pietro</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2238930647"/>
                  </a:ext>
                </a:extLst>
              </a:tr>
              <a:tr h="159578">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FORTUGNO Francesco</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4026178181"/>
                  </a:ext>
                </a:extLst>
              </a:tr>
              <a:tr h="159578">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GIAMBORINO Pietro</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2494376791"/>
                  </a:ext>
                </a:extLst>
              </a:tr>
              <a:tr h="159578">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LOIERO Agazio</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3611932364"/>
                  </a:ext>
                </a:extLst>
              </a:tr>
              <a:tr h="159578">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MAIOLO Mario</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3455925054"/>
                  </a:ext>
                </a:extLst>
              </a:tr>
              <a:tr h="312893">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NACCARI CARLIZZI Demetrio</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1360226601"/>
                  </a:ext>
                </a:extLst>
              </a:tr>
              <a:tr h="159578">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PIRILLO Mario</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2167556743"/>
                  </a:ext>
                </a:extLst>
              </a:tr>
              <a:tr h="159578">
                <a:tc rowSpan="5">
                  <a:txBody>
                    <a:bodyPr/>
                    <a:lstStyle/>
                    <a:p>
                      <a:pPr algn="ctr" rtl="0" fontAlgn="ctr"/>
                      <a:r>
                        <a:rPr lang="it-IT" sz="1000" b="1" u="none" strike="noStrike" noProof="0">
                          <a:solidFill>
                            <a:srgbClr val="000000"/>
                          </a:solidFill>
                          <a:effectLst/>
                        </a:rPr>
                        <a:t>POPOLARI UDEUR</a:t>
                      </a:r>
                      <a:endParaRPr lang="it-IT" sz="1000" b="1" i="0" u="none" strike="noStrike" noProof="0">
                        <a:solidFill>
                          <a:srgbClr val="000000"/>
                        </a:solidFill>
                        <a:effectLst/>
                        <a:latin typeface="Aptos" panose="020B0004020202020204" pitchFamily="34" charset="0"/>
                      </a:endParaRPr>
                    </a:p>
                  </a:txBody>
                  <a:tcPr marL="6225" marR="6225" marT="6225"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6225" marR="6225" marT="6225" marB="0" anchor="ctr"/>
                </a:tc>
                <a:tc>
                  <a:txBody>
                    <a:bodyPr/>
                    <a:lstStyle/>
                    <a:p>
                      <a:pPr algn="l" rtl="0" fontAlgn="ctr"/>
                      <a:r>
                        <a:rPr lang="it-IT" sz="1000" b="1" u="none" strike="noStrike" noProof="0">
                          <a:solidFill>
                            <a:srgbClr val="000000"/>
                          </a:solidFill>
                          <a:effectLst/>
                        </a:rPr>
                        <a:t>LA RUPA Franco</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14205211"/>
                  </a:ext>
                </a:extLst>
              </a:tr>
              <a:tr h="159578">
                <a:tc vMerge="1">
                  <a:txBody>
                    <a:bodyPr/>
                    <a:lstStyle/>
                    <a:p>
                      <a:endParaRPr lang="it-IT"/>
                    </a:p>
                  </a:txBody>
                  <a:tcPr/>
                </a:tc>
                <a:tc rowSpan="4">
                  <a:txBody>
                    <a:bodyPr/>
                    <a:lstStyle/>
                    <a:p>
                      <a:pPr algn="ctr" rtl="0"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6225" marR="6225" marT="6225" marB="0" anchor="ctr"/>
                </a:tc>
                <a:tc>
                  <a:txBody>
                    <a:bodyPr/>
                    <a:lstStyle/>
                    <a:p>
                      <a:pPr algn="l" rtl="0" fontAlgn="ctr"/>
                      <a:r>
                        <a:rPr lang="it-IT" sz="1000" b="1" u="none" strike="noStrike" noProof="0">
                          <a:solidFill>
                            <a:srgbClr val="000000"/>
                          </a:solidFill>
                          <a:effectLst/>
                        </a:rPr>
                        <a:t>BORRELLO Antonio</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1493384034"/>
                  </a:ext>
                </a:extLst>
              </a:tr>
              <a:tr h="159578">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MORRONE Giuseppe</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2759787707"/>
                  </a:ext>
                </a:extLst>
              </a:tr>
              <a:tr h="159578">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TALLINI Domenico</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3234066094"/>
                  </a:ext>
                </a:extLst>
              </a:tr>
              <a:tr h="159578">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TRIPODI Pasquale Maria</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1655685409"/>
                  </a:ext>
                </a:extLst>
              </a:tr>
              <a:tr h="159578">
                <a:tc rowSpan="4">
                  <a:txBody>
                    <a:bodyPr/>
                    <a:lstStyle/>
                    <a:p>
                      <a:pPr algn="ctr" rtl="0" fontAlgn="ctr"/>
                      <a:r>
                        <a:rPr lang="it-IT" sz="1000" b="1" u="none" strike="noStrike" noProof="0">
                          <a:solidFill>
                            <a:srgbClr val="000000"/>
                          </a:solidFill>
                          <a:effectLst/>
                        </a:rPr>
                        <a:t>UNITA' SOCIALISTA (SDI)</a:t>
                      </a:r>
                      <a:endParaRPr lang="it-IT" sz="1000" b="1" i="0" u="none" strike="noStrike" noProof="0">
                        <a:solidFill>
                          <a:srgbClr val="000000"/>
                        </a:solidFill>
                        <a:effectLst/>
                        <a:latin typeface="Aptos" panose="020B0004020202020204" pitchFamily="34" charset="0"/>
                      </a:endParaRPr>
                    </a:p>
                  </a:txBody>
                  <a:tcPr marL="6225" marR="6225" marT="6225"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6225" marR="6225" marT="6225" marB="0" anchor="ctr"/>
                </a:tc>
                <a:tc>
                  <a:txBody>
                    <a:bodyPr/>
                    <a:lstStyle/>
                    <a:p>
                      <a:pPr algn="l" rtl="0" fontAlgn="ctr"/>
                      <a:r>
                        <a:rPr lang="it-IT" sz="1000" b="1" u="none" strike="noStrike" noProof="0">
                          <a:solidFill>
                            <a:srgbClr val="000000"/>
                          </a:solidFill>
                          <a:effectLst/>
                        </a:rPr>
                        <a:t>CHERUBINO Cosimo</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260759911"/>
                  </a:ext>
                </a:extLst>
              </a:tr>
              <a:tr h="159578">
                <a:tc vMerge="1">
                  <a:txBody>
                    <a:bodyPr/>
                    <a:lstStyle/>
                    <a:p>
                      <a:endParaRPr lang="it-IT"/>
                    </a:p>
                  </a:txBody>
                  <a:tcPr/>
                </a:tc>
                <a:tc rowSpan="3">
                  <a:txBody>
                    <a:bodyPr/>
                    <a:lstStyle/>
                    <a:p>
                      <a:pPr algn="ctr" rtl="0" fontAlgn="ct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6225" marR="6225" marT="6225" marB="0" anchor="ctr"/>
                </a:tc>
                <a:tc>
                  <a:txBody>
                    <a:bodyPr/>
                    <a:lstStyle/>
                    <a:p>
                      <a:pPr algn="l" rtl="0" fontAlgn="ctr"/>
                      <a:r>
                        <a:rPr lang="it-IT" sz="1000" b="1" u="none" strike="noStrike" noProof="0">
                          <a:solidFill>
                            <a:srgbClr val="000000"/>
                          </a:solidFill>
                          <a:effectLst/>
                        </a:rPr>
                        <a:t>GUERRIERO Giuseppe</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154933935"/>
                  </a:ext>
                </a:extLst>
              </a:tr>
              <a:tr h="159578">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INCARNATO Luigi</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3685588986"/>
                  </a:ext>
                </a:extLst>
              </a:tr>
              <a:tr h="159578">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MAGARO' Salvatore</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2294293415"/>
                  </a:ext>
                </a:extLst>
              </a:tr>
              <a:tr h="159578">
                <a:tc rowSpan="2">
                  <a:txBody>
                    <a:bodyPr/>
                    <a:lstStyle/>
                    <a:p>
                      <a:pPr algn="ctr" rtl="0" fontAlgn="ctr"/>
                      <a:r>
                        <a:rPr lang="it-IT" sz="1000" b="1" u="none" strike="noStrike" noProof="0">
                          <a:solidFill>
                            <a:srgbClr val="000000"/>
                          </a:solidFill>
                          <a:effectLst/>
                        </a:rPr>
                        <a:t>RIFONDAZIONE COMUNISTA</a:t>
                      </a:r>
                      <a:endParaRPr lang="it-IT" sz="1000" b="1" i="0" u="none" strike="noStrike" noProof="0">
                        <a:solidFill>
                          <a:srgbClr val="000000"/>
                        </a:solidFill>
                        <a:effectLst/>
                        <a:latin typeface="Aptos" panose="020B0004020202020204" pitchFamily="34" charset="0"/>
                      </a:endParaRPr>
                    </a:p>
                  </a:txBody>
                  <a:tcPr marL="6225" marR="6225" marT="6225"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6225" marR="6225" marT="6225" marB="0" anchor="ctr"/>
                </a:tc>
                <a:tc>
                  <a:txBody>
                    <a:bodyPr/>
                    <a:lstStyle/>
                    <a:p>
                      <a:pPr algn="l" rtl="0" fontAlgn="ctr"/>
                      <a:r>
                        <a:rPr lang="it-IT" sz="1000" b="1" u="none" strike="noStrike" noProof="0">
                          <a:solidFill>
                            <a:srgbClr val="000000"/>
                          </a:solidFill>
                          <a:effectLst/>
                        </a:rPr>
                        <a:t>DE GAETANO Antonino</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752540815"/>
                  </a:ext>
                </a:extLst>
              </a:tr>
              <a:tr h="159578">
                <a:tc vMerge="1">
                  <a:txBody>
                    <a:bodyPr/>
                    <a:lstStyle/>
                    <a:p>
                      <a:endParaRPr lang="it-IT"/>
                    </a:p>
                  </a:txBody>
                  <a:tcPr/>
                </a:tc>
                <a:tc>
                  <a:txBody>
                    <a:bodyPr/>
                    <a:lstStyle/>
                    <a:p>
                      <a:pPr algn="ctr" rtl="0"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6225" marR="6225" marT="6225" marB="0" anchor="ctr"/>
                </a:tc>
                <a:tc>
                  <a:txBody>
                    <a:bodyPr/>
                    <a:lstStyle/>
                    <a:p>
                      <a:pPr algn="l" rtl="0" fontAlgn="ctr"/>
                      <a:r>
                        <a:rPr lang="it-IT" sz="1000" b="1" u="none" strike="noStrike" noProof="0">
                          <a:solidFill>
                            <a:srgbClr val="000000"/>
                          </a:solidFill>
                          <a:effectLst/>
                        </a:rPr>
                        <a:t>MASELLA Egidio</a:t>
                      </a:r>
                      <a:endParaRPr lang="it-IT" sz="1000" b="1" i="0" u="none" strike="noStrike" noProof="0">
                        <a:solidFill>
                          <a:srgbClr val="000000"/>
                        </a:solidFill>
                        <a:effectLst/>
                        <a:latin typeface="Aptos" panose="020B0004020202020204" pitchFamily="34" charset="0"/>
                      </a:endParaRPr>
                    </a:p>
                  </a:txBody>
                  <a:tcPr marL="6225" marR="6225" marT="6225" marB="0" anchor="ctr"/>
                </a:tc>
                <a:extLst>
                  <a:ext uri="{0D108BD9-81ED-4DB2-BD59-A6C34878D82A}">
                    <a16:rowId xmlns:a16="http://schemas.microsoft.com/office/drawing/2014/main" val="128591553"/>
                  </a:ext>
                </a:extLst>
              </a:tr>
            </a:tbl>
          </a:graphicData>
        </a:graphic>
      </p:graphicFrame>
      <p:graphicFrame>
        <p:nvGraphicFramePr>
          <p:cNvPr id="6" name="Tabella 5" descr="VIII Legislatura - composizione Gruppi">
            <a:extLst>
              <a:ext uri="{FF2B5EF4-FFF2-40B4-BE49-F238E27FC236}">
                <a16:creationId xmlns:a16="http://schemas.microsoft.com/office/drawing/2014/main" id="{EE5BE2D2-26EC-970A-2490-7A2D5093B6DC}"/>
              </a:ext>
            </a:extLst>
          </p:cNvPr>
          <p:cNvGraphicFramePr>
            <a:graphicFrameLocks noGrp="1"/>
          </p:cNvGraphicFramePr>
          <p:nvPr>
            <p:extLst>
              <p:ext uri="{D42A27DB-BD31-4B8C-83A1-F6EECF244321}">
                <p14:modId xmlns:p14="http://schemas.microsoft.com/office/powerpoint/2010/main" val="3885374947"/>
              </p:ext>
            </p:extLst>
          </p:nvPr>
        </p:nvGraphicFramePr>
        <p:xfrm>
          <a:off x="6559221" y="1311907"/>
          <a:ext cx="4500000" cy="4646935"/>
        </p:xfrm>
        <a:graphic>
          <a:graphicData uri="http://schemas.openxmlformats.org/drawingml/2006/table">
            <a:tbl>
              <a:tblPr>
                <a:tableStyleId>{3C2FFA5D-87B4-456A-9821-1D502468CF0F}</a:tableStyleId>
              </a:tblPr>
              <a:tblGrid>
                <a:gridCol w="1440000">
                  <a:extLst>
                    <a:ext uri="{9D8B030D-6E8A-4147-A177-3AD203B41FA5}">
                      <a16:colId xmlns:a16="http://schemas.microsoft.com/office/drawing/2014/main" val="3515855479"/>
                    </a:ext>
                  </a:extLst>
                </a:gridCol>
                <a:gridCol w="1260000">
                  <a:extLst>
                    <a:ext uri="{9D8B030D-6E8A-4147-A177-3AD203B41FA5}">
                      <a16:colId xmlns:a16="http://schemas.microsoft.com/office/drawing/2014/main" val="1379176581"/>
                    </a:ext>
                  </a:extLst>
                </a:gridCol>
                <a:gridCol w="1800000">
                  <a:extLst>
                    <a:ext uri="{9D8B030D-6E8A-4147-A177-3AD203B41FA5}">
                      <a16:colId xmlns:a16="http://schemas.microsoft.com/office/drawing/2014/main" val="146278630"/>
                    </a:ext>
                  </a:extLst>
                </a:gridCol>
              </a:tblGrid>
              <a:tr h="180756">
                <a:tc>
                  <a:txBody>
                    <a:bodyPr/>
                    <a:lstStyle/>
                    <a:p>
                      <a:pPr algn="ctr" rtl="0" fontAlgn="ctr"/>
                      <a:r>
                        <a:rPr lang="it-IT" sz="1000" b="1" u="none" strike="noStrike" noProof="0">
                          <a:solidFill>
                            <a:srgbClr val="000000"/>
                          </a:solidFill>
                          <a:effectLst/>
                        </a:rPr>
                        <a:t>GRUPPO</a:t>
                      </a:r>
                      <a:endParaRPr lang="it-IT" sz="1000" b="1" i="0" u="none" strike="noStrike" noProof="0">
                        <a:solidFill>
                          <a:srgbClr val="000000"/>
                        </a:solidFill>
                        <a:effectLst/>
                        <a:latin typeface="Aptos" panose="020B0004020202020204" pitchFamily="34" charset="0"/>
                      </a:endParaRPr>
                    </a:p>
                  </a:txBody>
                  <a:tcPr marL="7052" marR="7052" marT="7052" marB="0" anchor="ctr"/>
                </a:tc>
                <a:tc>
                  <a:txBody>
                    <a:bodyPr/>
                    <a:lstStyle/>
                    <a:p>
                      <a:pPr algn="ctr" rtl="0" fontAlgn="ctr"/>
                      <a:r>
                        <a:rPr lang="it-IT" sz="1000" b="1" u="none" strike="noStrike" noProof="0">
                          <a:solidFill>
                            <a:srgbClr val="000000"/>
                          </a:solidFill>
                          <a:effectLst/>
                        </a:rPr>
                        <a:t>Ruolo</a:t>
                      </a:r>
                      <a:endParaRPr lang="it-IT" sz="1000" b="1" i="0" u="none" strike="noStrike" noProof="0">
                        <a:solidFill>
                          <a:srgbClr val="000000"/>
                        </a:solidFill>
                        <a:effectLst/>
                        <a:latin typeface="Aptos" panose="020B0004020202020204" pitchFamily="34" charset="0"/>
                      </a:endParaRPr>
                    </a:p>
                  </a:txBody>
                  <a:tcPr marL="7052" marR="7052" marT="7052" marB="0" anchor="ctr"/>
                </a:tc>
                <a:tc>
                  <a:txBody>
                    <a:bodyPr/>
                    <a:lstStyle/>
                    <a:p>
                      <a:pPr algn="ctr" rtl="0" fontAlgn="ctr"/>
                      <a:r>
                        <a:rPr lang="it-IT" sz="1000" b="1" u="none" strike="noStrike" noProof="0">
                          <a:solidFill>
                            <a:srgbClr val="000000"/>
                          </a:solidFill>
                          <a:effectLst/>
                        </a:rPr>
                        <a:t>Consiglieri regionali</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3640798876"/>
                  </a:ext>
                </a:extLst>
              </a:tr>
              <a:tr h="180756">
                <a:tc rowSpan="5">
                  <a:txBody>
                    <a:bodyPr/>
                    <a:lstStyle/>
                    <a:p>
                      <a:pPr algn="ctr" rtl="0" fontAlgn="ctr"/>
                      <a:r>
                        <a:rPr lang="it-IT" sz="1000" b="1" u="none" strike="noStrike" noProof="0">
                          <a:solidFill>
                            <a:srgbClr val="000000"/>
                          </a:solidFill>
                          <a:effectLst/>
                        </a:rPr>
                        <a:t>FORZA ITALIA</a:t>
                      </a:r>
                      <a:endParaRPr lang="it-IT" sz="1000" b="1" i="0" u="none" strike="noStrike" noProof="0">
                        <a:solidFill>
                          <a:srgbClr val="000000"/>
                        </a:solidFill>
                        <a:effectLst/>
                        <a:latin typeface="Aptos" panose="020B0004020202020204" pitchFamily="34" charset="0"/>
                      </a:endParaRPr>
                    </a:p>
                  </a:txBody>
                  <a:tcPr marL="7052" marR="7052" marT="7052"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052" marR="7052" marT="7052" marB="0" anchor="ctr"/>
                </a:tc>
                <a:tc>
                  <a:txBody>
                    <a:bodyPr/>
                    <a:lstStyle/>
                    <a:p>
                      <a:pPr algn="l" rtl="0" fontAlgn="ctr"/>
                      <a:r>
                        <a:rPr lang="it-IT" sz="1000" b="1" u="none" strike="noStrike" noProof="0">
                          <a:solidFill>
                            <a:srgbClr val="000000"/>
                          </a:solidFill>
                          <a:effectLst/>
                        </a:rPr>
                        <a:t>GENTILE Giuseppe</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73854639"/>
                  </a:ext>
                </a:extLst>
              </a:tr>
              <a:tr h="180756">
                <a:tc vMerge="1">
                  <a:txBody>
                    <a:bodyPr/>
                    <a:lstStyle/>
                    <a:p>
                      <a:endParaRPr lang="it-IT"/>
                    </a:p>
                  </a:txBody>
                  <a:tcPr/>
                </a:tc>
                <a:tc rowSpan="4">
                  <a:txBody>
                    <a:bodyPr/>
                    <a:lstStyle/>
                    <a:p>
                      <a:pPr algn="ctr" rtl="0"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052" marR="7052" marT="7052" marB="0" anchor="ctr"/>
                </a:tc>
                <a:tc>
                  <a:txBody>
                    <a:bodyPr/>
                    <a:lstStyle/>
                    <a:p>
                      <a:pPr algn="l" rtl="0" fontAlgn="ctr"/>
                      <a:r>
                        <a:rPr lang="it-IT" sz="1000" b="1" u="none" strike="noStrike" noProof="0">
                          <a:solidFill>
                            <a:srgbClr val="000000"/>
                          </a:solidFill>
                          <a:effectLst/>
                        </a:rPr>
                        <a:t>AIELLO Pietro</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2499878909"/>
                  </a:ext>
                </a:extLst>
              </a:tr>
              <a:tr h="180756">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FEDELE Luigi</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2769066453"/>
                  </a:ext>
                </a:extLst>
              </a:tr>
              <a:tr h="180756">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PIZZINI Antonio</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1885258442"/>
                  </a:ext>
                </a:extLst>
              </a:tr>
              <a:tr h="180756">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VILASI Gesuele</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4229748642"/>
                  </a:ext>
                </a:extLst>
              </a:tr>
              <a:tr h="180756">
                <a:tc rowSpan="4">
                  <a:txBody>
                    <a:bodyPr/>
                    <a:lstStyle/>
                    <a:p>
                      <a:pPr algn="ctr" rtl="0" fontAlgn="ctr"/>
                      <a:r>
                        <a:rPr lang="it-IT" sz="1000" b="1" u="none" strike="noStrike" noProof="0">
                          <a:solidFill>
                            <a:srgbClr val="000000"/>
                          </a:solidFill>
                          <a:effectLst/>
                        </a:rPr>
                        <a:t>ALLEANZA NAZIONALE</a:t>
                      </a:r>
                      <a:endParaRPr lang="it-IT" sz="1000" b="1" i="0" u="none" strike="noStrike" noProof="0">
                        <a:solidFill>
                          <a:srgbClr val="000000"/>
                        </a:solidFill>
                        <a:effectLst/>
                        <a:latin typeface="Aptos" panose="020B0004020202020204" pitchFamily="34" charset="0"/>
                      </a:endParaRPr>
                    </a:p>
                  </a:txBody>
                  <a:tcPr marL="7052" marR="7052" marT="7052"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052" marR="7052" marT="7052" marB="0" anchor="ctr"/>
                </a:tc>
                <a:tc>
                  <a:txBody>
                    <a:bodyPr/>
                    <a:lstStyle/>
                    <a:p>
                      <a:pPr algn="l" rtl="0" fontAlgn="ctr"/>
                      <a:r>
                        <a:rPr lang="it-IT" sz="1000" b="1" u="none" strike="noStrike" noProof="0">
                          <a:solidFill>
                            <a:srgbClr val="000000"/>
                          </a:solidFill>
                          <a:effectLst/>
                        </a:rPr>
                        <a:t>SARRA Alberto</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674096777"/>
                  </a:ext>
                </a:extLst>
              </a:tr>
              <a:tr h="180756">
                <a:tc vMerge="1">
                  <a:txBody>
                    <a:bodyPr/>
                    <a:lstStyle/>
                    <a:p>
                      <a:endParaRPr lang="it-IT"/>
                    </a:p>
                  </a:txBody>
                  <a:tcPr/>
                </a:tc>
                <a:tc rowSpan="3">
                  <a:txBody>
                    <a:bodyPr/>
                    <a:lstStyle/>
                    <a:p>
                      <a:pPr algn="ctr" rtl="0"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052" marR="7052" marT="7052" marB="0" anchor="ctr"/>
                </a:tc>
                <a:tc>
                  <a:txBody>
                    <a:bodyPr/>
                    <a:lstStyle/>
                    <a:p>
                      <a:pPr algn="l" rtl="0" fontAlgn="ctr"/>
                      <a:r>
                        <a:rPr lang="it-IT" sz="1000" b="1" u="none" strike="noStrike" noProof="0">
                          <a:solidFill>
                            <a:srgbClr val="000000"/>
                          </a:solidFill>
                          <a:effectLst/>
                        </a:rPr>
                        <a:t>DIMA Giovanni</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535884026"/>
                  </a:ext>
                </a:extLst>
              </a:tr>
              <a:tr h="180756">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MORELLI Francesco</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1190802022"/>
                  </a:ext>
                </a:extLst>
              </a:tr>
              <a:tr h="180756">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SENATORE Pasquale</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567738443"/>
                  </a:ext>
                </a:extLst>
              </a:tr>
              <a:tr h="180756">
                <a:tc rowSpan="6">
                  <a:txBody>
                    <a:bodyPr/>
                    <a:lstStyle/>
                    <a:p>
                      <a:pPr algn="ctr" rtl="0" fontAlgn="ctr"/>
                      <a:r>
                        <a:rPr lang="it-IT" sz="1000" b="1" u="none" strike="noStrike" noProof="0">
                          <a:solidFill>
                            <a:srgbClr val="000000"/>
                          </a:solidFill>
                          <a:effectLst/>
                        </a:rPr>
                        <a:t>U.D.C.</a:t>
                      </a:r>
                      <a:endParaRPr lang="it-IT" sz="1000" b="1" i="0" u="none" strike="noStrike" noProof="0">
                        <a:solidFill>
                          <a:srgbClr val="000000"/>
                        </a:solidFill>
                        <a:effectLst/>
                        <a:latin typeface="Aptos" panose="020B0004020202020204" pitchFamily="34" charset="0"/>
                      </a:endParaRPr>
                    </a:p>
                  </a:txBody>
                  <a:tcPr marL="7052" marR="7052" marT="7052"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052" marR="7052" marT="7052" marB="0" anchor="ctr"/>
                </a:tc>
                <a:tc>
                  <a:txBody>
                    <a:bodyPr/>
                    <a:lstStyle/>
                    <a:p>
                      <a:pPr algn="l" rtl="0" fontAlgn="ctr"/>
                      <a:r>
                        <a:rPr lang="it-IT" sz="1000" b="1" u="none" strike="noStrike" noProof="0">
                          <a:solidFill>
                            <a:srgbClr val="000000"/>
                          </a:solidFill>
                          <a:effectLst/>
                        </a:rPr>
                        <a:t>NUCERA Giovanni</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1288452353"/>
                  </a:ext>
                </a:extLst>
              </a:tr>
              <a:tr h="180756">
                <a:tc vMerge="1">
                  <a:txBody>
                    <a:bodyPr/>
                    <a:lstStyle/>
                    <a:p>
                      <a:endParaRPr lang="it-IT"/>
                    </a:p>
                  </a:txBody>
                  <a:tcPr/>
                </a:tc>
                <a:tc rowSpan="5">
                  <a:txBody>
                    <a:bodyPr/>
                    <a:lstStyle/>
                    <a:p>
                      <a:pPr algn="ctr" rtl="0"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052" marR="7052" marT="7052" marB="0" anchor="ctr"/>
                </a:tc>
                <a:tc>
                  <a:txBody>
                    <a:bodyPr/>
                    <a:lstStyle/>
                    <a:p>
                      <a:pPr algn="l" rtl="0" fontAlgn="ctr"/>
                      <a:r>
                        <a:rPr lang="it-IT" sz="1000" b="1" u="none" strike="noStrike" noProof="0">
                          <a:solidFill>
                            <a:srgbClr val="000000"/>
                          </a:solidFill>
                          <a:effectLst/>
                        </a:rPr>
                        <a:t>GALLO Dionisio</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1832507450"/>
                  </a:ext>
                </a:extLst>
              </a:tr>
              <a:tr h="180756">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OCCHIUTO Roberto</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3007310001"/>
                  </a:ext>
                </a:extLst>
              </a:tr>
              <a:tr h="308791">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STILLITANI Francescantonio</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1052190503"/>
                  </a:ext>
                </a:extLst>
              </a:tr>
              <a:tr h="180756">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TALARICO Francesco</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2595612903"/>
                  </a:ext>
                </a:extLst>
              </a:tr>
              <a:tr h="180756">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TREMATERRA Michele</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1982224624"/>
                  </a:ext>
                </a:extLst>
              </a:tr>
              <a:tr h="180756">
                <a:tc rowSpan="2">
                  <a:txBody>
                    <a:bodyPr/>
                    <a:lstStyle/>
                    <a:p>
                      <a:pPr algn="ctr" rtl="0" fontAlgn="ctr"/>
                      <a:r>
                        <a:rPr lang="it-IT" sz="1000" b="1" u="none" strike="noStrike" noProof="0">
                          <a:solidFill>
                            <a:srgbClr val="000000"/>
                          </a:solidFill>
                          <a:effectLst/>
                        </a:rPr>
                        <a:t>NUOVO PSI</a:t>
                      </a:r>
                      <a:endParaRPr lang="it-IT" sz="1000" b="1" i="0" u="none" strike="noStrike" noProof="0">
                        <a:solidFill>
                          <a:srgbClr val="000000"/>
                        </a:solidFill>
                        <a:effectLst/>
                        <a:latin typeface="Aptos" panose="020B0004020202020204" pitchFamily="34" charset="0"/>
                      </a:endParaRPr>
                    </a:p>
                  </a:txBody>
                  <a:tcPr marL="7052" marR="7052" marT="7052"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052" marR="7052" marT="7052" marB="0" anchor="ctr"/>
                </a:tc>
                <a:tc>
                  <a:txBody>
                    <a:bodyPr/>
                    <a:lstStyle/>
                    <a:p>
                      <a:pPr algn="l" rtl="0" fontAlgn="ctr"/>
                      <a:r>
                        <a:rPr lang="it-IT" sz="1000" b="1" u="none" strike="noStrike" noProof="0">
                          <a:solidFill>
                            <a:srgbClr val="000000"/>
                          </a:solidFill>
                          <a:effectLst/>
                        </a:rPr>
                        <a:t>RACCO Luciano</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14768451"/>
                  </a:ext>
                </a:extLst>
              </a:tr>
              <a:tr h="180756">
                <a:tc vMerge="1">
                  <a:txBody>
                    <a:bodyPr/>
                    <a:lstStyle/>
                    <a:p>
                      <a:endParaRPr lang="it-IT"/>
                    </a:p>
                  </a:txBody>
                  <a:tcPr/>
                </a:tc>
                <a:tc>
                  <a:txBody>
                    <a:bodyPr/>
                    <a:lstStyle/>
                    <a:p>
                      <a:pPr algn="ctr" rtl="0"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052" marR="7052" marT="7052" marB="0" anchor="ctr"/>
                </a:tc>
                <a:tc>
                  <a:txBody>
                    <a:bodyPr/>
                    <a:lstStyle/>
                    <a:p>
                      <a:pPr algn="l" rtl="0" fontAlgn="ctr"/>
                      <a:r>
                        <a:rPr lang="it-IT" sz="1000" b="1" u="none" strike="noStrike" noProof="0">
                          <a:solidFill>
                            <a:srgbClr val="000000"/>
                          </a:solidFill>
                          <a:effectLst/>
                        </a:rPr>
                        <a:t>CHIEFFALLO Leopoldo</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2583950206"/>
                  </a:ext>
                </a:extLst>
              </a:tr>
              <a:tr h="180756">
                <a:tc rowSpan="7">
                  <a:txBody>
                    <a:bodyPr/>
                    <a:lstStyle/>
                    <a:p>
                      <a:pPr algn="ctr" rtl="0" fontAlgn="ctr"/>
                      <a:r>
                        <a:rPr lang="it-IT" sz="1000" b="1" u="none" strike="noStrike" noProof="0">
                          <a:solidFill>
                            <a:srgbClr val="000000"/>
                          </a:solidFill>
                          <a:effectLst/>
                        </a:rPr>
                        <a:t>MISTO</a:t>
                      </a:r>
                      <a:endParaRPr lang="it-IT" sz="1000" b="1" i="0" u="none" strike="noStrike" noProof="0">
                        <a:solidFill>
                          <a:srgbClr val="000000"/>
                        </a:solidFill>
                        <a:effectLst/>
                        <a:latin typeface="Aptos" panose="020B0004020202020204" pitchFamily="34" charset="0"/>
                      </a:endParaRPr>
                    </a:p>
                  </a:txBody>
                  <a:tcPr marL="7052" marR="7052" marT="7052"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052" marR="7052" marT="7052" marB="0" anchor="ctr"/>
                </a:tc>
                <a:tc>
                  <a:txBody>
                    <a:bodyPr/>
                    <a:lstStyle/>
                    <a:p>
                      <a:pPr algn="l" rtl="0" fontAlgn="ctr"/>
                      <a:r>
                        <a:rPr lang="it-IT" sz="1000" b="1" u="none" strike="noStrike" noProof="0">
                          <a:solidFill>
                            <a:srgbClr val="000000"/>
                          </a:solidFill>
                          <a:effectLst/>
                        </a:rPr>
                        <a:t> </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789620761"/>
                  </a:ext>
                </a:extLst>
              </a:tr>
              <a:tr h="180756">
                <a:tc vMerge="1">
                  <a:txBody>
                    <a:bodyPr/>
                    <a:lstStyle/>
                    <a:p>
                      <a:endParaRPr lang="it-IT"/>
                    </a:p>
                  </a:txBody>
                  <a:tcPr/>
                </a:tc>
                <a:tc rowSpan="6">
                  <a:txBody>
                    <a:bodyPr/>
                    <a:lstStyle/>
                    <a:p>
                      <a:pPr algn="ctr" rtl="0"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052" marR="7052" marT="7052" marB="0" anchor="ctr"/>
                </a:tc>
                <a:tc>
                  <a:txBody>
                    <a:bodyPr/>
                    <a:lstStyle/>
                    <a:p>
                      <a:pPr algn="l" rtl="0" fontAlgn="ctr"/>
                      <a:r>
                        <a:rPr lang="it-IT" sz="1000" b="1" u="none" strike="noStrike" noProof="0">
                          <a:solidFill>
                            <a:srgbClr val="000000"/>
                          </a:solidFill>
                          <a:effectLst/>
                        </a:rPr>
                        <a:t>ABRAMO Sergio</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2151553036"/>
                  </a:ext>
                </a:extLst>
              </a:tr>
              <a:tr h="180756">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CHIARELLA Egidio</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881349921"/>
                  </a:ext>
                </a:extLst>
              </a:tr>
              <a:tr h="180756">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FERAUDO Maurizio</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4016795355"/>
                  </a:ext>
                </a:extLst>
              </a:tr>
              <a:tr h="180756">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PRINCIPE Sandro</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3277000109"/>
                  </a:ext>
                </a:extLst>
              </a:tr>
              <a:tr h="180756">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STANCATO Sergio</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2875726782"/>
                  </a:ext>
                </a:extLst>
              </a:tr>
              <a:tr h="180756">
                <a:tc vMerge="1">
                  <a:txBody>
                    <a:bodyPr/>
                    <a:lstStyle/>
                    <a:p>
                      <a:endParaRPr lang="it-IT"/>
                    </a:p>
                  </a:txBody>
                  <a:tcPr/>
                </a:tc>
                <a:tc vMerge="1">
                  <a:txBody>
                    <a:bodyPr/>
                    <a:lstStyle/>
                    <a:p>
                      <a:endParaRPr lang="it-IT"/>
                    </a:p>
                  </a:txBody>
                  <a:tcPr/>
                </a:tc>
                <a:tc>
                  <a:txBody>
                    <a:bodyPr/>
                    <a:lstStyle/>
                    <a:p>
                      <a:pPr algn="l" rtl="0" fontAlgn="ctr"/>
                      <a:r>
                        <a:rPr lang="it-IT" sz="1000" b="1" u="none" strike="noStrike" noProof="0">
                          <a:solidFill>
                            <a:srgbClr val="000000"/>
                          </a:solidFill>
                          <a:effectLst/>
                        </a:rPr>
                        <a:t>TRIPODI Michelangelo</a:t>
                      </a:r>
                      <a:endParaRPr lang="it-IT" sz="1000" b="1" i="0" u="none" strike="noStrike" noProof="0">
                        <a:solidFill>
                          <a:srgbClr val="000000"/>
                        </a:solidFill>
                        <a:effectLst/>
                        <a:latin typeface="Aptos" panose="020B0004020202020204" pitchFamily="34" charset="0"/>
                      </a:endParaRPr>
                    </a:p>
                  </a:txBody>
                  <a:tcPr marL="7052" marR="7052" marT="7052" marB="0" anchor="ctr"/>
                </a:tc>
                <a:extLst>
                  <a:ext uri="{0D108BD9-81ED-4DB2-BD59-A6C34878D82A}">
                    <a16:rowId xmlns:a16="http://schemas.microsoft.com/office/drawing/2014/main" val="771906783"/>
                  </a:ext>
                </a:extLst>
              </a:tr>
            </a:tbl>
          </a:graphicData>
        </a:graphic>
      </p:graphicFrame>
      <p:sp>
        <p:nvSpPr>
          <p:cNvPr id="3" name="Segnaposto numero diapositiva 2">
            <a:extLst>
              <a:ext uri="{FF2B5EF4-FFF2-40B4-BE49-F238E27FC236}">
                <a16:creationId xmlns:a16="http://schemas.microsoft.com/office/drawing/2014/main" id="{6A2D0915-03CB-B1F1-5136-A1C8F5B29738}"/>
              </a:ext>
            </a:extLst>
          </p:cNvPr>
          <p:cNvSpPr>
            <a:spLocks noGrp="1"/>
          </p:cNvSpPr>
          <p:nvPr>
            <p:ph type="sldNum" sz="quarter" idx="12"/>
          </p:nvPr>
        </p:nvSpPr>
        <p:spPr/>
        <p:txBody>
          <a:bodyPr/>
          <a:lstStyle/>
          <a:p>
            <a:fld id="{C0A75620-F3D8-4140-B583-EC592D52B7F3}" type="slidenum">
              <a:rPr lang="it-IT" noProof="0" smtClean="0"/>
              <a:pPr/>
              <a:t>16</a:t>
            </a:fld>
            <a:endParaRPr lang="it-IT" noProof="0"/>
          </a:p>
        </p:txBody>
      </p:sp>
      <p:sp>
        <p:nvSpPr>
          <p:cNvPr id="4" name="Rectangle 1">
            <a:extLst>
              <a:ext uri="{FF2B5EF4-FFF2-40B4-BE49-F238E27FC236}">
                <a16:creationId xmlns:a16="http://schemas.microsoft.com/office/drawing/2014/main" id="{45306E76-AC01-9CE6-923B-4B4863CD2DC6}"/>
              </a:ext>
            </a:extLst>
          </p:cNvPr>
          <p:cNvSpPr>
            <a:spLocks noGrp="1"/>
          </p:cNvSpPr>
          <p:nvPr>
            <p:ph type="title" idx="4294967295"/>
          </p:nvPr>
        </p:nvSpPr>
        <p:spPr>
          <a:xfrm>
            <a:off x="0" y="0"/>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kumimoji="0" lang="it-IT" sz="2800" b="1" i="0" u="none" strike="noStrike" kern="1200" cap="none" spc="0" normalizeH="0" baseline="0" noProof="0">
                <a:ln>
                  <a:noFill/>
                </a:ln>
                <a:solidFill>
                  <a:schemeClr val="bg1"/>
                </a:solidFill>
                <a:effectLst/>
                <a:uLnTx/>
                <a:uFillTx/>
                <a:latin typeface="+mn-lt"/>
                <a:ea typeface="+mn-ea"/>
                <a:cs typeface="+mn-cs"/>
              </a:rPr>
              <a:t>Composizione gruppi consiliari ad inizio legislatura</a:t>
            </a:r>
            <a:br>
              <a:rPr kumimoji="0" lang="it-IT" sz="2800" b="1" i="0" u="none" strike="noStrike" kern="1200" cap="none" spc="0" normalizeH="0" baseline="0" noProof="0">
                <a:ln>
                  <a:noFill/>
                </a:ln>
                <a:solidFill>
                  <a:schemeClr val="bg1"/>
                </a:solidFill>
                <a:effectLst/>
                <a:uLnTx/>
                <a:uFillTx/>
                <a:latin typeface="+mn-lt"/>
                <a:ea typeface="+mn-ea"/>
                <a:cs typeface="+mn-cs"/>
              </a:rPr>
            </a:br>
            <a:r>
              <a:rPr kumimoji="0" lang="it-IT" sz="1100" b="1" i="0" u="none" strike="noStrike" kern="1200" cap="none" spc="0" normalizeH="0" baseline="0" noProof="0">
                <a:ln>
                  <a:noFill/>
                </a:ln>
                <a:solidFill>
                  <a:schemeClr val="bg1"/>
                </a:solidFill>
                <a:effectLst/>
                <a:uLnTx/>
                <a:uFillTx/>
                <a:latin typeface="+mn-lt"/>
                <a:ea typeface="+mn-ea"/>
                <a:cs typeface="+mn-cs"/>
              </a:rPr>
              <a:t>(A seguito dichiarazioni di cui all’art. 27 Statuto, rese dai Consiglieri regionali, e delle determinazioni assunte dall’UP con Deliberazione n.8 del 08/06/2005 ai sensi dell’art.13 RI )</a:t>
            </a:r>
          </a:p>
        </p:txBody>
      </p:sp>
      <p:sp>
        <p:nvSpPr>
          <p:cNvPr id="2" name="Segnaposto piè di pagina 1">
            <a:extLst>
              <a:ext uri="{FF2B5EF4-FFF2-40B4-BE49-F238E27FC236}">
                <a16:creationId xmlns:a16="http://schemas.microsoft.com/office/drawing/2014/main" id="{AA375FCA-2E37-EBCE-51FB-B449FF236866}"/>
              </a:ext>
            </a:extLst>
          </p:cNvPr>
          <p:cNvSpPr>
            <a:spLocks noGrp="1"/>
          </p:cNvSpPr>
          <p:nvPr>
            <p:ph type="ftr" sz="quarter" idx="11"/>
          </p:nvPr>
        </p:nvSpPr>
        <p:spPr>
          <a:xfrm>
            <a:off x="109396" y="6407639"/>
            <a:ext cx="4114800" cy="365125"/>
          </a:xfrm>
        </p:spPr>
        <p:txBody>
          <a:bodyPr/>
          <a:lstStyle/>
          <a:p>
            <a:r>
              <a:rPr lang="it-IT" noProof="0"/>
              <a:t>Consiglio regionale della Calabria - VIII Legislatura </a:t>
            </a:r>
          </a:p>
        </p:txBody>
      </p:sp>
    </p:spTree>
    <p:extLst>
      <p:ext uri="{BB962C8B-B14F-4D97-AF65-F5344CB8AC3E}">
        <p14:creationId xmlns:p14="http://schemas.microsoft.com/office/powerpoint/2010/main" val="2029686772"/>
      </p:ext>
    </p:extLst>
  </p:cSld>
  <p:clrMapOvr>
    <a:masterClrMapping/>
  </p:clrMapOvr>
  <mc:AlternateContent xmlns:mc="http://schemas.openxmlformats.org/markup-compatibility/2006" xmlns:p14="http://schemas.microsoft.com/office/powerpoint/2010/main">
    <mc:Choice Requires="p14">
      <p:transition spd="slow" p14:dur="2000" advTm="23375"/>
    </mc:Choice>
    <mc:Fallback xmlns="">
      <p:transition spd="slow" advTm="2337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D2191-0215-4F83-B201-1CE834B39A0A}"/>
            </a:ext>
          </a:extLst>
        </p:cNvPr>
        <p:cNvGrpSpPr/>
        <p:nvPr/>
      </p:nvGrpSpPr>
      <p:grpSpPr>
        <a:xfrm>
          <a:off x="0" y="0"/>
          <a:ext cx="0" cy="0"/>
          <a:chOff x="0" y="0"/>
          <a:chExt cx="0" cy="0"/>
        </a:xfrm>
      </p:grpSpPr>
      <p:graphicFrame>
        <p:nvGraphicFramePr>
          <p:cNvPr id="4" name="Tabella 3" descr="VIII Legislatura - composizione Gruppi">
            <a:extLst>
              <a:ext uri="{FF2B5EF4-FFF2-40B4-BE49-F238E27FC236}">
                <a16:creationId xmlns:a16="http://schemas.microsoft.com/office/drawing/2014/main" id="{63A7F275-6C8B-6223-8D06-BCB489B69BF1}"/>
              </a:ext>
            </a:extLst>
          </p:cNvPr>
          <p:cNvGraphicFramePr>
            <a:graphicFrameLocks noGrp="1"/>
          </p:cNvGraphicFramePr>
          <p:nvPr>
            <p:extLst>
              <p:ext uri="{D42A27DB-BD31-4B8C-83A1-F6EECF244321}">
                <p14:modId xmlns:p14="http://schemas.microsoft.com/office/powerpoint/2010/main" val="1872819579"/>
              </p:ext>
            </p:extLst>
          </p:nvPr>
        </p:nvGraphicFramePr>
        <p:xfrm>
          <a:off x="676476" y="820380"/>
          <a:ext cx="10836000" cy="5535970"/>
        </p:xfrm>
        <a:graphic>
          <a:graphicData uri="http://schemas.openxmlformats.org/drawingml/2006/table">
            <a:tbl>
              <a:tblPr firstRow="1">
                <a:tableStyleId>{3C2FFA5D-87B4-456A-9821-1D502468CF0F}</a:tableStyleId>
              </a:tblPr>
              <a:tblGrid>
                <a:gridCol w="1116000">
                  <a:extLst>
                    <a:ext uri="{9D8B030D-6E8A-4147-A177-3AD203B41FA5}">
                      <a16:colId xmlns:a16="http://schemas.microsoft.com/office/drawing/2014/main" val="982581860"/>
                    </a:ext>
                  </a:extLst>
                </a:gridCol>
                <a:gridCol w="1800000">
                  <a:extLst>
                    <a:ext uri="{9D8B030D-6E8A-4147-A177-3AD203B41FA5}">
                      <a16:colId xmlns:a16="http://schemas.microsoft.com/office/drawing/2014/main" val="3556173973"/>
                    </a:ext>
                  </a:extLst>
                </a:gridCol>
                <a:gridCol w="7920000">
                  <a:extLst>
                    <a:ext uri="{9D8B030D-6E8A-4147-A177-3AD203B41FA5}">
                      <a16:colId xmlns:a16="http://schemas.microsoft.com/office/drawing/2014/main" val="3578880041"/>
                    </a:ext>
                  </a:extLst>
                </a:gridCol>
              </a:tblGrid>
              <a:tr h="387710">
                <a:tc>
                  <a:txBody>
                    <a:bodyPr/>
                    <a:lstStyle/>
                    <a:p>
                      <a:pPr algn="ctr" rtl="0" fontAlgn="ctr"/>
                      <a:r>
                        <a:rPr lang="it-IT" sz="1000" b="1" u="none" strike="noStrike" noProof="0">
                          <a:solidFill>
                            <a:schemeClr val="bg1"/>
                          </a:solidFill>
                          <a:effectLst/>
                        </a:rPr>
                        <a:t>DATA AGGIORNAMENTO</a:t>
                      </a:r>
                      <a:endParaRPr lang="it-IT" sz="1000" b="1" i="0" u="none" strike="noStrike" noProof="0">
                        <a:solidFill>
                          <a:schemeClr val="bg1"/>
                        </a:solidFill>
                        <a:effectLst/>
                        <a:latin typeface="Aptos" panose="020B0004020202020204" pitchFamily="34" charset="0"/>
                      </a:endParaRPr>
                    </a:p>
                  </a:txBody>
                  <a:tcPr marL="4400" marR="4400" marT="4400" marB="0" anchor="ctr"/>
                </a:tc>
                <a:tc>
                  <a:txBody>
                    <a:bodyPr/>
                    <a:lstStyle/>
                    <a:p>
                      <a:pPr algn="ctr" rtl="0" fontAlgn="ctr"/>
                      <a:r>
                        <a:rPr lang="it-IT" sz="1000" b="1" u="none" strike="noStrike" noProof="0">
                          <a:solidFill>
                            <a:schemeClr val="bg1"/>
                          </a:solidFill>
                          <a:effectLst/>
                        </a:rPr>
                        <a:t>GRUPPI INTERESSATI</a:t>
                      </a:r>
                      <a:endParaRPr lang="it-IT" sz="1000" b="1" i="0" u="none" strike="noStrike" noProof="0">
                        <a:solidFill>
                          <a:schemeClr val="bg1"/>
                        </a:solidFill>
                        <a:effectLst/>
                        <a:latin typeface="Aptos" panose="020B0004020202020204" pitchFamily="34" charset="0"/>
                      </a:endParaRPr>
                    </a:p>
                  </a:txBody>
                  <a:tcPr marL="4400" marR="4400" marT="4400" marB="0" anchor="ctr"/>
                </a:tc>
                <a:tc>
                  <a:txBody>
                    <a:bodyPr/>
                    <a:lstStyle/>
                    <a:p>
                      <a:pPr algn="ctr" rtl="0" fontAlgn="ctr"/>
                      <a:r>
                        <a:rPr lang="it-IT" sz="1000" b="1" u="none" strike="noStrike" noProof="0">
                          <a:solidFill>
                            <a:schemeClr val="bg1"/>
                          </a:solidFill>
                          <a:effectLst/>
                        </a:rPr>
                        <a:t>VARIAZIONI INTERVENUTE</a:t>
                      </a:r>
                      <a:endParaRPr lang="it-IT" sz="1000" b="1" i="0" u="none" strike="noStrike" noProof="0">
                        <a:solidFill>
                          <a:schemeClr val="bg1"/>
                        </a:solidFill>
                        <a:effectLst/>
                        <a:latin typeface="Aptos" panose="020B0004020202020204" pitchFamily="34" charset="0"/>
                      </a:endParaRPr>
                    </a:p>
                  </a:txBody>
                  <a:tcPr marL="4400" marR="4400" marT="4400" marB="0" anchor="ctr"/>
                </a:tc>
                <a:extLst>
                  <a:ext uri="{0D108BD9-81ED-4DB2-BD59-A6C34878D82A}">
                    <a16:rowId xmlns:a16="http://schemas.microsoft.com/office/drawing/2014/main" val="864487349"/>
                  </a:ext>
                </a:extLst>
              </a:tr>
              <a:tr h="196604">
                <a:tc>
                  <a:txBody>
                    <a:bodyPr/>
                    <a:lstStyle/>
                    <a:p>
                      <a:pPr algn="ctr" rtl="0" fontAlgn="ctr"/>
                      <a:r>
                        <a:rPr lang="it-IT" sz="1000" b="1" u="none" strike="noStrike" noProof="0">
                          <a:solidFill>
                            <a:schemeClr val="tx1"/>
                          </a:solidFill>
                          <a:effectLst/>
                        </a:rPr>
                        <a:t>30/06/2005</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ctr" rtl="0" fontAlgn="ctr"/>
                      <a:r>
                        <a:rPr lang="it-IT" sz="1000" b="1" u="none" strike="noStrike" noProof="0">
                          <a:solidFill>
                            <a:schemeClr val="tx1"/>
                          </a:solidFill>
                          <a:effectLst/>
                        </a:rPr>
                        <a:t>MISTO / POPOLARI UDEUR</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l" rtl="0" fontAlgn="ctr"/>
                      <a:r>
                        <a:rPr lang="it-IT" sz="1000" b="1" u="none" strike="noStrike" noProof="0">
                          <a:solidFill>
                            <a:schemeClr val="tx1"/>
                          </a:solidFill>
                          <a:effectLst/>
                        </a:rPr>
                        <a:t>Adesione</a:t>
                      </a:r>
                      <a:r>
                        <a:rPr lang="it-IT" sz="1000" b="0" u="none" strike="noStrike" noProof="0">
                          <a:solidFill>
                            <a:schemeClr val="tx1"/>
                          </a:solidFill>
                          <a:effectLst/>
                        </a:rPr>
                        <a:t> del Consigliere Sergio </a:t>
                      </a:r>
                      <a:r>
                        <a:rPr lang="it-IT" sz="1000" b="1" u="none" strike="noStrike" noProof="0">
                          <a:solidFill>
                            <a:schemeClr val="tx1"/>
                          </a:solidFill>
                          <a:effectLst/>
                        </a:rPr>
                        <a:t>Stancato</a:t>
                      </a:r>
                      <a:r>
                        <a:rPr lang="it-IT" sz="1000" b="0" u="none" strike="noStrike" noProof="0">
                          <a:solidFill>
                            <a:schemeClr val="tx1"/>
                          </a:solidFill>
                          <a:effectLst/>
                        </a:rPr>
                        <a:t> al Gruppo POPOLARI UDEUR</a:t>
                      </a:r>
                      <a:endParaRPr lang="it-IT" sz="1000" b="1" i="0" u="none" strike="noStrike" noProof="0">
                        <a:solidFill>
                          <a:schemeClr val="tx1"/>
                        </a:solidFill>
                        <a:effectLst/>
                        <a:latin typeface="Aptos" panose="020B0004020202020204" pitchFamily="34" charset="0"/>
                      </a:endParaRPr>
                    </a:p>
                  </a:txBody>
                  <a:tcPr marL="4400" marR="4400" marT="4400" marB="0" anchor="ctr"/>
                </a:tc>
                <a:extLst>
                  <a:ext uri="{0D108BD9-81ED-4DB2-BD59-A6C34878D82A}">
                    <a16:rowId xmlns:a16="http://schemas.microsoft.com/office/drawing/2014/main" val="2024781963"/>
                  </a:ext>
                </a:extLst>
              </a:tr>
              <a:tr h="196604">
                <a:tc>
                  <a:txBody>
                    <a:bodyPr/>
                    <a:lstStyle/>
                    <a:p>
                      <a:pPr algn="ctr" rtl="0" fontAlgn="ctr"/>
                      <a:r>
                        <a:rPr lang="it-IT" sz="1000" b="1" u="none" strike="noStrike" noProof="0">
                          <a:solidFill>
                            <a:schemeClr val="tx1"/>
                          </a:solidFill>
                          <a:effectLst/>
                        </a:rPr>
                        <a:t>04/08/2005</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ctr" rtl="0" fontAlgn="ctr"/>
                      <a:r>
                        <a:rPr lang="it-IT" sz="1000" b="1" u="none" strike="noStrike" noProof="0">
                          <a:solidFill>
                            <a:schemeClr val="tx1"/>
                          </a:solidFill>
                          <a:effectLst/>
                        </a:rPr>
                        <a:t>MISTO</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l" rtl="0" fontAlgn="ctr"/>
                      <a:r>
                        <a:rPr lang="it-IT" sz="1000" b="1" u="none" strike="noStrike" noProof="0">
                          <a:solidFill>
                            <a:schemeClr val="tx1"/>
                          </a:solidFill>
                          <a:effectLst/>
                        </a:rPr>
                        <a:t>Elezione</a:t>
                      </a:r>
                      <a:r>
                        <a:rPr lang="it-IT" sz="1000" b="0" u="none" strike="noStrike" noProof="0">
                          <a:solidFill>
                            <a:schemeClr val="tx1"/>
                          </a:solidFill>
                          <a:effectLst/>
                        </a:rPr>
                        <a:t> del Consigliere Maurizio  </a:t>
                      </a:r>
                      <a:r>
                        <a:rPr lang="it-IT" sz="1000" b="1" u="none" strike="noStrike" noProof="0">
                          <a:solidFill>
                            <a:schemeClr val="tx1"/>
                          </a:solidFill>
                          <a:effectLst/>
                        </a:rPr>
                        <a:t>Feraudo</a:t>
                      </a:r>
                      <a:r>
                        <a:rPr lang="it-IT" sz="1000" b="0" u="none" strike="noStrike" noProof="0">
                          <a:solidFill>
                            <a:schemeClr val="tx1"/>
                          </a:solidFill>
                          <a:effectLst/>
                        </a:rPr>
                        <a:t> a Presidente Gruppo MISTO</a:t>
                      </a:r>
                      <a:endParaRPr lang="it-IT" sz="1000" b="1" i="0" u="none" strike="noStrike" noProof="0">
                        <a:solidFill>
                          <a:schemeClr val="tx1"/>
                        </a:solidFill>
                        <a:effectLst/>
                        <a:latin typeface="Aptos" panose="020B0004020202020204" pitchFamily="34" charset="0"/>
                      </a:endParaRPr>
                    </a:p>
                  </a:txBody>
                  <a:tcPr marL="4400" marR="4400" marT="4400" marB="0" anchor="ctr"/>
                </a:tc>
                <a:extLst>
                  <a:ext uri="{0D108BD9-81ED-4DB2-BD59-A6C34878D82A}">
                    <a16:rowId xmlns:a16="http://schemas.microsoft.com/office/drawing/2014/main" val="2163357708"/>
                  </a:ext>
                </a:extLst>
              </a:tr>
              <a:tr h="196604">
                <a:tc>
                  <a:txBody>
                    <a:bodyPr/>
                    <a:lstStyle/>
                    <a:p>
                      <a:pPr algn="ctr" rtl="0" fontAlgn="ctr"/>
                      <a:r>
                        <a:rPr lang="it-IT" sz="1000" b="1" u="none" strike="noStrike" noProof="0">
                          <a:solidFill>
                            <a:schemeClr val="tx1"/>
                          </a:solidFill>
                          <a:effectLst/>
                        </a:rPr>
                        <a:t>17/11/2005</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ctr" rtl="0" fontAlgn="ctr"/>
                      <a:r>
                        <a:rPr lang="it-IT" sz="1000" b="1" u="none" strike="noStrike" noProof="0">
                          <a:solidFill>
                            <a:schemeClr val="tx1"/>
                          </a:solidFill>
                          <a:effectLst/>
                        </a:rPr>
                        <a:t>MARGHERITA</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l" rtl="0" fontAlgn="ctr"/>
                      <a:r>
                        <a:rPr lang="it-IT" sz="1000" b="1" u="none" strike="noStrike" noProof="0">
                          <a:solidFill>
                            <a:schemeClr val="tx1"/>
                          </a:solidFill>
                          <a:effectLst/>
                        </a:rPr>
                        <a:t>Surroga</a:t>
                      </a:r>
                      <a:r>
                        <a:rPr lang="it-IT" sz="1000" b="0" u="none" strike="noStrike" noProof="0">
                          <a:solidFill>
                            <a:schemeClr val="tx1"/>
                          </a:solidFill>
                          <a:effectLst/>
                        </a:rPr>
                        <a:t> del Consigliere Francesco </a:t>
                      </a:r>
                      <a:r>
                        <a:rPr lang="it-IT" sz="1000" b="1" u="none" strike="noStrike" noProof="0">
                          <a:solidFill>
                            <a:schemeClr val="tx1"/>
                          </a:solidFill>
                          <a:effectLst/>
                        </a:rPr>
                        <a:t>Fortugno</a:t>
                      </a:r>
                      <a:r>
                        <a:rPr lang="it-IT" sz="1000" b="0" u="none" strike="noStrike" noProof="0">
                          <a:solidFill>
                            <a:schemeClr val="tx1"/>
                          </a:solidFill>
                          <a:effectLst/>
                        </a:rPr>
                        <a:t> con  il Consigliere Domenico </a:t>
                      </a:r>
                      <a:r>
                        <a:rPr lang="it-IT" sz="1000" b="1" u="none" strike="noStrike" noProof="0">
                          <a:solidFill>
                            <a:schemeClr val="tx1"/>
                          </a:solidFill>
                          <a:effectLst/>
                        </a:rPr>
                        <a:t>Crea</a:t>
                      </a:r>
                      <a:r>
                        <a:rPr lang="it-IT" sz="1000" b="0" u="none" strike="noStrike" noProof="0">
                          <a:solidFill>
                            <a:schemeClr val="tx1"/>
                          </a:solidFill>
                          <a:effectLst/>
                        </a:rPr>
                        <a:t>  (DCR n. 45) che aderisce al Gruppo MARGHERITA</a:t>
                      </a:r>
                      <a:endParaRPr lang="it-IT" sz="1000" b="0" i="0" u="none" strike="noStrike" noProof="0">
                        <a:solidFill>
                          <a:schemeClr val="tx1"/>
                        </a:solidFill>
                        <a:effectLst/>
                        <a:latin typeface="Aptos" panose="020B0004020202020204" pitchFamily="34" charset="0"/>
                      </a:endParaRPr>
                    </a:p>
                  </a:txBody>
                  <a:tcPr marL="4400" marR="4400" marT="4400" marB="0" anchor="ctr"/>
                </a:tc>
                <a:extLst>
                  <a:ext uri="{0D108BD9-81ED-4DB2-BD59-A6C34878D82A}">
                    <a16:rowId xmlns:a16="http://schemas.microsoft.com/office/drawing/2014/main" val="2379096275"/>
                  </a:ext>
                </a:extLst>
              </a:tr>
              <a:tr h="387710">
                <a:tc>
                  <a:txBody>
                    <a:bodyPr/>
                    <a:lstStyle/>
                    <a:p>
                      <a:pPr algn="ctr" rtl="0" fontAlgn="ctr"/>
                      <a:r>
                        <a:rPr lang="it-IT" sz="1000" b="1" u="none" strike="noStrike" noProof="0">
                          <a:solidFill>
                            <a:schemeClr val="tx1"/>
                          </a:solidFill>
                          <a:effectLst/>
                        </a:rPr>
                        <a:t>16/12/2005</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ctr" rtl="0" fontAlgn="ctr"/>
                      <a:r>
                        <a:rPr lang="it-IT" sz="1000" b="1" u="none" strike="noStrike" noProof="0">
                          <a:solidFill>
                            <a:schemeClr val="tx1"/>
                          </a:solidFill>
                          <a:effectLst/>
                        </a:rPr>
                        <a:t>RIFONDAZIONE COMUNISTA /                                MISTO</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l" rtl="0" fontAlgn="ctr"/>
                      <a:r>
                        <a:rPr lang="it-IT" sz="1000" b="1" u="none" strike="noStrike" noProof="0">
                          <a:solidFill>
                            <a:schemeClr val="tx1"/>
                          </a:solidFill>
                          <a:effectLst/>
                        </a:rPr>
                        <a:t>Adesione</a:t>
                      </a:r>
                      <a:r>
                        <a:rPr lang="it-IT" sz="1000" b="0" u="none" strike="noStrike" noProof="0">
                          <a:solidFill>
                            <a:schemeClr val="tx1"/>
                          </a:solidFill>
                          <a:effectLst/>
                        </a:rPr>
                        <a:t> del Consigliere Egidio </a:t>
                      </a:r>
                      <a:r>
                        <a:rPr lang="it-IT" sz="1000" b="1" u="none" strike="noStrike" noProof="0">
                          <a:solidFill>
                            <a:schemeClr val="tx1"/>
                          </a:solidFill>
                          <a:effectLst/>
                        </a:rPr>
                        <a:t>Masella</a:t>
                      </a:r>
                      <a:r>
                        <a:rPr lang="it-IT" sz="1000" b="0" u="none" strike="noStrike" noProof="0">
                          <a:solidFill>
                            <a:schemeClr val="tx1"/>
                          </a:solidFill>
                          <a:effectLst/>
                        </a:rPr>
                        <a:t> al Gruppo MISTO</a:t>
                      </a:r>
                      <a:endParaRPr lang="it-IT" sz="1000" b="1" i="0" u="none" strike="noStrike" noProof="0">
                        <a:solidFill>
                          <a:schemeClr val="tx1"/>
                        </a:solidFill>
                        <a:effectLst/>
                        <a:latin typeface="Aptos" panose="020B0004020202020204" pitchFamily="34" charset="0"/>
                      </a:endParaRPr>
                    </a:p>
                  </a:txBody>
                  <a:tcPr marL="4400" marR="4400" marT="4400" marB="0" anchor="ctr"/>
                </a:tc>
                <a:extLst>
                  <a:ext uri="{0D108BD9-81ED-4DB2-BD59-A6C34878D82A}">
                    <a16:rowId xmlns:a16="http://schemas.microsoft.com/office/drawing/2014/main" val="150903111"/>
                  </a:ext>
                </a:extLst>
              </a:tr>
              <a:tr h="196604">
                <a:tc>
                  <a:txBody>
                    <a:bodyPr/>
                    <a:lstStyle/>
                    <a:p>
                      <a:pPr algn="ctr" rtl="0" fontAlgn="ctr"/>
                      <a:r>
                        <a:rPr lang="it-IT" sz="1000" b="1" u="none" strike="noStrike" noProof="0">
                          <a:solidFill>
                            <a:schemeClr val="tx1"/>
                          </a:solidFill>
                          <a:effectLst/>
                        </a:rPr>
                        <a:t>14/02/2006</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ctr" rtl="0" fontAlgn="ctr"/>
                      <a:r>
                        <a:rPr lang="it-IT" sz="1000" b="1" u="none" strike="noStrike" noProof="0">
                          <a:solidFill>
                            <a:schemeClr val="tx1"/>
                          </a:solidFill>
                          <a:effectLst/>
                        </a:rPr>
                        <a:t>MISTO</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l" rtl="0" fontAlgn="ctr"/>
                      <a:r>
                        <a:rPr lang="it-IT" sz="1000" b="1" u="none" strike="noStrike" noProof="0">
                          <a:solidFill>
                            <a:schemeClr val="tx1"/>
                          </a:solidFill>
                          <a:effectLst/>
                        </a:rPr>
                        <a:t>Sostituzione </a:t>
                      </a:r>
                      <a:r>
                        <a:rPr lang="it-IT" sz="1000" b="0" u="none" strike="noStrike" noProof="0">
                          <a:solidFill>
                            <a:schemeClr val="tx1"/>
                          </a:solidFill>
                          <a:effectLst/>
                        </a:rPr>
                        <a:t>del  Consigliere Egidio </a:t>
                      </a:r>
                      <a:r>
                        <a:rPr lang="it-IT" sz="1000" b="1" u="none" strike="noStrike" noProof="0">
                          <a:solidFill>
                            <a:schemeClr val="tx1"/>
                          </a:solidFill>
                          <a:effectLst/>
                        </a:rPr>
                        <a:t>Masella, </a:t>
                      </a:r>
                      <a:r>
                        <a:rPr lang="it-IT" sz="1000" b="0" u="none" strike="noStrike" noProof="0">
                          <a:solidFill>
                            <a:schemeClr val="tx1"/>
                          </a:solidFill>
                          <a:effectLst/>
                        </a:rPr>
                        <a:t>dichiarato ineleggibile,</a:t>
                      </a:r>
                      <a:r>
                        <a:rPr lang="it-IT" sz="1000" b="1" u="none" strike="noStrike" noProof="0">
                          <a:solidFill>
                            <a:schemeClr val="tx1"/>
                          </a:solidFill>
                          <a:effectLst/>
                        </a:rPr>
                        <a:t> </a:t>
                      </a:r>
                      <a:r>
                        <a:rPr lang="it-IT" sz="1000" b="0" u="none" strike="noStrike" noProof="0">
                          <a:solidFill>
                            <a:schemeClr val="tx1"/>
                          </a:solidFill>
                          <a:effectLst/>
                        </a:rPr>
                        <a:t> con il Consigliere Damiano </a:t>
                      </a:r>
                      <a:r>
                        <a:rPr lang="it-IT" sz="1000" b="1" u="none" strike="noStrike" noProof="0">
                          <a:solidFill>
                            <a:schemeClr val="tx1"/>
                          </a:solidFill>
                          <a:effectLst/>
                        </a:rPr>
                        <a:t>Guagliardi</a:t>
                      </a:r>
                      <a:r>
                        <a:rPr lang="it-IT" sz="1000" b="0" u="none" strike="noStrike" noProof="0">
                          <a:solidFill>
                            <a:schemeClr val="tx1"/>
                          </a:solidFill>
                          <a:effectLst/>
                        </a:rPr>
                        <a:t> </a:t>
                      </a:r>
                      <a:endParaRPr lang="it-IT" sz="1000" b="1" i="0" u="none" strike="noStrike" noProof="0">
                        <a:solidFill>
                          <a:schemeClr val="tx1"/>
                        </a:solidFill>
                        <a:effectLst/>
                        <a:latin typeface="Aptos" panose="020B0004020202020204" pitchFamily="34" charset="0"/>
                      </a:endParaRPr>
                    </a:p>
                  </a:txBody>
                  <a:tcPr marL="4400" marR="4400" marT="4400" marB="0" anchor="ctr"/>
                </a:tc>
                <a:extLst>
                  <a:ext uri="{0D108BD9-81ED-4DB2-BD59-A6C34878D82A}">
                    <a16:rowId xmlns:a16="http://schemas.microsoft.com/office/drawing/2014/main" val="3436712433"/>
                  </a:ext>
                </a:extLst>
              </a:tr>
              <a:tr h="196604">
                <a:tc>
                  <a:txBody>
                    <a:bodyPr/>
                    <a:lstStyle/>
                    <a:p>
                      <a:pPr algn="ctr" rtl="0" fontAlgn="ctr"/>
                      <a:r>
                        <a:rPr lang="it-IT" sz="1000" b="1" u="none" strike="noStrike" noProof="0">
                          <a:solidFill>
                            <a:schemeClr val="tx1"/>
                          </a:solidFill>
                          <a:effectLst/>
                        </a:rPr>
                        <a:t>23/02/2006</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ctr" rtl="0" fontAlgn="ctr"/>
                      <a:r>
                        <a:rPr lang="it-IT" sz="1000" b="1" u="none" strike="noStrike" noProof="0">
                          <a:solidFill>
                            <a:schemeClr val="tx1"/>
                          </a:solidFill>
                          <a:effectLst/>
                        </a:rPr>
                        <a:t>RIFONDAZIONE COMUNISTA</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l" rtl="0" fontAlgn="ctr"/>
                      <a:r>
                        <a:rPr lang="it-IT" sz="1000" b="1" u="none" strike="noStrike" noProof="0">
                          <a:solidFill>
                            <a:schemeClr val="tx1"/>
                          </a:solidFill>
                          <a:effectLst/>
                        </a:rPr>
                        <a:t>Elezione</a:t>
                      </a:r>
                      <a:r>
                        <a:rPr lang="it-IT" sz="1000" b="0" u="none" strike="noStrike" noProof="0">
                          <a:solidFill>
                            <a:schemeClr val="tx1"/>
                          </a:solidFill>
                          <a:effectLst/>
                        </a:rPr>
                        <a:t> Consigliere Damiano </a:t>
                      </a:r>
                      <a:r>
                        <a:rPr lang="it-IT" sz="1000" b="1" u="none" strike="noStrike" noProof="0">
                          <a:solidFill>
                            <a:schemeClr val="tx1"/>
                          </a:solidFill>
                          <a:effectLst/>
                        </a:rPr>
                        <a:t>Guagliardi</a:t>
                      </a:r>
                      <a:r>
                        <a:rPr lang="it-IT" sz="1000" b="0" u="none" strike="noStrike" noProof="0">
                          <a:solidFill>
                            <a:schemeClr val="tx1"/>
                          </a:solidFill>
                          <a:effectLst/>
                        </a:rPr>
                        <a:t> a Presidente del Gruppo RIFONDAZIONE COMUNISTA</a:t>
                      </a:r>
                      <a:endParaRPr lang="it-IT" sz="1000" b="1" i="0" u="none" strike="noStrike" noProof="0">
                        <a:solidFill>
                          <a:schemeClr val="tx1"/>
                        </a:solidFill>
                        <a:effectLst/>
                        <a:latin typeface="Aptos" panose="020B0004020202020204" pitchFamily="34" charset="0"/>
                      </a:endParaRPr>
                    </a:p>
                  </a:txBody>
                  <a:tcPr marL="4400" marR="4400" marT="4400" marB="0" anchor="ctr"/>
                </a:tc>
                <a:extLst>
                  <a:ext uri="{0D108BD9-81ED-4DB2-BD59-A6C34878D82A}">
                    <a16:rowId xmlns:a16="http://schemas.microsoft.com/office/drawing/2014/main" val="260458519"/>
                  </a:ext>
                </a:extLst>
              </a:tr>
              <a:tr h="578804">
                <a:tc>
                  <a:txBody>
                    <a:bodyPr/>
                    <a:lstStyle/>
                    <a:p>
                      <a:pPr algn="ctr" rtl="0" fontAlgn="ctr"/>
                      <a:r>
                        <a:rPr lang="it-IT" sz="1000" b="1" u="none" strike="noStrike" noProof="0">
                          <a:solidFill>
                            <a:schemeClr val="tx1"/>
                          </a:solidFill>
                          <a:effectLst/>
                        </a:rPr>
                        <a:t>13/03/2006</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ctr" rtl="0" fontAlgn="ctr"/>
                      <a:r>
                        <a:rPr lang="it-IT" sz="1000" b="1" u="none" strike="noStrike" noProof="0">
                          <a:solidFill>
                            <a:schemeClr val="tx1"/>
                          </a:solidFill>
                          <a:effectLst/>
                        </a:rPr>
                        <a:t>MARGHERITA /                         PARTITO DEMOCRATICO  MERIDIONALE </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l" rtl="0" fontAlgn="ctr"/>
                      <a:r>
                        <a:rPr lang="it-IT" sz="1000" b="1" u="none" strike="noStrike" noProof="0">
                          <a:solidFill>
                            <a:schemeClr val="tx1"/>
                          </a:solidFill>
                          <a:effectLst/>
                        </a:rPr>
                        <a:t>Costituzione</a:t>
                      </a:r>
                      <a:r>
                        <a:rPr lang="it-IT" sz="1000" b="0" u="none" strike="noStrike" noProof="0">
                          <a:solidFill>
                            <a:schemeClr val="tx1"/>
                          </a:solidFill>
                          <a:effectLst/>
                        </a:rPr>
                        <a:t> da parte dei Consiglieri Agazio  </a:t>
                      </a:r>
                      <a:r>
                        <a:rPr lang="it-IT" sz="1000" b="1" u="none" strike="noStrike" noProof="0">
                          <a:solidFill>
                            <a:schemeClr val="tx1"/>
                          </a:solidFill>
                          <a:effectLst/>
                        </a:rPr>
                        <a:t>Loiero, </a:t>
                      </a:r>
                      <a:r>
                        <a:rPr lang="it-IT" sz="1000" b="0" u="none" strike="noStrike" noProof="0">
                          <a:solidFill>
                            <a:schemeClr val="tx1"/>
                          </a:solidFill>
                          <a:effectLst/>
                        </a:rPr>
                        <a:t>Pietro</a:t>
                      </a:r>
                      <a:r>
                        <a:rPr lang="it-IT" sz="1000" b="1" u="none" strike="noStrike" noProof="0">
                          <a:solidFill>
                            <a:schemeClr val="tx1"/>
                          </a:solidFill>
                          <a:effectLst/>
                        </a:rPr>
                        <a:t> Amato</a:t>
                      </a:r>
                      <a:r>
                        <a:rPr lang="it-IT" sz="1000" b="0" u="none" strike="noStrike" noProof="0">
                          <a:solidFill>
                            <a:schemeClr val="tx1"/>
                          </a:solidFill>
                          <a:effectLst/>
                        </a:rPr>
                        <a:t> e Mario </a:t>
                      </a:r>
                      <a:r>
                        <a:rPr lang="it-IT" sz="1000" b="1" u="none" strike="noStrike" noProof="0">
                          <a:solidFill>
                            <a:schemeClr val="tx1"/>
                          </a:solidFill>
                          <a:effectLst/>
                        </a:rPr>
                        <a:t>Pirillo</a:t>
                      </a:r>
                      <a:r>
                        <a:rPr lang="it-IT" sz="1000" b="0" u="none" strike="noStrike" noProof="0">
                          <a:solidFill>
                            <a:schemeClr val="tx1"/>
                          </a:solidFill>
                          <a:effectLst/>
                        </a:rPr>
                        <a:t> del Gruppo PARTITO DEMOCRATICO MERIDIONALE e nomina del Consigliere Pietro </a:t>
                      </a:r>
                      <a:r>
                        <a:rPr lang="it-IT" sz="1000" b="1" u="none" strike="noStrike" noProof="0">
                          <a:solidFill>
                            <a:schemeClr val="tx1"/>
                          </a:solidFill>
                          <a:effectLst/>
                        </a:rPr>
                        <a:t>Amato </a:t>
                      </a:r>
                      <a:r>
                        <a:rPr lang="it-IT" sz="1000" b="0" u="none" strike="noStrike" noProof="0">
                          <a:solidFill>
                            <a:schemeClr val="tx1"/>
                          </a:solidFill>
                          <a:effectLst/>
                        </a:rPr>
                        <a:t>a Presidente del Gruppo</a:t>
                      </a:r>
                      <a:endParaRPr lang="it-IT" sz="1000" b="1" i="0" u="none" strike="noStrike" noProof="0">
                        <a:solidFill>
                          <a:schemeClr val="tx1"/>
                        </a:solidFill>
                        <a:effectLst/>
                        <a:latin typeface="Aptos" panose="020B0004020202020204" pitchFamily="34" charset="0"/>
                      </a:endParaRPr>
                    </a:p>
                  </a:txBody>
                  <a:tcPr marL="4400" marR="4400" marT="4400" marB="0" anchor="ctr"/>
                </a:tc>
                <a:extLst>
                  <a:ext uri="{0D108BD9-81ED-4DB2-BD59-A6C34878D82A}">
                    <a16:rowId xmlns:a16="http://schemas.microsoft.com/office/drawing/2014/main" val="2771158799"/>
                  </a:ext>
                </a:extLst>
              </a:tr>
              <a:tr h="196604">
                <a:tc>
                  <a:txBody>
                    <a:bodyPr/>
                    <a:lstStyle/>
                    <a:p>
                      <a:pPr algn="ctr" rtl="0" fontAlgn="ctr"/>
                      <a:r>
                        <a:rPr lang="it-IT" sz="1000" b="1" u="none" strike="noStrike" noProof="0">
                          <a:solidFill>
                            <a:schemeClr val="tx1"/>
                          </a:solidFill>
                          <a:effectLst/>
                        </a:rPr>
                        <a:t>24/03/2006</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ctr" rtl="0" fontAlgn="ctr"/>
                      <a:r>
                        <a:rPr lang="it-IT" sz="1000" b="1" u="none" strike="noStrike" noProof="0">
                          <a:solidFill>
                            <a:schemeClr val="tx1"/>
                          </a:solidFill>
                          <a:effectLst/>
                        </a:rPr>
                        <a:t>MISTO</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l" rtl="0" fontAlgn="ctr"/>
                      <a:r>
                        <a:rPr lang="it-IT" sz="1000" b="1" u="none" strike="noStrike" noProof="0">
                          <a:solidFill>
                            <a:schemeClr val="tx1"/>
                          </a:solidFill>
                          <a:effectLst/>
                        </a:rPr>
                        <a:t>Riconoscimento</a:t>
                      </a:r>
                      <a:r>
                        <a:rPr lang="it-IT" sz="1000" b="0" u="none" strike="noStrike" noProof="0">
                          <a:solidFill>
                            <a:schemeClr val="tx1"/>
                          </a:solidFill>
                          <a:effectLst/>
                        </a:rPr>
                        <a:t> componente politica dei "Repubblicani Europei" in seno al Gruppo MISTO </a:t>
                      </a:r>
                      <a:r>
                        <a:rPr lang="it-IT" sz="1000" b="1" u="none" strike="noStrike" noProof="0">
                          <a:solidFill>
                            <a:schemeClr val="tx1"/>
                          </a:solidFill>
                          <a:effectLst/>
                        </a:rPr>
                        <a:t> </a:t>
                      </a:r>
                      <a:r>
                        <a:rPr lang="it-IT" sz="1000" b="0" u="none" strike="noStrike" noProof="0">
                          <a:solidFill>
                            <a:schemeClr val="tx1"/>
                          </a:solidFill>
                          <a:effectLst/>
                        </a:rPr>
                        <a:t>e</a:t>
                      </a:r>
                      <a:r>
                        <a:rPr lang="it-IT" sz="1000" b="1" u="none" strike="noStrike" noProof="0">
                          <a:solidFill>
                            <a:schemeClr val="tx1"/>
                          </a:solidFill>
                          <a:effectLst/>
                        </a:rPr>
                        <a:t> adesione </a:t>
                      </a:r>
                      <a:r>
                        <a:rPr lang="it-IT" sz="1000" b="0" u="none" strike="noStrike" noProof="0">
                          <a:solidFill>
                            <a:schemeClr val="tx1"/>
                          </a:solidFill>
                          <a:effectLst/>
                        </a:rPr>
                        <a:t>del Consigliere Egidio </a:t>
                      </a:r>
                      <a:r>
                        <a:rPr lang="it-IT" sz="1000" b="1" u="none" strike="noStrike" noProof="0">
                          <a:solidFill>
                            <a:schemeClr val="tx1"/>
                          </a:solidFill>
                          <a:effectLst/>
                        </a:rPr>
                        <a:t>Chiarella </a:t>
                      </a:r>
                      <a:endParaRPr lang="it-IT" sz="1000" b="1" i="0" u="none" strike="noStrike" noProof="0">
                        <a:solidFill>
                          <a:schemeClr val="tx1"/>
                        </a:solidFill>
                        <a:effectLst/>
                        <a:latin typeface="Aptos" panose="020B0004020202020204" pitchFamily="34" charset="0"/>
                      </a:endParaRPr>
                    </a:p>
                  </a:txBody>
                  <a:tcPr marL="4400" marR="4400" marT="4400" marB="0" anchor="ctr"/>
                </a:tc>
                <a:extLst>
                  <a:ext uri="{0D108BD9-81ED-4DB2-BD59-A6C34878D82A}">
                    <a16:rowId xmlns:a16="http://schemas.microsoft.com/office/drawing/2014/main" val="3901306209"/>
                  </a:ext>
                </a:extLst>
              </a:tr>
              <a:tr h="196604">
                <a:tc>
                  <a:txBody>
                    <a:bodyPr/>
                    <a:lstStyle/>
                    <a:p>
                      <a:pPr algn="ctr" rtl="0" fontAlgn="ctr"/>
                      <a:r>
                        <a:rPr lang="it-IT" sz="1000" b="1" u="none" strike="noStrike" noProof="0">
                          <a:solidFill>
                            <a:schemeClr val="tx1"/>
                          </a:solidFill>
                          <a:effectLst/>
                        </a:rPr>
                        <a:t>03/05/2006</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ctr" rtl="0" fontAlgn="ctr"/>
                      <a:r>
                        <a:rPr lang="it-IT" sz="1000" b="1" u="none" strike="noStrike" noProof="0">
                          <a:solidFill>
                            <a:schemeClr val="tx1"/>
                          </a:solidFill>
                          <a:effectLst/>
                        </a:rPr>
                        <a:t>MISTO /    ITALIA DEI VALORI </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l" rtl="0" fontAlgn="ctr"/>
                      <a:r>
                        <a:rPr lang="it-IT" sz="1000" b="1" u="none" strike="noStrike" noProof="0">
                          <a:solidFill>
                            <a:schemeClr val="tx1"/>
                          </a:solidFill>
                          <a:effectLst/>
                        </a:rPr>
                        <a:t>Costituzione</a:t>
                      </a:r>
                      <a:r>
                        <a:rPr lang="it-IT" sz="1000" b="0" u="none" strike="noStrike" noProof="0">
                          <a:solidFill>
                            <a:schemeClr val="tx1"/>
                          </a:solidFill>
                          <a:effectLst/>
                        </a:rPr>
                        <a:t> da parte del Consigliere Maurizio </a:t>
                      </a:r>
                      <a:r>
                        <a:rPr lang="it-IT" sz="1000" b="1" u="none" strike="noStrike" noProof="0">
                          <a:solidFill>
                            <a:schemeClr val="tx1"/>
                          </a:solidFill>
                          <a:effectLst/>
                        </a:rPr>
                        <a:t>Feraudo</a:t>
                      </a:r>
                      <a:r>
                        <a:rPr lang="it-IT" sz="1000" b="0" u="none" strike="noStrike" noProof="0">
                          <a:solidFill>
                            <a:schemeClr val="tx1"/>
                          </a:solidFill>
                          <a:effectLst/>
                        </a:rPr>
                        <a:t> del Gruppo  ITALIA DEI VALORI </a:t>
                      </a:r>
                      <a:endParaRPr lang="it-IT" sz="1000" b="1" i="0" u="none" strike="noStrike" noProof="0">
                        <a:solidFill>
                          <a:schemeClr val="tx1"/>
                        </a:solidFill>
                        <a:effectLst/>
                        <a:latin typeface="Aptos" panose="020B0004020202020204" pitchFamily="34" charset="0"/>
                      </a:endParaRPr>
                    </a:p>
                  </a:txBody>
                  <a:tcPr marL="4400" marR="4400" marT="4400" marB="0" anchor="ctr"/>
                </a:tc>
                <a:extLst>
                  <a:ext uri="{0D108BD9-81ED-4DB2-BD59-A6C34878D82A}">
                    <a16:rowId xmlns:a16="http://schemas.microsoft.com/office/drawing/2014/main" val="199367067"/>
                  </a:ext>
                </a:extLst>
              </a:tr>
              <a:tr h="196604">
                <a:tc>
                  <a:txBody>
                    <a:bodyPr/>
                    <a:lstStyle/>
                    <a:p>
                      <a:pPr algn="ctr" rtl="0" fontAlgn="ctr"/>
                      <a:r>
                        <a:rPr lang="it-IT" sz="1000" b="1" u="none" strike="noStrike" noProof="0">
                          <a:solidFill>
                            <a:schemeClr val="tx1"/>
                          </a:solidFill>
                          <a:effectLst/>
                        </a:rPr>
                        <a:t>17/05/2006</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ctr" rtl="0" fontAlgn="ctr"/>
                      <a:r>
                        <a:rPr lang="it-IT" sz="1000" b="1" u="none" strike="noStrike" noProof="0">
                          <a:solidFill>
                            <a:schemeClr val="tx1"/>
                          </a:solidFill>
                          <a:effectLst/>
                        </a:rPr>
                        <a:t>MISTO /  COMUNISTI ITALIANI </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l" rtl="0" fontAlgn="ctr"/>
                      <a:r>
                        <a:rPr lang="it-IT" sz="1000" b="1" u="none" strike="noStrike" noProof="0">
                          <a:solidFill>
                            <a:schemeClr val="tx1"/>
                          </a:solidFill>
                          <a:effectLst/>
                        </a:rPr>
                        <a:t>Costituzione</a:t>
                      </a:r>
                      <a:r>
                        <a:rPr lang="it-IT" sz="1000" b="0" u="none" strike="noStrike" noProof="0">
                          <a:solidFill>
                            <a:schemeClr val="tx1"/>
                          </a:solidFill>
                          <a:effectLst/>
                        </a:rPr>
                        <a:t> da parte del Consigliere Michelangelo </a:t>
                      </a:r>
                      <a:r>
                        <a:rPr lang="it-IT" sz="1000" b="1" u="none" strike="noStrike" noProof="0">
                          <a:solidFill>
                            <a:schemeClr val="tx1"/>
                          </a:solidFill>
                          <a:effectLst/>
                        </a:rPr>
                        <a:t>Tripodi</a:t>
                      </a:r>
                      <a:r>
                        <a:rPr lang="it-IT" sz="1000" b="0" u="none" strike="noStrike" noProof="0">
                          <a:solidFill>
                            <a:schemeClr val="tx1"/>
                          </a:solidFill>
                          <a:effectLst/>
                        </a:rPr>
                        <a:t> del Gruppo consiliare COMUNISTI ITALIANI</a:t>
                      </a:r>
                      <a:endParaRPr lang="it-IT" sz="1000" b="1" i="0" u="none" strike="noStrike" noProof="0">
                        <a:solidFill>
                          <a:schemeClr val="tx1"/>
                        </a:solidFill>
                        <a:effectLst/>
                        <a:latin typeface="Aptos" panose="020B0004020202020204" pitchFamily="34" charset="0"/>
                      </a:endParaRPr>
                    </a:p>
                  </a:txBody>
                  <a:tcPr marL="4400" marR="4400" marT="4400" marB="0" anchor="ctr"/>
                </a:tc>
                <a:extLst>
                  <a:ext uri="{0D108BD9-81ED-4DB2-BD59-A6C34878D82A}">
                    <a16:rowId xmlns:a16="http://schemas.microsoft.com/office/drawing/2014/main" val="3283227127"/>
                  </a:ext>
                </a:extLst>
              </a:tr>
              <a:tr h="196604">
                <a:tc>
                  <a:txBody>
                    <a:bodyPr/>
                    <a:lstStyle/>
                    <a:p>
                      <a:pPr algn="ctr" rtl="0" fontAlgn="ctr"/>
                      <a:r>
                        <a:rPr lang="it-IT" sz="1000" b="1" u="none" strike="noStrike" noProof="0">
                          <a:solidFill>
                            <a:schemeClr val="tx1"/>
                          </a:solidFill>
                          <a:effectLst/>
                        </a:rPr>
                        <a:t>05/06/2006</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ctr" rtl="0" fontAlgn="ctr"/>
                      <a:r>
                        <a:rPr lang="it-IT" sz="1000" b="1" u="none" strike="noStrike" noProof="0">
                          <a:solidFill>
                            <a:schemeClr val="tx1"/>
                          </a:solidFill>
                          <a:effectLst/>
                        </a:rPr>
                        <a:t>POPOLARI-UDEUR</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l" rtl="0" fontAlgn="ctr"/>
                      <a:r>
                        <a:rPr lang="it-IT" sz="1000" b="1" u="none" strike="noStrike" noProof="0">
                          <a:solidFill>
                            <a:schemeClr val="tx1"/>
                          </a:solidFill>
                          <a:effectLst/>
                        </a:rPr>
                        <a:t>Designazione</a:t>
                      </a:r>
                      <a:r>
                        <a:rPr lang="it-IT" sz="1000" b="0" u="none" strike="noStrike" noProof="0">
                          <a:solidFill>
                            <a:schemeClr val="tx1"/>
                          </a:solidFill>
                          <a:effectLst/>
                        </a:rPr>
                        <a:t> del Consigliere Domenico </a:t>
                      </a:r>
                      <a:r>
                        <a:rPr lang="it-IT" sz="1000" b="1" u="none" strike="noStrike" noProof="0">
                          <a:solidFill>
                            <a:schemeClr val="tx1"/>
                          </a:solidFill>
                          <a:effectLst/>
                        </a:rPr>
                        <a:t>Tallini</a:t>
                      </a:r>
                      <a:r>
                        <a:rPr lang="it-IT" sz="1000" b="0" u="none" strike="noStrike" noProof="0">
                          <a:solidFill>
                            <a:schemeClr val="tx1"/>
                          </a:solidFill>
                          <a:effectLst/>
                        </a:rPr>
                        <a:t> a Presidente del Gruppo POPOLARI-UDEUR</a:t>
                      </a:r>
                      <a:endParaRPr lang="it-IT" sz="1000" b="1" i="0" u="none" strike="noStrike" noProof="0">
                        <a:solidFill>
                          <a:schemeClr val="tx1"/>
                        </a:solidFill>
                        <a:effectLst/>
                        <a:latin typeface="Aptos" panose="020B0004020202020204" pitchFamily="34" charset="0"/>
                      </a:endParaRPr>
                    </a:p>
                  </a:txBody>
                  <a:tcPr marL="4400" marR="4400" marT="4400" marB="0" anchor="ctr"/>
                </a:tc>
                <a:extLst>
                  <a:ext uri="{0D108BD9-81ED-4DB2-BD59-A6C34878D82A}">
                    <a16:rowId xmlns:a16="http://schemas.microsoft.com/office/drawing/2014/main" val="4213088043"/>
                  </a:ext>
                </a:extLst>
              </a:tr>
              <a:tr h="196604">
                <a:tc>
                  <a:txBody>
                    <a:bodyPr/>
                    <a:lstStyle/>
                    <a:p>
                      <a:pPr algn="ctr" rtl="0" fontAlgn="ctr"/>
                      <a:r>
                        <a:rPr lang="it-IT" sz="1000" b="1" u="none" strike="noStrike" noProof="0">
                          <a:solidFill>
                            <a:schemeClr val="tx1"/>
                          </a:solidFill>
                          <a:effectLst/>
                        </a:rPr>
                        <a:t>03/07/2006</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ctr" rtl="0" fontAlgn="ctr"/>
                      <a:r>
                        <a:rPr lang="it-IT" sz="1000" b="1" u="none" strike="noStrike" noProof="0">
                          <a:solidFill>
                            <a:schemeClr val="tx1"/>
                          </a:solidFill>
                          <a:effectLst/>
                        </a:rPr>
                        <a:t>MARGHERITA  /  MISTO</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l" rtl="0" fontAlgn="ctr"/>
                      <a:r>
                        <a:rPr lang="it-IT" sz="1000" b="1" u="none" strike="noStrike" noProof="0">
                          <a:solidFill>
                            <a:schemeClr val="tx1"/>
                          </a:solidFill>
                          <a:effectLst/>
                        </a:rPr>
                        <a:t>Adesione</a:t>
                      </a:r>
                      <a:r>
                        <a:rPr lang="it-IT" sz="1000" b="0" u="none" strike="noStrike" noProof="0">
                          <a:solidFill>
                            <a:schemeClr val="tx1"/>
                          </a:solidFill>
                          <a:effectLst/>
                        </a:rPr>
                        <a:t> del Consigliere Domenico </a:t>
                      </a:r>
                      <a:r>
                        <a:rPr lang="it-IT" sz="1000" b="1" u="none" strike="noStrike" noProof="0">
                          <a:solidFill>
                            <a:schemeClr val="tx1"/>
                          </a:solidFill>
                          <a:effectLst/>
                        </a:rPr>
                        <a:t>Crea</a:t>
                      </a:r>
                      <a:r>
                        <a:rPr lang="it-IT" sz="1000" b="0" u="none" strike="noStrike" noProof="0">
                          <a:solidFill>
                            <a:schemeClr val="tx1"/>
                          </a:solidFill>
                          <a:effectLst/>
                        </a:rPr>
                        <a:t> al Gruppo MISTO</a:t>
                      </a:r>
                      <a:endParaRPr lang="it-IT" sz="1000" b="1" i="0" u="none" strike="noStrike" noProof="0">
                        <a:solidFill>
                          <a:schemeClr val="tx1"/>
                        </a:solidFill>
                        <a:effectLst/>
                        <a:latin typeface="Aptos" panose="020B0004020202020204" pitchFamily="34" charset="0"/>
                      </a:endParaRPr>
                    </a:p>
                  </a:txBody>
                  <a:tcPr marL="4400" marR="4400" marT="4400" marB="0" anchor="ctr"/>
                </a:tc>
                <a:extLst>
                  <a:ext uri="{0D108BD9-81ED-4DB2-BD59-A6C34878D82A}">
                    <a16:rowId xmlns:a16="http://schemas.microsoft.com/office/drawing/2014/main" val="1817229728"/>
                  </a:ext>
                </a:extLst>
              </a:tr>
              <a:tr h="387710">
                <a:tc>
                  <a:txBody>
                    <a:bodyPr/>
                    <a:lstStyle/>
                    <a:p>
                      <a:pPr algn="ctr" rtl="0" fontAlgn="ctr"/>
                      <a:r>
                        <a:rPr lang="it-IT" sz="1000" b="1" u="none" strike="noStrike" noProof="0">
                          <a:solidFill>
                            <a:schemeClr val="tx1"/>
                          </a:solidFill>
                          <a:effectLst/>
                        </a:rPr>
                        <a:t>21/09/2006</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ctr" rtl="0" fontAlgn="ctr"/>
                      <a:r>
                        <a:rPr lang="it-IT" sz="1000" b="1" u="none" strike="noStrike" noProof="0">
                          <a:solidFill>
                            <a:schemeClr val="tx1"/>
                          </a:solidFill>
                          <a:effectLst/>
                        </a:rPr>
                        <a:t>FORZA ITALIA  /                       POPOLARI UDEUR</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l" rtl="0" fontAlgn="ctr"/>
                      <a:r>
                        <a:rPr lang="it-IT" sz="1000" b="1" u="none" strike="noStrike" noProof="0">
                          <a:solidFill>
                            <a:schemeClr val="tx1"/>
                          </a:solidFill>
                          <a:effectLst/>
                        </a:rPr>
                        <a:t>Surroga </a:t>
                      </a:r>
                      <a:r>
                        <a:rPr lang="it-IT" sz="1000" b="0" u="none" strike="noStrike" noProof="0">
                          <a:solidFill>
                            <a:schemeClr val="tx1"/>
                          </a:solidFill>
                          <a:effectLst/>
                        </a:rPr>
                        <a:t>dei Consiglieri Luigi </a:t>
                      </a:r>
                      <a:r>
                        <a:rPr lang="it-IT" sz="1000" b="1" u="none" strike="noStrike" noProof="0">
                          <a:solidFill>
                            <a:schemeClr val="tx1"/>
                          </a:solidFill>
                          <a:effectLst/>
                        </a:rPr>
                        <a:t>Fedele</a:t>
                      </a:r>
                      <a:r>
                        <a:rPr lang="it-IT" sz="1000" b="0" u="none" strike="noStrike" noProof="0">
                          <a:solidFill>
                            <a:schemeClr val="tx1"/>
                          </a:solidFill>
                          <a:effectLst/>
                        </a:rPr>
                        <a:t> e Giuseppe </a:t>
                      </a:r>
                      <a:r>
                        <a:rPr lang="it-IT" sz="1000" b="1" u="none" strike="noStrike" noProof="0">
                          <a:solidFill>
                            <a:schemeClr val="tx1"/>
                          </a:solidFill>
                          <a:effectLst/>
                        </a:rPr>
                        <a:t>Morrone</a:t>
                      </a:r>
                      <a:r>
                        <a:rPr lang="it-IT" sz="1000" b="0" u="none" strike="noStrike" noProof="0">
                          <a:solidFill>
                            <a:schemeClr val="tx1"/>
                          </a:solidFill>
                          <a:effectLst/>
                        </a:rPr>
                        <a:t> , dimissionari in quanto eletti al Parlamento Nazionale, rispettivamente con i Consiglieri Alessandro </a:t>
                      </a:r>
                      <a:r>
                        <a:rPr lang="it-IT" sz="1000" b="1" u="none" strike="noStrike" noProof="0">
                          <a:solidFill>
                            <a:schemeClr val="tx1"/>
                          </a:solidFill>
                          <a:effectLst/>
                        </a:rPr>
                        <a:t>Nicolò</a:t>
                      </a:r>
                      <a:r>
                        <a:rPr lang="it-IT" sz="1000" b="0" u="none" strike="noStrike" noProof="0">
                          <a:solidFill>
                            <a:schemeClr val="tx1"/>
                          </a:solidFill>
                          <a:effectLst/>
                        </a:rPr>
                        <a:t> e Giulio </a:t>
                      </a:r>
                      <a:r>
                        <a:rPr lang="it-IT" sz="1000" b="1" u="none" strike="noStrike" noProof="0">
                          <a:solidFill>
                            <a:schemeClr val="tx1"/>
                          </a:solidFill>
                          <a:effectLst/>
                        </a:rPr>
                        <a:t>Serra</a:t>
                      </a:r>
                      <a:r>
                        <a:rPr lang="it-IT" sz="1000" b="0" u="none" strike="noStrike" noProof="0">
                          <a:solidFill>
                            <a:schemeClr val="tx1"/>
                          </a:solidFill>
                          <a:effectLst/>
                        </a:rPr>
                        <a:t> (DCR nn.87 e 88)</a:t>
                      </a:r>
                      <a:endParaRPr lang="it-IT" sz="1000" b="1" i="0" u="none" strike="noStrike" noProof="0">
                        <a:solidFill>
                          <a:schemeClr val="tx1"/>
                        </a:solidFill>
                        <a:effectLst/>
                        <a:latin typeface="Aptos" panose="020B0004020202020204" pitchFamily="34" charset="0"/>
                      </a:endParaRPr>
                    </a:p>
                  </a:txBody>
                  <a:tcPr marL="4400" marR="4400" marT="4400" marB="0" anchor="ctr"/>
                </a:tc>
                <a:extLst>
                  <a:ext uri="{0D108BD9-81ED-4DB2-BD59-A6C34878D82A}">
                    <a16:rowId xmlns:a16="http://schemas.microsoft.com/office/drawing/2014/main" val="3109136783"/>
                  </a:ext>
                </a:extLst>
              </a:tr>
              <a:tr h="387710">
                <a:tc>
                  <a:txBody>
                    <a:bodyPr/>
                    <a:lstStyle/>
                    <a:p>
                      <a:pPr algn="ctr" rtl="0" fontAlgn="ctr"/>
                      <a:r>
                        <a:rPr lang="it-IT" sz="1000" b="1" u="none" strike="noStrike" noProof="0">
                          <a:solidFill>
                            <a:schemeClr val="tx1"/>
                          </a:solidFill>
                          <a:effectLst/>
                        </a:rPr>
                        <a:t>26/09/2006</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ctr" rtl="0" fontAlgn="ctr"/>
                      <a:r>
                        <a:rPr lang="it-IT" sz="1000" b="1" u="none" strike="noStrike" noProof="0">
                          <a:solidFill>
                            <a:schemeClr val="tx1"/>
                          </a:solidFill>
                          <a:effectLst/>
                        </a:rPr>
                        <a:t>FORZA ITALIA /                    POPOLARI UDEUR</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l" rtl="0" fontAlgn="ctr"/>
                      <a:r>
                        <a:rPr lang="it-IT" sz="1000" b="1" u="none" strike="noStrike" noProof="0">
                          <a:solidFill>
                            <a:schemeClr val="tx1"/>
                          </a:solidFill>
                          <a:effectLst/>
                        </a:rPr>
                        <a:t>Adesione</a:t>
                      </a:r>
                      <a:r>
                        <a:rPr lang="it-IT" sz="1000" b="0" u="none" strike="noStrike" noProof="0">
                          <a:solidFill>
                            <a:schemeClr val="tx1"/>
                          </a:solidFill>
                          <a:effectLst/>
                        </a:rPr>
                        <a:t> del Consigliere Alessandro </a:t>
                      </a:r>
                      <a:r>
                        <a:rPr lang="it-IT" sz="1000" b="1" u="none" strike="noStrike" noProof="0">
                          <a:solidFill>
                            <a:schemeClr val="tx1"/>
                          </a:solidFill>
                          <a:effectLst/>
                        </a:rPr>
                        <a:t>Nicolò</a:t>
                      </a:r>
                      <a:r>
                        <a:rPr lang="it-IT" sz="1000" b="0" u="none" strike="noStrike" noProof="0">
                          <a:solidFill>
                            <a:schemeClr val="tx1"/>
                          </a:solidFill>
                          <a:effectLst/>
                        </a:rPr>
                        <a:t>  al Gruppo  FORZA ITALIA e del Consigliere </a:t>
                      </a:r>
                      <a:r>
                        <a:rPr lang="it-IT" sz="1000" b="1" u="none" strike="noStrike" noProof="0">
                          <a:solidFill>
                            <a:schemeClr val="tx1"/>
                          </a:solidFill>
                          <a:effectLst/>
                        </a:rPr>
                        <a:t>Serra</a:t>
                      </a:r>
                      <a:r>
                        <a:rPr lang="it-IT" sz="1000" b="0" u="none" strike="noStrike" noProof="0">
                          <a:solidFill>
                            <a:schemeClr val="tx1"/>
                          </a:solidFill>
                          <a:effectLst/>
                        </a:rPr>
                        <a:t> al gruppo POPOLARI UDEUR</a:t>
                      </a:r>
                      <a:endParaRPr lang="it-IT" sz="1000" b="1" i="0" u="none" strike="noStrike" noProof="0">
                        <a:solidFill>
                          <a:schemeClr val="tx1"/>
                        </a:solidFill>
                        <a:effectLst/>
                        <a:latin typeface="Aptos" panose="020B0004020202020204" pitchFamily="34" charset="0"/>
                      </a:endParaRPr>
                    </a:p>
                  </a:txBody>
                  <a:tcPr marL="4400" marR="4400" marT="4400" marB="0" anchor="ctr"/>
                </a:tc>
                <a:extLst>
                  <a:ext uri="{0D108BD9-81ED-4DB2-BD59-A6C34878D82A}">
                    <a16:rowId xmlns:a16="http://schemas.microsoft.com/office/drawing/2014/main" val="3675750663"/>
                  </a:ext>
                </a:extLst>
              </a:tr>
              <a:tr h="387710">
                <a:tc>
                  <a:txBody>
                    <a:bodyPr/>
                    <a:lstStyle/>
                    <a:p>
                      <a:pPr algn="ctr" rtl="0" fontAlgn="ctr"/>
                      <a:r>
                        <a:rPr lang="it-IT" sz="1000" b="1" u="none" strike="noStrike" noProof="0">
                          <a:solidFill>
                            <a:schemeClr val="tx1"/>
                          </a:solidFill>
                          <a:effectLst/>
                        </a:rPr>
                        <a:t>07/12/2006</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ctr" rtl="0" fontAlgn="ctr"/>
                      <a:r>
                        <a:rPr lang="it-IT" sz="1000" b="1" u="none" strike="noStrike" noProof="0">
                          <a:solidFill>
                            <a:schemeClr val="tx1"/>
                          </a:solidFill>
                          <a:effectLst/>
                        </a:rPr>
                        <a:t>MISTO / DEMOCRAZIA CRISTIANA</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l" rtl="0" fontAlgn="ctr"/>
                      <a:r>
                        <a:rPr lang="it-IT" sz="1000" b="1" u="none" strike="noStrike" noProof="0">
                          <a:solidFill>
                            <a:schemeClr val="tx1"/>
                          </a:solidFill>
                          <a:effectLst/>
                        </a:rPr>
                        <a:t>Costituzione</a:t>
                      </a:r>
                      <a:r>
                        <a:rPr lang="it-IT" sz="1000" b="0" u="none" strike="noStrike" noProof="0">
                          <a:solidFill>
                            <a:schemeClr val="tx1"/>
                          </a:solidFill>
                          <a:effectLst/>
                        </a:rPr>
                        <a:t> da parte del Consigliere Domenico </a:t>
                      </a:r>
                      <a:r>
                        <a:rPr lang="it-IT" sz="1000" b="1" u="none" strike="noStrike" noProof="0">
                          <a:solidFill>
                            <a:schemeClr val="tx1"/>
                          </a:solidFill>
                          <a:effectLst/>
                        </a:rPr>
                        <a:t>Crea</a:t>
                      </a:r>
                      <a:r>
                        <a:rPr lang="it-IT" sz="1000" b="0" u="none" strike="noStrike" noProof="0">
                          <a:solidFill>
                            <a:schemeClr val="tx1"/>
                          </a:solidFill>
                          <a:effectLst/>
                        </a:rPr>
                        <a:t> del Gruppo  DEMOCRAZIA CRISTIANA - IND. - MPA</a:t>
                      </a:r>
                      <a:endParaRPr lang="it-IT" sz="1000" b="1" i="0" u="none" strike="noStrike" noProof="0">
                        <a:solidFill>
                          <a:schemeClr val="tx1"/>
                        </a:solidFill>
                        <a:effectLst/>
                        <a:latin typeface="Aptos" panose="020B0004020202020204" pitchFamily="34" charset="0"/>
                      </a:endParaRPr>
                    </a:p>
                  </a:txBody>
                  <a:tcPr marL="4400" marR="4400" marT="4400" marB="0" anchor="ctr"/>
                </a:tc>
                <a:extLst>
                  <a:ext uri="{0D108BD9-81ED-4DB2-BD59-A6C34878D82A}">
                    <a16:rowId xmlns:a16="http://schemas.microsoft.com/office/drawing/2014/main" val="752418679"/>
                  </a:ext>
                </a:extLst>
              </a:tr>
              <a:tr h="196604">
                <a:tc>
                  <a:txBody>
                    <a:bodyPr/>
                    <a:lstStyle/>
                    <a:p>
                      <a:pPr algn="ctr" rtl="0" fontAlgn="ctr"/>
                      <a:r>
                        <a:rPr lang="it-IT" sz="1000" b="1" u="none" strike="noStrike" noProof="0">
                          <a:solidFill>
                            <a:schemeClr val="tx1"/>
                          </a:solidFill>
                          <a:effectLst/>
                        </a:rPr>
                        <a:t>14/12/2006</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ctr" rtl="0" fontAlgn="ctr"/>
                      <a:r>
                        <a:rPr lang="it-IT" sz="1000" b="1" u="none" strike="noStrike" noProof="0">
                          <a:solidFill>
                            <a:schemeClr val="tx1"/>
                          </a:solidFill>
                          <a:effectLst/>
                        </a:rPr>
                        <a:t>MISTO</a:t>
                      </a:r>
                      <a:endParaRPr lang="it-IT" sz="1000" b="1" i="0" u="none" strike="noStrike" noProof="0">
                        <a:solidFill>
                          <a:schemeClr val="tx1"/>
                        </a:solidFill>
                        <a:effectLst/>
                        <a:latin typeface="Aptos" panose="020B0004020202020204" pitchFamily="34" charset="0"/>
                      </a:endParaRPr>
                    </a:p>
                  </a:txBody>
                  <a:tcPr marL="4400" marR="4400" marT="4400" marB="0" anchor="ctr"/>
                </a:tc>
                <a:tc>
                  <a:txBody>
                    <a:bodyPr/>
                    <a:lstStyle/>
                    <a:p>
                      <a:pPr algn="l" rtl="0" fontAlgn="ctr"/>
                      <a:r>
                        <a:rPr lang="it-IT" sz="1000" b="1" u="none" strike="noStrike" noProof="0">
                          <a:solidFill>
                            <a:schemeClr val="tx1"/>
                          </a:solidFill>
                          <a:effectLst/>
                        </a:rPr>
                        <a:t>Elezione</a:t>
                      </a:r>
                      <a:r>
                        <a:rPr lang="it-IT" sz="1000" b="0" u="none" strike="noStrike" noProof="0">
                          <a:solidFill>
                            <a:schemeClr val="tx1"/>
                          </a:solidFill>
                          <a:effectLst/>
                        </a:rPr>
                        <a:t> del Consigliere Egidio </a:t>
                      </a:r>
                      <a:r>
                        <a:rPr lang="it-IT" sz="1000" b="1" u="none" strike="noStrike" noProof="0">
                          <a:solidFill>
                            <a:schemeClr val="tx1"/>
                          </a:solidFill>
                          <a:effectLst/>
                        </a:rPr>
                        <a:t>Chiarella</a:t>
                      </a:r>
                      <a:r>
                        <a:rPr lang="it-IT" sz="1000" b="0" u="none" strike="noStrike" noProof="0">
                          <a:solidFill>
                            <a:schemeClr val="tx1"/>
                          </a:solidFill>
                          <a:effectLst/>
                        </a:rPr>
                        <a:t> a Presidente del Gruppo MISTO</a:t>
                      </a:r>
                      <a:endParaRPr lang="it-IT" sz="1000" b="1" i="0" u="none" strike="noStrike" noProof="0">
                        <a:solidFill>
                          <a:schemeClr val="tx1"/>
                        </a:solidFill>
                        <a:effectLst/>
                        <a:latin typeface="Aptos" panose="020B0004020202020204" pitchFamily="34" charset="0"/>
                      </a:endParaRPr>
                    </a:p>
                  </a:txBody>
                  <a:tcPr marL="4400" marR="4400" marT="4400" marB="0" anchor="ctr"/>
                </a:tc>
                <a:extLst>
                  <a:ext uri="{0D108BD9-81ED-4DB2-BD59-A6C34878D82A}">
                    <a16:rowId xmlns:a16="http://schemas.microsoft.com/office/drawing/2014/main" val="4192347114"/>
                  </a:ext>
                </a:extLst>
              </a:tr>
              <a:tr h="196604">
                <a:tc>
                  <a:txBody>
                    <a:bodyPr/>
                    <a:lstStyle/>
                    <a:p>
                      <a:pPr algn="ctr" rtl="0" fontAlgn="ctr"/>
                      <a:r>
                        <a:rPr lang="it-IT" sz="1000" b="1" u="none" strike="noStrike" noProof="0">
                          <a:solidFill>
                            <a:schemeClr val="tx1"/>
                          </a:solidFill>
                          <a:effectLst/>
                        </a:rPr>
                        <a:t>28/03/2007</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ctr" rtl="0" fontAlgn="ctr"/>
                      <a:r>
                        <a:rPr lang="it-IT" sz="1000" b="1" u="none" strike="noStrike" noProof="0">
                          <a:solidFill>
                            <a:schemeClr val="tx1"/>
                          </a:solidFill>
                          <a:effectLst/>
                        </a:rPr>
                        <a:t>MARGHERITA</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l" rtl="0" fontAlgn="ctr"/>
                      <a:r>
                        <a:rPr lang="it-IT" sz="1000" b="1" u="none" strike="noStrike" noProof="0">
                          <a:solidFill>
                            <a:schemeClr val="tx1"/>
                          </a:solidFill>
                          <a:effectLst/>
                        </a:rPr>
                        <a:t>Nomina</a:t>
                      </a:r>
                      <a:r>
                        <a:rPr lang="it-IT" sz="1000" b="0" u="none" strike="noStrike" noProof="0">
                          <a:solidFill>
                            <a:schemeClr val="tx1"/>
                          </a:solidFill>
                          <a:effectLst/>
                        </a:rPr>
                        <a:t> del Consigliere Pietro </a:t>
                      </a:r>
                      <a:r>
                        <a:rPr lang="it-IT" sz="1000" b="1" u="none" strike="noStrike" noProof="0">
                          <a:solidFill>
                            <a:schemeClr val="tx1"/>
                          </a:solidFill>
                          <a:effectLst/>
                        </a:rPr>
                        <a:t>Giamborino</a:t>
                      </a:r>
                      <a:r>
                        <a:rPr lang="it-IT" sz="1000" b="0" u="none" strike="noStrike" noProof="0">
                          <a:solidFill>
                            <a:schemeClr val="tx1"/>
                          </a:solidFill>
                          <a:effectLst/>
                        </a:rPr>
                        <a:t> a Presidente del Gruppo MARGHERITA </a:t>
                      </a:r>
                      <a:endParaRPr lang="it-IT" sz="1000" b="1" i="0" u="none" strike="noStrike" noProof="0">
                        <a:solidFill>
                          <a:schemeClr val="tx1"/>
                        </a:solidFill>
                        <a:effectLst/>
                        <a:latin typeface="Aptos" panose="020B0004020202020204" pitchFamily="34" charset="0"/>
                      </a:endParaRPr>
                    </a:p>
                  </a:txBody>
                  <a:tcPr marL="5564" marR="5564" marT="5564" marB="0" anchor="ctr"/>
                </a:tc>
                <a:extLst>
                  <a:ext uri="{0D108BD9-81ED-4DB2-BD59-A6C34878D82A}">
                    <a16:rowId xmlns:a16="http://schemas.microsoft.com/office/drawing/2014/main" val="845994523"/>
                  </a:ext>
                </a:extLst>
              </a:tr>
              <a:tr h="196604">
                <a:tc>
                  <a:txBody>
                    <a:bodyPr/>
                    <a:lstStyle/>
                    <a:p>
                      <a:pPr algn="ctr" rtl="0" fontAlgn="ctr"/>
                      <a:r>
                        <a:rPr lang="it-IT" sz="1000" b="1" u="none" strike="noStrike" noProof="0">
                          <a:solidFill>
                            <a:schemeClr val="tx1"/>
                          </a:solidFill>
                          <a:effectLst/>
                        </a:rPr>
                        <a:t>05/04/2007</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ctr" rtl="0" fontAlgn="ctr"/>
                      <a:r>
                        <a:rPr lang="it-IT" sz="1000" b="1" u="none" strike="noStrike" noProof="0">
                          <a:solidFill>
                            <a:schemeClr val="tx1"/>
                          </a:solidFill>
                          <a:effectLst/>
                        </a:rPr>
                        <a:t>MARGHERITA                          PARTITO DEMOCRATICO MERIDIONALE (PDM)</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l" rtl="0" fontAlgn="ctr"/>
                      <a:r>
                        <a:rPr lang="it-IT" sz="1000" b="1" u="none" strike="noStrike" noProof="0">
                          <a:solidFill>
                            <a:schemeClr val="tx1"/>
                          </a:solidFill>
                          <a:effectLst/>
                        </a:rPr>
                        <a:t>Temporanea sostituzione </a:t>
                      </a:r>
                      <a:r>
                        <a:rPr lang="it-IT" sz="1000" b="0" u="none" strike="noStrike" noProof="0">
                          <a:solidFill>
                            <a:schemeClr val="tx1"/>
                          </a:solidFill>
                          <a:effectLst/>
                        </a:rPr>
                        <a:t>del</a:t>
                      </a:r>
                      <a:r>
                        <a:rPr lang="it-IT" sz="1000" b="1" u="none" strike="noStrike" noProof="0">
                          <a:solidFill>
                            <a:schemeClr val="tx1"/>
                          </a:solidFill>
                          <a:effectLst/>
                        </a:rPr>
                        <a:t> </a:t>
                      </a:r>
                      <a:r>
                        <a:rPr lang="it-IT" sz="1000" b="0" u="none" strike="noStrike" noProof="0">
                          <a:solidFill>
                            <a:schemeClr val="tx1"/>
                          </a:solidFill>
                          <a:effectLst/>
                        </a:rPr>
                        <a:t> Consigliere Vincenzo </a:t>
                      </a:r>
                      <a:r>
                        <a:rPr lang="it-IT" sz="1000" b="1" u="none" strike="noStrike" noProof="0">
                          <a:solidFill>
                            <a:schemeClr val="tx1"/>
                          </a:solidFill>
                          <a:effectLst/>
                        </a:rPr>
                        <a:t>Sculco,</a:t>
                      </a:r>
                      <a:r>
                        <a:rPr lang="it-IT" sz="1000" b="0" u="none" strike="noStrike" noProof="0">
                          <a:solidFill>
                            <a:schemeClr val="tx1"/>
                          </a:solidFill>
                          <a:effectLst/>
                        </a:rPr>
                        <a:t> sospeso dalla carica, con il Consigliere Salvatore </a:t>
                      </a:r>
                      <a:r>
                        <a:rPr lang="it-IT" sz="1000" b="1" u="none" strike="noStrike" noProof="0">
                          <a:solidFill>
                            <a:schemeClr val="tx1"/>
                          </a:solidFill>
                          <a:effectLst/>
                        </a:rPr>
                        <a:t>Lucà</a:t>
                      </a:r>
                      <a:r>
                        <a:rPr lang="it-IT" sz="1000" b="0" u="none" strike="noStrike" noProof="0">
                          <a:solidFill>
                            <a:schemeClr val="tx1"/>
                          </a:solidFill>
                          <a:effectLst/>
                        </a:rPr>
                        <a:t> (DCR n.124) che aderisce al Gruppo PARTITO DEMOCRATICO MERIDIONALE</a:t>
                      </a:r>
                      <a:endParaRPr lang="it-IT" sz="1000" b="1" i="0" u="none" strike="noStrike" noProof="0">
                        <a:solidFill>
                          <a:schemeClr val="tx1"/>
                        </a:solidFill>
                        <a:effectLst/>
                        <a:latin typeface="Aptos" panose="020B0004020202020204" pitchFamily="34" charset="0"/>
                      </a:endParaRPr>
                    </a:p>
                  </a:txBody>
                  <a:tcPr marL="5564" marR="5564" marT="5564" marB="0" anchor="ctr"/>
                </a:tc>
                <a:extLst>
                  <a:ext uri="{0D108BD9-81ED-4DB2-BD59-A6C34878D82A}">
                    <a16:rowId xmlns:a16="http://schemas.microsoft.com/office/drawing/2014/main" val="3797256479"/>
                  </a:ext>
                </a:extLst>
              </a:tr>
              <a:tr h="196604">
                <a:tc>
                  <a:txBody>
                    <a:bodyPr/>
                    <a:lstStyle/>
                    <a:p>
                      <a:pPr algn="ctr" rtl="0" fontAlgn="ctr"/>
                      <a:r>
                        <a:rPr lang="it-IT" sz="1000" b="1" u="none" strike="noStrike" noProof="0">
                          <a:solidFill>
                            <a:schemeClr val="tx1"/>
                          </a:solidFill>
                          <a:effectLst/>
                        </a:rPr>
                        <a:t>30/05/2007</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ctr" rtl="0" fontAlgn="ctr"/>
                      <a:r>
                        <a:rPr lang="it-IT" sz="1000" b="1" u="none" strike="noStrike" noProof="0">
                          <a:solidFill>
                            <a:schemeClr val="tx1"/>
                          </a:solidFill>
                          <a:effectLst/>
                        </a:rPr>
                        <a:t>U.D.C</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l" rtl="0" fontAlgn="ctr"/>
                      <a:r>
                        <a:rPr lang="it-IT" sz="1000" b="1" u="none" strike="noStrike" noProof="0">
                          <a:solidFill>
                            <a:schemeClr val="tx1"/>
                          </a:solidFill>
                          <a:effectLst/>
                        </a:rPr>
                        <a:t>Nomina</a:t>
                      </a:r>
                      <a:r>
                        <a:rPr lang="it-IT" sz="1000" b="0" u="none" strike="noStrike" noProof="0">
                          <a:solidFill>
                            <a:schemeClr val="tx1"/>
                          </a:solidFill>
                          <a:effectLst/>
                        </a:rPr>
                        <a:t> del Consigliere Michele </a:t>
                      </a:r>
                      <a:r>
                        <a:rPr lang="it-IT" sz="1000" b="1" u="none" strike="noStrike" noProof="0">
                          <a:solidFill>
                            <a:schemeClr val="tx1"/>
                          </a:solidFill>
                          <a:effectLst/>
                        </a:rPr>
                        <a:t>Trematerra</a:t>
                      </a:r>
                      <a:r>
                        <a:rPr lang="it-IT" sz="1000" b="0" u="none" strike="noStrike" noProof="0">
                          <a:solidFill>
                            <a:schemeClr val="tx1"/>
                          </a:solidFill>
                          <a:effectLst/>
                        </a:rPr>
                        <a:t> a Presidente del Gruppo U.D.C</a:t>
                      </a:r>
                      <a:endParaRPr lang="it-IT" sz="1000" b="1" i="0" u="none" strike="noStrike" noProof="0">
                        <a:solidFill>
                          <a:schemeClr val="tx1"/>
                        </a:solidFill>
                        <a:effectLst/>
                        <a:latin typeface="Aptos" panose="020B0004020202020204" pitchFamily="34" charset="0"/>
                      </a:endParaRPr>
                    </a:p>
                  </a:txBody>
                  <a:tcPr marL="5564" marR="5564" marT="5564" marB="0" anchor="ctr"/>
                </a:tc>
                <a:extLst>
                  <a:ext uri="{0D108BD9-81ED-4DB2-BD59-A6C34878D82A}">
                    <a16:rowId xmlns:a16="http://schemas.microsoft.com/office/drawing/2014/main" val="2476809123"/>
                  </a:ext>
                </a:extLst>
              </a:tr>
            </a:tbl>
          </a:graphicData>
        </a:graphic>
      </p:graphicFrame>
      <p:sp>
        <p:nvSpPr>
          <p:cNvPr id="3" name="Segnaposto numero diapositiva 2">
            <a:extLst>
              <a:ext uri="{FF2B5EF4-FFF2-40B4-BE49-F238E27FC236}">
                <a16:creationId xmlns:a16="http://schemas.microsoft.com/office/drawing/2014/main" id="{1B01233B-80E4-396D-BE33-CBC4FE597EA7}"/>
              </a:ext>
            </a:extLst>
          </p:cNvPr>
          <p:cNvSpPr>
            <a:spLocks noGrp="1"/>
          </p:cNvSpPr>
          <p:nvPr>
            <p:ph type="sldNum" sz="quarter" idx="12"/>
          </p:nvPr>
        </p:nvSpPr>
        <p:spPr/>
        <p:txBody>
          <a:bodyPr/>
          <a:lstStyle/>
          <a:p>
            <a:fld id="{C0A75620-F3D8-4140-B583-EC592D52B7F3}" type="slidenum">
              <a:rPr lang="it-IT" noProof="0" smtClean="0"/>
              <a:pPr/>
              <a:t>17</a:t>
            </a:fld>
            <a:endParaRPr lang="it-IT" noProof="0"/>
          </a:p>
        </p:txBody>
      </p:sp>
      <p:sp>
        <p:nvSpPr>
          <p:cNvPr id="5" name="Rectangle 1">
            <a:extLst>
              <a:ext uri="{FF2B5EF4-FFF2-40B4-BE49-F238E27FC236}">
                <a16:creationId xmlns:a16="http://schemas.microsoft.com/office/drawing/2014/main" id="{984693DB-B03A-90F3-AA70-E9F7C31FFCD4}"/>
              </a:ext>
            </a:extLst>
          </p:cNvPr>
          <p:cNvSpPr>
            <a:spLocks noGrp="1"/>
          </p:cNvSpPr>
          <p:nvPr>
            <p:ph type="title" idx="4294967295"/>
          </p:nvPr>
        </p:nvSpPr>
        <p:spPr>
          <a:xfrm>
            <a:off x="0" y="-145494"/>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kumimoji="0" lang="it-IT" sz="2800" b="1" i="0" u="none" strike="noStrike" kern="1200" cap="none" spc="0" normalizeH="0" baseline="0" noProof="0">
                <a:ln>
                  <a:noFill/>
                </a:ln>
                <a:solidFill>
                  <a:schemeClr val="bg1"/>
                </a:solidFill>
                <a:effectLst/>
                <a:uLnTx/>
                <a:uFillTx/>
                <a:latin typeface="Aptos" panose="020B0004020202020204" pitchFamily="34" charset="0"/>
                <a:ea typeface="+mn-ea"/>
                <a:cs typeface="+mn-cs"/>
              </a:rPr>
              <a:t>Composizione Gruppi consiliari </a:t>
            </a:r>
            <a:br>
              <a:rPr kumimoji="0" lang="it-IT" sz="2800" b="1" i="0" u="none" strike="noStrike" kern="1200" cap="none" spc="0" normalizeH="0" baseline="0" noProof="0">
                <a:ln>
                  <a:noFill/>
                </a:ln>
                <a:solidFill>
                  <a:schemeClr val="bg1"/>
                </a:solidFill>
                <a:effectLst/>
                <a:uLnTx/>
                <a:uFillTx/>
                <a:latin typeface="Aptos" panose="020B0004020202020204" pitchFamily="34" charset="0"/>
                <a:ea typeface="+mn-ea"/>
                <a:cs typeface="+mn-cs"/>
              </a:rPr>
            </a:br>
            <a:r>
              <a:rPr kumimoji="0" lang="it-IT" sz="1600" b="1" i="0" u="none" strike="noStrike" kern="1200" cap="none" spc="0" normalizeH="0" baseline="0" noProof="0">
                <a:ln>
                  <a:noFill/>
                </a:ln>
                <a:solidFill>
                  <a:schemeClr val="bg1"/>
                </a:solidFill>
                <a:effectLst/>
                <a:uLnTx/>
                <a:uFillTx/>
                <a:latin typeface="Aptos" panose="020B0004020202020204" pitchFamily="34" charset="0"/>
                <a:ea typeface="+mn-ea"/>
                <a:cs typeface="+mn-cs"/>
              </a:rPr>
              <a:t>Variazioni intervenute durante la legislatura</a:t>
            </a:r>
            <a:endParaRPr kumimoji="0" lang="it-IT" sz="1600" b="1" i="0" u="none" strike="noStrike" kern="1200" cap="none" spc="0" normalizeH="0" baseline="0" noProof="0">
              <a:ln>
                <a:noFill/>
              </a:ln>
              <a:solidFill>
                <a:schemeClr val="bg1"/>
              </a:solidFill>
              <a:effectLst/>
              <a:uLnTx/>
              <a:uFillTx/>
              <a:latin typeface="+mn-lt"/>
              <a:ea typeface="+mn-ea"/>
              <a:cs typeface="+mn-cs"/>
            </a:endParaRPr>
          </a:p>
        </p:txBody>
      </p:sp>
      <p:sp>
        <p:nvSpPr>
          <p:cNvPr id="2" name="Segnaposto piè di pagina 1">
            <a:extLst>
              <a:ext uri="{FF2B5EF4-FFF2-40B4-BE49-F238E27FC236}">
                <a16:creationId xmlns:a16="http://schemas.microsoft.com/office/drawing/2014/main" id="{51D488DC-65FF-342B-0DA5-373AAA69A805}"/>
              </a:ext>
            </a:extLst>
          </p:cNvPr>
          <p:cNvSpPr>
            <a:spLocks noGrp="1"/>
          </p:cNvSpPr>
          <p:nvPr>
            <p:ph type="ftr" sz="quarter" idx="11"/>
          </p:nvPr>
        </p:nvSpPr>
        <p:spPr>
          <a:xfrm>
            <a:off x="73182" y="6484638"/>
            <a:ext cx="4114800" cy="365125"/>
          </a:xfrm>
        </p:spPr>
        <p:txBody>
          <a:bodyPr/>
          <a:lstStyle/>
          <a:p>
            <a:r>
              <a:rPr lang="it-IT" noProof="0"/>
              <a:t>Consiglio regionale della Calabria - VIII Legislatura </a:t>
            </a:r>
          </a:p>
        </p:txBody>
      </p:sp>
    </p:spTree>
    <p:extLst>
      <p:ext uri="{BB962C8B-B14F-4D97-AF65-F5344CB8AC3E}">
        <p14:creationId xmlns:p14="http://schemas.microsoft.com/office/powerpoint/2010/main" val="840532347"/>
      </p:ext>
    </p:extLst>
  </p:cSld>
  <p:clrMapOvr>
    <a:masterClrMapping/>
  </p:clrMapOvr>
  <mc:AlternateContent xmlns:mc="http://schemas.openxmlformats.org/markup-compatibility/2006" xmlns:p14="http://schemas.microsoft.com/office/powerpoint/2010/main">
    <mc:Choice Requires="p14">
      <p:transition spd="slow" p14:dur="2000" advTm="1351"/>
    </mc:Choice>
    <mc:Fallback xmlns="">
      <p:transition spd="slow" advTm="135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0A150-6791-0CF6-ABFB-BB8236BA610B}"/>
            </a:ext>
          </a:extLst>
        </p:cNvPr>
        <p:cNvGrpSpPr/>
        <p:nvPr/>
      </p:nvGrpSpPr>
      <p:grpSpPr>
        <a:xfrm>
          <a:off x="0" y="0"/>
          <a:ext cx="0" cy="0"/>
          <a:chOff x="0" y="0"/>
          <a:chExt cx="0" cy="0"/>
        </a:xfrm>
      </p:grpSpPr>
      <p:graphicFrame>
        <p:nvGraphicFramePr>
          <p:cNvPr id="3" name="Tabella 2" descr="VIII Legislatura - composizione Gruppi">
            <a:extLst>
              <a:ext uri="{FF2B5EF4-FFF2-40B4-BE49-F238E27FC236}">
                <a16:creationId xmlns:a16="http://schemas.microsoft.com/office/drawing/2014/main" id="{5B246B58-BD8C-074A-EFE8-3BE9B51FB4D5}"/>
              </a:ext>
            </a:extLst>
          </p:cNvPr>
          <p:cNvGraphicFramePr>
            <a:graphicFrameLocks noGrp="1"/>
          </p:cNvGraphicFramePr>
          <p:nvPr>
            <p:extLst>
              <p:ext uri="{D42A27DB-BD31-4B8C-83A1-F6EECF244321}">
                <p14:modId xmlns:p14="http://schemas.microsoft.com/office/powerpoint/2010/main" val="3701051823"/>
              </p:ext>
            </p:extLst>
          </p:nvPr>
        </p:nvGraphicFramePr>
        <p:xfrm>
          <a:off x="676842" y="1032773"/>
          <a:ext cx="10835268" cy="5460101"/>
        </p:xfrm>
        <a:graphic>
          <a:graphicData uri="http://schemas.openxmlformats.org/drawingml/2006/table">
            <a:tbl>
              <a:tblPr firstRow="1">
                <a:tableStyleId>{3C2FFA5D-87B4-456A-9821-1D502468CF0F}</a:tableStyleId>
              </a:tblPr>
              <a:tblGrid>
                <a:gridCol w="1115924">
                  <a:extLst>
                    <a:ext uri="{9D8B030D-6E8A-4147-A177-3AD203B41FA5}">
                      <a16:colId xmlns:a16="http://schemas.microsoft.com/office/drawing/2014/main" val="2823568871"/>
                    </a:ext>
                  </a:extLst>
                </a:gridCol>
                <a:gridCol w="1799878">
                  <a:extLst>
                    <a:ext uri="{9D8B030D-6E8A-4147-A177-3AD203B41FA5}">
                      <a16:colId xmlns:a16="http://schemas.microsoft.com/office/drawing/2014/main" val="2247401196"/>
                    </a:ext>
                  </a:extLst>
                </a:gridCol>
                <a:gridCol w="7919466">
                  <a:extLst>
                    <a:ext uri="{9D8B030D-6E8A-4147-A177-3AD203B41FA5}">
                      <a16:colId xmlns:a16="http://schemas.microsoft.com/office/drawing/2014/main" val="231715136"/>
                    </a:ext>
                  </a:extLst>
                </a:gridCol>
              </a:tblGrid>
              <a:tr h="312522">
                <a:tc>
                  <a:txBody>
                    <a:bodyPr/>
                    <a:lstStyle/>
                    <a:p>
                      <a:pPr algn="ctr" rtl="0" fontAlgn="ctr"/>
                      <a:r>
                        <a:rPr lang="it-IT" sz="1000" b="1" u="none" strike="noStrike" noProof="0">
                          <a:solidFill>
                            <a:schemeClr val="bg1"/>
                          </a:solidFill>
                          <a:effectLst/>
                        </a:rPr>
                        <a:t>DATA AGGIORNAMENTO</a:t>
                      </a:r>
                      <a:endParaRPr lang="it-IT" sz="1000" b="1" i="0" u="none" strike="noStrike" noProof="0">
                        <a:solidFill>
                          <a:schemeClr val="bg1"/>
                        </a:solidFill>
                        <a:effectLst/>
                        <a:latin typeface="Aptos" panose="020B0004020202020204" pitchFamily="34" charset="0"/>
                      </a:endParaRPr>
                    </a:p>
                  </a:txBody>
                  <a:tcPr marL="5564" marR="5564" marT="5564" marB="0" anchor="ctr"/>
                </a:tc>
                <a:tc>
                  <a:txBody>
                    <a:bodyPr/>
                    <a:lstStyle/>
                    <a:p>
                      <a:pPr algn="ctr" rtl="0" fontAlgn="ctr"/>
                      <a:r>
                        <a:rPr lang="it-IT" sz="1000" b="1" u="none" strike="noStrike" noProof="0">
                          <a:solidFill>
                            <a:schemeClr val="bg1"/>
                          </a:solidFill>
                          <a:effectLst/>
                        </a:rPr>
                        <a:t>GRUPPI INTERESSATI</a:t>
                      </a:r>
                      <a:endParaRPr lang="it-IT" sz="1000" b="1" i="0" u="none" strike="noStrike" noProof="0">
                        <a:solidFill>
                          <a:schemeClr val="bg1"/>
                        </a:solidFill>
                        <a:effectLst/>
                        <a:latin typeface="Aptos" panose="020B0004020202020204" pitchFamily="34" charset="0"/>
                      </a:endParaRPr>
                    </a:p>
                  </a:txBody>
                  <a:tcPr marL="5564" marR="5564" marT="5564" marB="0" anchor="ctr"/>
                </a:tc>
                <a:tc>
                  <a:txBody>
                    <a:bodyPr/>
                    <a:lstStyle/>
                    <a:p>
                      <a:pPr algn="ctr" rtl="0" fontAlgn="ctr"/>
                      <a:r>
                        <a:rPr lang="it-IT" sz="1000" b="1" u="none" strike="noStrike" noProof="0">
                          <a:solidFill>
                            <a:schemeClr val="bg1"/>
                          </a:solidFill>
                          <a:effectLst/>
                        </a:rPr>
                        <a:t>VARIAZIONI INTERVENUTE</a:t>
                      </a:r>
                      <a:endParaRPr lang="it-IT" sz="1000" b="1" i="0" u="none" strike="noStrike" noProof="0">
                        <a:solidFill>
                          <a:schemeClr val="bg1"/>
                        </a:solidFill>
                        <a:effectLst/>
                        <a:latin typeface="Aptos" panose="020B0004020202020204" pitchFamily="34" charset="0"/>
                      </a:endParaRPr>
                    </a:p>
                  </a:txBody>
                  <a:tcPr marL="5564" marR="5564" marT="5564" marB="0" anchor="ctr"/>
                </a:tc>
                <a:extLst>
                  <a:ext uri="{0D108BD9-81ED-4DB2-BD59-A6C34878D82A}">
                    <a16:rowId xmlns:a16="http://schemas.microsoft.com/office/drawing/2014/main" val="3753988229"/>
                  </a:ext>
                </a:extLst>
              </a:tr>
              <a:tr h="159062">
                <a:tc>
                  <a:txBody>
                    <a:bodyPr/>
                    <a:lstStyle/>
                    <a:p>
                      <a:pPr algn="ctr" rtl="0" fontAlgn="ctr"/>
                      <a:r>
                        <a:rPr lang="it-IT" sz="1000" b="1" u="none" strike="noStrike" noProof="0">
                          <a:solidFill>
                            <a:schemeClr val="tx1"/>
                          </a:solidFill>
                          <a:effectLst/>
                        </a:rPr>
                        <a:t>11/06/2007</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ctr" rtl="0" fontAlgn="ctr"/>
                      <a:r>
                        <a:rPr lang="it-IT" sz="1000" b="1" u="none" strike="noStrike" noProof="0">
                          <a:solidFill>
                            <a:schemeClr val="tx1"/>
                          </a:solidFill>
                          <a:effectLst/>
                        </a:rPr>
                        <a:t>POPOLARI-UDEUR</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l" rtl="0" fontAlgn="ctr"/>
                      <a:r>
                        <a:rPr lang="it-IT" sz="1000" b="1" u="none" strike="noStrike" noProof="0">
                          <a:solidFill>
                            <a:schemeClr val="tx1"/>
                          </a:solidFill>
                          <a:effectLst/>
                        </a:rPr>
                        <a:t>Nomina</a:t>
                      </a:r>
                      <a:r>
                        <a:rPr lang="it-IT" sz="1000" b="0" u="none" strike="noStrike" noProof="0">
                          <a:solidFill>
                            <a:schemeClr val="tx1"/>
                          </a:solidFill>
                          <a:effectLst/>
                        </a:rPr>
                        <a:t> del Consigliere Franco </a:t>
                      </a:r>
                      <a:r>
                        <a:rPr lang="it-IT" sz="1000" b="1" u="none" strike="noStrike" noProof="0">
                          <a:solidFill>
                            <a:schemeClr val="tx1"/>
                          </a:solidFill>
                          <a:effectLst/>
                        </a:rPr>
                        <a:t>La Rupa </a:t>
                      </a:r>
                      <a:r>
                        <a:rPr lang="it-IT" sz="1000" b="0" u="none" strike="noStrike" noProof="0">
                          <a:solidFill>
                            <a:schemeClr val="tx1"/>
                          </a:solidFill>
                          <a:effectLst/>
                        </a:rPr>
                        <a:t>a Presidente del Gruppo POPOLARI-UDEUR</a:t>
                      </a:r>
                      <a:endParaRPr lang="it-IT" sz="1000" b="1" i="0" u="none" strike="noStrike" noProof="0">
                        <a:solidFill>
                          <a:schemeClr val="tx1"/>
                        </a:solidFill>
                        <a:effectLst/>
                        <a:latin typeface="Aptos" panose="020B0004020202020204" pitchFamily="34" charset="0"/>
                      </a:endParaRPr>
                    </a:p>
                  </a:txBody>
                  <a:tcPr marL="5564" marR="5564" marT="5564" marB="0" anchor="ctr"/>
                </a:tc>
                <a:extLst>
                  <a:ext uri="{0D108BD9-81ED-4DB2-BD59-A6C34878D82A}">
                    <a16:rowId xmlns:a16="http://schemas.microsoft.com/office/drawing/2014/main" val="3553182201"/>
                  </a:ext>
                </a:extLst>
              </a:tr>
              <a:tr h="159062">
                <a:tc>
                  <a:txBody>
                    <a:bodyPr/>
                    <a:lstStyle/>
                    <a:p>
                      <a:pPr algn="ctr" rtl="0" fontAlgn="ctr"/>
                      <a:r>
                        <a:rPr lang="it-IT" sz="1000" b="1" u="none" strike="noStrike" noProof="0">
                          <a:solidFill>
                            <a:schemeClr val="tx1"/>
                          </a:solidFill>
                          <a:effectLst/>
                        </a:rPr>
                        <a:t>12/06/2007</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ctr" rtl="0" fontAlgn="ctr"/>
                      <a:r>
                        <a:rPr lang="it-IT" sz="1000" b="1" u="none" strike="noStrike" noProof="0">
                          <a:solidFill>
                            <a:schemeClr val="tx1"/>
                          </a:solidFill>
                          <a:effectLst/>
                        </a:rPr>
                        <a:t>MISTO</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l" rtl="0" fontAlgn="ctr"/>
                      <a:r>
                        <a:rPr lang="it-IT" sz="1000" b="1" u="none" strike="noStrike" noProof="0">
                          <a:solidFill>
                            <a:schemeClr val="tx1"/>
                          </a:solidFill>
                          <a:effectLst/>
                        </a:rPr>
                        <a:t>Adesione</a:t>
                      </a:r>
                      <a:r>
                        <a:rPr lang="it-IT" sz="1000" b="0" u="none" strike="noStrike" noProof="0">
                          <a:solidFill>
                            <a:schemeClr val="tx1"/>
                          </a:solidFill>
                          <a:effectLst/>
                        </a:rPr>
                        <a:t> dei Consiglieri Giulio  </a:t>
                      </a:r>
                      <a:r>
                        <a:rPr lang="it-IT" sz="1000" b="1" u="none" strike="noStrike" noProof="0">
                          <a:solidFill>
                            <a:schemeClr val="tx1"/>
                          </a:solidFill>
                          <a:effectLst/>
                        </a:rPr>
                        <a:t>Serra</a:t>
                      </a:r>
                      <a:r>
                        <a:rPr lang="it-IT" sz="1000" b="0" u="none" strike="noStrike" noProof="0">
                          <a:solidFill>
                            <a:schemeClr val="tx1"/>
                          </a:solidFill>
                          <a:effectLst/>
                        </a:rPr>
                        <a:t> e Domenico </a:t>
                      </a:r>
                      <a:r>
                        <a:rPr lang="it-IT" sz="1000" b="1" u="none" strike="noStrike" noProof="0">
                          <a:solidFill>
                            <a:schemeClr val="tx1"/>
                          </a:solidFill>
                          <a:effectLst/>
                        </a:rPr>
                        <a:t>Tallini</a:t>
                      </a:r>
                      <a:r>
                        <a:rPr lang="it-IT" sz="1000" b="0" u="none" strike="noStrike" noProof="0">
                          <a:solidFill>
                            <a:schemeClr val="tx1"/>
                          </a:solidFill>
                          <a:effectLst/>
                        </a:rPr>
                        <a:t> al Gruppo MISTO</a:t>
                      </a:r>
                      <a:endParaRPr lang="it-IT" sz="1000" b="1" i="0" u="none" strike="noStrike" noProof="0">
                        <a:solidFill>
                          <a:schemeClr val="tx1"/>
                        </a:solidFill>
                        <a:effectLst/>
                        <a:latin typeface="Aptos" panose="020B0004020202020204" pitchFamily="34" charset="0"/>
                      </a:endParaRPr>
                    </a:p>
                  </a:txBody>
                  <a:tcPr marL="5564" marR="5564" marT="5564" marB="0" anchor="ctr"/>
                </a:tc>
                <a:extLst>
                  <a:ext uri="{0D108BD9-81ED-4DB2-BD59-A6C34878D82A}">
                    <a16:rowId xmlns:a16="http://schemas.microsoft.com/office/drawing/2014/main" val="126288842"/>
                  </a:ext>
                </a:extLst>
              </a:tr>
              <a:tr h="248221">
                <a:tc>
                  <a:txBody>
                    <a:bodyPr/>
                    <a:lstStyle/>
                    <a:p>
                      <a:pPr algn="ctr" rtl="0" fontAlgn="ctr"/>
                      <a:r>
                        <a:rPr lang="it-IT" sz="1000" b="1" u="none" strike="noStrike" noProof="0">
                          <a:solidFill>
                            <a:schemeClr val="tx1"/>
                          </a:solidFill>
                          <a:effectLst/>
                        </a:rPr>
                        <a:t>01/08/2007</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ctr" rtl="0" fontAlgn="ctr"/>
                      <a:r>
                        <a:rPr lang="it-IT" sz="1000" b="1" u="none" strike="noStrike" noProof="0">
                          <a:solidFill>
                            <a:schemeClr val="tx1"/>
                          </a:solidFill>
                          <a:effectLst/>
                        </a:rPr>
                        <a:t>NUOVO PSI</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l" rtl="0" fontAlgn="ctr"/>
                      <a:r>
                        <a:rPr lang="it-IT" sz="1000" b="1" u="none" strike="noStrike" noProof="0">
                          <a:solidFill>
                            <a:schemeClr val="tx1"/>
                          </a:solidFill>
                          <a:effectLst/>
                        </a:rPr>
                        <a:t>Sostituzione</a:t>
                      </a:r>
                      <a:r>
                        <a:rPr lang="it-IT" sz="1000" b="0" u="none" strike="noStrike" noProof="0">
                          <a:solidFill>
                            <a:schemeClr val="tx1"/>
                          </a:solidFill>
                          <a:effectLst/>
                        </a:rPr>
                        <a:t> del Consigliere Leopoldo </a:t>
                      </a:r>
                      <a:r>
                        <a:rPr lang="it-IT" sz="1000" b="1" u="none" strike="noStrike" noProof="0">
                          <a:solidFill>
                            <a:schemeClr val="tx1"/>
                          </a:solidFill>
                          <a:effectLst/>
                        </a:rPr>
                        <a:t>Chieffallo</a:t>
                      </a:r>
                      <a:r>
                        <a:rPr lang="it-IT" sz="1000" b="0" u="none" strike="noStrike" noProof="0">
                          <a:solidFill>
                            <a:schemeClr val="tx1"/>
                          </a:solidFill>
                          <a:effectLst/>
                        </a:rPr>
                        <a:t>, dichiarato ineleggibile, con il Consigliere Francesco </a:t>
                      </a:r>
                      <a:r>
                        <a:rPr lang="it-IT" sz="1000" b="1" u="none" strike="noStrike" noProof="0">
                          <a:solidFill>
                            <a:schemeClr val="tx1"/>
                          </a:solidFill>
                          <a:effectLst/>
                        </a:rPr>
                        <a:t>Galati</a:t>
                      </a:r>
                      <a:r>
                        <a:rPr lang="it-IT" sz="1000" b="0" u="none" strike="noStrike" noProof="0">
                          <a:solidFill>
                            <a:schemeClr val="tx1"/>
                          </a:solidFill>
                          <a:effectLst/>
                        </a:rPr>
                        <a:t> </a:t>
                      </a:r>
                      <a:endParaRPr lang="it-IT" sz="1000" b="1" i="0" u="none" strike="noStrike" noProof="0">
                        <a:solidFill>
                          <a:schemeClr val="tx1"/>
                        </a:solidFill>
                        <a:effectLst/>
                        <a:latin typeface="Aptos" panose="020B0004020202020204" pitchFamily="34" charset="0"/>
                      </a:endParaRPr>
                    </a:p>
                  </a:txBody>
                  <a:tcPr marL="5564" marR="5564" marT="5564" marB="0" anchor="ctr"/>
                </a:tc>
                <a:extLst>
                  <a:ext uri="{0D108BD9-81ED-4DB2-BD59-A6C34878D82A}">
                    <a16:rowId xmlns:a16="http://schemas.microsoft.com/office/drawing/2014/main" val="1876087931"/>
                  </a:ext>
                </a:extLst>
              </a:tr>
              <a:tr h="159062">
                <a:tc>
                  <a:txBody>
                    <a:bodyPr/>
                    <a:lstStyle/>
                    <a:p>
                      <a:pPr algn="ctr" rtl="0" fontAlgn="ctr"/>
                      <a:r>
                        <a:rPr lang="it-IT" sz="1000" b="1" u="none" strike="noStrike" noProof="0">
                          <a:solidFill>
                            <a:schemeClr val="tx1"/>
                          </a:solidFill>
                          <a:effectLst/>
                        </a:rPr>
                        <a:t>23/08/2007</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ctr" rtl="0" fontAlgn="ctr"/>
                      <a:r>
                        <a:rPr lang="it-IT" sz="1000" b="1" u="none" strike="noStrike" noProof="0">
                          <a:solidFill>
                            <a:schemeClr val="tx1"/>
                          </a:solidFill>
                          <a:effectLst/>
                        </a:rPr>
                        <a:t>POPOLARI-UDEUR</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l" rtl="0" fontAlgn="ctr"/>
                      <a:r>
                        <a:rPr lang="it-IT" sz="1000" b="1" u="none" strike="noStrike" noProof="0">
                          <a:solidFill>
                            <a:schemeClr val="tx1"/>
                          </a:solidFill>
                          <a:effectLst/>
                        </a:rPr>
                        <a:t>Adesione</a:t>
                      </a:r>
                      <a:r>
                        <a:rPr lang="it-IT" sz="1000" b="0" u="none" strike="noStrike" noProof="0">
                          <a:solidFill>
                            <a:schemeClr val="tx1"/>
                          </a:solidFill>
                          <a:effectLst/>
                        </a:rPr>
                        <a:t> dei Consiglieri Giulio </a:t>
                      </a:r>
                      <a:r>
                        <a:rPr lang="it-IT" sz="1000" b="1" u="none" strike="noStrike" noProof="0">
                          <a:solidFill>
                            <a:schemeClr val="tx1"/>
                          </a:solidFill>
                          <a:effectLst/>
                        </a:rPr>
                        <a:t>Serra</a:t>
                      </a:r>
                      <a:r>
                        <a:rPr lang="it-IT" sz="1000" b="0" u="none" strike="noStrike" noProof="0">
                          <a:solidFill>
                            <a:schemeClr val="tx1"/>
                          </a:solidFill>
                          <a:effectLst/>
                        </a:rPr>
                        <a:t> e Domenico </a:t>
                      </a:r>
                      <a:r>
                        <a:rPr lang="it-IT" sz="1000" b="1" u="none" strike="noStrike" noProof="0">
                          <a:solidFill>
                            <a:schemeClr val="tx1"/>
                          </a:solidFill>
                          <a:effectLst/>
                        </a:rPr>
                        <a:t>Tallini</a:t>
                      </a:r>
                      <a:r>
                        <a:rPr lang="it-IT" sz="1000" b="0" u="none" strike="noStrike" noProof="0">
                          <a:solidFill>
                            <a:schemeClr val="tx1"/>
                          </a:solidFill>
                          <a:effectLst/>
                        </a:rPr>
                        <a:t> al Gruppo POPOLARI-UDEUR</a:t>
                      </a:r>
                      <a:endParaRPr lang="it-IT" sz="1000" b="1" i="0" u="none" strike="noStrike" noProof="0">
                        <a:solidFill>
                          <a:schemeClr val="tx1"/>
                        </a:solidFill>
                        <a:effectLst/>
                        <a:latin typeface="Aptos" panose="020B0004020202020204" pitchFamily="34" charset="0"/>
                      </a:endParaRPr>
                    </a:p>
                  </a:txBody>
                  <a:tcPr marL="5564" marR="5564" marT="5564" marB="0" anchor="ctr"/>
                </a:tc>
                <a:extLst>
                  <a:ext uri="{0D108BD9-81ED-4DB2-BD59-A6C34878D82A}">
                    <a16:rowId xmlns:a16="http://schemas.microsoft.com/office/drawing/2014/main" val="2831482457"/>
                  </a:ext>
                </a:extLst>
              </a:tr>
              <a:tr h="465982">
                <a:tc>
                  <a:txBody>
                    <a:bodyPr/>
                    <a:lstStyle/>
                    <a:p>
                      <a:pPr algn="ctr" rtl="0" fontAlgn="ctr"/>
                      <a:r>
                        <a:rPr lang="it-IT" sz="1000" b="1" u="none" strike="noStrike" noProof="0">
                          <a:solidFill>
                            <a:schemeClr val="tx1"/>
                          </a:solidFill>
                          <a:effectLst/>
                        </a:rPr>
                        <a:t>01/12/2007</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ctr" rtl="0" fontAlgn="ctr"/>
                      <a:r>
                        <a:rPr lang="it-IT" sz="1000" b="1" u="none" strike="noStrike" noProof="0">
                          <a:solidFill>
                            <a:schemeClr val="tx1"/>
                          </a:solidFill>
                          <a:effectLst/>
                        </a:rPr>
                        <a:t>PARTITO SOCIALISTA (P.S.E.)/                                                UNITA’ SOCIALISTA SDI</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l" rtl="0" fontAlgn="ctr"/>
                      <a:r>
                        <a:rPr lang="it-IT" sz="1000" b="1" u="none" strike="noStrike" noProof="0">
                          <a:solidFill>
                            <a:schemeClr val="tx1"/>
                          </a:solidFill>
                          <a:effectLst/>
                        </a:rPr>
                        <a:t>Costituzione,</a:t>
                      </a:r>
                      <a:r>
                        <a:rPr lang="it-IT" sz="1000" b="0" u="none" strike="noStrike" noProof="0">
                          <a:solidFill>
                            <a:schemeClr val="tx1"/>
                          </a:solidFill>
                          <a:effectLst/>
                        </a:rPr>
                        <a:t> da parte dei Consiglieri Cosimo </a:t>
                      </a:r>
                      <a:r>
                        <a:rPr lang="it-IT" sz="1000" b="1" u="none" strike="noStrike" noProof="0">
                          <a:solidFill>
                            <a:schemeClr val="tx1"/>
                          </a:solidFill>
                          <a:effectLst/>
                        </a:rPr>
                        <a:t>Cherubino</a:t>
                      </a:r>
                      <a:r>
                        <a:rPr lang="it-IT" sz="1000" b="0" u="none" strike="noStrike" noProof="0">
                          <a:solidFill>
                            <a:schemeClr val="tx1"/>
                          </a:solidFill>
                          <a:effectLst/>
                        </a:rPr>
                        <a:t>, Giuseppe </a:t>
                      </a:r>
                      <a:r>
                        <a:rPr lang="it-IT" sz="1000" b="1" u="none" strike="noStrike" noProof="0">
                          <a:solidFill>
                            <a:schemeClr val="tx1"/>
                          </a:solidFill>
                          <a:effectLst/>
                        </a:rPr>
                        <a:t>Guerriero</a:t>
                      </a:r>
                      <a:r>
                        <a:rPr lang="it-IT" sz="1000" b="0" u="none" strike="noStrike" noProof="0">
                          <a:solidFill>
                            <a:schemeClr val="tx1"/>
                          </a:solidFill>
                          <a:effectLst/>
                        </a:rPr>
                        <a:t>, Luigi </a:t>
                      </a:r>
                      <a:r>
                        <a:rPr lang="it-IT" sz="1000" b="1" u="none" strike="noStrike" noProof="0">
                          <a:solidFill>
                            <a:schemeClr val="tx1"/>
                          </a:solidFill>
                          <a:effectLst/>
                        </a:rPr>
                        <a:t>Incarnato</a:t>
                      </a:r>
                      <a:r>
                        <a:rPr lang="it-IT" sz="1000" b="0" u="none" strike="noStrike" noProof="0">
                          <a:solidFill>
                            <a:schemeClr val="tx1"/>
                          </a:solidFill>
                          <a:effectLst/>
                        </a:rPr>
                        <a:t> e Salvatore </a:t>
                      </a:r>
                      <a:r>
                        <a:rPr lang="it-IT" sz="1000" b="1" u="none" strike="noStrike" noProof="0">
                          <a:solidFill>
                            <a:schemeClr val="tx1"/>
                          </a:solidFill>
                          <a:effectLst/>
                        </a:rPr>
                        <a:t>Magarò</a:t>
                      </a:r>
                      <a:r>
                        <a:rPr lang="it-IT" sz="1000" b="0" u="none" strike="noStrike" noProof="0">
                          <a:solidFill>
                            <a:schemeClr val="tx1"/>
                          </a:solidFill>
                          <a:effectLst/>
                        </a:rPr>
                        <a:t>, del  Gruppo PARTITO SOCIALISTA (P.S.E.) in sostituzione del Gruppo UNITA’ SOCIALISTA SDI  ed elezione del Consigliere Cosimo Cherubino a Presidente del Gruppo</a:t>
                      </a:r>
                      <a:endParaRPr lang="it-IT" sz="1000" b="1" i="0" u="none" strike="noStrike" noProof="0">
                        <a:solidFill>
                          <a:schemeClr val="tx1"/>
                        </a:solidFill>
                        <a:effectLst/>
                        <a:latin typeface="Aptos" panose="020B0004020202020204" pitchFamily="34" charset="0"/>
                      </a:endParaRPr>
                    </a:p>
                  </a:txBody>
                  <a:tcPr marL="5564" marR="5564" marT="5564" marB="0" anchor="ctr"/>
                </a:tc>
                <a:extLst>
                  <a:ext uri="{0D108BD9-81ED-4DB2-BD59-A6C34878D82A}">
                    <a16:rowId xmlns:a16="http://schemas.microsoft.com/office/drawing/2014/main" val="4122219023"/>
                  </a:ext>
                </a:extLst>
              </a:tr>
              <a:tr h="868774">
                <a:tc>
                  <a:txBody>
                    <a:bodyPr/>
                    <a:lstStyle/>
                    <a:p>
                      <a:pPr algn="ctr" rtl="0" fontAlgn="ctr"/>
                      <a:r>
                        <a:rPr lang="it-IT" sz="1000" b="1" u="none" strike="noStrike" noProof="0">
                          <a:solidFill>
                            <a:schemeClr val="tx1"/>
                          </a:solidFill>
                          <a:effectLst/>
                        </a:rPr>
                        <a:t>01/01/2008</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ctr" rtl="0" fontAlgn="ctr"/>
                      <a:r>
                        <a:rPr lang="it-IT" sz="1000" b="1" u="none" strike="noStrike" noProof="0">
                          <a:solidFill>
                            <a:schemeClr val="tx1"/>
                          </a:solidFill>
                          <a:effectLst/>
                        </a:rPr>
                        <a:t>DEMOCRATICI DI SINISTRA/                             PARTITO DEMOCRATICO MERIDIONALE /  MARGHERITA / PARTITO DEMOCRATICO /         MISTO</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l" rtl="0" fontAlgn="ctr"/>
                      <a:r>
                        <a:rPr lang="it-IT" sz="1000" b="1" u="none" strike="noStrike" noProof="0">
                          <a:solidFill>
                            <a:schemeClr val="tx1"/>
                          </a:solidFill>
                          <a:effectLst/>
                        </a:rPr>
                        <a:t>Costituzione </a:t>
                      </a:r>
                      <a:r>
                        <a:rPr lang="it-IT" sz="1000" b="0" u="none" strike="noStrike" noProof="0">
                          <a:solidFill>
                            <a:schemeClr val="tx1"/>
                          </a:solidFill>
                          <a:effectLst/>
                        </a:rPr>
                        <a:t>da parte dei Consiglieri Giuseppe </a:t>
                      </a:r>
                      <a:r>
                        <a:rPr lang="it-IT" sz="1000" b="1" u="none" strike="noStrike" noProof="0">
                          <a:solidFill>
                            <a:schemeClr val="tx1"/>
                          </a:solidFill>
                          <a:effectLst/>
                        </a:rPr>
                        <a:t>Bova</a:t>
                      </a:r>
                      <a:r>
                        <a:rPr lang="it-IT" sz="1000" b="0" u="none" strike="noStrike" noProof="0">
                          <a:solidFill>
                            <a:schemeClr val="tx1"/>
                          </a:solidFill>
                          <a:effectLst/>
                        </a:rPr>
                        <a:t>, Mario </a:t>
                      </a:r>
                      <a:r>
                        <a:rPr lang="it-IT" sz="1000" b="1" u="none" strike="noStrike" noProof="0">
                          <a:solidFill>
                            <a:schemeClr val="tx1"/>
                          </a:solidFill>
                          <a:effectLst/>
                        </a:rPr>
                        <a:t>Pirillo</a:t>
                      </a:r>
                      <a:r>
                        <a:rPr lang="it-IT" sz="1000" b="0" u="none" strike="noStrike" noProof="0">
                          <a:solidFill>
                            <a:schemeClr val="tx1"/>
                          </a:solidFill>
                          <a:effectLst/>
                        </a:rPr>
                        <a:t>, Antonio </a:t>
                      </a:r>
                      <a:r>
                        <a:rPr lang="it-IT" sz="1000" b="1" u="none" strike="noStrike" noProof="0">
                          <a:solidFill>
                            <a:schemeClr val="tx1"/>
                          </a:solidFill>
                          <a:effectLst/>
                        </a:rPr>
                        <a:t>Acri</a:t>
                      </a:r>
                      <a:r>
                        <a:rPr lang="it-IT" sz="1000" b="0" u="none" strike="noStrike" noProof="0">
                          <a:solidFill>
                            <a:schemeClr val="tx1"/>
                          </a:solidFill>
                          <a:effectLst/>
                        </a:rPr>
                        <a:t>, Francesco </a:t>
                      </a:r>
                      <a:r>
                        <a:rPr lang="it-IT" sz="1000" b="1" u="none" strike="noStrike" noProof="0">
                          <a:solidFill>
                            <a:schemeClr val="tx1"/>
                          </a:solidFill>
                          <a:effectLst/>
                        </a:rPr>
                        <a:t>Sulla</a:t>
                      </a:r>
                      <a:r>
                        <a:rPr lang="it-IT" sz="1000" b="0" u="none" strike="noStrike" noProof="0">
                          <a:solidFill>
                            <a:schemeClr val="tx1"/>
                          </a:solidFill>
                          <a:effectLst/>
                        </a:rPr>
                        <a:t>, Mario </a:t>
                      </a:r>
                      <a:r>
                        <a:rPr lang="it-IT" sz="1000" b="1" u="none" strike="noStrike" noProof="0">
                          <a:solidFill>
                            <a:schemeClr val="tx1"/>
                          </a:solidFill>
                          <a:effectLst/>
                        </a:rPr>
                        <a:t>Maiolo</a:t>
                      </a:r>
                      <a:r>
                        <a:rPr lang="it-IT" sz="1000" b="0" u="none" strike="noStrike" noProof="0">
                          <a:solidFill>
                            <a:schemeClr val="tx1"/>
                          </a:solidFill>
                          <a:effectLst/>
                        </a:rPr>
                        <a:t>, Egidio </a:t>
                      </a:r>
                      <a:r>
                        <a:rPr lang="it-IT" sz="1000" b="1" u="none" strike="noStrike" noProof="0">
                          <a:solidFill>
                            <a:schemeClr val="tx1"/>
                          </a:solidFill>
                          <a:effectLst/>
                        </a:rPr>
                        <a:t>Chiarella</a:t>
                      </a:r>
                      <a:r>
                        <a:rPr lang="it-IT" sz="1000" b="0" u="none" strike="noStrike" noProof="0">
                          <a:solidFill>
                            <a:schemeClr val="tx1"/>
                          </a:solidFill>
                          <a:effectLst/>
                        </a:rPr>
                        <a:t>, Carmela </a:t>
                      </a:r>
                      <a:r>
                        <a:rPr lang="it-IT" sz="1000" b="1" u="none" strike="noStrike" noProof="0">
                          <a:solidFill>
                            <a:schemeClr val="tx1"/>
                          </a:solidFill>
                          <a:effectLst/>
                        </a:rPr>
                        <a:t>Frascà</a:t>
                      </a:r>
                      <a:r>
                        <a:rPr lang="it-IT" sz="1000" b="0" u="none" strike="noStrike" noProof="0">
                          <a:solidFill>
                            <a:schemeClr val="tx1"/>
                          </a:solidFill>
                          <a:effectLst/>
                        </a:rPr>
                        <a:t>, Demetrio </a:t>
                      </a:r>
                      <a:r>
                        <a:rPr lang="it-IT" sz="1000" b="1" u="none" strike="noStrike" noProof="0">
                          <a:solidFill>
                            <a:schemeClr val="tx1"/>
                          </a:solidFill>
                          <a:effectLst/>
                        </a:rPr>
                        <a:t>Naccari Carlizzi</a:t>
                      </a:r>
                      <a:r>
                        <a:rPr lang="it-IT" sz="1000" b="0" u="none" strike="noStrike" noProof="0">
                          <a:solidFill>
                            <a:schemeClr val="tx1"/>
                          </a:solidFill>
                          <a:effectLst/>
                        </a:rPr>
                        <a:t>, Luciano </a:t>
                      </a:r>
                      <a:r>
                        <a:rPr lang="it-IT" sz="1000" b="1" u="none" strike="noStrike" noProof="0">
                          <a:solidFill>
                            <a:schemeClr val="tx1"/>
                          </a:solidFill>
                          <a:effectLst/>
                        </a:rPr>
                        <a:t>Racco</a:t>
                      </a:r>
                      <a:r>
                        <a:rPr lang="it-IT" sz="1000" b="0" u="none" strike="noStrike" noProof="0">
                          <a:solidFill>
                            <a:schemeClr val="tx1"/>
                          </a:solidFill>
                          <a:effectLst/>
                        </a:rPr>
                        <a:t>, Sandro </a:t>
                      </a:r>
                      <a:r>
                        <a:rPr lang="it-IT" sz="1000" b="1" u="none" strike="noStrike" noProof="0">
                          <a:solidFill>
                            <a:schemeClr val="tx1"/>
                          </a:solidFill>
                          <a:effectLst/>
                        </a:rPr>
                        <a:t>Principe</a:t>
                      </a:r>
                      <a:r>
                        <a:rPr lang="it-IT" sz="1000" b="0" u="none" strike="noStrike" noProof="0">
                          <a:solidFill>
                            <a:schemeClr val="tx1"/>
                          </a:solidFill>
                          <a:effectLst/>
                        </a:rPr>
                        <a:t>, Agazio </a:t>
                      </a:r>
                      <a:r>
                        <a:rPr lang="it-IT" sz="1000" b="1" u="none" strike="noStrike" noProof="0">
                          <a:solidFill>
                            <a:schemeClr val="tx1"/>
                          </a:solidFill>
                          <a:effectLst/>
                        </a:rPr>
                        <a:t>Loiero</a:t>
                      </a:r>
                      <a:r>
                        <a:rPr lang="it-IT" sz="1000" b="0" u="none" strike="noStrike" noProof="0">
                          <a:solidFill>
                            <a:schemeClr val="tx1"/>
                          </a:solidFill>
                          <a:effectLst/>
                        </a:rPr>
                        <a:t>, Salvatore </a:t>
                      </a:r>
                      <a:r>
                        <a:rPr lang="it-IT" sz="1000" b="1" u="none" strike="noStrike" noProof="0">
                          <a:solidFill>
                            <a:schemeClr val="tx1"/>
                          </a:solidFill>
                          <a:effectLst/>
                        </a:rPr>
                        <a:t>Lucà</a:t>
                      </a:r>
                      <a:r>
                        <a:rPr lang="it-IT" sz="1000" b="0" u="none" strike="noStrike" noProof="0">
                          <a:solidFill>
                            <a:schemeClr val="tx1"/>
                          </a:solidFill>
                          <a:effectLst/>
                        </a:rPr>
                        <a:t>, Doris </a:t>
                      </a:r>
                      <a:r>
                        <a:rPr lang="it-IT" sz="1000" b="1" u="none" strike="noStrike" noProof="0">
                          <a:solidFill>
                            <a:schemeClr val="tx1"/>
                          </a:solidFill>
                          <a:effectLst/>
                        </a:rPr>
                        <a:t>Lo Moro</a:t>
                      </a:r>
                      <a:r>
                        <a:rPr lang="it-IT" sz="1000" b="0" u="none" strike="noStrike" noProof="0">
                          <a:solidFill>
                            <a:schemeClr val="tx1"/>
                          </a:solidFill>
                          <a:effectLst/>
                        </a:rPr>
                        <a:t>, Bruno </a:t>
                      </a:r>
                      <a:r>
                        <a:rPr lang="it-IT" sz="1000" b="1" u="none" strike="noStrike" noProof="0">
                          <a:solidFill>
                            <a:schemeClr val="tx1"/>
                          </a:solidFill>
                          <a:effectLst/>
                        </a:rPr>
                        <a:t>Censore</a:t>
                      </a:r>
                      <a:r>
                        <a:rPr lang="it-IT" sz="1000" b="0" u="none" strike="noStrike" noProof="0">
                          <a:solidFill>
                            <a:schemeClr val="tx1"/>
                          </a:solidFill>
                          <a:effectLst/>
                        </a:rPr>
                        <a:t>, Pietro </a:t>
                      </a:r>
                      <a:r>
                        <a:rPr lang="it-IT" sz="1000" b="1" u="none" strike="noStrike" noProof="0">
                          <a:solidFill>
                            <a:schemeClr val="tx1"/>
                          </a:solidFill>
                          <a:effectLst/>
                        </a:rPr>
                        <a:t>Giamborino</a:t>
                      </a:r>
                      <a:r>
                        <a:rPr lang="it-IT" sz="1000" b="0" u="none" strike="noStrike" noProof="0">
                          <a:solidFill>
                            <a:schemeClr val="tx1"/>
                          </a:solidFill>
                          <a:effectLst/>
                        </a:rPr>
                        <a:t>, Franco Mario  </a:t>
                      </a:r>
                      <a:r>
                        <a:rPr lang="it-IT" sz="1000" b="1" u="none" strike="noStrike" noProof="0">
                          <a:solidFill>
                            <a:schemeClr val="tx1"/>
                          </a:solidFill>
                          <a:effectLst/>
                        </a:rPr>
                        <a:t>Pacenza</a:t>
                      </a:r>
                      <a:r>
                        <a:rPr lang="it-IT" sz="1000" b="0" u="none" strike="noStrike" noProof="0">
                          <a:solidFill>
                            <a:schemeClr val="tx1"/>
                          </a:solidFill>
                          <a:effectLst/>
                        </a:rPr>
                        <a:t>, Nicola </a:t>
                      </a:r>
                      <a:r>
                        <a:rPr lang="it-IT" sz="1000" b="1" u="none" strike="noStrike" noProof="0">
                          <a:solidFill>
                            <a:schemeClr val="tx1"/>
                          </a:solidFill>
                          <a:effectLst/>
                        </a:rPr>
                        <a:t>Adamo</a:t>
                      </a:r>
                      <a:r>
                        <a:rPr lang="it-IT" sz="1000" b="0" u="none" strike="noStrike" noProof="0">
                          <a:solidFill>
                            <a:schemeClr val="tx1"/>
                          </a:solidFill>
                          <a:effectLst/>
                        </a:rPr>
                        <a:t> e Pietro </a:t>
                      </a:r>
                      <a:r>
                        <a:rPr lang="it-IT" sz="1000" b="1" u="none" strike="noStrike" noProof="0">
                          <a:solidFill>
                            <a:schemeClr val="tx1"/>
                          </a:solidFill>
                          <a:effectLst/>
                        </a:rPr>
                        <a:t>Amato</a:t>
                      </a:r>
                      <a:r>
                        <a:rPr lang="it-IT" sz="1000" b="0" u="none" strike="noStrike" noProof="0">
                          <a:solidFill>
                            <a:schemeClr val="tx1"/>
                          </a:solidFill>
                          <a:effectLst/>
                        </a:rPr>
                        <a:t>  del Gruppo PARTITO DEMOCRATICO e nomina del Consigliere Nicola Adamo a Presidente del Gruppo                                                                        </a:t>
                      </a:r>
                    </a:p>
                    <a:p>
                      <a:pPr algn="l" rtl="0" fontAlgn="ctr"/>
                      <a:r>
                        <a:rPr lang="it-IT" sz="1000" b="1" u="none" strike="noStrike" noProof="0">
                          <a:solidFill>
                            <a:schemeClr val="tx1"/>
                          </a:solidFill>
                          <a:effectLst/>
                        </a:rPr>
                        <a:t> Adesione </a:t>
                      </a:r>
                      <a:r>
                        <a:rPr lang="it-IT" sz="1000" b="0" u="none" strike="noStrike" noProof="0">
                          <a:solidFill>
                            <a:schemeClr val="tx1"/>
                          </a:solidFill>
                          <a:effectLst/>
                        </a:rPr>
                        <a:t>dei Consiglieri Sergio </a:t>
                      </a:r>
                      <a:r>
                        <a:rPr lang="it-IT" sz="1000" b="1" u="none" strike="noStrike" noProof="0">
                          <a:solidFill>
                            <a:schemeClr val="tx1"/>
                          </a:solidFill>
                          <a:effectLst/>
                        </a:rPr>
                        <a:t>Stancato e </a:t>
                      </a:r>
                      <a:r>
                        <a:rPr lang="it-IT" sz="1000" b="0" u="none" strike="noStrike" noProof="0">
                          <a:solidFill>
                            <a:schemeClr val="tx1"/>
                          </a:solidFill>
                          <a:effectLst/>
                        </a:rPr>
                        <a:t>Pasquale</a:t>
                      </a:r>
                      <a:r>
                        <a:rPr lang="it-IT" sz="1000" b="1" u="none" strike="noStrike" noProof="0">
                          <a:solidFill>
                            <a:schemeClr val="tx1"/>
                          </a:solidFill>
                          <a:effectLst/>
                        </a:rPr>
                        <a:t> Senatore </a:t>
                      </a:r>
                      <a:r>
                        <a:rPr lang="it-IT" sz="1000" b="0" u="none" strike="noStrike" noProof="0">
                          <a:solidFill>
                            <a:schemeClr val="tx1"/>
                          </a:solidFill>
                          <a:effectLst/>
                        </a:rPr>
                        <a:t>al Gruppo MISTO</a:t>
                      </a:r>
                      <a:endParaRPr lang="it-IT" sz="1000" b="1" i="0" u="none" strike="noStrike" noProof="0">
                        <a:solidFill>
                          <a:schemeClr val="tx1"/>
                        </a:solidFill>
                        <a:effectLst/>
                        <a:latin typeface="Aptos" panose="020B0004020202020204" pitchFamily="34" charset="0"/>
                      </a:endParaRPr>
                    </a:p>
                  </a:txBody>
                  <a:tcPr marL="5564" marR="5564" marT="5564" marB="0" anchor="ctr"/>
                </a:tc>
                <a:extLst>
                  <a:ext uri="{0D108BD9-81ED-4DB2-BD59-A6C34878D82A}">
                    <a16:rowId xmlns:a16="http://schemas.microsoft.com/office/drawing/2014/main" val="2223183061"/>
                  </a:ext>
                </a:extLst>
              </a:tr>
              <a:tr h="311384">
                <a:tc>
                  <a:txBody>
                    <a:bodyPr/>
                    <a:lstStyle/>
                    <a:p>
                      <a:pPr algn="ctr" rtl="0" fontAlgn="ctr"/>
                      <a:r>
                        <a:rPr lang="it-IT" sz="1000" b="1" u="none" strike="noStrike" noProof="0">
                          <a:solidFill>
                            <a:schemeClr val="tx1"/>
                          </a:solidFill>
                          <a:effectLst/>
                        </a:rPr>
                        <a:t>18/02/2008</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ctr" rtl="0" fontAlgn="ctr"/>
                      <a:r>
                        <a:rPr lang="it-IT" sz="1000" b="1" u="none" strike="noStrike" noProof="0">
                          <a:solidFill>
                            <a:schemeClr val="tx1"/>
                          </a:solidFill>
                          <a:effectLst/>
                        </a:rPr>
                        <a:t> POPOLARI UDEUR / MISTO </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l" rtl="0" fontAlgn="ctr"/>
                      <a:r>
                        <a:rPr lang="it-IT" sz="1000" b="1" u="none" strike="noStrike" noProof="0">
                          <a:solidFill>
                            <a:schemeClr val="tx1"/>
                          </a:solidFill>
                          <a:effectLst/>
                        </a:rPr>
                        <a:t>Adesione</a:t>
                      </a:r>
                      <a:r>
                        <a:rPr lang="it-IT" sz="1000" b="0" u="none" strike="noStrike" noProof="0">
                          <a:solidFill>
                            <a:schemeClr val="tx1"/>
                          </a:solidFill>
                          <a:effectLst/>
                        </a:rPr>
                        <a:t> del Consigliere Antonio </a:t>
                      </a:r>
                      <a:r>
                        <a:rPr lang="it-IT" sz="1000" b="1" u="none" strike="noStrike" noProof="0">
                          <a:solidFill>
                            <a:schemeClr val="tx1"/>
                          </a:solidFill>
                          <a:effectLst/>
                        </a:rPr>
                        <a:t>Borrello</a:t>
                      </a:r>
                      <a:r>
                        <a:rPr lang="it-IT" sz="1000" b="0" u="none" strike="noStrike" noProof="0">
                          <a:solidFill>
                            <a:schemeClr val="tx1"/>
                          </a:solidFill>
                          <a:effectLst/>
                        </a:rPr>
                        <a:t> al Gruppo MISTO </a:t>
                      </a:r>
                      <a:endParaRPr lang="it-IT" sz="1000" b="1" i="0" u="none" strike="noStrike" noProof="0">
                        <a:solidFill>
                          <a:schemeClr val="tx1"/>
                        </a:solidFill>
                        <a:effectLst/>
                        <a:latin typeface="Aptos" panose="020B0004020202020204" pitchFamily="34" charset="0"/>
                      </a:endParaRPr>
                    </a:p>
                  </a:txBody>
                  <a:tcPr marL="5564" marR="5564" marT="5564" marB="0" anchor="ctr"/>
                </a:tc>
                <a:extLst>
                  <a:ext uri="{0D108BD9-81ED-4DB2-BD59-A6C34878D82A}">
                    <a16:rowId xmlns:a16="http://schemas.microsoft.com/office/drawing/2014/main" val="1625880375"/>
                  </a:ext>
                </a:extLst>
              </a:tr>
              <a:tr h="159062">
                <a:tc>
                  <a:txBody>
                    <a:bodyPr/>
                    <a:lstStyle/>
                    <a:p>
                      <a:pPr algn="ctr" rtl="0" fontAlgn="ctr"/>
                      <a:r>
                        <a:rPr lang="it-IT" sz="1000" b="1" u="none" strike="noStrike" noProof="0">
                          <a:solidFill>
                            <a:schemeClr val="tx1"/>
                          </a:solidFill>
                          <a:effectLst/>
                        </a:rPr>
                        <a:t>19/02/2008</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ctr" rtl="0" fontAlgn="ctr"/>
                      <a:r>
                        <a:rPr lang="it-IT" sz="1000" b="1" u="none" strike="noStrike" noProof="0">
                          <a:solidFill>
                            <a:schemeClr val="tx1"/>
                          </a:solidFill>
                          <a:effectLst/>
                        </a:rPr>
                        <a:t>POPOLARI UDEUR </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l" rtl="0" fontAlgn="ctr"/>
                      <a:r>
                        <a:rPr lang="it-IT" sz="1000" b="1" u="none" strike="noStrike" noProof="0">
                          <a:solidFill>
                            <a:schemeClr val="tx1"/>
                          </a:solidFill>
                          <a:effectLst/>
                        </a:rPr>
                        <a:t>Nomina</a:t>
                      </a:r>
                      <a:r>
                        <a:rPr lang="it-IT" sz="1000" b="0" u="none" strike="noStrike" noProof="0">
                          <a:solidFill>
                            <a:schemeClr val="tx1"/>
                          </a:solidFill>
                          <a:effectLst/>
                        </a:rPr>
                        <a:t>  del Consigliere Domenico </a:t>
                      </a:r>
                      <a:r>
                        <a:rPr lang="it-IT" sz="1000" b="1" u="none" strike="noStrike" noProof="0">
                          <a:solidFill>
                            <a:schemeClr val="tx1"/>
                          </a:solidFill>
                          <a:effectLst/>
                        </a:rPr>
                        <a:t>Tallini</a:t>
                      </a:r>
                      <a:r>
                        <a:rPr lang="it-IT" sz="1000" b="0" u="none" strike="noStrike" noProof="0">
                          <a:solidFill>
                            <a:schemeClr val="tx1"/>
                          </a:solidFill>
                          <a:effectLst/>
                        </a:rPr>
                        <a:t> a Presidente del Gruppo  POPOLARI UDEUR</a:t>
                      </a:r>
                      <a:endParaRPr lang="it-IT" sz="1000" b="1" i="0" u="none" strike="noStrike" noProof="0">
                        <a:solidFill>
                          <a:schemeClr val="tx1"/>
                        </a:solidFill>
                        <a:effectLst/>
                        <a:latin typeface="Aptos" panose="020B0004020202020204" pitchFamily="34" charset="0"/>
                      </a:endParaRPr>
                    </a:p>
                  </a:txBody>
                  <a:tcPr marL="5564" marR="5564" marT="5564" marB="0" anchor="ctr"/>
                </a:tc>
                <a:extLst>
                  <a:ext uri="{0D108BD9-81ED-4DB2-BD59-A6C34878D82A}">
                    <a16:rowId xmlns:a16="http://schemas.microsoft.com/office/drawing/2014/main" val="335950467"/>
                  </a:ext>
                </a:extLst>
              </a:tr>
              <a:tr h="312522">
                <a:tc>
                  <a:txBody>
                    <a:bodyPr/>
                    <a:lstStyle/>
                    <a:p>
                      <a:pPr algn="ctr" rtl="0" fontAlgn="ctr"/>
                      <a:r>
                        <a:rPr lang="it-IT" sz="1000" b="1" u="none" strike="noStrike" noProof="0">
                          <a:solidFill>
                            <a:schemeClr val="tx1"/>
                          </a:solidFill>
                          <a:effectLst/>
                        </a:rPr>
                        <a:t>28/02/2008</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ctr" rtl="0" fontAlgn="ctr"/>
                      <a:r>
                        <a:rPr lang="it-IT" sz="1000" b="1" u="none" strike="noStrike" noProof="0">
                          <a:solidFill>
                            <a:schemeClr val="tx1"/>
                          </a:solidFill>
                          <a:effectLst/>
                        </a:rPr>
                        <a:t> POPOLARI UDEUR /                        MISTO </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l" rtl="0" fontAlgn="ctr"/>
                      <a:r>
                        <a:rPr lang="it-IT" sz="1000" b="1" u="none" strike="noStrike" noProof="0">
                          <a:solidFill>
                            <a:schemeClr val="tx1"/>
                          </a:solidFill>
                          <a:effectLst/>
                        </a:rPr>
                        <a:t>Adesione</a:t>
                      </a:r>
                      <a:r>
                        <a:rPr lang="it-IT" sz="1000" b="0" u="none" strike="noStrike" noProof="0">
                          <a:solidFill>
                            <a:schemeClr val="tx1"/>
                          </a:solidFill>
                          <a:effectLst/>
                        </a:rPr>
                        <a:t> del Consigliere Franco </a:t>
                      </a:r>
                      <a:r>
                        <a:rPr lang="it-IT" sz="1000" b="1" u="none" strike="noStrike" noProof="0">
                          <a:solidFill>
                            <a:schemeClr val="tx1"/>
                          </a:solidFill>
                          <a:effectLst/>
                        </a:rPr>
                        <a:t>La Rupa </a:t>
                      </a:r>
                      <a:r>
                        <a:rPr lang="it-IT" sz="1000" b="0" u="none" strike="noStrike" noProof="0">
                          <a:solidFill>
                            <a:schemeClr val="tx1"/>
                          </a:solidFill>
                          <a:effectLst/>
                        </a:rPr>
                        <a:t>al Gruppo MISTO</a:t>
                      </a:r>
                      <a:endParaRPr lang="it-IT" sz="1000" b="1" i="0" u="none" strike="noStrike" noProof="0">
                        <a:solidFill>
                          <a:schemeClr val="tx1"/>
                        </a:solidFill>
                        <a:effectLst/>
                        <a:latin typeface="Aptos" panose="020B0004020202020204" pitchFamily="34" charset="0"/>
                      </a:endParaRPr>
                    </a:p>
                  </a:txBody>
                  <a:tcPr marL="5564" marR="5564" marT="5564" marB="0" anchor="ctr"/>
                </a:tc>
                <a:extLst>
                  <a:ext uri="{0D108BD9-81ED-4DB2-BD59-A6C34878D82A}">
                    <a16:rowId xmlns:a16="http://schemas.microsoft.com/office/drawing/2014/main" val="3427827889"/>
                  </a:ext>
                </a:extLst>
              </a:tr>
              <a:tr h="159062">
                <a:tc>
                  <a:txBody>
                    <a:bodyPr/>
                    <a:lstStyle/>
                    <a:p>
                      <a:pPr algn="ctr" rtl="0" fontAlgn="ctr"/>
                      <a:r>
                        <a:rPr lang="it-IT" sz="1000" b="1" u="none" strike="noStrike" noProof="0">
                          <a:solidFill>
                            <a:schemeClr val="tx1"/>
                          </a:solidFill>
                          <a:effectLst/>
                        </a:rPr>
                        <a:t>07/03/2008</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ctr" rtl="0" fontAlgn="ctr"/>
                      <a:r>
                        <a:rPr lang="it-IT" sz="1000" b="1" u="none" strike="noStrike" noProof="0">
                          <a:solidFill>
                            <a:schemeClr val="tx1"/>
                          </a:solidFill>
                          <a:effectLst/>
                        </a:rPr>
                        <a:t>U.D.C. / MISTO </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l" rtl="0" fontAlgn="ctr"/>
                      <a:r>
                        <a:rPr lang="it-IT" sz="1000" b="1" u="none" strike="noStrike" noProof="0">
                          <a:solidFill>
                            <a:schemeClr val="tx1"/>
                          </a:solidFill>
                          <a:effectLst/>
                        </a:rPr>
                        <a:t>Adesione</a:t>
                      </a:r>
                      <a:r>
                        <a:rPr lang="it-IT" sz="1000" b="0" u="none" strike="noStrike" noProof="0">
                          <a:solidFill>
                            <a:schemeClr val="tx1"/>
                          </a:solidFill>
                          <a:effectLst/>
                        </a:rPr>
                        <a:t> del Consigliere Giovanni </a:t>
                      </a:r>
                      <a:r>
                        <a:rPr lang="it-IT" sz="1000" b="1" u="none" strike="noStrike" noProof="0">
                          <a:solidFill>
                            <a:schemeClr val="tx1"/>
                          </a:solidFill>
                          <a:effectLst/>
                        </a:rPr>
                        <a:t>Nucera</a:t>
                      </a:r>
                      <a:r>
                        <a:rPr lang="it-IT" sz="1000" b="0" u="none" strike="noStrike" noProof="0">
                          <a:solidFill>
                            <a:schemeClr val="tx1"/>
                          </a:solidFill>
                          <a:effectLst/>
                        </a:rPr>
                        <a:t> al Gruppo MISTO</a:t>
                      </a:r>
                      <a:endParaRPr lang="it-IT" sz="1000" b="1" i="0" u="none" strike="noStrike" noProof="0">
                        <a:solidFill>
                          <a:schemeClr val="tx1"/>
                        </a:solidFill>
                        <a:effectLst/>
                        <a:latin typeface="Aptos" panose="020B0004020202020204" pitchFamily="34" charset="0"/>
                      </a:endParaRPr>
                    </a:p>
                  </a:txBody>
                  <a:tcPr marL="5564" marR="5564" marT="5564" marB="0" anchor="ctr"/>
                </a:tc>
                <a:extLst>
                  <a:ext uri="{0D108BD9-81ED-4DB2-BD59-A6C34878D82A}">
                    <a16:rowId xmlns:a16="http://schemas.microsoft.com/office/drawing/2014/main" val="2312876810"/>
                  </a:ext>
                </a:extLst>
              </a:tr>
              <a:tr h="465982">
                <a:tc>
                  <a:txBody>
                    <a:bodyPr/>
                    <a:lstStyle/>
                    <a:p>
                      <a:pPr algn="ctr" rtl="0" fontAlgn="ctr"/>
                      <a:r>
                        <a:rPr lang="it-IT" sz="1000" b="1" u="none" strike="noStrike" noProof="0">
                          <a:solidFill>
                            <a:schemeClr val="tx1"/>
                          </a:solidFill>
                          <a:effectLst/>
                        </a:rPr>
                        <a:t>18/03/2008</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ctr" rtl="0" fontAlgn="ctr"/>
                      <a:r>
                        <a:rPr lang="it-IT" sz="1000" b="1" u="none" strike="noStrike" noProof="0">
                          <a:solidFill>
                            <a:schemeClr val="tx1"/>
                          </a:solidFill>
                          <a:effectLst/>
                        </a:rPr>
                        <a:t>POPOLARI UDEUR / MISTO  DEMOCRAZIA CRISTIANA -IND-MPA</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l" rtl="0" fontAlgn="ctr"/>
                      <a:r>
                        <a:rPr lang="it-IT" sz="1000" b="1" u="none" strike="noStrike" noProof="0">
                          <a:solidFill>
                            <a:schemeClr val="tx1"/>
                          </a:solidFill>
                          <a:effectLst/>
                        </a:rPr>
                        <a:t>Adesione</a:t>
                      </a:r>
                      <a:r>
                        <a:rPr lang="it-IT" sz="1000" b="0" u="none" strike="noStrike" noProof="0">
                          <a:solidFill>
                            <a:schemeClr val="tx1"/>
                          </a:solidFill>
                          <a:effectLst/>
                        </a:rPr>
                        <a:t> del Consigliere Pasquale </a:t>
                      </a:r>
                      <a:r>
                        <a:rPr lang="it-IT" sz="1000" b="1" u="none" strike="noStrike" noProof="0">
                          <a:solidFill>
                            <a:schemeClr val="tx1"/>
                          </a:solidFill>
                          <a:effectLst/>
                        </a:rPr>
                        <a:t>Tripodi</a:t>
                      </a:r>
                      <a:r>
                        <a:rPr lang="it-IT" sz="1000" b="0" u="none" strike="noStrike" noProof="0">
                          <a:solidFill>
                            <a:schemeClr val="tx1"/>
                          </a:solidFill>
                          <a:effectLst/>
                        </a:rPr>
                        <a:t>  al Gruppo MISTO            </a:t>
                      </a:r>
                    </a:p>
                    <a:p>
                      <a:pPr algn="l" rtl="0" fontAlgn="ctr"/>
                      <a:r>
                        <a:rPr lang="it-IT" sz="1000" b="1" u="none" strike="noStrike" noProof="0">
                          <a:solidFill>
                            <a:schemeClr val="tx1"/>
                          </a:solidFill>
                          <a:effectLst/>
                        </a:rPr>
                        <a:t>Temporanea sostituzione </a:t>
                      </a:r>
                      <a:r>
                        <a:rPr lang="it-IT" sz="1000" b="0" u="none" strike="noStrike" noProof="0">
                          <a:solidFill>
                            <a:schemeClr val="tx1"/>
                          </a:solidFill>
                          <a:effectLst/>
                        </a:rPr>
                        <a:t>del Consigliere Domenico </a:t>
                      </a:r>
                      <a:r>
                        <a:rPr lang="it-IT" sz="1000" b="1" u="none" strike="noStrike" noProof="0">
                          <a:solidFill>
                            <a:schemeClr val="tx1"/>
                          </a:solidFill>
                          <a:effectLst/>
                        </a:rPr>
                        <a:t>Crea</a:t>
                      </a:r>
                      <a:r>
                        <a:rPr lang="it-IT" sz="1000" b="0" u="none" strike="noStrike" noProof="0">
                          <a:solidFill>
                            <a:schemeClr val="tx1"/>
                          </a:solidFill>
                          <a:effectLst/>
                        </a:rPr>
                        <a:t>, sospeso dalla carica a decorrere dal 23 gennaio 2008, con il Consigliere Demetrio </a:t>
                      </a:r>
                      <a:r>
                        <a:rPr lang="it-IT" sz="1000" b="1" u="none" strike="noStrike" noProof="0">
                          <a:solidFill>
                            <a:schemeClr val="tx1"/>
                          </a:solidFill>
                          <a:effectLst/>
                        </a:rPr>
                        <a:t>Battaglia  </a:t>
                      </a:r>
                      <a:r>
                        <a:rPr lang="it-IT" sz="1000" b="0" u="none" strike="noStrike" noProof="0">
                          <a:solidFill>
                            <a:schemeClr val="tx1"/>
                          </a:solidFill>
                          <a:effectLst/>
                        </a:rPr>
                        <a:t>(DCR n.215)</a:t>
                      </a:r>
                      <a:endParaRPr lang="it-IT" sz="1000" b="1" i="0" u="none" strike="noStrike" noProof="0">
                        <a:solidFill>
                          <a:schemeClr val="tx1"/>
                        </a:solidFill>
                        <a:effectLst/>
                        <a:latin typeface="Aptos" panose="020B0004020202020204" pitchFamily="34" charset="0"/>
                      </a:endParaRPr>
                    </a:p>
                  </a:txBody>
                  <a:tcPr marL="5564" marR="5564" marT="5564" marB="0" anchor="ctr"/>
                </a:tc>
                <a:extLst>
                  <a:ext uri="{0D108BD9-81ED-4DB2-BD59-A6C34878D82A}">
                    <a16:rowId xmlns:a16="http://schemas.microsoft.com/office/drawing/2014/main" val="3490538086"/>
                  </a:ext>
                </a:extLst>
              </a:tr>
              <a:tr h="312522">
                <a:tc>
                  <a:txBody>
                    <a:bodyPr/>
                    <a:lstStyle/>
                    <a:p>
                      <a:pPr algn="ctr" rtl="0" fontAlgn="ctr"/>
                      <a:r>
                        <a:rPr lang="it-IT" sz="1000" b="1" u="none" strike="noStrike" noProof="0">
                          <a:solidFill>
                            <a:schemeClr val="tx1"/>
                          </a:solidFill>
                          <a:effectLst/>
                        </a:rPr>
                        <a:t>19/03/2008</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ctr" rtl="0" fontAlgn="ctr"/>
                      <a:r>
                        <a:rPr lang="it-IT" sz="1000" b="1" u="none" strike="noStrike" noProof="0">
                          <a:solidFill>
                            <a:schemeClr val="tx1"/>
                          </a:solidFill>
                          <a:effectLst/>
                        </a:rPr>
                        <a:t>DEMOCRARZIA CRISTIANA - IND-MPA </a:t>
                      </a:r>
                      <a:endParaRPr lang="it-IT" sz="1000" b="1" i="0" u="none" strike="noStrike" noProof="0">
                        <a:solidFill>
                          <a:schemeClr val="tx1"/>
                        </a:solidFill>
                        <a:effectLst/>
                        <a:latin typeface="Aptos" panose="020B0004020202020204" pitchFamily="34" charset="0"/>
                      </a:endParaRPr>
                    </a:p>
                  </a:txBody>
                  <a:tcPr marL="5564" marR="5564" marT="5564" marB="0" anchor="ctr"/>
                </a:tc>
                <a:tc>
                  <a:txBody>
                    <a:bodyPr/>
                    <a:lstStyle/>
                    <a:p>
                      <a:pPr algn="l" rtl="0" fontAlgn="ctr"/>
                      <a:r>
                        <a:rPr lang="it-IT" sz="1000" b="1" u="none" strike="noStrike" noProof="0">
                          <a:solidFill>
                            <a:schemeClr val="tx1"/>
                          </a:solidFill>
                          <a:effectLst/>
                        </a:rPr>
                        <a:t>Adesione</a:t>
                      </a:r>
                      <a:r>
                        <a:rPr lang="it-IT" sz="1000" b="0" u="none" strike="noStrike" noProof="0">
                          <a:solidFill>
                            <a:schemeClr val="tx1"/>
                          </a:solidFill>
                          <a:effectLst/>
                        </a:rPr>
                        <a:t> del Consigliere Giovanni  </a:t>
                      </a:r>
                      <a:r>
                        <a:rPr lang="it-IT" sz="1000" b="1" u="none" strike="noStrike" noProof="0">
                          <a:solidFill>
                            <a:schemeClr val="tx1"/>
                          </a:solidFill>
                          <a:effectLst/>
                        </a:rPr>
                        <a:t>Nucera</a:t>
                      </a:r>
                      <a:r>
                        <a:rPr lang="it-IT" sz="1000" b="0" u="none" strike="noStrike" noProof="0">
                          <a:solidFill>
                            <a:schemeClr val="tx1"/>
                          </a:solidFill>
                          <a:effectLst/>
                        </a:rPr>
                        <a:t> al Gruppo DEMOCRARZIA CRISTIANA - IND-MPA</a:t>
                      </a:r>
                      <a:endParaRPr lang="it-IT" sz="1000" b="1" i="0" u="none" strike="noStrike" noProof="0">
                        <a:solidFill>
                          <a:schemeClr val="tx1"/>
                        </a:solidFill>
                        <a:effectLst/>
                        <a:latin typeface="Aptos" panose="020B0004020202020204" pitchFamily="34" charset="0"/>
                      </a:endParaRPr>
                    </a:p>
                  </a:txBody>
                  <a:tcPr marL="5564" marR="5564" marT="5564" marB="0" anchor="ctr"/>
                </a:tc>
                <a:extLst>
                  <a:ext uri="{0D108BD9-81ED-4DB2-BD59-A6C34878D82A}">
                    <a16:rowId xmlns:a16="http://schemas.microsoft.com/office/drawing/2014/main" val="1963783852"/>
                  </a:ext>
                </a:extLst>
              </a:tr>
              <a:tr h="311384">
                <a:tc>
                  <a:txBody>
                    <a:bodyPr/>
                    <a:lstStyle/>
                    <a:p>
                      <a:pPr algn="ctr" rtl="0" fontAlgn="ctr"/>
                      <a:r>
                        <a:rPr lang="it-IT" sz="1000" b="1" u="none" strike="noStrike" noProof="0">
                          <a:solidFill>
                            <a:schemeClr val="tx1"/>
                          </a:solidFill>
                          <a:effectLst/>
                        </a:rPr>
                        <a:t>25/03/2008</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ctr" fontAlgn="ctr"/>
                      <a:r>
                        <a:rPr lang="it-IT" sz="1000" b="1" u="none" strike="noStrike" noProof="0">
                          <a:solidFill>
                            <a:schemeClr val="tx1"/>
                          </a:solidFill>
                          <a:effectLst/>
                        </a:rPr>
                        <a:t> PARTITO DEMOCRATICO</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l" rtl="0" fontAlgn="ctr"/>
                      <a:r>
                        <a:rPr lang="it-IT" sz="1000" b="1" u="none" strike="noStrike" noProof="0">
                          <a:solidFill>
                            <a:schemeClr val="tx1"/>
                          </a:solidFill>
                          <a:effectLst/>
                        </a:rPr>
                        <a:t>Adesione</a:t>
                      </a:r>
                      <a:r>
                        <a:rPr lang="it-IT" sz="1000" b="0" u="none" strike="noStrike" noProof="0">
                          <a:solidFill>
                            <a:schemeClr val="tx1"/>
                          </a:solidFill>
                          <a:effectLst/>
                        </a:rPr>
                        <a:t> del Consigliere Demetrio </a:t>
                      </a:r>
                      <a:r>
                        <a:rPr lang="it-IT" sz="1000" b="1" u="none" strike="noStrike" noProof="0">
                          <a:solidFill>
                            <a:schemeClr val="tx1"/>
                          </a:solidFill>
                          <a:effectLst/>
                        </a:rPr>
                        <a:t>Battaglia  </a:t>
                      </a:r>
                      <a:r>
                        <a:rPr lang="it-IT" sz="1000" b="0" u="none" strike="noStrike" noProof="0">
                          <a:solidFill>
                            <a:schemeClr val="tx1"/>
                          </a:solidFill>
                          <a:effectLst/>
                        </a:rPr>
                        <a:t>al Gruppo consiliare PARTITO DEMOCRATICO</a:t>
                      </a:r>
                      <a:endParaRPr lang="it-IT" sz="1000" b="0" i="0" u="none" strike="noStrike" noProof="0">
                        <a:solidFill>
                          <a:schemeClr val="tx1"/>
                        </a:solidFill>
                        <a:effectLst/>
                        <a:latin typeface="Aptos" panose="020B0004020202020204" pitchFamily="34" charset="0"/>
                      </a:endParaRPr>
                    </a:p>
                  </a:txBody>
                  <a:tcPr marL="3022" marR="3022" marT="3022" marB="0" anchor="ctr"/>
                </a:tc>
                <a:extLst>
                  <a:ext uri="{0D108BD9-81ED-4DB2-BD59-A6C34878D82A}">
                    <a16:rowId xmlns:a16="http://schemas.microsoft.com/office/drawing/2014/main" val="912971687"/>
                  </a:ext>
                </a:extLst>
              </a:tr>
              <a:tr h="311384">
                <a:tc>
                  <a:txBody>
                    <a:bodyPr/>
                    <a:lstStyle/>
                    <a:p>
                      <a:pPr algn="ctr" rtl="0" fontAlgn="ctr"/>
                      <a:r>
                        <a:rPr lang="it-IT" sz="1000" b="1" u="none" strike="noStrike" noProof="0">
                          <a:solidFill>
                            <a:schemeClr val="tx1"/>
                          </a:solidFill>
                          <a:effectLst/>
                        </a:rPr>
                        <a:t>10/04/2008</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ctr" rtl="0" fontAlgn="ctr"/>
                      <a:r>
                        <a:rPr lang="it-IT" sz="1000" b="1" u="none" strike="noStrike" noProof="0">
                          <a:solidFill>
                            <a:schemeClr val="tx1"/>
                          </a:solidFill>
                          <a:effectLst/>
                        </a:rPr>
                        <a:t>U.D.C. / MISTO </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l" rtl="0" fontAlgn="ctr"/>
                      <a:r>
                        <a:rPr lang="it-IT" sz="1000" b="1" u="none" strike="noStrike" noProof="0">
                          <a:solidFill>
                            <a:schemeClr val="tx1"/>
                          </a:solidFill>
                          <a:effectLst/>
                        </a:rPr>
                        <a:t>Adesione</a:t>
                      </a:r>
                      <a:r>
                        <a:rPr lang="it-IT" sz="1000" b="0" u="none" strike="noStrike" noProof="0">
                          <a:solidFill>
                            <a:schemeClr val="tx1"/>
                          </a:solidFill>
                          <a:effectLst/>
                        </a:rPr>
                        <a:t>  del Consigliere Dionisio  </a:t>
                      </a:r>
                      <a:r>
                        <a:rPr lang="it-IT" sz="1000" b="1" u="none" strike="noStrike" noProof="0">
                          <a:solidFill>
                            <a:schemeClr val="tx1"/>
                          </a:solidFill>
                          <a:effectLst/>
                        </a:rPr>
                        <a:t>Gallo</a:t>
                      </a:r>
                      <a:r>
                        <a:rPr lang="it-IT" sz="1000" b="0" u="none" strike="noStrike" noProof="0">
                          <a:solidFill>
                            <a:schemeClr val="tx1"/>
                          </a:solidFill>
                          <a:effectLst/>
                        </a:rPr>
                        <a:t> al Gruppo MISTO</a:t>
                      </a:r>
                      <a:endParaRPr lang="it-IT" sz="1000" b="1" i="0" u="none" strike="noStrike" noProof="0">
                        <a:solidFill>
                          <a:schemeClr val="tx1"/>
                        </a:solidFill>
                        <a:effectLst/>
                        <a:latin typeface="Aptos" panose="020B0004020202020204" pitchFamily="34" charset="0"/>
                      </a:endParaRPr>
                    </a:p>
                  </a:txBody>
                  <a:tcPr marL="3022" marR="3022" marT="3022" marB="0" anchor="ctr"/>
                </a:tc>
                <a:extLst>
                  <a:ext uri="{0D108BD9-81ED-4DB2-BD59-A6C34878D82A}">
                    <a16:rowId xmlns:a16="http://schemas.microsoft.com/office/drawing/2014/main" val="2145014828"/>
                  </a:ext>
                </a:extLst>
              </a:tr>
              <a:tr h="311384">
                <a:tc>
                  <a:txBody>
                    <a:bodyPr/>
                    <a:lstStyle/>
                    <a:p>
                      <a:pPr algn="ctr" rtl="0" fontAlgn="ctr"/>
                      <a:r>
                        <a:rPr lang="it-IT" sz="1000" b="1" u="none" strike="noStrike" noProof="0">
                          <a:solidFill>
                            <a:schemeClr val="tx1"/>
                          </a:solidFill>
                          <a:effectLst/>
                        </a:rPr>
                        <a:t>18/04/2008</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000" b="1" u="none" strike="noStrike" noProof="0">
                          <a:solidFill>
                            <a:schemeClr val="tx1"/>
                          </a:solidFill>
                          <a:effectLst/>
                        </a:rPr>
                        <a:t> DEMOCRARZIA CRISTIANA - IND-MPA </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l" rtl="0" fontAlgn="ctr"/>
                      <a:r>
                        <a:rPr lang="it-IT" sz="1000" b="1" u="none" strike="noStrike" noProof="0">
                          <a:solidFill>
                            <a:schemeClr val="tx1"/>
                          </a:solidFill>
                          <a:effectLst/>
                        </a:rPr>
                        <a:t>Surroga </a:t>
                      </a:r>
                      <a:r>
                        <a:rPr lang="it-IT" sz="1000" b="0" u="none" strike="noStrike" noProof="0">
                          <a:solidFill>
                            <a:schemeClr val="tx1"/>
                          </a:solidFill>
                          <a:effectLst/>
                        </a:rPr>
                        <a:t>del Consigliere  Domenico </a:t>
                      </a:r>
                      <a:r>
                        <a:rPr lang="it-IT" sz="1000" b="1" u="none" strike="noStrike" noProof="0">
                          <a:solidFill>
                            <a:schemeClr val="tx1"/>
                          </a:solidFill>
                          <a:effectLst/>
                        </a:rPr>
                        <a:t>Crea, d</a:t>
                      </a:r>
                      <a:r>
                        <a:rPr lang="it-IT" sz="1000" b="0" u="none" strike="noStrike" noProof="0">
                          <a:solidFill>
                            <a:schemeClr val="tx1"/>
                          </a:solidFill>
                          <a:effectLst/>
                        </a:rPr>
                        <a:t>imissionario, con il Consigliere Demetrio </a:t>
                      </a:r>
                      <a:r>
                        <a:rPr lang="it-IT" sz="1000" b="1" u="none" strike="noStrike" noProof="0">
                          <a:solidFill>
                            <a:schemeClr val="tx1"/>
                          </a:solidFill>
                          <a:effectLst/>
                        </a:rPr>
                        <a:t>Battaglia</a:t>
                      </a:r>
                      <a:endParaRPr lang="it-IT" sz="1000" b="1" i="0" u="none" strike="noStrike" noProof="0">
                        <a:solidFill>
                          <a:schemeClr val="tx1"/>
                        </a:solidFill>
                        <a:effectLst/>
                        <a:latin typeface="Aptos" panose="020B0004020202020204" pitchFamily="34" charset="0"/>
                      </a:endParaRPr>
                    </a:p>
                  </a:txBody>
                  <a:tcPr marL="3022" marR="3022" marT="3022" marB="0" anchor="ctr"/>
                </a:tc>
                <a:extLst>
                  <a:ext uri="{0D108BD9-81ED-4DB2-BD59-A6C34878D82A}">
                    <a16:rowId xmlns:a16="http://schemas.microsoft.com/office/drawing/2014/main" val="2647956338"/>
                  </a:ext>
                </a:extLst>
              </a:tr>
              <a:tr h="432730">
                <a:tc>
                  <a:txBody>
                    <a:bodyPr/>
                    <a:lstStyle/>
                    <a:p>
                      <a:pPr algn="ctr" rtl="0" fontAlgn="ctr"/>
                      <a:r>
                        <a:rPr lang="it-IT" sz="1000" b="1" u="none" strike="noStrike" noProof="0">
                          <a:solidFill>
                            <a:schemeClr val="tx1"/>
                          </a:solidFill>
                          <a:effectLst/>
                        </a:rPr>
                        <a:t>07/05/2008</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ctr" rtl="0" fontAlgn="ctr"/>
                      <a:r>
                        <a:rPr lang="it-IT" sz="1000" b="1" u="none" strike="noStrike" noProof="0">
                          <a:solidFill>
                            <a:schemeClr val="tx1"/>
                          </a:solidFill>
                          <a:effectLst/>
                        </a:rPr>
                        <a:t>MISTO </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just" rtl="0" fontAlgn="ctr"/>
                      <a:r>
                        <a:rPr lang="it-IT" sz="1000" b="1" u="none" strike="noStrike" noProof="0">
                          <a:solidFill>
                            <a:schemeClr val="tx1"/>
                          </a:solidFill>
                          <a:effectLst/>
                        </a:rPr>
                        <a:t>Assegnazione</a:t>
                      </a:r>
                      <a:r>
                        <a:rPr lang="it-IT" sz="1000" b="0" u="none" strike="noStrike" noProof="0">
                          <a:solidFill>
                            <a:schemeClr val="tx1"/>
                          </a:solidFill>
                          <a:effectLst/>
                        </a:rPr>
                        <a:t>  Consiglieri Giovanni </a:t>
                      </a:r>
                      <a:r>
                        <a:rPr lang="it-IT" sz="1000" b="1" u="none" strike="noStrike" noProof="0">
                          <a:solidFill>
                            <a:schemeClr val="tx1"/>
                          </a:solidFill>
                          <a:effectLst/>
                        </a:rPr>
                        <a:t>Nucera</a:t>
                      </a:r>
                      <a:r>
                        <a:rPr lang="it-IT" sz="1000" b="0" u="none" strike="noStrike" noProof="0">
                          <a:solidFill>
                            <a:schemeClr val="tx1"/>
                          </a:solidFill>
                          <a:effectLst/>
                        </a:rPr>
                        <a:t> e Michelangelo </a:t>
                      </a:r>
                      <a:r>
                        <a:rPr lang="it-IT" sz="1000" b="1" u="none" strike="noStrike" noProof="0">
                          <a:solidFill>
                            <a:schemeClr val="tx1"/>
                          </a:solidFill>
                          <a:effectLst/>
                        </a:rPr>
                        <a:t>Tripodi</a:t>
                      </a:r>
                      <a:r>
                        <a:rPr lang="it-IT" sz="1000" b="0" u="none" strike="noStrike" noProof="0">
                          <a:solidFill>
                            <a:schemeClr val="tx1"/>
                          </a:solidFill>
                          <a:effectLst/>
                        </a:rPr>
                        <a:t> al Gruppo MISTO (</a:t>
                      </a:r>
                      <a:r>
                        <a:rPr lang="it-IT" sz="900" b="0" u="none" strike="noStrike" noProof="0">
                          <a:solidFill>
                            <a:schemeClr val="tx1"/>
                          </a:solidFill>
                          <a:effectLst/>
                        </a:rPr>
                        <a:t>allo scioglimento dei Gruppi parlamentari dei 'Comunisti Italiani' e della 'Democrazia Cristiana – IND.-MPA' è seguito l’immediato scioglimento dei Gruppi consiliari omonimi costituiti in seno al Consiglio regionale, ai sensi dell’art. 13 del Regolamento interno del Consiglio regionale)</a:t>
                      </a:r>
                      <a:endParaRPr lang="it-IT" sz="900" b="1" i="1" u="none" strike="noStrike" noProof="0">
                        <a:solidFill>
                          <a:schemeClr val="tx1"/>
                        </a:solidFill>
                        <a:effectLst/>
                        <a:latin typeface="Aptos" panose="020B0004020202020204" pitchFamily="34" charset="0"/>
                      </a:endParaRPr>
                    </a:p>
                  </a:txBody>
                  <a:tcPr marL="3022" marR="3022" marT="3022" marB="0" anchor="ctr"/>
                </a:tc>
                <a:extLst>
                  <a:ext uri="{0D108BD9-81ED-4DB2-BD59-A6C34878D82A}">
                    <a16:rowId xmlns:a16="http://schemas.microsoft.com/office/drawing/2014/main" val="4233172415"/>
                  </a:ext>
                </a:extLst>
              </a:tr>
            </a:tbl>
          </a:graphicData>
        </a:graphic>
      </p:graphicFrame>
      <p:sp>
        <p:nvSpPr>
          <p:cNvPr id="4" name="Segnaposto numero diapositiva 3">
            <a:extLst>
              <a:ext uri="{FF2B5EF4-FFF2-40B4-BE49-F238E27FC236}">
                <a16:creationId xmlns:a16="http://schemas.microsoft.com/office/drawing/2014/main" id="{71EC1DCE-6CAF-7508-66D2-47B83A7D32CF}"/>
              </a:ext>
            </a:extLst>
          </p:cNvPr>
          <p:cNvSpPr>
            <a:spLocks noGrp="1"/>
          </p:cNvSpPr>
          <p:nvPr>
            <p:ph type="sldNum" sz="quarter" idx="12"/>
          </p:nvPr>
        </p:nvSpPr>
        <p:spPr>
          <a:xfrm>
            <a:off x="10913807" y="6576145"/>
            <a:ext cx="833284" cy="228601"/>
          </a:xfrm>
        </p:spPr>
        <p:txBody>
          <a:bodyPr/>
          <a:lstStyle/>
          <a:p>
            <a:fld id="{C0A75620-F3D8-4140-B583-EC592D52B7F3}" type="slidenum">
              <a:rPr lang="it-IT" noProof="0" smtClean="0"/>
              <a:pPr/>
              <a:t>18</a:t>
            </a:fld>
            <a:endParaRPr lang="it-IT" noProof="0"/>
          </a:p>
        </p:txBody>
      </p:sp>
      <p:sp>
        <p:nvSpPr>
          <p:cNvPr id="5" name="Rectangle 1">
            <a:extLst>
              <a:ext uri="{FF2B5EF4-FFF2-40B4-BE49-F238E27FC236}">
                <a16:creationId xmlns:a16="http://schemas.microsoft.com/office/drawing/2014/main" id="{C25A9AEB-611F-5386-7D52-0897C22B49AC}"/>
              </a:ext>
            </a:extLst>
          </p:cNvPr>
          <p:cNvSpPr>
            <a:spLocks noGrp="1"/>
          </p:cNvSpPr>
          <p:nvPr>
            <p:ph type="title" idx="4294967295"/>
          </p:nvPr>
        </p:nvSpPr>
        <p:spPr>
          <a:xfrm>
            <a:off x="0" y="1"/>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kumimoji="0" lang="it-IT" sz="2800" b="1" i="0" u="none" strike="noStrike" kern="1200" cap="none" spc="0" normalizeH="0" baseline="0" noProof="0">
                <a:ln>
                  <a:noFill/>
                </a:ln>
                <a:solidFill>
                  <a:schemeClr val="bg1"/>
                </a:solidFill>
                <a:effectLst/>
                <a:uLnTx/>
                <a:uFillTx/>
                <a:latin typeface="Aptos" panose="020B0004020202020204" pitchFamily="34" charset="0"/>
                <a:ea typeface="+mn-ea"/>
                <a:cs typeface="+mn-cs"/>
              </a:rPr>
              <a:t>Composizione Gruppi consiliari </a:t>
            </a:r>
            <a:br>
              <a:rPr kumimoji="0" lang="it-IT" sz="2000" b="1" i="0" u="none" strike="noStrike" kern="1200" cap="none" spc="0" normalizeH="0" baseline="0" noProof="0">
                <a:ln>
                  <a:noFill/>
                </a:ln>
                <a:solidFill>
                  <a:schemeClr val="bg1"/>
                </a:solidFill>
                <a:effectLst/>
                <a:uLnTx/>
                <a:uFillTx/>
                <a:latin typeface="Aptos" panose="020B0004020202020204" pitchFamily="34" charset="0"/>
                <a:ea typeface="+mn-ea"/>
                <a:cs typeface="+mn-cs"/>
              </a:rPr>
            </a:br>
            <a:r>
              <a:rPr kumimoji="0" lang="it-IT" sz="1600" b="1" i="0" u="none" strike="noStrike" kern="1200" cap="none" spc="0" normalizeH="0" baseline="0" noProof="0">
                <a:ln>
                  <a:noFill/>
                </a:ln>
                <a:solidFill>
                  <a:schemeClr val="bg1"/>
                </a:solidFill>
                <a:effectLst/>
                <a:uLnTx/>
                <a:uFillTx/>
                <a:latin typeface="Aptos" panose="020B0004020202020204" pitchFamily="34" charset="0"/>
                <a:ea typeface="+mn-ea"/>
                <a:cs typeface="+mn-cs"/>
              </a:rPr>
              <a:t>Variazioni intervenute durante la legislatura</a:t>
            </a:r>
            <a:endParaRPr kumimoji="0" lang="it-IT" sz="1600" b="1" i="0" u="none" strike="noStrike" kern="1200" cap="none" spc="0" normalizeH="0" baseline="0" noProof="0">
              <a:ln>
                <a:noFill/>
              </a:ln>
              <a:solidFill>
                <a:schemeClr val="bg1"/>
              </a:solidFill>
              <a:effectLst/>
              <a:uLnTx/>
              <a:uFillTx/>
              <a:latin typeface="+mn-lt"/>
              <a:ea typeface="+mn-ea"/>
              <a:cs typeface="+mn-cs"/>
            </a:endParaRPr>
          </a:p>
        </p:txBody>
      </p:sp>
      <p:sp>
        <p:nvSpPr>
          <p:cNvPr id="2" name="Segnaposto piè di pagina 1">
            <a:extLst>
              <a:ext uri="{FF2B5EF4-FFF2-40B4-BE49-F238E27FC236}">
                <a16:creationId xmlns:a16="http://schemas.microsoft.com/office/drawing/2014/main" id="{62ED1388-2433-9D92-D550-BB12A7AD494D}"/>
              </a:ext>
            </a:extLst>
          </p:cNvPr>
          <p:cNvSpPr>
            <a:spLocks noGrp="1"/>
          </p:cNvSpPr>
          <p:nvPr>
            <p:ph type="ftr" sz="quarter" idx="11"/>
          </p:nvPr>
        </p:nvSpPr>
        <p:spPr>
          <a:xfrm>
            <a:off x="0" y="6492874"/>
            <a:ext cx="4114800" cy="365125"/>
          </a:xfrm>
        </p:spPr>
        <p:txBody>
          <a:bodyPr/>
          <a:lstStyle/>
          <a:p>
            <a:r>
              <a:rPr lang="it-IT" noProof="0"/>
              <a:t>Consiglio regionale della Calabria - VIII Legislatura </a:t>
            </a:r>
          </a:p>
        </p:txBody>
      </p:sp>
    </p:spTree>
    <p:extLst>
      <p:ext uri="{BB962C8B-B14F-4D97-AF65-F5344CB8AC3E}">
        <p14:creationId xmlns:p14="http://schemas.microsoft.com/office/powerpoint/2010/main" val="3278502974"/>
      </p:ext>
    </p:extLst>
  </p:cSld>
  <p:clrMapOvr>
    <a:masterClrMapping/>
  </p:clrMapOvr>
  <mc:AlternateContent xmlns:mc="http://schemas.openxmlformats.org/markup-compatibility/2006" xmlns:p14="http://schemas.microsoft.com/office/powerpoint/2010/main">
    <mc:Choice Requires="p14">
      <p:transition spd="slow" p14:dur="2000" advTm="1536"/>
    </mc:Choice>
    <mc:Fallback xmlns="">
      <p:transition spd="slow" advTm="153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C054D-88E0-C733-BEC0-ADF110677FD1}"/>
            </a:ext>
          </a:extLst>
        </p:cNvPr>
        <p:cNvGrpSpPr/>
        <p:nvPr/>
      </p:nvGrpSpPr>
      <p:grpSpPr>
        <a:xfrm>
          <a:off x="0" y="0"/>
          <a:ext cx="0" cy="0"/>
          <a:chOff x="0" y="0"/>
          <a:chExt cx="0" cy="0"/>
        </a:xfrm>
      </p:grpSpPr>
      <p:graphicFrame>
        <p:nvGraphicFramePr>
          <p:cNvPr id="3" name="Tabella 2" descr="VIII Legislatura - composizione Gruppi">
            <a:extLst>
              <a:ext uri="{FF2B5EF4-FFF2-40B4-BE49-F238E27FC236}">
                <a16:creationId xmlns:a16="http://schemas.microsoft.com/office/drawing/2014/main" id="{A1EADBEB-25DA-1EE2-6E0F-0751EA239BBF}"/>
              </a:ext>
            </a:extLst>
          </p:cNvPr>
          <p:cNvGraphicFramePr>
            <a:graphicFrameLocks noGrp="1"/>
          </p:cNvGraphicFramePr>
          <p:nvPr>
            <p:extLst>
              <p:ext uri="{D42A27DB-BD31-4B8C-83A1-F6EECF244321}">
                <p14:modId xmlns:p14="http://schemas.microsoft.com/office/powerpoint/2010/main" val="1724745913"/>
              </p:ext>
            </p:extLst>
          </p:nvPr>
        </p:nvGraphicFramePr>
        <p:xfrm>
          <a:off x="676476" y="810708"/>
          <a:ext cx="10836000" cy="5566680"/>
        </p:xfrm>
        <a:graphic>
          <a:graphicData uri="http://schemas.openxmlformats.org/drawingml/2006/table">
            <a:tbl>
              <a:tblPr firstRow="1">
                <a:tableStyleId>{3C2FFA5D-87B4-456A-9821-1D502468CF0F}</a:tableStyleId>
              </a:tblPr>
              <a:tblGrid>
                <a:gridCol w="1116000">
                  <a:extLst>
                    <a:ext uri="{9D8B030D-6E8A-4147-A177-3AD203B41FA5}">
                      <a16:colId xmlns:a16="http://schemas.microsoft.com/office/drawing/2014/main" val="870163062"/>
                    </a:ext>
                  </a:extLst>
                </a:gridCol>
                <a:gridCol w="1800000">
                  <a:extLst>
                    <a:ext uri="{9D8B030D-6E8A-4147-A177-3AD203B41FA5}">
                      <a16:colId xmlns:a16="http://schemas.microsoft.com/office/drawing/2014/main" val="3881348801"/>
                    </a:ext>
                  </a:extLst>
                </a:gridCol>
                <a:gridCol w="7920000">
                  <a:extLst>
                    <a:ext uri="{9D8B030D-6E8A-4147-A177-3AD203B41FA5}">
                      <a16:colId xmlns:a16="http://schemas.microsoft.com/office/drawing/2014/main" val="139121386"/>
                    </a:ext>
                  </a:extLst>
                </a:gridCol>
              </a:tblGrid>
              <a:tr h="139001">
                <a:tc>
                  <a:txBody>
                    <a:bodyPr/>
                    <a:lstStyle/>
                    <a:p>
                      <a:pPr algn="ctr" rtl="0" fontAlgn="ctr"/>
                      <a:r>
                        <a:rPr lang="it-IT" sz="1000" b="1" u="none" strike="noStrike" noProof="0">
                          <a:solidFill>
                            <a:schemeClr val="bg1"/>
                          </a:solidFill>
                          <a:effectLst/>
                        </a:rPr>
                        <a:t>DATA AGGIORNAMENTO</a:t>
                      </a:r>
                      <a:endParaRPr lang="it-IT" sz="1000" b="1" i="0" u="none" strike="noStrike" noProof="0">
                        <a:solidFill>
                          <a:schemeClr val="bg1"/>
                        </a:solidFill>
                        <a:effectLst/>
                        <a:latin typeface="Aptos" panose="020B0004020202020204" pitchFamily="34" charset="0"/>
                      </a:endParaRPr>
                    </a:p>
                  </a:txBody>
                  <a:tcPr marL="3022" marR="3022" marT="30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it-IT" sz="1000" b="1" u="none" strike="noStrike" noProof="0">
                          <a:solidFill>
                            <a:schemeClr val="bg1"/>
                          </a:solidFill>
                          <a:effectLst/>
                        </a:rPr>
                        <a:t>GRUPPI INTERESSATI</a:t>
                      </a:r>
                      <a:endParaRPr lang="it-IT" sz="1000" b="1" i="0" u="none" strike="noStrike" noProof="0">
                        <a:solidFill>
                          <a:schemeClr val="bg1"/>
                        </a:solidFill>
                        <a:effectLst/>
                        <a:latin typeface="Aptos" panose="020B0004020202020204" pitchFamily="34" charset="0"/>
                      </a:endParaRPr>
                    </a:p>
                  </a:txBody>
                  <a:tcPr marL="3022" marR="3022" marT="30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it-IT" sz="1000" b="1" u="none" strike="noStrike" noProof="0">
                          <a:solidFill>
                            <a:schemeClr val="bg1"/>
                          </a:solidFill>
                          <a:effectLst/>
                        </a:rPr>
                        <a:t>VARIAZIONI INTERVENUTE</a:t>
                      </a:r>
                      <a:endParaRPr lang="it-IT" sz="1000" b="1" i="0" u="none" strike="noStrike" noProof="0">
                        <a:solidFill>
                          <a:schemeClr val="bg1"/>
                        </a:solidFill>
                        <a:effectLst/>
                        <a:latin typeface="Aptos" panose="020B0004020202020204" pitchFamily="34" charset="0"/>
                      </a:endParaRPr>
                    </a:p>
                  </a:txBody>
                  <a:tcPr marL="3022" marR="3022" marT="30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8486618"/>
                  </a:ext>
                </a:extLst>
              </a:tr>
              <a:tr h="305198">
                <a:tc>
                  <a:txBody>
                    <a:bodyPr/>
                    <a:lstStyle/>
                    <a:p>
                      <a:pPr algn="ctr" rtl="0" fontAlgn="ctr"/>
                      <a:r>
                        <a:rPr lang="it-IT" sz="1000" b="1" u="none" strike="noStrike" noProof="0">
                          <a:solidFill>
                            <a:schemeClr val="tx1"/>
                          </a:solidFill>
                          <a:effectLst/>
                        </a:rPr>
                        <a:t>28/05/2008</a:t>
                      </a:r>
                      <a:endParaRPr lang="it-IT" sz="1000" b="1" i="0" u="none" strike="noStrike" noProof="0">
                        <a:solidFill>
                          <a:schemeClr val="tx1"/>
                        </a:solidFill>
                        <a:effectLst/>
                        <a:latin typeface="Aptos" panose="020B0004020202020204" pitchFamily="34" charset="0"/>
                      </a:endParaRPr>
                    </a:p>
                  </a:txBody>
                  <a:tcPr marL="3022" marR="3022" marT="3022" marB="0" anchor="ctr">
                    <a:lnT w="12700" cap="flat" cmpd="sng" algn="ctr">
                      <a:solidFill>
                        <a:schemeClr val="tx1"/>
                      </a:solidFill>
                      <a:prstDash val="solid"/>
                      <a:round/>
                      <a:headEnd type="none" w="med" len="med"/>
                      <a:tailEnd type="none" w="med" len="med"/>
                    </a:lnT>
                  </a:tcPr>
                </a:tc>
                <a:tc>
                  <a:txBody>
                    <a:bodyPr/>
                    <a:lstStyle/>
                    <a:p>
                      <a:pPr algn="ctr" rtl="0" fontAlgn="ctr"/>
                      <a:r>
                        <a:rPr lang="it-IT" sz="1000" b="1" u="none" strike="noStrike" noProof="0">
                          <a:solidFill>
                            <a:schemeClr val="tx1"/>
                          </a:solidFill>
                          <a:effectLst/>
                        </a:rPr>
                        <a:t>U.D.C. /                                          PARTITO DEMOCRATICO</a:t>
                      </a:r>
                      <a:endParaRPr lang="it-IT" sz="1000" b="1" i="0" u="none" strike="noStrike" noProof="0">
                        <a:solidFill>
                          <a:schemeClr val="tx1"/>
                        </a:solidFill>
                        <a:effectLst/>
                        <a:latin typeface="Aptos" panose="020B0004020202020204" pitchFamily="34" charset="0"/>
                      </a:endParaRPr>
                    </a:p>
                  </a:txBody>
                  <a:tcPr marL="3022" marR="3022" marT="3022" marB="0" anchor="ctr">
                    <a:lnT w="12700" cap="flat" cmpd="sng" algn="ctr">
                      <a:solidFill>
                        <a:schemeClr val="tx1"/>
                      </a:solidFill>
                      <a:prstDash val="solid"/>
                      <a:round/>
                      <a:headEnd type="none" w="med" len="med"/>
                      <a:tailEnd type="none" w="med" len="med"/>
                    </a:lnT>
                  </a:tcPr>
                </a:tc>
                <a:tc>
                  <a:txBody>
                    <a:bodyPr/>
                    <a:lstStyle/>
                    <a:p>
                      <a:pPr algn="l" rtl="0" fontAlgn="ctr"/>
                      <a:r>
                        <a:rPr lang="it-IT" sz="1000" b="1" u="none" strike="noStrike" noProof="0">
                          <a:solidFill>
                            <a:schemeClr val="tx1"/>
                          </a:solidFill>
                          <a:effectLst/>
                        </a:rPr>
                        <a:t>Surroga</a:t>
                      </a:r>
                      <a:r>
                        <a:rPr lang="it-IT" sz="1000" b="0" u="none" strike="noStrike" noProof="0">
                          <a:solidFill>
                            <a:schemeClr val="tx1"/>
                          </a:solidFill>
                          <a:effectLst/>
                        </a:rPr>
                        <a:t> Consiglieri Roberto </a:t>
                      </a:r>
                      <a:r>
                        <a:rPr lang="it-IT" sz="1000" b="1" u="none" strike="noStrike" noProof="0">
                          <a:solidFill>
                            <a:schemeClr val="tx1"/>
                          </a:solidFill>
                          <a:effectLst/>
                        </a:rPr>
                        <a:t>Occhiuto</a:t>
                      </a:r>
                      <a:r>
                        <a:rPr lang="it-IT" sz="1000" b="0" u="none" strike="noStrike" noProof="0">
                          <a:solidFill>
                            <a:schemeClr val="tx1"/>
                          </a:solidFill>
                          <a:effectLst/>
                        </a:rPr>
                        <a:t> e Doris </a:t>
                      </a:r>
                      <a:r>
                        <a:rPr lang="it-IT" sz="1000" b="1" u="none" strike="noStrike" noProof="0">
                          <a:solidFill>
                            <a:schemeClr val="tx1"/>
                          </a:solidFill>
                          <a:effectLst/>
                        </a:rPr>
                        <a:t>Lo Moro</a:t>
                      </a:r>
                      <a:r>
                        <a:rPr lang="it-IT" sz="1000" b="0" u="none" strike="noStrike" noProof="0">
                          <a:solidFill>
                            <a:schemeClr val="tx1"/>
                          </a:solidFill>
                          <a:effectLst/>
                        </a:rPr>
                        <a:t>, dimissionari, rispettivamente con Gianpaolo </a:t>
                      </a:r>
                      <a:r>
                        <a:rPr lang="it-IT" sz="1000" b="1" u="none" strike="noStrike" noProof="0">
                          <a:solidFill>
                            <a:schemeClr val="tx1"/>
                          </a:solidFill>
                          <a:effectLst/>
                        </a:rPr>
                        <a:t>Chiappetta</a:t>
                      </a:r>
                      <a:r>
                        <a:rPr lang="it-IT" sz="1000" b="0" u="none" strike="noStrike" noProof="0">
                          <a:solidFill>
                            <a:schemeClr val="tx1"/>
                          </a:solidFill>
                          <a:effectLst/>
                        </a:rPr>
                        <a:t> e Francesco </a:t>
                      </a:r>
                      <a:r>
                        <a:rPr lang="it-IT" sz="1000" b="1" u="none" strike="noStrike" noProof="0">
                          <a:solidFill>
                            <a:schemeClr val="tx1"/>
                          </a:solidFill>
                          <a:effectLst/>
                        </a:rPr>
                        <a:t>Amendola</a:t>
                      </a:r>
                      <a:r>
                        <a:rPr lang="it-IT" sz="1000" b="0" u="none" strike="noStrike" noProof="0">
                          <a:solidFill>
                            <a:schemeClr val="tx1"/>
                          </a:solidFill>
                          <a:effectLst/>
                        </a:rPr>
                        <a:t> (DCR nn. 259 e 260)                                                                                                                                                                                                                                                                                  </a:t>
                      </a:r>
                      <a:r>
                        <a:rPr lang="it-IT" sz="1000" b="1" u="none" strike="noStrike" noProof="0">
                          <a:solidFill>
                            <a:schemeClr val="tx1"/>
                          </a:solidFill>
                          <a:effectLst/>
                        </a:rPr>
                        <a:t>Adesione</a:t>
                      </a:r>
                      <a:r>
                        <a:rPr lang="it-IT" sz="1000" b="0" u="none" strike="noStrike" noProof="0">
                          <a:solidFill>
                            <a:schemeClr val="tx1"/>
                          </a:solidFill>
                          <a:effectLst/>
                        </a:rPr>
                        <a:t> del Consigliere Giampaolo </a:t>
                      </a:r>
                      <a:r>
                        <a:rPr lang="it-IT" sz="1000" b="1" u="none" strike="noStrike" noProof="0">
                          <a:solidFill>
                            <a:schemeClr val="tx1"/>
                          </a:solidFill>
                          <a:effectLst/>
                        </a:rPr>
                        <a:t>Chiappetta</a:t>
                      </a:r>
                      <a:r>
                        <a:rPr lang="it-IT" sz="1000" b="0" u="none" strike="noStrike" noProof="0">
                          <a:solidFill>
                            <a:schemeClr val="tx1"/>
                          </a:solidFill>
                          <a:effectLst/>
                        </a:rPr>
                        <a:t>  al Gruppo UDC e del Consigliere </a:t>
                      </a:r>
                      <a:r>
                        <a:rPr lang="it-IT" sz="1000" b="1" u="none" strike="noStrike" noProof="0">
                          <a:solidFill>
                            <a:schemeClr val="tx1"/>
                          </a:solidFill>
                          <a:effectLst/>
                        </a:rPr>
                        <a:t>Amendola</a:t>
                      </a:r>
                      <a:r>
                        <a:rPr lang="it-IT" sz="1000" b="0" u="none" strike="noStrike" noProof="0">
                          <a:solidFill>
                            <a:schemeClr val="tx1"/>
                          </a:solidFill>
                          <a:effectLst/>
                        </a:rPr>
                        <a:t> al Gruppo PARTITO DEMOCRATICO</a:t>
                      </a:r>
                      <a:endParaRPr lang="it-IT" sz="1000" b="1" i="0" u="none" strike="noStrike" noProof="0">
                        <a:solidFill>
                          <a:schemeClr val="tx1"/>
                        </a:solidFill>
                        <a:effectLst/>
                        <a:latin typeface="Aptos" panose="020B0004020202020204" pitchFamily="34" charset="0"/>
                      </a:endParaRPr>
                    </a:p>
                  </a:txBody>
                  <a:tcPr marL="3022" marR="3022" marT="3022"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93821269"/>
                  </a:ext>
                </a:extLst>
              </a:tr>
              <a:tr h="244763">
                <a:tc>
                  <a:txBody>
                    <a:bodyPr/>
                    <a:lstStyle/>
                    <a:p>
                      <a:pPr algn="ctr" rtl="0" fontAlgn="ctr"/>
                      <a:r>
                        <a:rPr lang="it-IT" sz="1000" b="1" u="none" strike="noStrike" noProof="0">
                          <a:solidFill>
                            <a:schemeClr val="tx1"/>
                          </a:solidFill>
                          <a:effectLst/>
                        </a:rPr>
                        <a:t>01/07/2008</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ctr" rtl="0" fontAlgn="ctr"/>
                      <a:r>
                        <a:rPr lang="it-IT" sz="1000" b="1" u="none" strike="noStrike" noProof="0">
                          <a:solidFill>
                            <a:schemeClr val="tx1"/>
                          </a:solidFill>
                          <a:effectLst/>
                        </a:rPr>
                        <a:t>MISTO /                                      CALABRIA POPOLARE DEMOCRATICA</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l" rtl="0" fontAlgn="ctr"/>
                      <a:r>
                        <a:rPr lang="it-IT" sz="1000" b="1" u="none" strike="noStrike" noProof="0">
                          <a:solidFill>
                            <a:schemeClr val="tx1"/>
                          </a:solidFill>
                          <a:effectLst/>
                        </a:rPr>
                        <a:t>Costituzione</a:t>
                      </a:r>
                      <a:r>
                        <a:rPr lang="it-IT" sz="1000" b="0" u="none" strike="noStrike" noProof="0">
                          <a:solidFill>
                            <a:schemeClr val="tx1"/>
                          </a:solidFill>
                          <a:effectLst/>
                        </a:rPr>
                        <a:t>, da parte dei Consiglieri Giovanni </a:t>
                      </a:r>
                      <a:r>
                        <a:rPr lang="it-IT" sz="1000" b="1" u="none" strike="noStrike" noProof="0">
                          <a:solidFill>
                            <a:schemeClr val="tx1"/>
                          </a:solidFill>
                          <a:effectLst/>
                        </a:rPr>
                        <a:t>Nucera</a:t>
                      </a:r>
                      <a:r>
                        <a:rPr lang="it-IT" sz="1000" b="0" u="none" strike="noStrike" noProof="0">
                          <a:solidFill>
                            <a:schemeClr val="tx1"/>
                          </a:solidFill>
                          <a:effectLst/>
                        </a:rPr>
                        <a:t>, Sergio </a:t>
                      </a:r>
                      <a:r>
                        <a:rPr lang="it-IT" sz="1000" b="1" u="none" strike="noStrike" noProof="0">
                          <a:solidFill>
                            <a:schemeClr val="tx1"/>
                          </a:solidFill>
                          <a:effectLst/>
                        </a:rPr>
                        <a:t>Stancato</a:t>
                      </a:r>
                      <a:r>
                        <a:rPr lang="it-IT" sz="1000" b="0" u="none" strike="noStrike" noProof="0">
                          <a:solidFill>
                            <a:schemeClr val="tx1"/>
                          </a:solidFill>
                          <a:effectLst/>
                        </a:rPr>
                        <a:t> e Pasquale Maria </a:t>
                      </a:r>
                      <a:r>
                        <a:rPr lang="it-IT" sz="1000" b="1" u="none" strike="noStrike" noProof="0">
                          <a:solidFill>
                            <a:schemeClr val="tx1"/>
                          </a:solidFill>
                          <a:effectLst/>
                        </a:rPr>
                        <a:t>Tripodi</a:t>
                      </a:r>
                      <a:r>
                        <a:rPr lang="it-IT" sz="1000" b="0" u="none" strike="noStrike" noProof="0">
                          <a:solidFill>
                            <a:schemeClr val="tx1"/>
                          </a:solidFill>
                          <a:effectLst/>
                        </a:rPr>
                        <a:t>, del Gruppo  CALABRIA POPOLARE DEMOCRATICA e designazione del Consigliere Giovanni </a:t>
                      </a:r>
                      <a:r>
                        <a:rPr lang="it-IT" sz="1000" b="1" u="none" strike="noStrike" noProof="0">
                          <a:solidFill>
                            <a:schemeClr val="tx1"/>
                          </a:solidFill>
                          <a:effectLst/>
                        </a:rPr>
                        <a:t>Nucera</a:t>
                      </a:r>
                      <a:r>
                        <a:rPr lang="it-IT" sz="1000" b="0" u="none" strike="noStrike" noProof="0">
                          <a:solidFill>
                            <a:schemeClr val="tx1"/>
                          </a:solidFill>
                          <a:effectLst/>
                        </a:rPr>
                        <a:t> a  Presidente del Gruppo</a:t>
                      </a:r>
                      <a:endParaRPr lang="it-IT" sz="1000" b="1" i="0" u="none" strike="noStrike" noProof="0">
                        <a:solidFill>
                          <a:schemeClr val="tx1"/>
                        </a:solidFill>
                        <a:effectLst/>
                        <a:latin typeface="Aptos" panose="020B0004020202020204" pitchFamily="34" charset="0"/>
                      </a:endParaRPr>
                    </a:p>
                  </a:txBody>
                  <a:tcPr marL="3022" marR="3022" marT="3022" marB="0" anchor="ctr"/>
                </a:tc>
                <a:extLst>
                  <a:ext uri="{0D108BD9-81ED-4DB2-BD59-A6C34878D82A}">
                    <a16:rowId xmlns:a16="http://schemas.microsoft.com/office/drawing/2014/main" val="1884688853"/>
                  </a:ext>
                </a:extLst>
              </a:tr>
              <a:tr h="139001">
                <a:tc>
                  <a:txBody>
                    <a:bodyPr/>
                    <a:lstStyle/>
                    <a:p>
                      <a:pPr algn="ctr" rtl="0" fontAlgn="ctr"/>
                      <a:r>
                        <a:rPr lang="it-IT" sz="1000" b="1" u="none" strike="noStrike" noProof="0">
                          <a:solidFill>
                            <a:schemeClr val="tx1"/>
                          </a:solidFill>
                          <a:effectLst/>
                        </a:rPr>
                        <a:t>07/08/2008</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ctr" rtl="0" fontAlgn="ctr"/>
                      <a:r>
                        <a:rPr lang="it-IT" sz="1000" b="1" u="none" strike="noStrike" noProof="0">
                          <a:solidFill>
                            <a:schemeClr val="tx1"/>
                          </a:solidFill>
                          <a:effectLst/>
                        </a:rPr>
                        <a:t>MISTO</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1000" b="1" u="none" strike="noStrike" noProof="0">
                          <a:solidFill>
                            <a:schemeClr val="tx1"/>
                          </a:solidFill>
                          <a:effectLst/>
                        </a:rPr>
                        <a:t>Temporanea sostituzione </a:t>
                      </a:r>
                      <a:r>
                        <a:rPr lang="it-IT" sz="1000" b="0" u="none" strike="noStrike" noProof="0">
                          <a:solidFill>
                            <a:schemeClr val="tx1"/>
                          </a:solidFill>
                          <a:effectLst/>
                        </a:rPr>
                        <a:t>del Consigliere Dionisio </a:t>
                      </a:r>
                      <a:r>
                        <a:rPr lang="it-IT" sz="1000" b="1" u="none" strike="noStrike" noProof="0">
                          <a:solidFill>
                            <a:schemeClr val="tx1"/>
                          </a:solidFill>
                          <a:effectLst/>
                        </a:rPr>
                        <a:t>Gallo</a:t>
                      </a:r>
                      <a:r>
                        <a:rPr lang="it-IT" sz="1000" b="0" u="none" strike="noStrike" noProof="0">
                          <a:solidFill>
                            <a:schemeClr val="tx1"/>
                          </a:solidFill>
                          <a:effectLst/>
                        </a:rPr>
                        <a:t>, sospeso dalla carica, con il Consigliere Salvatore </a:t>
                      </a:r>
                      <a:r>
                        <a:rPr lang="it-IT" sz="1000" b="1" u="none" strike="noStrike" noProof="0">
                          <a:solidFill>
                            <a:schemeClr val="tx1"/>
                          </a:solidFill>
                          <a:effectLst/>
                        </a:rPr>
                        <a:t>Pacenza</a:t>
                      </a:r>
                      <a:r>
                        <a:rPr lang="it-IT" sz="1000" b="0" u="none" strike="noStrike" noProof="0">
                          <a:solidFill>
                            <a:schemeClr val="tx1"/>
                          </a:solidFill>
                          <a:effectLst/>
                        </a:rPr>
                        <a:t> (DCR n.277)</a:t>
                      </a:r>
                      <a:r>
                        <a:rPr lang="it-IT" sz="1000" b="1" u="none" strike="noStrike" noProof="0">
                          <a:solidFill>
                            <a:schemeClr val="tx1"/>
                          </a:solidFill>
                          <a:effectLst/>
                        </a:rPr>
                        <a:t> </a:t>
                      </a:r>
                    </a:p>
                    <a:p>
                      <a:pPr marL="0" marR="0" lvl="0" indent="0" algn="l" defTabSz="914400" rtl="0" eaLnBrk="1" fontAlgn="ctr" latinLnBrk="0" hangingPunct="1">
                        <a:lnSpc>
                          <a:spcPct val="100000"/>
                        </a:lnSpc>
                        <a:spcBef>
                          <a:spcPts val="0"/>
                        </a:spcBef>
                        <a:spcAft>
                          <a:spcPts val="0"/>
                        </a:spcAft>
                        <a:buClrTx/>
                        <a:buSzTx/>
                        <a:buFontTx/>
                        <a:buNone/>
                        <a:tabLst/>
                        <a:defRPr/>
                      </a:pPr>
                      <a:r>
                        <a:rPr lang="it-IT" sz="1000" b="1" u="none" strike="noStrike" noProof="0">
                          <a:solidFill>
                            <a:schemeClr val="tx1"/>
                          </a:solidFill>
                          <a:effectLst/>
                        </a:rPr>
                        <a:t>Reintegro</a:t>
                      </a:r>
                      <a:r>
                        <a:rPr lang="it-IT" sz="1000" b="0" u="none" strike="noStrike" noProof="0">
                          <a:solidFill>
                            <a:schemeClr val="tx1"/>
                          </a:solidFill>
                          <a:effectLst/>
                        </a:rPr>
                        <a:t> Consigliere Vincenzo </a:t>
                      </a:r>
                      <a:r>
                        <a:rPr lang="it-IT" sz="1000" b="1" u="none" strike="noStrike" noProof="0">
                          <a:solidFill>
                            <a:schemeClr val="tx1"/>
                          </a:solidFill>
                          <a:effectLst/>
                        </a:rPr>
                        <a:t>Sculco</a:t>
                      </a:r>
                      <a:r>
                        <a:rPr lang="it-IT" sz="1000" b="0" u="none" strike="noStrike" noProof="0">
                          <a:solidFill>
                            <a:schemeClr val="tx1"/>
                          </a:solidFill>
                          <a:effectLst/>
                        </a:rPr>
                        <a:t> nella carica di Consigliere regionale (DCR n. 278)</a:t>
                      </a:r>
                      <a:r>
                        <a:rPr lang="it-IT" sz="1000" b="1" u="none" strike="noStrike" noProof="0">
                          <a:solidFill>
                            <a:schemeClr val="tx1"/>
                          </a:solidFill>
                          <a:effectLst/>
                        </a:rPr>
                        <a:t>                                                                                                                        Adesione</a:t>
                      </a:r>
                      <a:r>
                        <a:rPr lang="it-IT" sz="1000" b="0" u="none" strike="noStrike" noProof="0">
                          <a:solidFill>
                            <a:schemeClr val="tx1"/>
                          </a:solidFill>
                          <a:effectLst/>
                        </a:rPr>
                        <a:t> dei Consiglieri Salvatore </a:t>
                      </a:r>
                      <a:r>
                        <a:rPr lang="it-IT" sz="1000" b="1" u="none" strike="noStrike" noProof="0">
                          <a:solidFill>
                            <a:schemeClr val="tx1"/>
                          </a:solidFill>
                          <a:effectLst/>
                        </a:rPr>
                        <a:t>Pacenza</a:t>
                      </a:r>
                      <a:r>
                        <a:rPr lang="it-IT" sz="1000" b="0" u="none" strike="noStrike" noProof="0">
                          <a:solidFill>
                            <a:schemeClr val="tx1"/>
                          </a:solidFill>
                          <a:effectLst/>
                        </a:rPr>
                        <a:t> e Vincenzo </a:t>
                      </a:r>
                      <a:r>
                        <a:rPr lang="it-IT" sz="1000" b="1" u="none" strike="noStrike" noProof="0">
                          <a:solidFill>
                            <a:schemeClr val="tx1"/>
                          </a:solidFill>
                          <a:effectLst/>
                        </a:rPr>
                        <a:t>Sculco</a:t>
                      </a:r>
                      <a:r>
                        <a:rPr lang="it-IT" sz="1000" b="0" u="none" strike="noStrike" noProof="0">
                          <a:solidFill>
                            <a:schemeClr val="tx1"/>
                          </a:solidFill>
                          <a:effectLst/>
                        </a:rPr>
                        <a:t> al Gruppo MISTO</a:t>
                      </a:r>
                      <a:endParaRPr lang="it-IT" sz="1000" b="1" i="0" u="none" strike="noStrike" noProof="0">
                        <a:solidFill>
                          <a:schemeClr val="tx1"/>
                        </a:solidFill>
                        <a:effectLst/>
                        <a:latin typeface="Aptos" panose="020B0004020202020204" pitchFamily="34" charset="0"/>
                      </a:endParaRPr>
                    </a:p>
                  </a:txBody>
                  <a:tcPr marL="3022" marR="3022" marT="3022" marB="0" anchor="ctr"/>
                </a:tc>
                <a:extLst>
                  <a:ext uri="{0D108BD9-81ED-4DB2-BD59-A6C34878D82A}">
                    <a16:rowId xmlns:a16="http://schemas.microsoft.com/office/drawing/2014/main" val="3675835746"/>
                  </a:ext>
                </a:extLst>
              </a:tr>
              <a:tr h="139001">
                <a:tc>
                  <a:txBody>
                    <a:bodyPr/>
                    <a:lstStyle/>
                    <a:p>
                      <a:pPr algn="ctr" rtl="0" fontAlgn="ctr"/>
                      <a:r>
                        <a:rPr lang="it-IT" sz="1000" b="1" u="none" strike="noStrike" noProof="0">
                          <a:solidFill>
                            <a:schemeClr val="tx1"/>
                          </a:solidFill>
                          <a:effectLst/>
                        </a:rPr>
                        <a:t>01/09/2008</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ctr" rtl="0" fontAlgn="ctr"/>
                      <a:r>
                        <a:rPr lang="it-IT" sz="1000" b="1" u="none" strike="noStrike" noProof="0">
                          <a:solidFill>
                            <a:schemeClr val="tx1"/>
                          </a:solidFill>
                          <a:effectLst/>
                        </a:rPr>
                        <a:t>RIFONDAZIONE COMUNISTA </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l" rtl="0" fontAlgn="ctr"/>
                      <a:r>
                        <a:rPr lang="it-IT" sz="1000" b="1" u="none" strike="noStrike" noProof="0">
                          <a:solidFill>
                            <a:schemeClr val="tx1"/>
                          </a:solidFill>
                          <a:effectLst/>
                        </a:rPr>
                        <a:t>Nomina</a:t>
                      </a:r>
                      <a:r>
                        <a:rPr lang="it-IT" sz="1000" b="0" u="none" strike="noStrike" noProof="0">
                          <a:solidFill>
                            <a:schemeClr val="tx1"/>
                          </a:solidFill>
                          <a:effectLst/>
                        </a:rPr>
                        <a:t> del Consigliere Antonino </a:t>
                      </a:r>
                      <a:r>
                        <a:rPr lang="it-IT" sz="1000" b="1" u="none" strike="noStrike" noProof="0">
                          <a:solidFill>
                            <a:schemeClr val="tx1"/>
                          </a:solidFill>
                          <a:effectLst/>
                        </a:rPr>
                        <a:t>De Gaetano</a:t>
                      </a:r>
                      <a:r>
                        <a:rPr lang="it-IT" sz="1000" b="0" u="none" strike="noStrike" noProof="0">
                          <a:solidFill>
                            <a:schemeClr val="tx1"/>
                          </a:solidFill>
                          <a:effectLst/>
                        </a:rPr>
                        <a:t> a  Presidente del Gruppo RIFONDAZIONE COMUNISTA</a:t>
                      </a:r>
                      <a:endParaRPr lang="it-IT" sz="1000" b="0" i="0" u="none" strike="noStrike" noProof="0">
                        <a:solidFill>
                          <a:schemeClr val="tx1"/>
                        </a:solidFill>
                        <a:effectLst/>
                        <a:latin typeface="Aptos" panose="020B0004020202020204" pitchFamily="34" charset="0"/>
                      </a:endParaRPr>
                    </a:p>
                  </a:txBody>
                  <a:tcPr marL="3022" marR="3022" marT="3022" marB="0" anchor="ctr"/>
                </a:tc>
                <a:extLst>
                  <a:ext uri="{0D108BD9-81ED-4DB2-BD59-A6C34878D82A}">
                    <a16:rowId xmlns:a16="http://schemas.microsoft.com/office/drawing/2014/main" val="2855084600"/>
                  </a:ext>
                </a:extLst>
              </a:tr>
              <a:tr h="184328">
                <a:tc>
                  <a:txBody>
                    <a:bodyPr/>
                    <a:lstStyle/>
                    <a:p>
                      <a:pPr algn="ctr" rtl="0" fontAlgn="ctr"/>
                      <a:r>
                        <a:rPr lang="it-IT" sz="1000" b="1" u="none" strike="noStrike" noProof="0">
                          <a:solidFill>
                            <a:schemeClr val="tx1"/>
                          </a:solidFill>
                          <a:effectLst/>
                        </a:rPr>
                        <a:t>03/10/2008</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ctr" rtl="0" fontAlgn="ctr"/>
                      <a:r>
                        <a:rPr lang="it-IT" sz="1000" b="1" u="none" strike="noStrike" noProof="0">
                          <a:solidFill>
                            <a:schemeClr val="tx1"/>
                          </a:solidFill>
                          <a:effectLst/>
                        </a:rPr>
                        <a:t>ALLEANZA NAZIONALE /                   MISTO </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l" rtl="0" fontAlgn="ctr"/>
                      <a:r>
                        <a:rPr lang="it-IT" sz="1000" b="1" u="none" strike="noStrike" noProof="0">
                          <a:solidFill>
                            <a:schemeClr val="tx1"/>
                          </a:solidFill>
                          <a:effectLst/>
                        </a:rPr>
                        <a:t>Surroga</a:t>
                      </a:r>
                      <a:r>
                        <a:rPr lang="it-IT" sz="1000" b="0" u="none" strike="noStrike" noProof="0">
                          <a:solidFill>
                            <a:schemeClr val="tx1"/>
                          </a:solidFill>
                          <a:effectLst/>
                        </a:rPr>
                        <a:t> del Consigliere Giovanni </a:t>
                      </a:r>
                      <a:r>
                        <a:rPr lang="it-IT" sz="1000" b="1" u="none" strike="noStrike" noProof="0">
                          <a:solidFill>
                            <a:schemeClr val="tx1"/>
                          </a:solidFill>
                          <a:effectLst/>
                        </a:rPr>
                        <a:t>Dima</a:t>
                      </a:r>
                      <a:r>
                        <a:rPr lang="it-IT" sz="1000" b="0" u="none" strike="noStrike" noProof="0">
                          <a:solidFill>
                            <a:schemeClr val="tx1"/>
                          </a:solidFill>
                          <a:effectLst/>
                        </a:rPr>
                        <a:t>, dimissionario, con il Consigliere Gabriele </a:t>
                      </a:r>
                      <a:r>
                        <a:rPr lang="it-IT" sz="1000" b="1" u="none" strike="noStrike" noProof="0">
                          <a:solidFill>
                            <a:schemeClr val="tx1"/>
                          </a:solidFill>
                          <a:effectLst/>
                        </a:rPr>
                        <a:t>Limido</a:t>
                      </a:r>
                      <a:r>
                        <a:rPr lang="it-IT" sz="1000" b="0" u="none" strike="noStrike" noProof="0">
                          <a:solidFill>
                            <a:schemeClr val="tx1"/>
                          </a:solidFill>
                          <a:effectLst/>
                        </a:rPr>
                        <a:t> (DCR n.287) che aderisce al  Gruppo MISTO</a:t>
                      </a:r>
                      <a:endParaRPr lang="it-IT" sz="1000" b="0" i="0" u="none" strike="noStrike" noProof="0">
                        <a:solidFill>
                          <a:schemeClr val="tx1"/>
                        </a:solidFill>
                        <a:effectLst/>
                        <a:latin typeface="Aptos" panose="020B0004020202020204" pitchFamily="34" charset="0"/>
                      </a:endParaRPr>
                    </a:p>
                  </a:txBody>
                  <a:tcPr marL="3022" marR="3022" marT="3022" marB="0" anchor="ctr"/>
                </a:tc>
                <a:extLst>
                  <a:ext uri="{0D108BD9-81ED-4DB2-BD59-A6C34878D82A}">
                    <a16:rowId xmlns:a16="http://schemas.microsoft.com/office/drawing/2014/main" val="75361820"/>
                  </a:ext>
                </a:extLst>
              </a:tr>
              <a:tr h="365633">
                <a:tc>
                  <a:txBody>
                    <a:bodyPr/>
                    <a:lstStyle/>
                    <a:p>
                      <a:pPr algn="ctr" rtl="0" fontAlgn="ctr"/>
                      <a:r>
                        <a:rPr lang="it-IT" sz="1000" b="1" u="none" strike="noStrike" noProof="0">
                          <a:solidFill>
                            <a:schemeClr val="tx1"/>
                          </a:solidFill>
                          <a:effectLst/>
                        </a:rPr>
                        <a:t>11/10/2008</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ctr" rtl="0" fontAlgn="ctr"/>
                      <a:r>
                        <a:rPr lang="it-IT" sz="1000" b="1" u="none" strike="noStrike" noProof="0">
                          <a:solidFill>
                            <a:schemeClr val="tx1"/>
                          </a:solidFill>
                          <a:effectLst/>
                        </a:rPr>
                        <a:t>U.D.C. /  PARTITO DEMOCRATICO  / POPOLARI UDEUR  /  POPOLARI EUROPEI VERSO IL PDL </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l" rtl="0" fontAlgn="ctr"/>
                      <a:r>
                        <a:rPr lang="it-IT" sz="1000" b="1" u="none" strike="noStrike" noProof="0">
                          <a:solidFill>
                            <a:schemeClr val="tx1"/>
                          </a:solidFill>
                          <a:effectLst/>
                        </a:rPr>
                        <a:t>Costituzione</a:t>
                      </a:r>
                      <a:r>
                        <a:rPr lang="it-IT" sz="1000" b="0" u="none" strike="noStrike" noProof="0">
                          <a:solidFill>
                            <a:schemeClr val="tx1"/>
                          </a:solidFill>
                          <a:effectLst/>
                        </a:rPr>
                        <a:t>, da parte dei Consiglieri Gianpaolo </a:t>
                      </a:r>
                      <a:r>
                        <a:rPr lang="it-IT" sz="1000" b="1" u="none" strike="noStrike" noProof="0">
                          <a:solidFill>
                            <a:schemeClr val="tx1"/>
                          </a:solidFill>
                          <a:effectLst/>
                        </a:rPr>
                        <a:t>Chiappetta</a:t>
                      </a:r>
                      <a:r>
                        <a:rPr lang="it-IT" sz="1000" b="0" u="none" strike="noStrike" noProof="0">
                          <a:solidFill>
                            <a:schemeClr val="tx1"/>
                          </a:solidFill>
                          <a:effectLst/>
                        </a:rPr>
                        <a:t>, Domenico </a:t>
                      </a:r>
                      <a:r>
                        <a:rPr lang="it-IT" sz="1000" b="1" u="none" strike="noStrike" noProof="0">
                          <a:solidFill>
                            <a:schemeClr val="tx1"/>
                          </a:solidFill>
                          <a:effectLst/>
                        </a:rPr>
                        <a:t>Tallini</a:t>
                      </a:r>
                      <a:r>
                        <a:rPr lang="it-IT" sz="1000" b="0" u="none" strike="noStrike" noProof="0">
                          <a:solidFill>
                            <a:schemeClr val="tx1"/>
                          </a:solidFill>
                          <a:effectLst/>
                        </a:rPr>
                        <a:t> e Salvatore </a:t>
                      </a:r>
                      <a:r>
                        <a:rPr lang="it-IT" sz="1000" b="1" u="none" strike="noStrike" noProof="0">
                          <a:solidFill>
                            <a:schemeClr val="tx1"/>
                          </a:solidFill>
                          <a:effectLst/>
                        </a:rPr>
                        <a:t>Pacenza</a:t>
                      </a:r>
                      <a:r>
                        <a:rPr lang="it-IT" sz="1000" b="0" u="none" strike="noStrike" noProof="0">
                          <a:solidFill>
                            <a:schemeClr val="tx1"/>
                          </a:solidFill>
                          <a:effectLst/>
                        </a:rPr>
                        <a:t>, del Gruppo POPOLARI EUROPEI VERSO IL PDL  e </a:t>
                      </a:r>
                      <a:r>
                        <a:rPr lang="it-IT" sz="1000" b="1" u="none" strike="noStrike" noProof="0">
                          <a:solidFill>
                            <a:schemeClr val="tx1"/>
                          </a:solidFill>
                          <a:effectLst/>
                        </a:rPr>
                        <a:t>nomina</a:t>
                      </a:r>
                      <a:r>
                        <a:rPr lang="it-IT" sz="1000" b="0" u="none" strike="noStrike" noProof="0">
                          <a:solidFill>
                            <a:schemeClr val="tx1"/>
                          </a:solidFill>
                          <a:effectLst/>
                        </a:rPr>
                        <a:t> del Consigliere Gianpaolo Chiappetta a Presidente del Gruppo</a:t>
                      </a:r>
                      <a:endParaRPr lang="it-IT" sz="1000" b="0" i="0" u="none" strike="noStrike" noProof="0">
                        <a:solidFill>
                          <a:schemeClr val="tx1"/>
                        </a:solidFill>
                        <a:effectLst/>
                        <a:latin typeface="Aptos" panose="020B0004020202020204" pitchFamily="34" charset="0"/>
                      </a:endParaRPr>
                    </a:p>
                  </a:txBody>
                  <a:tcPr marL="3022" marR="3022" marT="3022" marB="0" anchor="ctr"/>
                </a:tc>
                <a:extLst>
                  <a:ext uri="{0D108BD9-81ED-4DB2-BD59-A6C34878D82A}">
                    <a16:rowId xmlns:a16="http://schemas.microsoft.com/office/drawing/2014/main" val="29848175"/>
                  </a:ext>
                </a:extLst>
              </a:tr>
              <a:tr h="244763">
                <a:tc>
                  <a:txBody>
                    <a:bodyPr/>
                    <a:lstStyle/>
                    <a:p>
                      <a:pPr algn="ctr" rtl="0" fontAlgn="ctr"/>
                      <a:r>
                        <a:rPr lang="it-IT" sz="1000" b="1" u="none" strike="noStrike" noProof="0">
                          <a:solidFill>
                            <a:schemeClr val="tx1"/>
                          </a:solidFill>
                          <a:effectLst/>
                        </a:rPr>
                        <a:t>27/11/2008</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ctr" rtl="0" fontAlgn="ctr"/>
                      <a:r>
                        <a:rPr lang="it-IT" sz="1000" b="1" u="none" strike="noStrike" noProof="0">
                          <a:solidFill>
                            <a:schemeClr val="tx1"/>
                          </a:solidFill>
                          <a:effectLst/>
                        </a:rPr>
                        <a:t>MISTO /                                      CALABRIA POPOLARE DEMOCRATICA</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l" rtl="0" fontAlgn="ctr"/>
                      <a:r>
                        <a:rPr lang="it-IT" sz="1000" b="1" u="none" strike="noStrike" noProof="0">
                          <a:solidFill>
                            <a:schemeClr val="tx1"/>
                          </a:solidFill>
                          <a:effectLst/>
                        </a:rPr>
                        <a:t>Adesione</a:t>
                      </a:r>
                      <a:r>
                        <a:rPr lang="it-IT" sz="1000" b="0" u="none" strike="noStrike" noProof="0">
                          <a:solidFill>
                            <a:schemeClr val="tx1"/>
                          </a:solidFill>
                          <a:effectLst/>
                        </a:rPr>
                        <a:t> del Consigliere Franco</a:t>
                      </a:r>
                      <a:r>
                        <a:rPr lang="it-IT" sz="1000" b="1" u="none" strike="noStrike" noProof="0">
                          <a:solidFill>
                            <a:schemeClr val="tx1"/>
                          </a:solidFill>
                          <a:effectLst/>
                        </a:rPr>
                        <a:t> La Rupa</a:t>
                      </a:r>
                      <a:r>
                        <a:rPr lang="it-IT" sz="1000" b="0" u="none" strike="noStrike" noProof="0">
                          <a:solidFill>
                            <a:schemeClr val="tx1"/>
                          </a:solidFill>
                          <a:effectLst/>
                        </a:rPr>
                        <a:t> al Gruppo CALABRIA POPOLARE DEMOCRATICA</a:t>
                      </a:r>
                      <a:endParaRPr lang="it-IT" sz="1000" b="0" i="0" u="none" strike="noStrike" noProof="0">
                        <a:solidFill>
                          <a:schemeClr val="tx1"/>
                        </a:solidFill>
                        <a:effectLst/>
                        <a:latin typeface="Aptos" panose="020B0004020202020204" pitchFamily="34" charset="0"/>
                      </a:endParaRPr>
                    </a:p>
                  </a:txBody>
                  <a:tcPr marL="3022" marR="3022" marT="3022" marB="0" anchor="ctr"/>
                </a:tc>
                <a:extLst>
                  <a:ext uri="{0D108BD9-81ED-4DB2-BD59-A6C34878D82A}">
                    <a16:rowId xmlns:a16="http://schemas.microsoft.com/office/drawing/2014/main" val="2411973878"/>
                  </a:ext>
                </a:extLst>
              </a:tr>
              <a:tr h="305198">
                <a:tc>
                  <a:txBody>
                    <a:bodyPr/>
                    <a:lstStyle/>
                    <a:p>
                      <a:pPr algn="ctr" rtl="0" fontAlgn="ctr"/>
                      <a:r>
                        <a:rPr lang="it-IT" sz="1000" b="1" u="none" strike="noStrike" noProof="0">
                          <a:solidFill>
                            <a:schemeClr val="tx1"/>
                          </a:solidFill>
                          <a:effectLst/>
                        </a:rPr>
                        <a:t>28/11/2008</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ctr" rtl="0" fontAlgn="ctr"/>
                      <a:r>
                        <a:rPr lang="it-IT" sz="1000" b="1" u="none" strike="noStrike" noProof="0">
                          <a:solidFill>
                            <a:schemeClr val="tx1"/>
                          </a:solidFill>
                          <a:effectLst/>
                        </a:rPr>
                        <a:t>CALABRIA POPOLARE DEMOCRATICA /                           UDC SVP E AUTONOMIE </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l" rtl="0" fontAlgn="ctr"/>
                      <a:r>
                        <a:rPr lang="it-IT" sz="1000" b="1" u="none" strike="noStrike" noProof="0">
                          <a:solidFill>
                            <a:schemeClr val="tx1"/>
                          </a:solidFill>
                          <a:effectLst/>
                        </a:rPr>
                        <a:t>Costituzione</a:t>
                      </a:r>
                      <a:r>
                        <a:rPr lang="it-IT" sz="1000" b="0" u="none" strike="noStrike" noProof="0">
                          <a:solidFill>
                            <a:schemeClr val="tx1"/>
                          </a:solidFill>
                          <a:effectLst/>
                        </a:rPr>
                        <a:t> da parte del Consigliere Pasquale Maria </a:t>
                      </a:r>
                      <a:r>
                        <a:rPr lang="it-IT" sz="1000" b="1" u="none" strike="noStrike" noProof="0">
                          <a:solidFill>
                            <a:schemeClr val="tx1"/>
                          </a:solidFill>
                          <a:effectLst/>
                        </a:rPr>
                        <a:t>Tripodi</a:t>
                      </a:r>
                      <a:r>
                        <a:rPr lang="it-IT" sz="1000" b="0" u="none" strike="noStrike" noProof="0">
                          <a:solidFill>
                            <a:schemeClr val="tx1"/>
                          </a:solidFill>
                          <a:effectLst/>
                        </a:rPr>
                        <a:t> del Gruppo UDC SVP E AUTONOMIE </a:t>
                      </a:r>
                      <a:endParaRPr lang="it-IT" sz="1000" b="0" i="0" u="none" strike="noStrike" noProof="0">
                        <a:solidFill>
                          <a:schemeClr val="tx1"/>
                        </a:solidFill>
                        <a:effectLst/>
                        <a:latin typeface="Aptos" panose="020B0004020202020204" pitchFamily="34" charset="0"/>
                      </a:endParaRPr>
                    </a:p>
                  </a:txBody>
                  <a:tcPr marL="3022" marR="3022" marT="3022" marB="0" anchor="ctr"/>
                </a:tc>
                <a:extLst>
                  <a:ext uri="{0D108BD9-81ED-4DB2-BD59-A6C34878D82A}">
                    <a16:rowId xmlns:a16="http://schemas.microsoft.com/office/drawing/2014/main" val="4050906656"/>
                  </a:ext>
                </a:extLst>
              </a:tr>
              <a:tr h="184328">
                <a:tc>
                  <a:txBody>
                    <a:bodyPr/>
                    <a:lstStyle/>
                    <a:p>
                      <a:pPr algn="ctr" rtl="0" fontAlgn="ctr"/>
                      <a:r>
                        <a:rPr lang="it-IT" sz="1000" b="1" u="none" strike="noStrike" noProof="0">
                          <a:solidFill>
                            <a:schemeClr val="tx1"/>
                          </a:solidFill>
                          <a:effectLst/>
                        </a:rPr>
                        <a:t>01/04/2009</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ctr" rtl="0" fontAlgn="ctr"/>
                      <a:r>
                        <a:rPr lang="it-IT" sz="1000" b="1" u="none" strike="noStrike" noProof="0">
                          <a:solidFill>
                            <a:schemeClr val="tx1"/>
                          </a:solidFill>
                          <a:effectLst/>
                        </a:rPr>
                        <a:t>MISTO  /  PARTITO DEMOCRATICO</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l" rtl="0" fontAlgn="ctr"/>
                      <a:r>
                        <a:rPr lang="it-IT" sz="1000" b="1" u="none" strike="noStrike" noProof="0">
                          <a:solidFill>
                            <a:schemeClr val="tx1"/>
                          </a:solidFill>
                          <a:effectLst/>
                        </a:rPr>
                        <a:t>Adesione</a:t>
                      </a:r>
                      <a:r>
                        <a:rPr lang="it-IT" sz="1000" b="0" u="none" strike="noStrike" noProof="0">
                          <a:solidFill>
                            <a:schemeClr val="tx1"/>
                          </a:solidFill>
                          <a:effectLst/>
                        </a:rPr>
                        <a:t> del Consigliere Antonio </a:t>
                      </a:r>
                      <a:r>
                        <a:rPr lang="it-IT" sz="1000" b="1" u="none" strike="noStrike" noProof="0">
                          <a:solidFill>
                            <a:schemeClr val="tx1"/>
                          </a:solidFill>
                          <a:effectLst/>
                        </a:rPr>
                        <a:t>Borrello</a:t>
                      </a:r>
                      <a:r>
                        <a:rPr lang="it-IT" sz="1000" b="0" u="none" strike="noStrike" noProof="0">
                          <a:solidFill>
                            <a:schemeClr val="tx1"/>
                          </a:solidFill>
                          <a:effectLst/>
                        </a:rPr>
                        <a:t> al Gruppo PARTITO DEMOCRATICO.</a:t>
                      </a:r>
                      <a:endParaRPr lang="it-IT" sz="1000" b="0" i="0" u="none" strike="noStrike" noProof="0">
                        <a:solidFill>
                          <a:schemeClr val="tx1"/>
                        </a:solidFill>
                        <a:effectLst/>
                        <a:latin typeface="Aptos" panose="020B0004020202020204" pitchFamily="34" charset="0"/>
                      </a:endParaRPr>
                    </a:p>
                  </a:txBody>
                  <a:tcPr marL="3022" marR="3022" marT="3022" marB="0" anchor="ctr"/>
                </a:tc>
                <a:extLst>
                  <a:ext uri="{0D108BD9-81ED-4DB2-BD59-A6C34878D82A}">
                    <a16:rowId xmlns:a16="http://schemas.microsoft.com/office/drawing/2014/main" val="1552998797"/>
                  </a:ext>
                </a:extLst>
              </a:tr>
              <a:tr h="184328">
                <a:tc>
                  <a:txBody>
                    <a:bodyPr/>
                    <a:lstStyle/>
                    <a:p>
                      <a:pPr algn="ctr" rtl="0" fontAlgn="ctr"/>
                      <a:r>
                        <a:rPr lang="it-IT" sz="1000" b="1" u="none" strike="noStrike" noProof="0">
                          <a:solidFill>
                            <a:schemeClr val="tx1"/>
                          </a:solidFill>
                          <a:effectLst/>
                        </a:rPr>
                        <a:t>06/08/2009</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ctr" rtl="0" fontAlgn="ctr"/>
                      <a:r>
                        <a:rPr lang="it-IT" sz="1000" b="1" u="none" strike="noStrike" noProof="0">
                          <a:solidFill>
                            <a:schemeClr val="tx1"/>
                          </a:solidFill>
                          <a:effectLst/>
                        </a:rPr>
                        <a:t>PARTITO DEMOCRATICO                           </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l" rtl="0" fontAlgn="ctr"/>
                      <a:r>
                        <a:rPr lang="it-IT" sz="1000" b="1" u="none" strike="noStrike" noProof="0">
                          <a:solidFill>
                            <a:schemeClr val="tx1"/>
                          </a:solidFill>
                          <a:effectLst/>
                        </a:rPr>
                        <a:t>Surroga</a:t>
                      </a:r>
                      <a:r>
                        <a:rPr lang="it-IT" sz="1000" b="0" u="none" strike="noStrike" noProof="0">
                          <a:solidFill>
                            <a:schemeClr val="tx1"/>
                          </a:solidFill>
                          <a:effectLst/>
                        </a:rPr>
                        <a:t> Consigliere Mario </a:t>
                      </a:r>
                      <a:r>
                        <a:rPr lang="it-IT" sz="1000" b="1" u="none" strike="noStrike" noProof="0">
                          <a:solidFill>
                            <a:schemeClr val="tx1"/>
                          </a:solidFill>
                          <a:effectLst/>
                        </a:rPr>
                        <a:t>Pirillo</a:t>
                      </a:r>
                      <a:r>
                        <a:rPr lang="it-IT" sz="1000" b="0" u="none" strike="noStrike" noProof="0">
                          <a:solidFill>
                            <a:schemeClr val="tx1"/>
                          </a:solidFill>
                          <a:effectLst/>
                        </a:rPr>
                        <a:t>, dimissionario, con il Consigliere Francesco </a:t>
                      </a:r>
                      <a:r>
                        <a:rPr lang="it-IT" sz="1000" b="1" u="none" strike="noStrike" noProof="0">
                          <a:solidFill>
                            <a:schemeClr val="tx1"/>
                          </a:solidFill>
                          <a:effectLst/>
                        </a:rPr>
                        <a:t>Laratta</a:t>
                      </a:r>
                      <a:r>
                        <a:rPr lang="it-IT" sz="1000" b="0" u="none" strike="noStrike" noProof="0">
                          <a:solidFill>
                            <a:schemeClr val="tx1"/>
                          </a:solidFill>
                          <a:effectLst/>
                        </a:rPr>
                        <a:t> (DCR n. 353) che aderisce al PARTITO DEMOCRATICO.</a:t>
                      </a:r>
                      <a:endParaRPr lang="it-IT" sz="1000" b="0" i="0" u="none" strike="noStrike" noProof="0">
                        <a:solidFill>
                          <a:schemeClr val="tx1"/>
                        </a:solidFill>
                        <a:effectLst/>
                        <a:latin typeface="Aptos" panose="020B0004020202020204" pitchFamily="34" charset="0"/>
                      </a:endParaRPr>
                    </a:p>
                  </a:txBody>
                  <a:tcPr marL="3022" marR="3022" marT="3022" marB="0" anchor="ctr"/>
                </a:tc>
                <a:extLst>
                  <a:ext uri="{0D108BD9-81ED-4DB2-BD59-A6C34878D82A}">
                    <a16:rowId xmlns:a16="http://schemas.microsoft.com/office/drawing/2014/main" val="3357257639"/>
                  </a:ext>
                </a:extLst>
              </a:tr>
              <a:tr h="123892">
                <a:tc>
                  <a:txBody>
                    <a:bodyPr/>
                    <a:lstStyle/>
                    <a:p>
                      <a:pPr algn="ctr" rtl="0" fontAlgn="ctr"/>
                      <a:r>
                        <a:rPr lang="it-IT" sz="1000" b="1" u="none" strike="noStrike" noProof="0">
                          <a:solidFill>
                            <a:schemeClr val="tx1"/>
                          </a:solidFill>
                          <a:effectLst/>
                        </a:rPr>
                        <a:t>30/11/2009</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ctr" rtl="0" fontAlgn="ctr"/>
                      <a:r>
                        <a:rPr lang="it-IT" sz="1000" b="1" u="none" strike="noStrike" noProof="0">
                          <a:solidFill>
                            <a:schemeClr val="tx1"/>
                          </a:solidFill>
                          <a:effectLst/>
                        </a:rPr>
                        <a:t>PARTITO DEMOCRATICO                           </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l" rtl="0" fontAlgn="ctr"/>
                      <a:r>
                        <a:rPr lang="it-IT" sz="1000" b="1" u="none" strike="noStrike" noProof="0">
                          <a:solidFill>
                            <a:schemeClr val="tx1"/>
                          </a:solidFill>
                          <a:effectLst/>
                        </a:rPr>
                        <a:t>Surroga</a:t>
                      </a:r>
                      <a:r>
                        <a:rPr lang="it-IT" sz="1000" b="0" u="none" strike="noStrike" noProof="0">
                          <a:solidFill>
                            <a:schemeClr val="tx1"/>
                          </a:solidFill>
                          <a:effectLst/>
                        </a:rPr>
                        <a:t> Consigliere Francesco </a:t>
                      </a:r>
                      <a:r>
                        <a:rPr lang="it-IT" sz="1000" b="1" u="none" strike="noStrike" noProof="0">
                          <a:solidFill>
                            <a:schemeClr val="tx1"/>
                          </a:solidFill>
                          <a:effectLst/>
                        </a:rPr>
                        <a:t>Laratta</a:t>
                      </a:r>
                      <a:r>
                        <a:rPr lang="it-IT" sz="1000" b="0" u="none" strike="noStrike" noProof="0">
                          <a:solidFill>
                            <a:schemeClr val="tx1"/>
                          </a:solidFill>
                          <a:effectLst/>
                        </a:rPr>
                        <a:t>, dimissionario, con il Consigliere Stefania </a:t>
                      </a:r>
                      <a:r>
                        <a:rPr lang="it-IT" sz="1000" b="1" u="none" strike="noStrike" noProof="0">
                          <a:solidFill>
                            <a:schemeClr val="tx1"/>
                          </a:solidFill>
                          <a:effectLst/>
                        </a:rPr>
                        <a:t>Covello</a:t>
                      </a:r>
                      <a:r>
                        <a:rPr lang="it-IT" sz="1000" b="0" u="none" strike="noStrike" noProof="0">
                          <a:solidFill>
                            <a:schemeClr val="tx1"/>
                          </a:solidFill>
                          <a:effectLst/>
                        </a:rPr>
                        <a:t> (DCR n. 387).</a:t>
                      </a:r>
                      <a:endParaRPr lang="it-IT" sz="1000" b="0" i="0" u="none" strike="noStrike" noProof="0">
                        <a:solidFill>
                          <a:schemeClr val="tx1"/>
                        </a:solidFill>
                        <a:effectLst/>
                        <a:latin typeface="Aptos" panose="020B0004020202020204" pitchFamily="34" charset="0"/>
                      </a:endParaRPr>
                    </a:p>
                  </a:txBody>
                  <a:tcPr marL="3022" marR="3022" marT="3022" marB="0" anchor="ctr"/>
                </a:tc>
                <a:extLst>
                  <a:ext uri="{0D108BD9-81ED-4DB2-BD59-A6C34878D82A}">
                    <a16:rowId xmlns:a16="http://schemas.microsoft.com/office/drawing/2014/main" val="613081060"/>
                  </a:ext>
                </a:extLst>
              </a:tr>
              <a:tr h="123892">
                <a:tc>
                  <a:txBody>
                    <a:bodyPr/>
                    <a:lstStyle/>
                    <a:p>
                      <a:pPr algn="ctr" rtl="0" fontAlgn="ctr"/>
                      <a:r>
                        <a:rPr lang="it-IT" sz="1000" b="1" u="none" strike="noStrike" noProof="0">
                          <a:solidFill>
                            <a:schemeClr val="tx1"/>
                          </a:solidFill>
                          <a:effectLst/>
                        </a:rPr>
                        <a:t>14/12/2009</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ctr" rtl="0" fontAlgn="ctr"/>
                      <a:r>
                        <a:rPr lang="it-IT" sz="1000" b="1" u="none" strike="noStrike" noProof="0">
                          <a:solidFill>
                            <a:schemeClr val="tx1"/>
                          </a:solidFill>
                          <a:effectLst/>
                        </a:rPr>
                        <a:t>PARTITO SOCIALISTA (PSE) </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l" rtl="0" fontAlgn="ctr"/>
                      <a:r>
                        <a:rPr lang="it-IT" sz="1000" b="1" u="none" strike="noStrike" noProof="0">
                          <a:solidFill>
                            <a:schemeClr val="tx1"/>
                          </a:solidFill>
                          <a:effectLst/>
                        </a:rPr>
                        <a:t>Dimissioni</a:t>
                      </a:r>
                      <a:r>
                        <a:rPr lang="it-IT" sz="1000" b="0" u="none" strike="noStrike" noProof="0">
                          <a:solidFill>
                            <a:schemeClr val="tx1"/>
                          </a:solidFill>
                          <a:effectLst/>
                        </a:rPr>
                        <a:t> del Consigliere Cosimo </a:t>
                      </a:r>
                      <a:r>
                        <a:rPr lang="it-IT" sz="1000" b="1" u="none" strike="noStrike" noProof="0">
                          <a:solidFill>
                            <a:schemeClr val="tx1"/>
                          </a:solidFill>
                          <a:effectLst/>
                        </a:rPr>
                        <a:t>Cherubino</a:t>
                      </a:r>
                      <a:r>
                        <a:rPr lang="it-IT" sz="1000" b="0" u="none" strike="noStrike" noProof="0">
                          <a:solidFill>
                            <a:schemeClr val="tx1"/>
                          </a:solidFill>
                          <a:effectLst/>
                        </a:rPr>
                        <a:t> da Presidente del Gruppo PARTITO SOCIALISTA (PSE) e </a:t>
                      </a:r>
                      <a:r>
                        <a:rPr lang="it-IT" sz="1000" b="1" u="none" strike="noStrike" noProof="0">
                          <a:solidFill>
                            <a:schemeClr val="tx1"/>
                          </a:solidFill>
                          <a:effectLst/>
                        </a:rPr>
                        <a:t>nomina</a:t>
                      </a:r>
                      <a:r>
                        <a:rPr lang="it-IT" sz="1000" b="0" u="none" strike="noStrike" noProof="0">
                          <a:solidFill>
                            <a:schemeClr val="tx1"/>
                          </a:solidFill>
                          <a:effectLst/>
                        </a:rPr>
                        <a:t> Consigliere Giuseppe Guerriero a Presidente dello stesso gruppo.</a:t>
                      </a:r>
                      <a:endParaRPr lang="it-IT" sz="1000" b="0" i="0" u="none" strike="noStrike" noProof="0">
                        <a:solidFill>
                          <a:schemeClr val="tx1"/>
                        </a:solidFill>
                        <a:effectLst/>
                        <a:latin typeface="Aptos" panose="020B0004020202020204" pitchFamily="34" charset="0"/>
                      </a:endParaRPr>
                    </a:p>
                  </a:txBody>
                  <a:tcPr marL="3022" marR="3022" marT="3022" marB="0" anchor="ctr"/>
                </a:tc>
                <a:extLst>
                  <a:ext uri="{0D108BD9-81ED-4DB2-BD59-A6C34878D82A}">
                    <a16:rowId xmlns:a16="http://schemas.microsoft.com/office/drawing/2014/main" val="2287271092"/>
                  </a:ext>
                </a:extLst>
              </a:tr>
              <a:tr h="123892">
                <a:tc>
                  <a:txBody>
                    <a:bodyPr/>
                    <a:lstStyle/>
                    <a:p>
                      <a:pPr algn="ctr" rtl="0" fontAlgn="ctr"/>
                      <a:r>
                        <a:rPr lang="it-IT" sz="1000" b="1" u="none" strike="noStrike" noProof="0">
                          <a:solidFill>
                            <a:schemeClr val="tx1"/>
                          </a:solidFill>
                          <a:effectLst/>
                        </a:rPr>
                        <a:t>21/12/2009</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ctr" rtl="0" fontAlgn="ctr"/>
                      <a:r>
                        <a:rPr lang="it-IT" sz="1000" b="1" u="none" strike="noStrike" noProof="0">
                          <a:solidFill>
                            <a:schemeClr val="tx1"/>
                          </a:solidFill>
                          <a:effectLst/>
                        </a:rPr>
                        <a:t>PARTITO DEMOCRATICO                           </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l" rtl="0" fontAlgn="ctr"/>
                      <a:r>
                        <a:rPr lang="it-IT" sz="1000" b="1" u="none" strike="noStrike" noProof="0">
                          <a:solidFill>
                            <a:schemeClr val="tx1"/>
                          </a:solidFill>
                          <a:effectLst/>
                        </a:rPr>
                        <a:t>Surroga del </a:t>
                      </a:r>
                      <a:r>
                        <a:rPr lang="it-IT" sz="1000" b="0" u="none" strike="noStrike" noProof="0">
                          <a:solidFill>
                            <a:schemeClr val="tx1"/>
                          </a:solidFill>
                          <a:effectLst/>
                        </a:rPr>
                        <a:t>Consigliere </a:t>
                      </a:r>
                      <a:r>
                        <a:rPr lang="it-IT" sz="1000" b="1" u="none" strike="noStrike" noProof="0">
                          <a:solidFill>
                            <a:schemeClr val="tx1"/>
                          </a:solidFill>
                          <a:effectLst/>
                        </a:rPr>
                        <a:t>Acri</a:t>
                      </a:r>
                      <a:r>
                        <a:rPr lang="it-IT" sz="1000" b="0" u="none" strike="noStrike" noProof="0">
                          <a:solidFill>
                            <a:schemeClr val="tx1"/>
                          </a:solidFill>
                          <a:effectLst/>
                        </a:rPr>
                        <a:t>, deceduto, con il Consigliere Domenico </a:t>
                      </a:r>
                      <a:r>
                        <a:rPr lang="it-IT" sz="1000" b="1" u="none" strike="noStrike" noProof="0">
                          <a:solidFill>
                            <a:schemeClr val="tx1"/>
                          </a:solidFill>
                          <a:effectLst/>
                        </a:rPr>
                        <a:t>Talarico</a:t>
                      </a:r>
                      <a:r>
                        <a:rPr lang="it-IT" sz="1000" b="0" u="none" strike="noStrike" noProof="0">
                          <a:solidFill>
                            <a:schemeClr val="tx1"/>
                          </a:solidFill>
                          <a:effectLst/>
                        </a:rPr>
                        <a:t> (DCR n.399).</a:t>
                      </a:r>
                      <a:endParaRPr lang="it-IT" sz="1000" b="1" i="0" u="none" strike="noStrike" noProof="0">
                        <a:solidFill>
                          <a:schemeClr val="tx1"/>
                        </a:solidFill>
                        <a:effectLst/>
                        <a:latin typeface="Aptos" panose="020B0004020202020204" pitchFamily="34" charset="0"/>
                      </a:endParaRPr>
                    </a:p>
                  </a:txBody>
                  <a:tcPr marL="3022" marR="3022" marT="3022" marB="0" anchor="ctr"/>
                </a:tc>
                <a:extLst>
                  <a:ext uri="{0D108BD9-81ED-4DB2-BD59-A6C34878D82A}">
                    <a16:rowId xmlns:a16="http://schemas.microsoft.com/office/drawing/2014/main" val="1064839393"/>
                  </a:ext>
                </a:extLst>
              </a:tr>
              <a:tr h="123892">
                <a:tc>
                  <a:txBody>
                    <a:bodyPr/>
                    <a:lstStyle/>
                    <a:p>
                      <a:pPr algn="ctr" rtl="0" fontAlgn="ctr"/>
                      <a:r>
                        <a:rPr lang="it-IT" sz="1000" b="1" u="none" strike="noStrike" noProof="0">
                          <a:solidFill>
                            <a:schemeClr val="tx1"/>
                          </a:solidFill>
                          <a:effectLst/>
                        </a:rPr>
                        <a:t>30/12/2009</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ctr" rtl="0" fontAlgn="ctr"/>
                      <a:r>
                        <a:rPr lang="it-IT" sz="1000" b="1" u="none" strike="noStrike" noProof="0">
                          <a:solidFill>
                            <a:schemeClr val="tx1"/>
                          </a:solidFill>
                          <a:effectLst/>
                        </a:rPr>
                        <a:t>PARTITO SOCIALISTA (P.S.E.) /                                    MISTO </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l" rtl="0" fontAlgn="ctr"/>
                      <a:r>
                        <a:rPr lang="it-IT" sz="1000" b="1" u="none" strike="noStrike" noProof="0">
                          <a:solidFill>
                            <a:schemeClr val="tx1"/>
                          </a:solidFill>
                          <a:effectLst/>
                        </a:rPr>
                        <a:t>Adesione</a:t>
                      </a:r>
                      <a:r>
                        <a:rPr lang="it-IT" sz="1000" b="0" u="none" strike="noStrike" noProof="0">
                          <a:solidFill>
                            <a:schemeClr val="tx1"/>
                          </a:solidFill>
                          <a:effectLst/>
                        </a:rPr>
                        <a:t> Consiglieri Cosimo </a:t>
                      </a:r>
                      <a:r>
                        <a:rPr lang="it-IT" sz="1000" b="1" u="none" strike="noStrike" noProof="0">
                          <a:solidFill>
                            <a:schemeClr val="tx1"/>
                          </a:solidFill>
                          <a:effectLst/>
                        </a:rPr>
                        <a:t>Cherubino</a:t>
                      </a:r>
                      <a:r>
                        <a:rPr lang="it-IT" sz="1000" b="0" u="none" strike="noStrike" noProof="0">
                          <a:solidFill>
                            <a:schemeClr val="tx1"/>
                          </a:solidFill>
                          <a:effectLst/>
                        </a:rPr>
                        <a:t> e Salvatore  </a:t>
                      </a:r>
                      <a:r>
                        <a:rPr lang="it-IT" sz="1000" b="1" u="none" strike="noStrike" noProof="0">
                          <a:solidFill>
                            <a:schemeClr val="tx1"/>
                          </a:solidFill>
                          <a:effectLst/>
                        </a:rPr>
                        <a:t>Magarò</a:t>
                      </a:r>
                      <a:r>
                        <a:rPr lang="it-IT" sz="1000" b="0" u="none" strike="noStrike" noProof="0">
                          <a:solidFill>
                            <a:schemeClr val="tx1"/>
                          </a:solidFill>
                          <a:effectLst/>
                        </a:rPr>
                        <a:t> al Gruppo MISTO componente "Socialisti - Riformisti per la Calabria"</a:t>
                      </a:r>
                      <a:endParaRPr lang="it-IT" sz="1000" b="0" i="0" u="none" strike="noStrike" noProof="0">
                        <a:solidFill>
                          <a:schemeClr val="tx1"/>
                        </a:solidFill>
                        <a:effectLst/>
                        <a:latin typeface="Aptos" panose="020B0004020202020204" pitchFamily="34" charset="0"/>
                      </a:endParaRPr>
                    </a:p>
                  </a:txBody>
                  <a:tcPr marL="3022" marR="3022" marT="3022" marB="0" anchor="ctr"/>
                </a:tc>
                <a:extLst>
                  <a:ext uri="{0D108BD9-81ED-4DB2-BD59-A6C34878D82A}">
                    <a16:rowId xmlns:a16="http://schemas.microsoft.com/office/drawing/2014/main" val="814887467"/>
                  </a:ext>
                </a:extLst>
              </a:tr>
              <a:tr h="123892">
                <a:tc>
                  <a:txBody>
                    <a:bodyPr/>
                    <a:lstStyle/>
                    <a:p>
                      <a:pPr algn="ctr" rtl="0" fontAlgn="ctr"/>
                      <a:r>
                        <a:rPr lang="it-IT" sz="1000" b="1" u="none" strike="noStrike" noProof="0">
                          <a:solidFill>
                            <a:schemeClr val="tx1"/>
                          </a:solidFill>
                          <a:effectLst/>
                        </a:rPr>
                        <a:t>01/02/2010</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ctr" rtl="0" fontAlgn="ctr"/>
                      <a:r>
                        <a:rPr lang="it-IT" sz="1000" b="1" u="none" strike="noStrike" noProof="0">
                          <a:solidFill>
                            <a:schemeClr val="tx1"/>
                          </a:solidFill>
                          <a:effectLst/>
                        </a:rPr>
                        <a:t>PARTITO DEMOCRATICO  /  MISTO </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l" rtl="0" fontAlgn="ctr"/>
                      <a:r>
                        <a:rPr lang="it-IT" sz="1000" b="1" u="none" strike="noStrike" noProof="0">
                          <a:solidFill>
                            <a:schemeClr val="tx1"/>
                          </a:solidFill>
                          <a:effectLst/>
                        </a:rPr>
                        <a:t>Adesione</a:t>
                      </a:r>
                      <a:r>
                        <a:rPr lang="it-IT" sz="1000" b="0" u="none" strike="noStrike" noProof="0">
                          <a:solidFill>
                            <a:schemeClr val="tx1"/>
                          </a:solidFill>
                          <a:effectLst/>
                        </a:rPr>
                        <a:t> del Consigliere Egidio </a:t>
                      </a:r>
                      <a:r>
                        <a:rPr lang="it-IT" sz="1000" b="1" u="none" strike="noStrike" noProof="0">
                          <a:solidFill>
                            <a:schemeClr val="tx1"/>
                          </a:solidFill>
                          <a:effectLst/>
                        </a:rPr>
                        <a:t>Chiarella</a:t>
                      </a:r>
                      <a:r>
                        <a:rPr lang="it-IT" sz="1000" b="0" u="none" strike="noStrike" noProof="0">
                          <a:solidFill>
                            <a:schemeClr val="tx1"/>
                          </a:solidFill>
                          <a:effectLst/>
                        </a:rPr>
                        <a:t> al Gruppo MISTO componente "API (Alleanza per l'Italia)"</a:t>
                      </a:r>
                      <a:endParaRPr lang="it-IT" sz="1000" b="0" i="0" u="none" strike="noStrike" noProof="0">
                        <a:solidFill>
                          <a:schemeClr val="tx1"/>
                        </a:solidFill>
                        <a:effectLst/>
                        <a:latin typeface="Aptos" panose="020B0004020202020204" pitchFamily="34" charset="0"/>
                      </a:endParaRPr>
                    </a:p>
                  </a:txBody>
                  <a:tcPr marL="3022" marR="3022" marT="3022" marB="0" anchor="ctr"/>
                </a:tc>
                <a:extLst>
                  <a:ext uri="{0D108BD9-81ED-4DB2-BD59-A6C34878D82A}">
                    <a16:rowId xmlns:a16="http://schemas.microsoft.com/office/drawing/2014/main" val="2034094162"/>
                  </a:ext>
                </a:extLst>
              </a:tr>
              <a:tr h="123892">
                <a:tc>
                  <a:txBody>
                    <a:bodyPr/>
                    <a:lstStyle/>
                    <a:p>
                      <a:pPr algn="ctr" rtl="0" fontAlgn="ctr"/>
                      <a:r>
                        <a:rPr lang="it-IT" sz="1000" b="1" u="none" strike="noStrike" noProof="0">
                          <a:solidFill>
                            <a:schemeClr val="tx1"/>
                          </a:solidFill>
                          <a:effectLst/>
                        </a:rPr>
                        <a:t>05/02/2010</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ctr" rtl="0" fontAlgn="ctr"/>
                      <a:r>
                        <a:rPr lang="it-IT" sz="1000" b="1" u="none" strike="noStrike" noProof="0">
                          <a:solidFill>
                            <a:schemeClr val="tx1"/>
                          </a:solidFill>
                          <a:effectLst/>
                        </a:rPr>
                        <a:t>ITALIA DEI VALORI</a:t>
                      </a:r>
                      <a:endParaRPr lang="it-IT" sz="1000" b="1" i="0" u="none" strike="noStrike" noProof="0">
                        <a:solidFill>
                          <a:schemeClr val="tx1"/>
                        </a:solidFill>
                        <a:effectLst/>
                        <a:latin typeface="Aptos" panose="020B0004020202020204" pitchFamily="34" charset="0"/>
                      </a:endParaRPr>
                    </a:p>
                  </a:txBody>
                  <a:tcPr marL="3022" marR="3022" marT="3022" marB="0" anchor="ctr"/>
                </a:tc>
                <a:tc>
                  <a:txBody>
                    <a:bodyPr/>
                    <a:lstStyle/>
                    <a:p>
                      <a:pPr algn="l" rtl="0" fontAlgn="ctr"/>
                      <a:r>
                        <a:rPr lang="it-IT" sz="1000" b="1" u="none" strike="noStrike" noProof="0">
                          <a:solidFill>
                            <a:schemeClr val="tx1"/>
                          </a:solidFill>
                          <a:effectLst/>
                        </a:rPr>
                        <a:t>Adesione</a:t>
                      </a:r>
                      <a:r>
                        <a:rPr lang="it-IT" sz="1000" b="0" u="none" strike="noStrike" noProof="0">
                          <a:solidFill>
                            <a:schemeClr val="tx1"/>
                          </a:solidFill>
                          <a:effectLst/>
                        </a:rPr>
                        <a:t> del Consigliere Domenico </a:t>
                      </a:r>
                      <a:r>
                        <a:rPr lang="it-IT" sz="1000" b="1" u="none" strike="noStrike" noProof="0">
                          <a:solidFill>
                            <a:schemeClr val="tx1"/>
                          </a:solidFill>
                          <a:effectLst/>
                        </a:rPr>
                        <a:t>Talarico</a:t>
                      </a:r>
                      <a:r>
                        <a:rPr lang="it-IT" sz="1000" b="0" u="none" strike="noStrike" noProof="0">
                          <a:solidFill>
                            <a:schemeClr val="tx1"/>
                          </a:solidFill>
                          <a:effectLst/>
                        </a:rPr>
                        <a:t> al Gruppo ITALIA DEI VALORI</a:t>
                      </a:r>
                      <a:endParaRPr lang="it-IT" sz="1000" b="0" i="0" u="none" strike="noStrike" noProof="0">
                        <a:solidFill>
                          <a:schemeClr val="tx1"/>
                        </a:solidFill>
                        <a:effectLst/>
                        <a:latin typeface="Aptos" panose="020B0004020202020204" pitchFamily="34" charset="0"/>
                      </a:endParaRPr>
                    </a:p>
                  </a:txBody>
                  <a:tcPr marL="3022" marR="3022" marT="3022" marB="0" anchor="ctr"/>
                </a:tc>
                <a:extLst>
                  <a:ext uri="{0D108BD9-81ED-4DB2-BD59-A6C34878D82A}">
                    <a16:rowId xmlns:a16="http://schemas.microsoft.com/office/drawing/2014/main" val="732239959"/>
                  </a:ext>
                </a:extLst>
              </a:tr>
            </a:tbl>
          </a:graphicData>
        </a:graphic>
      </p:graphicFrame>
      <p:sp>
        <p:nvSpPr>
          <p:cNvPr id="4" name="Segnaposto numero diapositiva 3">
            <a:extLst>
              <a:ext uri="{FF2B5EF4-FFF2-40B4-BE49-F238E27FC236}">
                <a16:creationId xmlns:a16="http://schemas.microsoft.com/office/drawing/2014/main" id="{038ED2AF-8538-1DCD-F696-242E14ECA0D8}"/>
              </a:ext>
            </a:extLst>
          </p:cNvPr>
          <p:cNvSpPr>
            <a:spLocks noGrp="1"/>
          </p:cNvSpPr>
          <p:nvPr>
            <p:ph type="sldNum" sz="quarter" idx="12"/>
          </p:nvPr>
        </p:nvSpPr>
        <p:spPr/>
        <p:txBody>
          <a:bodyPr/>
          <a:lstStyle/>
          <a:p>
            <a:fld id="{C0A75620-F3D8-4140-B583-EC592D52B7F3}" type="slidenum">
              <a:rPr lang="it-IT" noProof="0" smtClean="0"/>
              <a:pPr/>
              <a:t>19</a:t>
            </a:fld>
            <a:endParaRPr lang="it-IT" noProof="0"/>
          </a:p>
        </p:txBody>
      </p:sp>
      <p:sp>
        <p:nvSpPr>
          <p:cNvPr id="5" name="Rectangle 1">
            <a:extLst>
              <a:ext uri="{FF2B5EF4-FFF2-40B4-BE49-F238E27FC236}">
                <a16:creationId xmlns:a16="http://schemas.microsoft.com/office/drawing/2014/main" id="{5C238B39-B787-5224-0E41-D41B1921A273}"/>
              </a:ext>
            </a:extLst>
          </p:cNvPr>
          <p:cNvSpPr>
            <a:spLocks noGrp="1"/>
          </p:cNvSpPr>
          <p:nvPr>
            <p:ph type="title" idx="4294967295"/>
          </p:nvPr>
        </p:nvSpPr>
        <p:spPr>
          <a:xfrm>
            <a:off x="0" y="-139979"/>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kumimoji="0" lang="it-IT" sz="2800" b="1" i="0" u="none" strike="noStrike" kern="1200" cap="none" spc="0" normalizeH="0" baseline="0" noProof="0">
                <a:ln>
                  <a:noFill/>
                </a:ln>
                <a:solidFill>
                  <a:schemeClr val="bg1"/>
                </a:solidFill>
                <a:effectLst/>
                <a:uLnTx/>
                <a:uFillTx/>
                <a:latin typeface="Aptos" panose="020B0004020202020204" pitchFamily="34" charset="0"/>
                <a:ea typeface="+mn-ea"/>
                <a:cs typeface="+mn-cs"/>
              </a:rPr>
              <a:t>Composizione Gruppi consiliari </a:t>
            </a:r>
            <a:br>
              <a:rPr kumimoji="0" lang="it-IT" sz="2000" b="1" i="0" u="none" strike="noStrike" kern="1200" cap="none" spc="0" normalizeH="0" baseline="0" noProof="0">
                <a:ln>
                  <a:noFill/>
                </a:ln>
                <a:solidFill>
                  <a:schemeClr val="bg1"/>
                </a:solidFill>
                <a:effectLst/>
                <a:uLnTx/>
                <a:uFillTx/>
                <a:latin typeface="Aptos" panose="020B0004020202020204" pitchFamily="34" charset="0"/>
                <a:ea typeface="+mn-ea"/>
                <a:cs typeface="+mn-cs"/>
              </a:rPr>
            </a:br>
            <a:r>
              <a:rPr kumimoji="0" lang="it-IT" sz="1600" b="1" i="0" u="none" strike="noStrike" kern="1200" cap="none" spc="0" normalizeH="0" baseline="0" noProof="0">
                <a:ln>
                  <a:noFill/>
                </a:ln>
                <a:solidFill>
                  <a:schemeClr val="bg1"/>
                </a:solidFill>
                <a:effectLst/>
                <a:uLnTx/>
                <a:uFillTx/>
                <a:latin typeface="Aptos" panose="020B0004020202020204" pitchFamily="34" charset="0"/>
                <a:ea typeface="+mn-ea"/>
                <a:cs typeface="+mn-cs"/>
              </a:rPr>
              <a:t>Variazioni intervenute durante la legislatura</a:t>
            </a:r>
            <a:endParaRPr kumimoji="0" lang="it-IT" sz="1600" b="1" i="0" u="none" strike="noStrike" kern="1200" cap="none" spc="0" normalizeH="0" baseline="0" noProof="0">
              <a:ln>
                <a:noFill/>
              </a:ln>
              <a:solidFill>
                <a:schemeClr val="bg1"/>
              </a:solidFill>
              <a:effectLst/>
              <a:uLnTx/>
              <a:uFillTx/>
              <a:latin typeface="+mn-lt"/>
              <a:ea typeface="+mn-ea"/>
              <a:cs typeface="+mn-cs"/>
            </a:endParaRPr>
          </a:p>
        </p:txBody>
      </p:sp>
      <p:sp>
        <p:nvSpPr>
          <p:cNvPr id="2" name="Segnaposto piè di pagina 1">
            <a:extLst>
              <a:ext uri="{FF2B5EF4-FFF2-40B4-BE49-F238E27FC236}">
                <a16:creationId xmlns:a16="http://schemas.microsoft.com/office/drawing/2014/main" id="{AF4E02C9-C8F2-5FD8-BDBD-F6937A703200}"/>
              </a:ext>
            </a:extLst>
          </p:cNvPr>
          <p:cNvSpPr>
            <a:spLocks noGrp="1"/>
          </p:cNvSpPr>
          <p:nvPr>
            <p:ph type="ftr" sz="quarter" idx="11"/>
          </p:nvPr>
        </p:nvSpPr>
        <p:spPr>
          <a:xfrm>
            <a:off x="0" y="6496623"/>
            <a:ext cx="4114800" cy="365125"/>
          </a:xfrm>
        </p:spPr>
        <p:txBody>
          <a:bodyPr/>
          <a:lstStyle/>
          <a:p>
            <a:r>
              <a:rPr lang="it-IT" noProof="0"/>
              <a:t>Consiglio regionale della Calabria - VIII Legislatura </a:t>
            </a:r>
          </a:p>
        </p:txBody>
      </p:sp>
    </p:spTree>
    <p:extLst>
      <p:ext uri="{BB962C8B-B14F-4D97-AF65-F5344CB8AC3E}">
        <p14:creationId xmlns:p14="http://schemas.microsoft.com/office/powerpoint/2010/main" val="2388850121"/>
      </p:ext>
    </p:extLst>
  </p:cSld>
  <p:clrMapOvr>
    <a:masterClrMapping/>
  </p:clrMapOvr>
  <mc:AlternateContent xmlns:mc="http://schemas.openxmlformats.org/markup-compatibility/2006" xmlns:p14="http://schemas.microsoft.com/office/powerpoint/2010/main">
    <mc:Choice Requires="p14">
      <p:transition spd="slow" p14:dur="2000" advTm="1439"/>
    </mc:Choice>
    <mc:Fallback xmlns="">
      <p:transition spd="slow" advTm="143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2D9BCC31-5BD1-6154-D025-C35F7EDF54D1}"/>
            </a:ext>
          </a:extLst>
        </p:cNvPr>
        <p:cNvGrpSpPr/>
        <p:nvPr/>
      </p:nvGrpSpPr>
      <p:grpSpPr>
        <a:xfrm>
          <a:off x="0" y="0"/>
          <a:ext cx="0" cy="0"/>
          <a:chOff x="0" y="0"/>
          <a:chExt cx="0" cy="0"/>
        </a:xfrm>
      </p:grpSpPr>
      <p:pic>
        <p:nvPicPr>
          <p:cNvPr id="8" name="Immagine 7" descr="Aula consiliare &quot;Francesco Fortugno&quot;.">
            <a:extLst>
              <a:ext uri="{FF2B5EF4-FFF2-40B4-BE49-F238E27FC236}">
                <a16:creationId xmlns:a16="http://schemas.microsoft.com/office/drawing/2014/main" id="{71DF4B30-F269-1AB3-B74B-C698DB209803}"/>
              </a:ext>
            </a:extLst>
          </p:cNvPr>
          <p:cNvPicPr>
            <a:picLocks noChangeAspect="1"/>
          </p:cNvPicPr>
          <p:nvPr/>
        </p:nvPicPr>
        <p:blipFill>
          <a:blip r:embed="rId2">
            <a:extLst>
              <a:ext uri="{28A0092B-C50C-407E-A947-70E740481C1C}">
                <a14:useLocalDpi xmlns:a14="http://schemas.microsoft.com/office/drawing/2010/main" val="0"/>
              </a:ext>
            </a:extLst>
          </a:blip>
          <a:srcRect l="1291" r="999" b="1"/>
          <a:stretch>
            <a:fillRect/>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Immagine 6" descr="Palmarium di Palazzo Campanella">
            <a:extLst>
              <a:ext uri="{FF2B5EF4-FFF2-40B4-BE49-F238E27FC236}">
                <a16:creationId xmlns:a16="http://schemas.microsoft.com/office/drawing/2014/main" id="{34AD9C37-DA93-9A4C-27FE-7B25229E78F6}"/>
              </a:ext>
            </a:extLst>
          </p:cNvPr>
          <p:cNvPicPr>
            <a:picLocks noChangeAspect="1"/>
          </p:cNvPicPr>
          <p:nvPr/>
        </p:nvPicPr>
        <p:blipFill>
          <a:blip r:embed="rId3">
            <a:extLst>
              <a:ext uri="{28A0092B-C50C-407E-A947-70E740481C1C}">
                <a14:useLocalDpi xmlns:a14="http://schemas.microsoft.com/office/drawing/2010/main" val="0"/>
              </a:ext>
            </a:extLst>
          </a:blip>
          <a:srcRect l="25571" r="24581" b="2"/>
          <a:stretch>
            <a:fillRect/>
          </a:stretch>
        </p:blipFill>
        <p:spPr bwMode="auto">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9" name="Immagine 8" descr="Aula consiliare &quot;Francesco Fortugno&quot;">
            <a:extLst>
              <a:ext uri="{FF2B5EF4-FFF2-40B4-BE49-F238E27FC236}">
                <a16:creationId xmlns:a16="http://schemas.microsoft.com/office/drawing/2014/main" id="{85E5E126-8742-294A-445C-CB705C078CB5}"/>
              </a:ext>
            </a:extLst>
          </p:cNvPr>
          <p:cNvPicPr>
            <a:picLocks noChangeAspect="1"/>
          </p:cNvPicPr>
          <p:nvPr/>
        </p:nvPicPr>
        <p:blipFill>
          <a:blip r:embed="rId4">
            <a:extLst>
              <a:ext uri="{28A0092B-C50C-407E-A947-70E740481C1C}">
                <a14:useLocalDpi xmlns:a14="http://schemas.microsoft.com/office/drawing/2010/main" val="0"/>
              </a:ext>
            </a:extLst>
          </a:blip>
          <a:srcRect l="2263" r="1446" b="1"/>
          <a:stretch>
            <a:fillRect/>
          </a:stretch>
        </p:blipFill>
        <p:spPr bwMode="auto">
          <a:xfrm>
            <a:off x="3190214" y="3456433"/>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39" name="CasellaDiTesto 38">
            <a:extLst>
              <a:ext uri="{FF2B5EF4-FFF2-40B4-BE49-F238E27FC236}">
                <a16:creationId xmlns:a16="http://schemas.microsoft.com/office/drawing/2014/main" id="{0AF89847-1CDF-03E7-CCEB-96BFBD1B3321}"/>
              </a:ext>
            </a:extLst>
          </p:cNvPr>
          <p:cNvSpPr txBox="1"/>
          <p:nvPr/>
        </p:nvSpPr>
        <p:spPr>
          <a:xfrm>
            <a:off x="0" y="-131219"/>
            <a:ext cx="3768132" cy="5288436"/>
          </a:xfrm>
          <a:prstGeom prst="rect">
            <a:avLst/>
          </a:prstGeom>
        </p:spPr>
        <p:txBody>
          <a:bodyPr vert="horz" lIns="91440" tIns="45720" rIns="91440" bIns="45720" rtlCol="0">
            <a:normAutofit fontScale="85000" lnSpcReduction="20000"/>
          </a:bodyPr>
          <a:lstStyle/>
          <a:p>
            <a:pPr>
              <a:lnSpc>
                <a:spcPct val="220000"/>
              </a:lnSpc>
              <a:spcAft>
                <a:spcPts val="600"/>
              </a:spcAft>
            </a:pPr>
            <a:endParaRPr lang="it-IT" sz="1000" i="1" noProof="0"/>
          </a:p>
          <a:p>
            <a:pPr algn="ctr">
              <a:lnSpc>
                <a:spcPct val="120000"/>
              </a:lnSpc>
            </a:pPr>
            <a:endParaRPr lang="it-IT" sz="2000" b="1" i="1" noProof="0">
              <a:solidFill>
                <a:schemeClr val="bg1"/>
              </a:solidFill>
            </a:endParaRPr>
          </a:p>
          <a:p>
            <a:pPr algn="ctr">
              <a:lnSpc>
                <a:spcPct val="120000"/>
              </a:lnSpc>
            </a:pPr>
            <a:endParaRPr lang="it-IT" sz="1700" b="1" noProof="0">
              <a:solidFill>
                <a:schemeClr val="bg1"/>
              </a:solidFill>
            </a:endParaRPr>
          </a:p>
          <a:p>
            <a:pPr algn="ctr">
              <a:lnSpc>
                <a:spcPct val="120000"/>
              </a:lnSpc>
            </a:pPr>
            <a:r>
              <a:rPr lang="it-IT" sz="1700" b="1" i="1" noProof="0">
                <a:solidFill>
                  <a:schemeClr val="bg1"/>
                </a:solidFill>
              </a:rPr>
              <a:t>Obiettivo specifico settoriale n.1</a:t>
            </a:r>
          </a:p>
          <a:p>
            <a:pPr algn="ctr">
              <a:lnSpc>
                <a:spcPct val="120000"/>
              </a:lnSpc>
            </a:pPr>
            <a:r>
              <a:rPr lang="it-IT" sz="1700" b="1" i="1" noProof="0">
                <a:solidFill>
                  <a:schemeClr val="bg1"/>
                </a:solidFill>
              </a:rPr>
              <a:t>Performance anno 2025</a:t>
            </a:r>
          </a:p>
          <a:p>
            <a:pPr algn="ctr">
              <a:lnSpc>
                <a:spcPct val="120000"/>
              </a:lnSpc>
            </a:pPr>
            <a:endParaRPr lang="it-IT" sz="1700" i="1" noProof="0">
              <a:solidFill>
                <a:schemeClr val="bg1"/>
              </a:solidFill>
            </a:endParaRPr>
          </a:p>
          <a:p>
            <a:pPr algn="ctr">
              <a:lnSpc>
                <a:spcPct val="120000"/>
              </a:lnSpc>
            </a:pPr>
            <a:endParaRPr lang="it-IT" sz="1700" i="1" noProof="0">
              <a:solidFill>
                <a:schemeClr val="bg1"/>
              </a:solidFill>
            </a:endParaRPr>
          </a:p>
          <a:p>
            <a:pPr algn="ctr">
              <a:lnSpc>
                <a:spcPct val="120000"/>
              </a:lnSpc>
            </a:pPr>
            <a:endParaRPr lang="it-IT" sz="1700" i="1" noProof="0">
              <a:solidFill>
                <a:schemeClr val="bg1"/>
              </a:solidFill>
            </a:endParaRPr>
          </a:p>
          <a:p>
            <a:pPr algn="ctr">
              <a:lnSpc>
                <a:spcPct val="120000"/>
              </a:lnSpc>
            </a:pPr>
            <a:endParaRPr lang="it-IT" sz="1700" i="1" noProof="0">
              <a:solidFill>
                <a:schemeClr val="bg1"/>
              </a:solidFill>
            </a:endParaRPr>
          </a:p>
          <a:p>
            <a:pPr algn="ctr">
              <a:lnSpc>
                <a:spcPct val="120000"/>
              </a:lnSpc>
            </a:pPr>
            <a:r>
              <a:rPr lang="it-IT" sz="1700" b="1" i="1" noProof="0">
                <a:solidFill>
                  <a:schemeClr val="bg1"/>
                </a:solidFill>
              </a:rPr>
              <a:t>Settore  Segreteria  Assemblea </a:t>
            </a:r>
          </a:p>
          <a:p>
            <a:pPr algn="ctr">
              <a:lnSpc>
                <a:spcPct val="120000"/>
              </a:lnSpc>
            </a:pPr>
            <a:r>
              <a:rPr lang="it-IT" sz="1700" b="1" i="1" noProof="0">
                <a:solidFill>
                  <a:schemeClr val="bg1"/>
                </a:solidFill>
              </a:rPr>
              <a:t>e Affari generali</a:t>
            </a:r>
          </a:p>
          <a:p>
            <a:pPr lvl="0" algn="ctr">
              <a:lnSpc>
                <a:spcPct val="120000"/>
              </a:lnSpc>
            </a:pPr>
            <a:endParaRPr lang="it-IT" sz="1700" i="1" noProof="0">
              <a:solidFill>
                <a:schemeClr val="bg1"/>
              </a:solidFill>
            </a:endParaRPr>
          </a:p>
          <a:p>
            <a:pPr lvl="0" algn="ctr">
              <a:lnSpc>
                <a:spcPct val="120000"/>
              </a:lnSpc>
            </a:pPr>
            <a:endParaRPr lang="it-IT" sz="1700" i="1" noProof="0">
              <a:solidFill>
                <a:schemeClr val="bg1"/>
              </a:solidFill>
            </a:endParaRPr>
          </a:p>
          <a:p>
            <a:pPr lvl="0" algn="ctr">
              <a:lnSpc>
                <a:spcPct val="120000"/>
              </a:lnSpc>
            </a:pPr>
            <a:r>
              <a:rPr lang="it-IT" sz="1400" i="1" noProof="0">
                <a:solidFill>
                  <a:schemeClr val="bg1"/>
                </a:solidFill>
              </a:rPr>
              <a:t>Dirigente</a:t>
            </a:r>
          </a:p>
          <a:p>
            <a:pPr lvl="0" algn="ctr">
              <a:lnSpc>
                <a:spcPct val="120000"/>
              </a:lnSpc>
            </a:pPr>
            <a:r>
              <a:rPr lang="it-IT" sz="1400" b="1" i="1" noProof="0">
                <a:solidFill>
                  <a:schemeClr val="bg1"/>
                </a:solidFill>
              </a:rPr>
              <a:t>Avv. Giovanni Fedele</a:t>
            </a:r>
          </a:p>
          <a:p>
            <a:pPr lvl="0" algn="ctr">
              <a:lnSpc>
                <a:spcPct val="120000"/>
              </a:lnSpc>
            </a:pPr>
            <a:endParaRPr lang="it-IT" sz="1400" i="1" u="sng" noProof="0">
              <a:solidFill>
                <a:schemeClr val="bg1"/>
              </a:solidFill>
            </a:endParaRPr>
          </a:p>
          <a:p>
            <a:pPr lvl="0" algn="ctr">
              <a:lnSpc>
                <a:spcPct val="120000"/>
              </a:lnSpc>
            </a:pPr>
            <a:endParaRPr lang="it-IT" sz="1400" i="1" u="sng" noProof="0">
              <a:solidFill>
                <a:schemeClr val="bg1"/>
              </a:solidFill>
            </a:endParaRPr>
          </a:p>
          <a:p>
            <a:pPr lvl="0" algn="ctr">
              <a:lnSpc>
                <a:spcPct val="120000"/>
              </a:lnSpc>
            </a:pPr>
            <a:r>
              <a:rPr lang="it-IT" sz="1400" i="1" noProof="0">
                <a:solidFill>
                  <a:schemeClr val="bg1"/>
                </a:solidFill>
              </a:rPr>
              <a:t>Risorse umane assegnate all’obiettivo:</a:t>
            </a:r>
          </a:p>
          <a:p>
            <a:pPr lvl="0" algn="ctr">
              <a:lnSpc>
                <a:spcPct val="120000"/>
              </a:lnSpc>
            </a:pPr>
            <a:r>
              <a:rPr lang="it-IT" sz="1400" b="1" i="1" noProof="0">
                <a:solidFill>
                  <a:schemeClr val="bg1"/>
                </a:solidFill>
              </a:rPr>
              <a:t>Ambrosio Antonia, </a:t>
            </a:r>
            <a:r>
              <a:rPr lang="it-IT" sz="1400" b="1" i="1" noProof="0" err="1">
                <a:solidFill>
                  <a:schemeClr val="bg1"/>
                </a:solidFill>
              </a:rPr>
              <a:t>Angilletta</a:t>
            </a:r>
            <a:r>
              <a:rPr lang="it-IT" sz="1400" b="1" i="1" noProof="0">
                <a:solidFill>
                  <a:schemeClr val="bg1"/>
                </a:solidFill>
              </a:rPr>
              <a:t> Luciana, </a:t>
            </a:r>
          </a:p>
          <a:p>
            <a:pPr lvl="0" algn="ctr">
              <a:lnSpc>
                <a:spcPct val="120000"/>
              </a:lnSpc>
            </a:pPr>
            <a:r>
              <a:rPr lang="it-IT" sz="1400" b="1" i="1" noProof="0">
                <a:solidFill>
                  <a:schemeClr val="bg1"/>
                </a:solidFill>
              </a:rPr>
              <a:t> </a:t>
            </a:r>
            <a:r>
              <a:rPr lang="it-IT" sz="1400" b="1" i="1" noProof="0" err="1">
                <a:solidFill>
                  <a:schemeClr val="bg1"/>
                </a:solidFill>
              </a:rPr>
              <a:t>Chiantella</a:t>
            </a:r>
            <a:r>
              <a:rPr lang="it-IT" sz="1400" b="1" i="1" noProof="0">
                <a:solidFill>
                  <a:schemeClr val="bg1"/>
                </a:solidFill>
              </a:rPr>
              <a:t> Antonia,  Cutrupi Mattia, </a:t>
            </a:r>
          </a:p>
          <a:p>
            <a:pPr lvl="0" algn="ctr">
              <a:lnSpc>
                <a:spcPct val="120000"/>
              </a:lnSpc>
            </a:pPr>
            <a:r>
              <a:rPr lang="it-IT" sz="1400" b="1" i="1" noProof="0">
                <a:solidFill>
                  <a:schemeClr val="bg1"/>
                </a:solidFill>
              </a:rPr>
              <a:t>Del Grande Maria Elisa, Errigo Anna, </a:t>
            </a:r>
          </a:p>
          <a:p>
            <a:pPr lvl="0" algn="ctr">
              <a:lnSpc>
                <a:spcPct val="120000"/>
              </a:lnSpc>
            </a:pPr>
            <a:r>
              <a:rPr lang="it-IT" sz="1400" b="1" i="1" noProof="0">
                <a:solidFill>
                  <a:schemeClr val="bg1"/>
                </a:solidFill>
              </a:rPr>
              <a:t>Latella Carmelo Livio, Lico Francescantonio,</a:t>
            </a:r>
          </a:p>
          <a:p>
            <a:pPr lvl="0" algn="ctr">
              <a:lnSpc>
                <a:spcPct val="120000"/>
              </a:lnSpc>
            </a:pPr>
            <a:r>
              <a:rPr lang="it-IT" sz="1400" b="1" i="1" noProof="0">
                <a:solidFill>
                  <a:schemeClr val="bg1"/>
                </a:solidFill>
              </a:rPr>
              <a:t>Morabito Stefano, Pierangeli Maria Rosaria, </a:t>
            </a:r>
          </a:p>
          <a:p>
            <a:pPr lvl="0" algn="ctr">
              <a:lnSpc>
                <a:spcPct val="120000"/>
              </a:lnSpc>
            </a:pPr>
            <a:r>
              <a:rPr lang="it-IT" sz="1400" b="1" i="1" noProof="0">
                <a:solidFill>
                  <a:schemeClr val="bg1"/>
                </a:solidFill>
              </a:rPr>
              <a:t>Praticò Giovanni, Romano </a:t>
            </a:r>
            <a:r>
              <a:rPr lang="it-IT" sz="1400" b="1" i="1">
                <a:solidFill>
                  <a:schemeClr val="bg1"/>
                </a:solidFill>
              </a:rPr>
              <a:t>Rocco, </a:t>
            </a:r>
          </a:p>
          <a:p>
            <a:pPr lvl="0" algn="ctr">
              <a:lnSpc>
                <a:spcPct val="120000"/>
              </a:lnSpc>
            </a:pPr>
            <a:r>
              <a:rPr lang="it-IT" sz="1400" b="1" i="1" noProof="0">
                <a:solidFill>
                  <a:schemeClr val="bg1"/>
                </a:solidFill>
              </a:rPr>
              <a:t>Saraceno Anna,  Tauro Stefania</a:t>
            </a:r>
          </a:p>
          <a:p>
            <a:pPr lvl="0" indent="-228600">
              <a:lnSpc>
                <a:spcPct val="90000"/>
              </a:lnSpc>
              <a:spcAft>
                <a:spcPts val="600"/>
              </a:spcAft>
              <a:buFont typeface="Arial" panose="020B0604020202020204" pitchFamily="34" charset="0"/>
              <a:buChar char="•"/>
            </a:pPr>
            <a:endParaRPr lang="it-IT" sz="700" i="1" noProof="0"/>
          </a:p>
          <a:p>
            <a:pPr lvl="0" indent="-228600">
              <a:lnSpc>
                <a:spcPct val="90000"/>
              </a:lnSpc>
              <a:spcAft>
                <a:spcPts val="600"/>
              </a:spcAft>
              <a:buFont typeface="Arial" panose="020B0604020202020204" pitchFamily="34" charset="0"/>
              <a:buChar char="•"/>
            </a:pPr>
            <a:endParaRPr lang="it-IT" sz="700" i="1" noProof="0"/>
          </a:p>
        </p:txBody>
      </p:sp>
      <p:pic>
        <p:nvPicPr>
          <p:cNvPr id="6" name="Immagine 5" descr="Sala &quot;Nicholas Green&quot;">
            <a:extLst>
              <a:ext uri="{FF2B5EF4-FFF2-40B4-BE49-F238E27FC236}">
                <a16:creationId xmlns:a16="http://schemas.microsoft.com/office/drawing/2014/main" id="{E7819531-02C8-DFF4-1B39-EB4565DC0895}"/>
              </a:ext>
            </a:extLst>
          </p:cNvPr>
          <p:cNvPicPr>
            <a:picLocks noChangeAspect="1"/>
          </p:cNvPicPr>
          <p:nvPr/>
        </p:nvPicPr>
        <p:blipFill>
          <a:blip r:embed="rId5">
            <a:extLst>
              <a:ext uri="{28A0092B-C50C-407E-A947-70E740481C1C}">
                <a14:useLocalDpi xmlns:a14="http://schemas.microsoft.com/office/drawing/2010/main" val="0"/>
              </a:ext>
            </a:extLst>
          </a:blip>
          <a:srcRect l="8411" r="8198" b="3"/>
          <a:stretch>
            <a:fillRect/>
          </a:stretch>
        </p:blipFill>
        <p:spPr bwMode="auto">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3" name="Segnaposto numero diapositiva 2">
            <a:extLst>
              <a:ext uri="{FF2B5EF4-FFF2-40B4-BE49-F238E27FC236}">
                <a16:creationId xmlns:a16="http://schemas.microsoft.com/office/drawing/2014/main" id="{096EE0B3-3D25-1D57-E89A-D58174B0B1EA}"/>
              </a:ext>
            </a:extLst>
          </p:cNvPr>
          <p:cNvSpPr>
            <a:spLocks noGrp="1"/>
          </p:cNvSpPr>
          <p:nvPr>
            <p:ph type="sldNum" sz="quarter" idx="12"/>
          </p:nvPr>
        </p:nvSpPr>
        <p:spPr/>
        <p:txBody>
          <a:bodyPr vert="horz" lIns="91440" tIns="45720" rIns="91440" bIns="45720" rtlCol="0" anchor="ctr">
            <a:normAutofit/>
          </a:bodyPr>
          <a:lstStyle/>
          <a:p>
            <a:pPr>
              <a:spcAft>
                <a:spcPts val="600"/>
              </a:spcAft>
            </a:pPr>
            <a:fld id="{C0A75620-F3D8-4140-B583-EC592D52B7F3}" type="slidenum">
              <a:rPr lang="it-IT" noProof="0" smtClean="0">
                <a:solidFill>
                  <a:schemeClr val="bg1"/>
                </a:solidFill>
              </a:rPr>
              <a:pPr>
                <a:spcAft>
                  <a:spcPts val="600"/>
                </a:spcAft>
              </a:pPr>
              <a:t>2</a:t>
            </a:fld>
            <a:endParaRPr lang="it-IT" noProof="0">
              <a:solidFill>
                <a:schemeClr val="bg1"/>
              </a:solidFill>
            </a:endParaRPr>
          </a:p>
        </p:txBody>
      </p:sp>
      <p:pic>
        <p:nvPicPr>
          <p:cNvPr id="11" name="Immagine 10" descr="Logo Consiglio regionale della Calabria">
            <a:extLst>
              <a:ext uri="{FF2B5EF4-FFF2-40B4-BE49-F238E27FC236}">
                <a16:creationId xmlns:a16="http://schemas.microsoft.com/office/drawing/2014/main" id="{66633039-E9C5-26AE-4E78-7963FD244282}"/>
              </a:ext>
            </a:extLst>
          </p:cNvPr>
          <p:cNvPicPr>
            <a:picLocks noChangeAspect="1"/>
          </p:cNvPicPr>
          <p:nvPr/>
        </p:nvPicPr>
        <p:blipFill>
          <a:blip r:embed="rId6"/>
          <a:stretch>
            <a:fillRect/>
          </a:stretch>
        </p:blipFill>
        <p:spPr>
          <a:xfrm>
            <a:off x="838200" y="6159680"/>
            <a:ext cx="1800002" cy="432000"/>
          </a:xfrm>
          <a:prstGeom prst="rect">
            <a:avLst/>
          </a:prstGeom>
        </p:spPr>
      </p:pic>
    </p:spTree>
    <p:extLst>
      <p:ext uri="{BB962C8B-B14F-4D97-AF65-F5344CB8AC3E}">
        <p14:creationId xmlns:p14="http://schemas.microsoft.com/office/powerpoint/2010/main" val="3799059548"/>
      </p:ext>
    </p:extLst>
  </p:cSld>
  <p:clrMapOvr>
    <a:masterClrMapping/>
  </p:clrMapOvr>
  <mc:AlternateContent xmlns:mc="http://schemas.openxmlformats.org/markup-compatibility/2006" xmlns:p14="http://schemas.microsoft.com/office/powerpoint/2010/main">
    <mc:Choice Requires="p14">
      <p:transition spd="slow" p14:dur="2000" advTm="22459"/>
    </mc:Choice>
    <mc:Fallback xmlns="">
      <p:transition spd="slow" advTm="2245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74209-F77D-D8E4-3141-1D9991CB7105}"/>
            </a:ext>
          </a:extLst>
        </p:cNvPr>
        <p:cNvGrpSpPr/>
        <p:nvPr/>
      </p:nvGrpSpPr>
      <p:grpSpPr>
        <a:xfrm>
          <a:off x="0" y="0"/>
          <a:ext cx="0" cy="0"/>
          <a:chOff x="0" y="0"/>
          <a:chExt cx="0" cy="0"/>
        </a:xfrm>
      </p:grpSpPr>
      <p:graphicFrame>
        <p:nvGraphicFramePr>
          <p:cNvPr id="3" name="Tabella 2" descr="VIII Legislatura - composizione Gruppi">
            <a:extLst>
              <a:ext uri="{FF2B5EF4-FFF2-40B4-BE49-F238E27FC236}">
                <a16:creationId xmlns:a16="http://schemas.microsoft.com/office/drawing/2014/main" id="{D050630F-2288-DE37-99CC-40317D9956D3}"/>
              </a:ext>
            </a:extLst>
          </p:cNvPr>
          <p:cNvGraphicFramePr>
            <a:graphicFrameLocks noGrp="1"/>
          </p:cNvGraphicFramePr>
          <p:nvPr>
            <p:extLst>
              <p:ext uri="{D42A27DB-BD31-4B8C-83A1-F6EECF244321}">
                <p14:modId xmlns:p14="http://schemas.microsoft.com/office/powerpoint/2010/main" val="4023125243"/>
              </p:ext>
            </p:extLst>
          </p:nvPr>
        </p:nvGraphicFramePr>
        <p:xfrm>
          <a:off x="1015147" y="1457302"/>
          <a:ext cx="4603711" cy="4824217"/>
        </p:xfrm>
        <a:graphic>
          <a:graphicData uri="http://schemas.openxmlformats.org/drawingml/2006/table">
            <a:tbl>
              <a:tblPr firstRow="1">
                <a:tableStyleId>{3C2FFA5D-87B4-456A-9821-1D502468CF0F}</a:tableStyleId>
              </a:tblPr>
              <a:tblGrid>
                <a:gridCol w="1473188">
                  <a:extLst>
                    <a:ext uri="{9D8B030D-6E8A-4147-A177-3AD203B41FA5}">
                      <a16:colId xmlns:a16="http://schemas.microsoft.com/office/drawing/2014/main" val="4204656570"/>
                    </a:ext>
                  </a:extLst>
                </a:gridCol>
                <a:gridCol w="1289039">
                  <a:extLst>
                    <a:ext uri="{9D8B030D-6E8A-4147-A177-3AD203B41FA5}">
                      <a16:colId xmlns:a16="http://schemas.microsoft.com/office/drawing/2014/main" val="282471606"/>
                    </a:ext>
                  </a:extLst>
                </a:gridCol>
                <a:gridCol w="1841484">
                  <a:extLst>
                    <a:ext uri="{9D8B030D-6E8A-4147-A177-3AD203B41FA5}">
                      <a16:colId xmlns:a16="http://schemas.microsoft.com/office/drawing/2014/main" val="2421220730"/>
                    </a:ext>
                  </a:extLst>
                </a:gridCol>
              </a:tblGrid>
              <a:tr h="490123">
                <a:tc>
                  <a:txBody>
                    <a:bodyPr/>
                    <a:lstStyle/>
                    <a:p>
                      <a:pPr algn="ctr" rtl="0" fontAlgn="ctr"/>
                      <a:r>
                        <a:rPr lang="it-IT" sz="1000" b="1" u="none" strike="noStrike" noProof="0">
                          <a:solidFill>
                            <a:schemeClr val="bg1"/>
                          </a:solidFill>
                          <a:effectLst/>
                        </a:rPr>
                        <a:t>GRUPPO</a:t>
                      </a:r>
                      <a:endParaRPr lang="it-IT" sz="1000" b="1" i="0" u="none" strike="noStrike" noProof="0">
                        <a:solidFill>
                          <a:schemeClr val="bg1"/>
                        </a:solidFill>
                        <a:effectLst/>
                        <a:latin typeface="+mn-lt"/>
                      </a:endParaRPr>
                    </a:p>
                  </a:txBody>
                  <a:tcPr marL="6315" marR="6315" marT="6315" marB="0" anchor="ctr"/>
                </a:tc>
                <a:tc>
                  <a:txBody>
                    <a:bodyPr/>
                    <a:lstStyle/>
                    <a:p>
                      <a:pPr algn="ctr" rtl="0" fontAlgn="ctr"/>
                      <a:r>
                        <a:rPr lang="it-IT" sz="1000" b="1" u="none" strike="noStrike" noProof="0">
                          <a:solidFill>
                            <a:schemeClr val="bg1"/>
                          </a:solidFill>
                          <a:effectLst/>
                        </a:rPr>
                        <a:t>Ruolo</a:t>
                      </a:r>
                      <a:endParaRPr lang="it-IT" sz="1000" b="1" i="0" u="none" strike="noStrike" noProof="0">
                        <a:solidFill>
                          <a:schemeClr val="bg1"/>
                        </a:solidFill>
                        <a:effectLst/>
                        <a:latin typeface="+mn-lt"/>
                      </a:endParaRPr>
                    </a:p>
                  </a:txBody>
                  <a:tcPr marL="6315" marR="6315" marT="6315" marB="0" anchor="ctr"/>
                </a:tc>
                <a:tc>
                  <a:txBody>
                    <a:bodyPr/>
                    <a:lstStyle/>
                    <a:p>
                      <a:pPr algn="l" rtl="0" fontAlgn="ctr"/>
                      <a:r>
                        <a:rPr lang="it-IT" sz="1000" b="1" u="none" strike="noStrike" noProof="0">
                          <a:solidFill>
                            <a:schemeClr val="bg1"/>
                          </a:solidFill>
                          <a:effectLst/>
                        </a:rPr>
                        <a:t>Consiglieri regionali</a:t>
                      </a:r>
                      <a:endParaRPr lang="it-IT" sz="1000" b="1" i="0" u="none" strike="noStrike" noProof="0">
                        <a:solidFill>
                          <a:schemeClr val="bg1"/>
                        </a:solidFill>
                        <a:effectLst/>
                        <a:latin typeface="+mn-lt"/>
                      </a:endParaRPr>
                    </a:p>
                  </a:txBody>
                  <a:tcPr marL="6315" marR="6315" marT="6315" marB="0" anchor="ctr"/>
                </a:tc>
                <a:extLst>
                  <a:ext uri="{0D108BD9-81ED-4DB2-BD59-A6C34878D82A}">
                    <a16:rowId xmlns:a16="http://schemas.microsoft.com/office/drawing/2014/main" val="4041779178"/>
                  </a:ext>
                </a:extLst>
              </a:tr>
              <a:tr h="160522">
                <a:tc rowSpan="17">
                  <a:txBody>
                    <a:bodyPr/>
                    <a:lstStyle/>
                    <a:p>
                      <a:pPr algn="ctr" rtl="0" fontAlgn="ctr"/>
                      <a:r>
                        <a:rPr lang="it-IT" sz="1000" b="1" u="none" strike="noStrike" noProof="0">
                          <a:solidFill>
                            <a:srgbClr val="000000"/>
                          </a:solidFill>
                          <a:effectLst/>
                        </a:rPr>
                        <a:t>PARTITO  DEMOCRATICO</a:t>
                      </a:r>
                      <a:endParaRPr lang="it-IT" sz="1000" b="1" i="0" u="none" strike="noStrike" noProof="0">
                        <a:solidFill>
                          <a:srgbClr val="000000"/>
                        </a:solidFill>
                        <a:effectLst/>
                        <a:latin typeface="+mn-lt"/>
                      </a:endParaRPr>
                    </a:p>
                  </a:txBody>
                  <a:tcPr marL="6315" marR="6315" marT="6315"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mn-lt"/>
                      </a:endParaRPr>
                    </a:p>
                  </a:txBody>
                  <a:tcPr marL="6315" marR="6315" marT="6315" marB="0" anchor="ctr"/>
                </a:tc>
                <a:tc>
                  <a:txBody>
                    <a:bodyPr/>
                    <a:lstStyle/>
                    <a:p>
                      <a:pPr algn="l" rtl="0" fontAlgn="b"/>
                      <a:r>
                        <a:rPr lang="it-IT" sz="1000" b="1" u="none" strike="noStrike" noProof="0">
                          <a:solidFill>
                            <a:srgbClr val="000000"/>
                          </a:solidFill>
                          <a:effectLst/>
                        </a:rPr>
                        <a:t>ADAMO Nicola</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2311235062"/>
                  </a:ext>
                </a:extLst>
              </a:tr>
              <a:tr h="160522">
                <a:tc vMerge="1">
                  <a:txBody>
                    <a:bodyPr/>
                    <a:lstStyle/>
                    <a:p>
                      <a:endParaRPr lang="it-IT"/>
                    </a:p>
                  </a:txBody>
                  <a:tcPr/>
                </a:tc>
                <a:tc rowSpan="16">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mn-lt"/>
                      </a:endParaRPr>
                    </a:p>
                  </a:txBody>
                  <a:tcPr marL="6315" marR="6315" marT="6315" marB="0" anchor="ctr"/>
                </a:tc>
                <a:tc>
                  <a:txBody>
                    <a:bodyPr/>
                    <a:lstStyle/>
                    <a:p>
                      <a:pPr algn="l" rtl="0" fontAlgn="b"/>
                      <a:r>
                        <a:rPr lang="it-IT" sz="1000" b="1" u="none" strike="noStrike" noProof="0">
                          <a:solidFill>
                            <a:srgbClr val="000000"/>
                          </a:solidFill>
                          <a:effectLst/>
                        </a:rPr>
                        <a:t>AMATO Pietro</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3558962259"/>
                  </a:ext>
                </a:extLst>
              </a:tr>
              <a:tr h="160522">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AMENDOLA Francesco</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872343973"/>
                  </a:ext>
                </a:extLst>
              </a:tr>
              <a:tr h="160522">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BATTAGLIA Demetrio</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420116661"/>
                  </a:ext>
                </a:extLst>
              </a:tr>
              <a:tr h="160522">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BORRELLO Antonio</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3890081028"/>
                  </a:ext>
                </a:extLst>
              </a:tr>
              <a:tr h="160522">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BOVA Giuseppe</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660658183"/>
                  </a:ext>
                </a:extLst>
              </a:tr>
              <a:tr h="160522">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CENSORE Bruno</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4259763716"/>
                  </a:ext>
                </a:extLst>
              </a:tr>
              <a:tr h="160522">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COVELLO Stefania</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2678877289"/>
                  </a:ext>
                </a:extLst>
              </a:tr>
              <a:tr h="160522">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FRASCA' Carmela</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351645822"/>
                  </a:ext>
                </a:extLst>
              </a:tr>
              <a:tr h="160522">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GIAMBORINO Pietro</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1624296632"/>
                  </a:ext>
                </a:extLst>
              </a:tr>
              <a:tr h="160522">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LOIERO Agazio</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3447095350"/>
                  </a:ext>
                </a:extLst>
              </a:tr>
              <a:tr h="160522">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MAIOLO Mario</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2180952990"/>
                  </a:ext>
                </a:extLst>
              </a:tr>
              <a:tr h="160522">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NACCARI CARLIZZI Demetrio</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3183073951"/>
                  </a:ext>
                </a:extLst>
              </a:tr>
              <a:tr h="160522">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PACENZA Franco Mario</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2097748743"/>
                  </a:ext>
                </a:extLst>
              </a:tr>
              <a:tr h="160522">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PRINCIPE Sandro</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1988430084"/>
                  </a:ext>
                </a:extLst>
              </a:tr>
              <a:tr h="160522">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RACCO Luciano</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2076149284"/>
                  </a:ext>
                </a:extLst>
              </a:tr>
              <a:tr h="160522">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SULLA Francesco</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4231223303"/>
                  </a:ext>
                </a:extLst>
              </a:tr>
              <a:tr h="160522">
                <a:tc>
                  <a:txBody>
                    <a:bodyPr/>
                    <a:lstStyle/>
                    <a:p>
                      <a:pPr algn="ctr" rtl="0" fontAlgn="ctr"/>
                      <a:r>
                        <a:rPr lang="it-IT" sz="1000" b="1" u="none" strike="noStrike" noProof="0">
                          <a:solidFill>
                            <a:srgbClr val="000000"/>
                          </a:solidFill>
                          <a:effectLst/>
                        </a:rPr>
                        <a:t>POPOLARI UDEUR</a:t>
                      </a:r>
                      <a:endParaRPr lang="it-IT" sz="1000" b="1" i="0" u="none" strike="noStrike" noProof="0">
                        <a:solidFill>
                          <a:srgbClr val="000000"/>
                        </a:solidFill>
                        <a:effectLst/>
                        <a:latin typeface="+mn-lt"/>
                      </a:endParaRPr>
                    </a:p>
                  </a:txBody>
                  <a:tcPr marL="6315" marR="6315" marT="6315"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mn-lt"/>
                      </a:endParaRPr>
                    </a:p>
                  </a:txBody>
                  <a:tcPr marL="6315" marR="6315" marT="6315" marB="0" anchor="ctr"/>
                </a:tc>
                <a:tc>
                  <a:txBody>
                    <a:bodyPr/>
                    <a:lstStyle/>
                    <a:p>
                      <a:pPr algn="l" rtl="0" fontAlgn="b"/>
                      <a:r>
                        <a:rPr lang="it-IT" sz="1000" b="1" u="none" strike="noStrike" noProof="0">
                          <a:solidFill>
                            <a:srgbClr val="000000"/>
                          </a:solidFill>
                          <a:effectLst/>
                        </a:rPr>
                        <a:t>SERRA Giulio</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1188399076"/>
                  </a:ext>
                </a:extLst>
              </a:tr>
              <a:tr h="160522">
                <a:tc rowSpan="2">
                  <a:txBody>
                    <a:bodyPr/>
                    <a:lstStyle/>
                    <a:p>
                      <a:pPr algn="ctr" rtl="0" fontAlgn="ctr"/>
                      <a:r>
                        <a:rPr lang="it-IT" sz="1000" b="1" u="none" strike="noStrike" noProof="0">
                          <a:solidFill>
                            <a:srgbClr val="000000"/>
                          </a:solidFill>
                          <a:effectLst/>
                        </a:rPr>
                        <a:t>PARTITO  SOCIALISTA (P.S.E.)</a:t>
                      </a:r>
                      <a:endParaRPr lang="it-IT" sz="1000" b="1" i="0" u="none" strike="noStrike" noProof="0">
                        <a:solidFill>
                          <a:srgbClr val="000000"/>
                        </a:solidFill>
                        <a:effectLst/>
                        <a:latin typeface="+mn-lt"/>
                      </a:endParaRPr>
                    </a:p>
                  </a:txBody>
                  <a:tcPr marL="6315" marR="6315" marT="6315"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mn-lt"/>
                      </a:endParaRPr>
                    </a:p>
                  </a:txBody>
                  <a:tcPr marL="6315" marR="6315" marT="6315" marB="0" anchor="ctr"/>
                </a:tc>
                <a:tc>
                  <a:txBody>
                    <a:bodyPr/>
                    <a:lstStyle/>
                    <a:p>
                      <a:pPr algn="l" rtl="0" fontAlgn="b"/>
                      <a:r>
                        <a:rPr lang="it-IT" sz="1000" b="1" u="none" strike="noStrike" noProof="0">
                          <a:solidFill>
                            <a:srgbClr val="000000"/>
                          </a:solidFill>
                          <a:effectLst/>
                        </a:rPr>
                        <a:t>GUERRIERO Giuseppe</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200132848"/>
                  </a:ext>
                </a:extLst>
              </a:tr>
              <a:tr h="160522">
                <a:tc vMerge="1">
                  <a:txBody>
                    <a:bodyPr/>
                    <a:lstStyle/>
                    <a:p>
                      <a:endParaRPr lang="it-IT"/>
                    </a:p>
                  </a:txBody>
                  <a:tcPr/>
                </a:tc>
                <a:tc>
                  <a:txBody>
                    <a:bodyPr/>
                    <a:lstStyle/>
                    <a:p>
                      <a:pPr algn="ctr" rtl="0" fontAlgn="ctr"/>
                      <a:r>
                        <a:rPr lang="it-IT" sz="1000" b="0" u="none" strike="noStrike" noProof="0">
                          <a:solidFill>
                            <a:srgbClr val="000000"/>
                          </a:solidFill>
                          <a:effectLst/>
                        </a:rPr>
                        <a:t>Componenti</a:t>
                      </a:r>
                      <a:endParaRPr lang="it-IT" sz="1000" b="0" i="0" u="none" strike="noStrike" noProof="0">
                        <a:solidFill>
                          <a:srgbClr val="000000"/>
                        </a:solidFill>
                        <a:effectLst/>
                        <a:latin typeface="+mn-lt"/>
                      </a:endParaRPr>
                    </a:p>
                  </a:txBody>
                  <a:tcPr marL="6315" marR="6315" marT="6315" marB="0" anchor="ctr"/>
                </a:tc>
                <a:tc>
                  <a:txBody>
                    <a:bodyPr/>
                    <a:lstStyle/>
                    <a:p>
                      <a:pPr algn="l" rtl="0" fontAlgn="b"/>
                      <a:r>
                        <a:rPr lang="it-IT" sz="1000" b="1" u="none" strike="noStrike" noProof="0">
                          <a:solidFill>
                            <a:srgbClr val="000000"/>
                          </a:solidFill>
                          <a:effectLst/>
                        </a:rPr>
                        <a:t>INCARNATO Luigi</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4161236184"/>
                  </a:ext>
                </a:extLst>
              </a:tr>
              <a:tr h="160522">
                <a:tc rowSpan="2">
                  <a:txBody>
                    <a:bodyPr/>
                    <a:lstStyle/>
                    <a:p>
                      <a:pPr algn="ctr" rtl="0" fontAlgn="ctr"/>
                      <a:r>
                        <a:rPr lang="it-IT" sz="1000" b="1" u="none" strike="noStrike" noProof="0">
                          <a:solidFill>
                            <a:srgbClr val="000000"/>
                          </a:solidFill>
                          <a:effectLst/>
                        </a:rPr>
                        <a:t>RIFONDAZIONE COMUNISTA</a:t>
                      </a:r>
                      <a:endParaRPr lang="it-IT" sz="1000" b="1" i="0" u="none" strike="noStrike" noProof="0">
                        <a:solidFill>
                          <a:srgbClr val="000000"/>
                        </a:solidFill>
                        <a:effectLst/>
                        <a:latin typeface="+mn-lt"/>
                      </a:endParaRPr>
                    </a:p>
                  </a:txBody>
                  <a:tcPr marL="6315" marR="6315" marT="6315"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mn-lt"/>
                      </a:endParaRPr>
                    </a:p>
                  </a:txBody>
                  <a:tcPr marL="6315" marR="6315" marT="6315" marB="0" anchor="ctr"/>
                </a:tc>
                <a:tc>
                  <a:txBody>
                    <a:bodyPr/>
                    <a:lstStyle/>
                    <a:p>
                      <a:pPr algn="l" rtl="0" fontAlgn="b"/>
                      <a:r>
                        <a:rPr lang="it-IT" sz="1000" b="1" u="none" strike="noStrike" noProof="0">
                          <a:solidFill>
                            <a:srgbClr val="000000"/>
                          </a:solidFill>
                          <a:effectLst/>
                        </a:rPr>
                        <a:t>DE GAETANO Antonino</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1260325586"/>
                  </a:ext>
                </a:extLst>
              </a:tr>
              <a:tr h="160522">
                <a:tc vMerge="1">
                  <a:txBody>
                    <a:bodyPr/>
                    <a:lstStyle/>
                    <a:p>
                      <a:endParaRPr lang="it-IT"/>
                    </a:p>
                  </a:txBody>
                  <a:tcPr/>
                </a:tc>
                <a:tc>
                  <a:txBody>
                    <a:bodyPr/>
                    <a:lstStyle/>
                    <a:p>
                      <a:pPr algn="ctr" rtl="0" fontAlgn="ctr"/>
                      <a:r>
                        <a:rPr lang="it-IT" sz="1000" b="0" u="none" strike="noStrike" noProof="0">
                          <a:solidFill>
                            <a:srgbClr val="000000"/>
                          </a:solidFill>
                          <a:effectLst/>
                        </a:rPr>
                        <a:t>Componenti</a:t>
                      </a:r>
                      <a:endParaRPr lang="it-IT" sz="1000" b="0" i="0" u="none" strike="noStrike" noProof="0">
                        <a:solidFill>
                          <a:srgbClr val="000000"/>
                        </a:solidFill>
                        <a:effectLst/>
                        <a:latin typeface="+mn-lt"/>
                      </a:endParaRPr>
                    </a:p>
                  </a:txBody>
                  <a:tcPr marL="6315" marR="6315" marT="6315" marB="0" anchor="ctr"/>
                </a:tc>
                <a:tc>
                  <a:txBody>
                    <a:bodyPr/>
                    <a:lstStyle/>
                    <a:p>
                      <a:pPr algn="l" rtl="0" fontAlgn="b"/>
                      <a:r>
                        <a:rPr lang="it-IT" sz="1000" b="1" u="none" strike="noStrike" noProof="0">
                          <a:solidFill>
                            <a:srgbClr val="000000"/>
                          </a:solidFill>
                          <a:effectLst/>
                        </a:rPr>
                        <a:t>GUAGLIARDI Damiano</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2484823336"/>
                  </a:ext>
                </a:extLst>
              </a:tr>
              <a:tr h="160522">
                <a:tc rowSpan="5">
                  <a:txBody>
                    <a:bodyPr/>
                    <a:lstStyle/>
                    <a:p>
                      <a:pPr algn="ctr" rtl="0" fontAlgn="ctr"/>
                      <a:r>
                        <a:rPr lang="it-IT" sz="1000" b="1" u="none" strike="noStrike" noProof="0">
                          <a:solidFill>
                            <a:srgbClr val="000000"/>
                          </a:solidFill>
                          <a:effectLst/>
                        </a:rPr>
                        <a:t>FORZA ITALIA</a:t>
                      </a:r>
                      <a:endParaRPr lang="it-IT" sz="1000" b="1" i="0" u="none" strike="noStrike" noProof="0">
                        <a:solidFill>
                          <a:srgbClr val="000000"/>
                        </a:solidFill>
                        <a:effectLst/>
                        <a:latin typeface="+mn-lt"/>
                      </a:endParaRPr>
                    </a:p>
                  </a:txBody>
                  <a:tcPr marL="6315" marR="6315" marT="6315"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mn-lt"/>
                      </a:endParaRPr>
                    </a:p>
                  </a:txBody>
                  <a:tcPr marL="6315" marR="6315" marT="6315" marB="0" anchor="ctr"/>
                </a:tc>
                <a:tc>
                  <a:txBody>
                    <a:bodyPr/>
                    <a:lstStyle/>
                    <a:p>
                      <a:pPr algn="l" rtl="0" fontAlgn="b"/>
                      <a:r>
                        <a:rPr lang="it-IT" sz="1000" b="1" u="none" strike="noStrike" noProof="0">
                          <a:solidFill>
                            <a:srgbClr val="000000"/>
                          </a:solidFill>
                          <a:effectLst/>
                        </a:rPr>
                        <a:t>GENTILE Giuseppe</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598568451"/>
                  </a:ext>
                </a:extLst>
              </a:tr>
              <a:tr h="160522">
                <a:tc vMerge="1">
                  <a:txBody>
                    <a:bodyPr/>
                    <a:lstStyle/>
                    <a:p>
                      <a:endParaRPr lang="it-IT"/>
                    </a:p>
                  </a:txBody>
                  <a:tcPr/>
                </a:tc>
                <a:tc rowSpan="4">
                  <a:txBody>
                    <a:bodyPr/>
                    <a:lstStyle/>
                    <a:p>
                      <a:pPr algn="ctr" rtl="0" fontAlgn="ctr"/>
                      <a:r>
                        <a:rPr lang="it-IT" sz="1000" b="0" u="none" strike="noStrike" noProof="0">
                          <a:solidFill>
                            <a:srgbClr val="000000"/>
                          </a:solidFill>
                          <a:effectLst/>
                        </a:rPr>
                        <a:t>Componenti</a:t>
                      </a:r>
                      <a:endParaRPr lang="it-IT" sz="1000" b="0" i="0" u="none" strike="noStrike" noProof="0">
                        <a:solidFill>
                          <a:srgbClr val="000000"/>
                        </a:solidFill>
                        <a:effectLst/>
                        <a:latin typeface="+mn-lt"/>
                      </a:endParaRPr>
                    </a:p>
                  </a:txBody>
                  <a:tcPr marL="6315" marR="6315" marT="6315" marB="0" anchor="ctr"/>
                </a:tc>
                <a:tc>
                  <a:txBody>
                    <a:bodyPr/>
                    <a:lstStyle/>
                    <a:p>
                      <a:pPr algn="l" rtl="0" fontAlgn="b"/>
                      <a:r>
                        <a:rPr lang="it-IT" sz="1000" b="1" u="none" strike="noStrike" noProof="0">
                          <a:solidFill>
                            <a:srgbClr val="000000"/>
                          </a:solidFill>
                          <a:effectLst/>
                        </a:rPr>
                        <a:t>AIELLO Pietro</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2271515686"/>
                  </a:ext>
                </a:extLst>
              </a:tr>
              <a:tr h="160522">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NICOLO' Alessandro</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3122526058"/>
                  </a:ext>
                </a:extLst>
              </a:tr>
              <a:tr h="160522">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PIZZINI Antonio</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2083125743"/>
                  </a:ext>
                </a:extLst>
              </a:tr>
              <a:tr h="160522">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VILASI Gesuele</a:t>
                      </a:r>
                      <a:endParaRPr lang="it-IT" sz="1000" b="1" i="0" u="none" strike="noStrike" noProof="0">
                        <a:solidFill>
                          <a:srgbClr val="000000"/>
                        </a:solidFill>
                        <a:effectLst/>
                        <a:latin typeface="+mn-lt"/>
                      </a:endParaRPr>
                    </a:p>
                  </a:txBody>
                  <a:tcPr marL="6315" marR="6315" marT="6315" marB="0" anchor="b"/>
                </a:tc>
                <a:extLst>
                  <a:ext uri="{0D108BD9-81ED-4DB2-BD59-A6C34878D82A}">
                    <a16:rowId xmlns:a16="http://schemas.microsoft.com/office/drawing/2014/main" val="2232658644"/>
                  </a:ext>
                </a:extLst>
              </a:tr>
            </a:tbl>
          </a:graphicData>
        </a:graphic>
      </p:graphicFrame>
      <p:graphicFrame>
        <p:nvGraphicFramePr>
          <p:cNvPr id="4" name="Tabella 3" descr="VIII Legislatura - composizione Gruppi">
            <a:extLst>
              <a:ext uri="{FF2B5EF4-FFF2-40B4-BE49-F238E27FC236}">
                <a16:creationId xmlns:a16="http://schemas.microsoft.com/office/drawing/2014/main" id="{F3678E8D-F834-90EA-BD7C-8BC924D9C1A4}"/>
              </a:ext>
            </a:extLst>
          </p:cNvPr>
          <p:cNvGraphicFramePr>
            <a:graphicFrameLocks noGrp="1"/>
          </p:cNvGraphicFramePr>
          <p:nvPr>
            <p:extLst>
              <p:ext uri="{D42A27DB-BD31-4B8C-83A1-F6EECF244321}">
                <p14:modId xmlns:p14="http://schemas.microsoft.com/office/powerpoint/2010/main" val="1912316972"/>
              </p:ext>
            </p:extLst>
          </p:nvPr>
        </p:nvGraphicFramePr>
        <p:xfrm>
          <a:off x="6340979" y="1485585"/>
          <a:ext cx="4603711" cy="4795943"/>
        </p:xfrm>
        <a:graphic>
          <a:graphicData uri="http://schemas.openxmlformats.org/drawingml/2006/table">
            <a:tbl>
              <a:tblPr firstRow="1">
                <a:tableStyleId>{3C2FFA5D-87B4-456A-9821-1D502468CF0F}</a:tableStyleId>
              </a:tblPr>
              <a:tblGrid>
                <a:gridCol w="1473188">
                  <a:extLst>
                    <a:ext uri="{9D8B030D-6E8A-4147-A177-3AD203B41FA5}">
                      <a16:colId xmlns:a16="http://schemas.microsoft.com/office/drawing/2014/main" val="3037745644"/>
                    </a:ext>
                  </a:extLst>
                </a:gridCol>
                <a:gridCol w="1289039">
                  <a:extLst>
                    <a:ext uri="{9D8B030D-6E8A-4147-A177-3AD203B41FA5}">
                      <a16:colId xmlns:a16="http://schemas.microsoft.com/office/drawing/2014/main" val="2460109093"/>
                    </a:ext>
                  </a:extLst>
                </a:gridCol>
                <a:gridCol w="1841484">
                  <a:extLst>
                    <a:ext uri="{9D8B030D-6E8A-4147-A177-3AD203B41FA5}">
                      <a16:colId xmlns:a16="http://schemas.microsoft.com/office/drawing/2014/main" val="3717045947"/>
                    </a:ext>
                  </a:extLst>
                </a:gridCol>
              </a:tblGrid>
              <a:tr h="484616">
                <a:tc>
                  <a:txBody>
                    <a:bodyPr/>
                    <a:lstStyle/>
                    <a:p>
                      <a:pPr algn="ctr" rtl="0" fontAlgn="ctr"/>
                      <a:r>
                        <a:rPr lang="it-IT" sz="1000" b="1" u="none" strike="noStrike" noProof="0">
                          <a:solidFill>
                            <a:schemeClr val="bg1"/>
                          </a:solidFill>
                          <a:effectLst/>
                        </a:rPr>
                        <a:t>GRUPPO</a:t>
                      </a:r>
                      <a:endParaRPr lang="it-IT" sz="1000" b="1" i="0" u="none" strike="noStrike" noProof="0">
                        <a:solidFill>
                          <a:schemeClr val="bg1"/>
                        </a:solidFill>
                        <a:effectLst/>
                        <a:latin typeface="+mn-lt"/>
                      </a:endParaRPr>
                    </a:p>
                  </a:txBody>
                  <a:tcPr marL="7052" marR="7052" marT="7052" marB="0" anchor="ctr"/>
                </a:tc>
                <a:tc>
                  <a:txBody>
                    <a:bodyPr/>
                    <a:lstStyle/>
                    <a:p>
                      <a:pPr algn="ctr" rtl="0" fontAlgn="ctr"/>
                      <a:r>
                        <a:rPr lang="it-IT" sz="1000" b="1" u="none" strike="noStrike" noProof="0">
                          <a:solidFill>
                            <a:schemeClr val="bg1"/>
                          </a:solidFill>
                          <a:effectLst/>
                        </a:rPr>
                        <a:t>Ruolo</a:t>
                      </a:r>
                      <a:endParaRPr lang="it-IT" sz="1000" b="1" i="0" u="none" strike="noStrike" noProof="0">
                        <a:solidFill>
                          <a:schemeClr val="bg1"/>
                        </a:solidFill>
                        <a:effectLst/>
                        <a:latin typeface="+mn-lt"/>
                      </a:endParaRPr>
                    </a:p>
                  </a:txBody>
                  <a:tcPr marL="7052" marR="7052" marT="7052" marB="0" anchor="ctr"/>
                </a:tc>
                <a:tc>
                  <a:txBody>
                    <a:bodyPr/>
                    <a:lstStyle/>
                    <a:p>
                      <a:pPr algn="l" rtl="0" fontAlgn="ctr"/>
                      <a:r>
                        <a:rPr lang="it-IT" sz="1000" b="1" u="none" strike="noStrike" noProof="0">
                          <a:solidFill>
                            <a:schemeClr val="bg1"/>
                          </a:solidFill>
                          <a:effectLst/>
                        </a:rPr>
                        <a:t>Consiglieri regionali</a:t>
                      </a:r>
                      <a:endParaRPr lang="it-IT" sz="1000" b="1" i="0" u="none" strike="noStrike" noProof="0">
                        <a:solidFill>
                          <a:schemeClr val="bg1"/>
                        </a:solidFill>
                        <a:effectLst/>
                        <a:latin typeface="+mn-lt"/>
                      </a:endParaRPr>
                    </a:p>
                  </a:txBody>
                  <a:tcPr marL="7052" marR="7052" marT="7052" marB="0" anchor="ctr"/>
                </a:tc>
                <a:extLst>
                  <a:ext uri="{0D108BD9-81ED-4DB2-BD59-A6C34878D82A}">
                    <a16:rowId xmlns:a16="http://schemas.microsoft.com/office/drawing/2014/main" val="1767493593"/>
                  </a:ext>
                </a:extLst>
              </a:tr>
              <a:tr h="186613">
                <a:tc rowSpan="2">
                  <a:txBody>
                    <a:bodyPr/>
                    <a:lstStyle/>
                    <a:p>
                      <a:pPr algn="ctr" rtl="0" fontAlgn="ctr"/>
                      <a:r>
                        <a:rPr lang="it-IT" sz="1000" b="1" u="none" strike="noStrike" noProof="0">
                          <a:solidFill>
                            <a:srgbClr val="000000"/>
                          </a:solidFill>
                          <a:effectLst/>
                        </a:rPr>
                        <a:t>ALLEANZA       NAZIONALE</a:t>
                      </a:r>
                      <a:endParaRPr lang="it-IT" sz="1000" b="1" i="0" u="none" strike="noStrike" noProof="0">
                        <a:solidFill>
                          <a:srgbClr val="000000"/>
                        </a:solidFill>
                        <a:effectLst/>
                        <a:latin typeface="+mn-lt"/>
                      </a:endParaRPr>
                    </a:p>
                  </a:txBody>
                  <a:tcPr marL="7052" marR="7052" marT="7052"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mn-lt"/>
                      </a:endParaRPr>
                    </a:p>
                  </a:txBody>
                  <a:tcPr marL="7052" marR="7052" marT="7052" marB="0" anchor="ctr"/>
                </a:tc>
                <a:tc>
                  <a:txBody>
                    <a:bodyPr/>
                    <a:lstStyle/>
                    <a:p>
                      <a:pPr algn="l" rtl="0" fontAlgn="b"/>
                      <a:r>
                        <a:rPr lang="it-IT" sz="1000" b="1" u="none" strike="noStrike" noProof="0">
                          <a:solidFill>
                            <a:srgbClr val="000000"/>
                          </a:solidFill>
                          <a:effectLst/>
                        </a:rPr>
                        <a:t>SARRA Alberto</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2694272980"/>
                  </a:ext>
                </a:extLst>
              </a:tr>
              <a:tr h="186613">
                <a:tc vMerge="1">
                  <a:txBody>
                    <a:bodyPr/>
                    <a:lstStyle/>
                    <a:p>
                      <a:endParaRPr lang="it-IT"/>
                    </a:p>
                  </a:txBody>
                  <a:tcPr/>
                </a:tc>
                <a:tc>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mn-lt"/>
                      </a:endParaRPr>
                    </a:p>
                  </a:txBody>
                  <a:tcPr marL="7052" marR="7052" marT="7052" marB="0" anchor="ctr"/>
                </a:tc>
                <a:tc>
                  <a:txBody>
                    <a:bodyPr/>
                    <a:lstStyle/>
                    <a:p>
                      <a:pPr algn="l" rtl="0" fontAlgn="b"/>
                      <a:r>
                        <a:rPr lang="it-IT" sz="1000" b="1" u="none" strike="noStrike" noProof="0">
                          <a:solidFill>
                            <a:srgbClr val="000000"/>
                          </a:solidFill>
                          <a:effectLst/>
                        </a:rPr>
                        <a:t>MORELLI Francesco</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3028591139"/>
                  </a:ext>
                </a:extLst>
              </a:tr>
              <a:tr h="186613">
                <a:tc rowSpan="3">
                  <a:txBody>
                    <a:bodyPr/>
                    <a:lstStyle/>
                    <a:p>
                      <a:pPr algn="ctr" rtl="0" fontAlgn="ctr"/>
                      <a:r>
                        <a:rPr lang="it-IT" sz="1000" b="1" u="none" strike="noStrike" noProof="0">
                          <a:solidFill>
                            <a:srgbClr val="000000"/>
                          </a:solidFill>
                          <a:effectLst/>
                        </a:rPr>
                        <a:t>U.D.C.</a:t>
                      </a:r>
                      <a:endParaRPr lang="it-IT" sz="1000" b="1" i="0" u="none" strike="noStrike" noProof="0">
                        <a:solidFill>
                          <a:srgbClr val="000000"/>
                        </a:solidFill>
                        <a:effectLst/>
                        <a:latin typeface="+mn-lt"/>
                      </a:endParaRPr>
                    </a:p>
                  </a:txBody>
                  <a:tcPr marL="7052" marR="7052" marT="7052"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mn-lt"/>
                      </a:endParaRPr>
                    </a:p>
                  </a:txBody>
                  <a:tcPr marL="7052" marR="7052" marT="7052" marB="0" anchor="ctr"/>
                </a:tc>
                <a:tc>
                  <a:txBody>
                    <a:bodyPr/>
                    <a:lstStyle/>
                    <a:p>
                      <a:pPr algn="l" rtl="0" fontAlgn="b"/>
                      <a:r>
                        <a:rPr lang="it-IT" sz="1000" b="1" u="none" strike="noStrike" noProof="0">
                          <a:solidFill>
                            <a:srgbClr val="000000"/>
                          </a:solidFill>
                          <a:effectLst/>
                        </a:rPr>
                        <a:t>TREMATERRA Michele</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88680957"/>
                  </a:ext>
                </a:extLst>
              </a:tr>
              <a:tr h="175802">
                <a:tc vMerge="1">
                  <a:txBody>
                    <a:bodyPr/>
                    <a:lstStyle/>
                    <a:p>
                      <a:endParaRPr lang="it-IT"/>
                    </a:p>
                  </a:txBody>
                  <a:tcPr>
                    <a:lnT w="6350" cap="flat" cmpd="sng" algn="ctr">
                      <a:solidFill>
                        <a:srgbClr val="000000"/>
                      </a:solidFill>
                      <a:prstDash val="solid"/>
                      <a:round/>
                      <a:headEnd type="none" w="med" len="med"/>
                      <a:tailEnd type="none" w="med" len="med"/>
                    </a:lnT>
                  </a:tcPr>
                </a:tc>
                <a:tc rowSpan="2">
                  <a:txBody>
                    <a:bodyPr/>
                    <a:lstStyle/>
                    <a:p>
                      <a:endParaRPr lang="it-IT" noProof="0"/>
                    </a:p>
                  </a:txBody>
                  <a:tcPr/>
                </a:tc>
                <a:tc>
                  <a:txBody>
                    <a:bodyPr/>
                    <a:lstStyle/>
                    <a:p>
                      <a:pPr algn="l" rtl="0" fontAlgn="b"/>
                      <a:r>
                        <a:rPr lang="it-IT" sz="1000" b="1" u="none" strike="noStrike" noProof="0">
                          <a:solidFill>
                            <a:srgbClr val="000000"/>
                          </a:solidFill>
                          <a:effectLst/>
                        </a:rPr>
                        <a:t>STILLITANI Francescantonio</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2100266946"/>
                  </a:ext>
                </a:extLst>
              </a:tr>
              <a:tr h="227463">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TALARICO Francesco</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3444196179"/>
                  </a:ext>
                </a:extLst>
              </a:tr>
              <a:tr h="186613">
                <a:tc>
                  <a:txBody>
                    <a:bodyPr/>
                    <a:lstStyle/>
                    <a:p>
                      <a:pPr algn="ctr" rtl="0" fontAlgn="ctr"/>
                      <a:r>
                        <a:rPr lang="it-IT" sz="1000" b="1" u="none" strike="noStrike" noProof="0">
                          <a:solidFill>
                            <a:srgbClr val="000000"/>
                          </a:solidFill>
                          <a:effectLst/>
                        </a:rPr>
                        <a:t>NUOVO PSI</a:t>
                      </a:r>
                      <a:endParaRPr lang="it-IT" sz="1000" b="1" i="0" u="none" strike="noStrike" noProof="0">
                        <a:solidFill>
                          <a:srgbClr val="000000"/>
                        </a:solidFill>
                        <a:effectLst/>
                        <a:latin typeface="+mn-lt"/>
                      </a:endParaRPr>
                    </a:p>
                  </a:txBody>
                  <a:tcPr marL="7052" marR="7052" marT="7052"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mn-lt"/>
                      </a:endParaRPr>
                    </a:p>
                  </a:txBody>
                  <a:tcPr marL="7052" marR="7052" marT="7052" marB="0" anchor="ctr"/>
                </a:tc>
                <a:tc>
                  <a:txBody>
                    <a:bodyPr/>
                    <a:lstStyle/>
                    <a:p>
                      <a:pPr algn="l" rtl="0" fontAlgn="b"/>
                      <a:r>
                        <a:rPr lang="it-IT" sz="1000" b="1" u="none" strike="noStrike" noProof="0">
                          <a:solidFill>
                            <a:srgbClr val="000000"/>
                          </a:solidFill>
                          <a:effectLst/>
                        </a:rPr>
                        <a:t>GALATI Francesco</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3728085535"/>
                  </a:ext>
                </a:extLst>
              </a:tr>
              <a:tr h="186613">
                <a:tc rowSpan="2">
                  <a:txBody>
                    <a:bodyPr/>
                    <a:lstStyle/>
                    <a:p>
                      <a:pPr algn="ctr" rtl="0" fontAlgn="ctr"/>
                      <a:r>
                        <a:rPr lang="it-IT" sz="1000" b="1" u="none" strike="noStrike" noProof="0">
                          <a:solidFill>
                            <a:srgbClr val="000000"/>
                          </a:solidFill>
                          <a:effectLst/>
                        </a:rPr>
                        <a:t>ITALIA DEI VALORI</a:t>
                      </a:r>
                      <a:endParaRPr lang="it-IT" sz="1000" b="1" i="0" u="none" strike="noStrike" noProof="0">
                        <a:solidFill>
                          <a:srgbClr val="000000"/>
                        </a:solidFill>
                        <a:effectLst/>
                        <a:latin typeface="+mn-lt"/>
                      </a:endParaRPr>
                    </a:p>
                  </a:txBody>
                  <a:tcPr marL="7052" marR="7052" marT="7052"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mn-lt"/>
                      </a:endParaRPr>
                    </a:p>
                  </a:txBody>
                  <a:tcPr marL="7052" marR="7052" marT="7052" marB="0" anchor="ctr"/>
                </a:tc>
                <a:tc>
                  <a:txBody>
                    <a:bodyPr/>
                    <a:lstStyle/>
                    <a:p>
                      <a:pPr algn="l" rtl="0" fontAlgn="b"/>
                      <a:r>
                        <a:rPr lang="it-IT" sz="1000" b="1" u="none" strike="noStrike" noProof="0">
                          <a:solidFill>
                            <a:srgbClr val="000000"/>
                          </a:solidFill>
                          <a:effectLst/>
                        </a:rPr>
                        <a:t>FERAUDO Maurizio</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4051878249"/>
                  </a:ext>
                </a:extLst>
              </a:tr>
              <a:tr h="186613">
                <a:tc vMerge="1">
                  <a:txBody>
                    <a:bodyPr/>
                    <a:lstStyle/>
                    <a:p>
                      <a:endParaRPr lang="it-IT"/>
                    </a:p>
                  </a:txBody>
                  <a:tcPr/>
                </a:tc>
                <a:tc>
                  <a:txBody>
                    <a:bodyPr/>
                    <a:lstStyle/>
                    <a:p>
                      <a:pPr algn="ctr" rtl="0" fontAlgn="ctr"/>
                      <a:r>
                        <a:rPr lang="it-IT" sz="1000" b="0" u="none" strike="noStrike" noProof="0">
                          <a:solidFill>
                            <a:srgbClr val="000000"/>
                          </a:solidFill>
                          <a:effectLst/>
                        </a:rPr>
                        <a:t>Componenti</a:t>
                      </a:r>
                      <a:endParaRPr lang="it-IT" sz="1000" b="0" i="0" u="none" strike="noStrike" noProof="0">
                        <a:solidFill>
                          <a:srgbClr val="000000"/>
                        </a:solidFill>
                        <a:effectLst/>
                        <a:latin typeface="+mn-lt"/>
                      </a:endParaRPr>
                    </a:p>
                  </a:txBody>
                  <a:tcPr marL="7052" marR="7052" marT="7052" marB="0" anchor="ctr"/>
                </a:tc>
                <a:tc>
                  <a:txBody>
                    <a:bodyPr/>
                    <a:lstStyle/>
                    <a:p>
                      <a:pPr algn="l" rtl="0" fontAlgn="b"/>
                      <a:r>
                        <a:rPr lang="it-IT" sz="1000" b="1" u="none" strike="noStrike" noProof="0">
                          <a:solidFill>
                            <a:srgbClr val="000000"/>
                          </a:solidFill>
                          <a:effectLst/>
                        </a:rPr>
                        <a:t>TALARICO Domenico</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1782151433"/>
                  </a:ext>
                </a:extLst>
              </a:tr>
              <a:tr h="186613">
                <a:tc rowSpan="8">
                  <a:txBody>
                    <a:bodyPr/>
                    <a:lstStyle/>
                    <a:p>
                      <a:pPr algn="ctr" rtl="0" fontAlgn="ctr"/>
                      <a:r>
                        <a:rPr lang="it-IT" sz="1000" b="1" u="none" strike="noStrike" noProof="0">
                          <a:solidFill>
                            <a:srgbClr val="000000"/>
                          </a:solidFill>
                          <a:effectLst/>
                        </a:rPr>
                        <a:t>MISTO</a:t>
                      </a:r>
                      <a:endParaRPr lang="it-IT" sz="1000" b="1" i="0" u="none" strike="noStrike" noProof="0">
                        <a:solidFill>
                          <a:srgbClr val="000000"/>
                        </a:solidFill>
                        <a:effectLst/>
                        <a:latin typeface="+mn-lt"/>
                      </a:endParaRPr>
                    </a:p>
                  </a:txBody>
                  <a:tcPr marL="7052" marR="7052" marT="7052"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mn-lt"/>
                      </a:endParaRPr>
                    </a:p>
                  </a:txBody>
                  <a:tcPr marL="7052" marR="7052" marT="7052" marB="0" anchor="ctr"/>
                </a:tc>
                <a:tc>
                  <a:txBody>
                    <a:bodyPr/>
                    <a:lstStyle/>
                    <a:p>
                      <a:pPr algn="l" fontAlgn="b"/>
                      <a:r>
                        <a:rPr lang="it-IT" sz="1000" b="1" u="none" strike="noStrike" noProof="0">
                          <a:solidFill>
                            <a:srgbClr val="000000"/>
                          </a:solidFill>
                          <a:effectLst/>
                        </a:rPr>
                        <a:t>ABRAMO Sergio</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270277785"/>
                  </a:ext>
                </a:extLst>
              </a:tr>
              <a:tr h="186613">
                <a:tc vMerge="1">
                  <a:txBody>
                    <a:bodyPr/>
                    <a:lstStyle/>
                    <a:p>
                      <a:endParaRPr lang="it-IT"/>
                    </a:p>
                  </a:txBody>
                  <a:tcPr/>
                </a:tc>
                <a:tc rowSpan="7">
                  <a:txBody>
                    <a:bodyPr/>
                    <a:lstStyle/>
                    <a:p>
                      <a:pPr algn="ctr" rtl="0" fontAlgn="ctr"/>
                      <a:r>
                        <a:rPr lang="it-IT" sz="1000" b="0" u="none" strike="noStrike" noProof="0">
                          <a:solidFill>
                            <a:srgbClr val="000000"/>
                          </a:solidFill>
                          <a:effectLst/>
                        </a:rPr>
                        <a:t>Componenti</a:t>
                      </a:r>
                      <a:endParaRPr lang="it-IT" sz="1000" b="0" i="0" u="none" strike="noStrike" noProof="0">
                        <a:solidFill>
                          <a:srgbClr val="000000"/>
                        </a:solidFill>
                        <a:effectLst/>
                        <a:latin typeface="+mn-lt"/>
                      </a:endParaRPr>
                    </a:p>
                  </a:txBody>
                  <a:tcPr marL="7052" marR="7052" marT="7052" marB="0" anchor="ctr"/>
                </a:tc>
                <a:tc>
                  <a:txBody>
                    <a:bodyPr/>
                    <a:lstStyle/>
                    <a:p>
                      <a:pPr algn="l" fontAlgn="b"/>
                      <a:r>
                        <a:rPr lang="it-IT" sz="1000" b="1" u="none" strike="noStrike" noProof="0">
                          <a:solidFill>
                            <a:srgbClr val="000000"/>
                          </a:solidFill>
                          <a:effectLst/>
                        </a:rPr>
                        <a:t>CHERUBINO Cosimo</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569238871"/>
                  </a:ext>
                </a:extLst>
              </a:tr>
              <a:tr h="186613">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CHIARELLA Egidio</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2156718702"/>
                  </a:ext>
                </a:extLst>
              </a:tr>
              <a:tr h="186613">
                <a:tc vMerge="1">
                  <a:txBody>
                    <a:bodyPr/>
                    <a:lstStyle/>
                    <a:p>
                      <a:endParaRPr lang="it-IT"/>
                    </a:p>
                  </a:txBody>
                  <a:tcPr/>
                </a:tc>
                <a:tc vMerge="1">
                  <a:txBody>
                    <a:bodyPr/>
                    <a:lstStyle/>
                    <a:p>
                      <a:endParaRPr lang="it-IT"/>
                    </a:p>
                  </a:txBody>
                  <a:tcPr/>
                </a:tc>
                <a:tc>
                  <a:txBody>
                    <a:bodyPr/>
                    <a:lstStyle/>
                    <a:p>
                      <a:pPr algn="l" fontAlgn="b"/>
                      <a:r>
                        <a:rPr lang="it-IT" sz="1000" b="1" u="none" strike="noStrike" noProof="0">
                          <a:solidFill>
                            <a:srgbClr val="000000"/>
                          </a:solidFill>
                          <a:effectLst/>
                        </a:rPr>
                        <a:t>LIMIDO Gabriele</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3671012906"/>
                  </a:ext>
                </a:extLst>
              </a:tr>
              <a:tr h="186613">
                <a:tc vMerge="1">
                  <a:txBody>
                    <a:bodyPr/>
                    <a:lstStyle/>
                    <a:p>
                      <a:endParaRPr lang="it-IT"/>
                    </a:p>
                  </a:txBody>
                  <a:tcPr/>
                </a:tc>
                <a:tc vMerge="1">
                  <a:txBody>
                    <a:bodyPr/>
                    <a:lstStyle/>
                    <a:p>
                      <a:endParaRPr lang="it-IT"/>
                    </a:p>
                  </a:txBody>
                  <a:tcPr/>
                </a:tc>
                <a:tc>
                  <a:txBody>
                    <a:bodyPr/>
                    <a:lstStyle/>
                    <a:p>
                      <a:pPr algn="l" fontAlgn="b"/>
                      <a:r>
                        <a:rPr lang="it-IT" sz="1000" b="1" u="none" strike="noStrike" noProof="0">
                          <a:solidFill>
                            <a:srgbClr val="000000"/>
                          </a:solidFill>
                          <a:effectLst/>
                        </a:rPr>
                        <a:t>MAGARO' Salvatore</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3542457003"/>
                  </a:ext>
                </a:extLst>
              </a:tr>
              <a:tr h="186613">
                <a:tc vMerge="1">
                  <a:txBody>
                    <a:bodyPr/>
                    <a:lstStyle/>
                    <a:p>
                      <a:endParaRPr lang="it-IT"/>
                    </a:p>
                  </a:txBody>
                  <a:tcPr/>
                </a:tc>
                <a:tc vMerge="1">
                  <a:txBody>
                    <a:bodyPr/>
                    <a:lstStyle/>
                    <a:p>
                      <a:endParaRPr lang="it-IT"/>
                    </a:p>
                  </a:txBody>
                  <a:tcPr/>
                </a:tc>
                <a:tc>
                  <a:txBody>
                    <a:bodyPr/>
                    <a:lstStyle/>
                    <a:p>
                      <a:pPr algn="l" fontAlgn="b"/>
                      <a:r>
                        <a:rPr lang="it-IT" sz="1000" b="1" u="none" strike="noStrike" noProof="0">
                          <a:solidFill>
                            <a:srgbClr val="000000"/>
                          </a:solidFill>
                          <a:effectLst/>
                        </a:rPr>
                        <a:t>SCULCO Vincenzo</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1573681936"/>
                  </a:ext>
                </a:extLst>
              </a:tr>
              <a:tr h="186613">
                <a:tc vMerge="1">
                  <a:txBody>
                    <a:bodyPr/>
                    <a:lstStyle/>
                    <a:p>
                      <a:endParaRPr lang="it-IT"/>
                    </a:p>
                  </a:txBody>
                  <a:tcPr/>
                </a:tc>
                <a:tc vMerge="1">
                  <a:txBody>
                    <a:bodyPr/>
                    <a:lstStyle/>
                    <a:p>
                      <a:endParaRPr lang="it-IT"/>
                    </a:p>
                  </a:txBody>
                  <a:tcPr/>
                </a:tc>
                <a:tc>
                  <a:txBody>
                    <a:bodyPr/>
                    <a:lstStyle/>
                    <a:p>
                      <a:pPr algn="l" fontAlgn="b"/>
                      <a:r>
                        <a:rPr lang="it-IT" sz="1000" b="1" u="none" strike="noStrike" noProof="0">
                          <a:solidFill>
                            <a:srgbClr val="000000"/>
                          </a:solidFill>
                          <a:effectLst/>
                        </a:rPr>
                        <a:t>SENATORE Pasquale</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2171546068"/>
                  </a:ext>
                </a:extLst>
              </a:tr>
              <a:tr h="186613">
                <a:tc vMerge="1">
                  <a:txBody>
                    <a:bodyPr/>
                    <a:lstStyle/>
                    <a:p>
                      <a:endParaRPr lang="it-IT"/>
                    </a:p>
                  </a:txBody>
                  <a:tcPr/>
                </a:tc>
                <a:tc vMerge="1">
                  <a:txBody>
                    <a:bodyPr/>
                    <a:lstStyle/>
                    <a:p>
                      <a:endParaRPr lang="it-IT"/>
                    </a:p>
                  </a:txBody>
                  <a:tcPr/>
                </a:tc>
                <a:tc>
                  <a:txBody>
                    <a:bodyPr/>
                    <a:lstStyle/>
                    <a:p>
                      <a:pPr algn="l" rtl="0" fontAlgn="b"/>
                      <a:r>
                        <a:rPr lang="it-IT" sz="1000" b="1" u="none" strike="noStrike" noProof="0">
                          <a:solidFill>
                            <a:srgbClr val="000000"/>
                          </a:solidFill>
                          <a:effectLst/>
                        </a:rPr>
                        <a:t>TRIPODI Michelangelo</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207008431"/>
                  </a:ext>
                </a:extLst>
              </a:tr>
              <a:tr h="186613">
                <a:tc rowSpan="3">
                  <a:txBody>
                    <a:bodyPr/>
                    <a:lstStyle/>
                    <a:p>
                      <a:pPr algn="ctr" rtl="0" fontAlgn="ctr"/>
                      <a:r>
                        <a:rPr lang="it-IT" sz="1000" b="1" u="none" strike="noStrike" noProof="0">
                          <a:solidFill>
                            <a:srgbClr val="000000"/>
                          </a:solidFill>
                          <a:effectLst/>
                        </a:rPr>
                        <a:t>CALABRIA POPOLARE DEMOCRATICA</a:t>
                      </a:r>
                      <a:endParaRPr lang="it-IT" sz="1000" b="1" i="0" u="none" strike="noStrike" noProof="0">
                        <a:solidFill>
                          <a:srgbClr val="000000"/>
                        </a:solidFill>
                        <a:effectLst/>
                        <a:latin typeface="+mn-lt"/>
                      </a:endParaRPr>
                    </a:p>
                  </a:txBody>
                  <a:tcPr marL="7052" marR="7052" marT="7052" marB="0" anchor="ctr"/>
                </a:tc>
                <a:tc>
                  <a:txBody>
                    <a:bodyPr/>
                    <a:lstStyle/>
                    <a:p>
                      <a:pPr algn="ctr" rtl="0" fontAlgn="ctr"/>
                      <a:r>
                        <a:rPr lang="it-IT" sz="1000" b="1" u="none" strike="noStrike" noProof="0">
                          <a:solidFill>
                            <a:srgbClr val="000000"/>
                          </a:solidFill>
                          <a:effectLst/>
                        </a:rPr>
                        <a:t>Capogruppo</a:t>
                      </a:r>
                      <a:endParaRPr lang="it-IT" sz="1000" b="1" i="0" u="none" strike="noStrike" noProof="0">
                        <a:solidFill>
                          <a:srgbClr val="000000"/>
                        </a:solidFill>
                        <a:effectLst/>
                        <a:latin typeface="+mn-lt"/>
                      </a:endParaRPr>
                    </a:p>
                  </a:txBody>
                  <a:tcPr marL="7052" marR="7052" marT="7052" marB="0" anchor="ctr"/>
                </a:tc>
                <a:tc>
                  <a:txBody>
                    <a:bodyPr/>
                    <a:lstStyle/>
                    <a:p>
                      <a:pPr algn="l" fontAlgn="b"/>
                      <a:r>
                        <a:rPr lang="it-IT" sz="1000" b="1" u="none" strike="noStrike" noProof="0">
                          <a:solidFill>
                            <a:srgbClr val="000000"/>
                          </a:solidFill>
                          <a:effectLst/>
                        </a:rPr>
                        <a:t>NUCERA Giovanni</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3225782843"/>
                  </a:ext>
                </a:extLst>
              </a:tr>
              <a:tr h="186613">
                <a:tc vMerge="1">
                  <a:txBody>
                    <a:bodyPr/>
                    <a:lstStyle/>
                    <a:p>
                      <a:endParaRPr lang="it-IT"/>
                    </a:p>
                  </a:txBody>
                  <a:tcPr/>
                </a:tc>
                <a:tc rowSpan="2">
                  <a:txBody>
                    <a:bodyPr/>
                    <a:lstStyle/>
                    <a:p>
                      <a:pPr algn="ctr" rtl="0" fontAlgn="ctr"/>
                      <a:r>
                        <a:rPr lang="it-IT" sz="1000" b="0" u="none" strike="noStrike" noProof="0">
                          <a:solidFill>
                            <a:srgbClr val="000000"/>
                          </a:solidFill>
                          <a:effectLst/>
                        </a:rPr>
                        <a:t>Componenti</a:t>
                      </a:r>
                      <a:endParaRPr lang="it-IT" sz="1000" b="0" i="0" u="none" strike="noStrike" noProof="0">
                        <a:solidFill>
                          <a:srgbClr val="000000"/>
                        </a:solidFill>
                        <a:effectLst/>
                        <a:latin typeface="+mn-lt"/>
                      </a:endParaRPr>
                    </a:p>
                  </a:txBody>
                  <a:tcPr marL="7052" marR="7052" marT="7052" marB="0" anchor="ctr"/>
                </a:tc>
                <a:tc>
                  <a:txBody>
                    <a:bodyPr/>
                    <a:lstStyle/>
                    <a:p>
                      <a:pPr algn="l" fontAlgn="b"/>
                      <a:r>
                        <a:rPr lang="it-IT" sz="1000" b="1" u="none" strike="noStrike" noProof="0">
                          <a:solidFill>
                            <a:srgbClr val="000000"/>
                          </a:solidFill>
                          <a:effectLst/>
                        </a:rPr>
                        <a:t>LA RUPA Franco</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1217499887"/>
                  </a:ext>
                </a:extLst>
              </a:tr>
              <a:tr h="186613">
                <a:tc vMerge="1">
                  <a:txBody>
                    <a:bodyPr/>
                    <a:lstStyle/>
                    <a:p>
                      <a:endParaRPr lang="it-IT"/>
                    </a:p>
                  </a:txBody>
                  <a:tcPr/>
                </a:tc>
                <a:tc vMerge="1">
                  <a:txBody>
                    <a:bodyPr/>
                    <a:lstStyle/>
                    <a:p>
                      <a:endParaRPr lang="it-IT"/>
                    </a:p>
                  </a:txBody>
                  <a:tcPr/>
                </a:tc>
                <a:tc>
                  <a:txBody>
                    <a:bodyPr/>
                    <a:lstStyle/>
                    <a:p>
                      <a:pPr algn="l" fontAlgn="b"/>
                      <a:r>
                        <a:rPr lang="it-IT" sz="1000" b="1" u="none" strike="noStrike" noProof="0">
                          <a:solidFill>
                            <a:srgbClr val="000000"/>
                          </a:solidFill>
                          <a:effectLst/>
                        </a:rPr>
                        <a:t>STANCATO Sergio</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2589703174"/>
                  </a:ext>
                </a:extLst>
              </a:tr>
              <a:tr h="186613">
                <a:tc rowSpan="3">
                  <a:txBody>
                    <a:bodyPr/>
                    <a:lstStyle/>
                    <a:p>
                      <a:pPr algn="ctr" rtl="0" fontAlgn="ctr"/>
                      <a:r>
                        <a:rPr lang="it-IT" sz="1000" b="1" u="none" strike="noStrike" noProof="0">
                          <a:solidFill>
                            <a:srgbClr val="000000"/>
                          </a:solidFill>
                          <a:effectLst/>
                        </a:rPr>
                        <a:t>POPOLARI EUROPEI VERSO IL PDL</a:t>
                      </a:r>
                      <a:endParaRPr lang="it-IT" sz="1000" b="1" i="0" u="none" strike="noStrike" noProof="0">
                        <a:solidFill>
                          <a:srgbClr val="000000"/>
                        </a:solidFill>
                        <a:effectLst/>
                        <a:latin typeface="+mn-lt"/>
                      </a:endParaRPr>
                    </a:p>
                  </a:txBody>
                  <a:tcPr marL="7052" marR="7052" marT="7052"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mn-lt"/>
                      </a:endParaRPr>
                    </a:p>
                  </a:txBody>
                  <a:tcPr marL="7052" marR="7052" marT="7052" marB="0" anchor="ctr"/>
                </a:tc>
                <a:tc>
                  <a:txBody>
                    <a:bodyPr/>
                    <a:lstStyle/>
                    <a:p>
                      <a:pPr algn="l" fontAlgn="b"/>
                      <a:r>
                        <a:rPr lang="it-IT" sz="1000" b="1" u="none" strike="noStrike" noProof="0">
                          <a:solidFill>
                            <a:srgbClr val="000000"/>
                          </a:solidFill>
                          <a:effectLst/>
                        </a:rPr>
                        <a:t>CHIAPPETTA Gianpaolo</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2448969358"/>
                  </a:ext>
                </a:extLst>
              </a:tr>
              <a:tr h="186613">
                <a:tc vMerge="1">
                  <a:txBody>
                    <a:bodyPr/>
                    <a:lstStyle/>
                    <a:p>
                      <a:endParaRPr lang="it-IT"/>
                    </a:p>
                  </a:txBody>
                  <a:tcPr/>
                </a:tc>
                <a:tc rowSpan="2">
                  <a:txBody>
                    <a:bodyPr/>
                    <a:lstStyle/>
                    <a:p>
                      <a:pPr algn="ctr" rtl="0" fontAlgn="ctr"/>
                      <a:r>
                        <a:rPr lang="it-IT" sz="1000" b="0" u="none" strike="noStrike" noProof="0">
                          <a:solidFill>
                            <a:srgbClr val="000000"/>
                          </a:solidFill>
                          <a:effectLst/>
                        </a:rPr>
                        <a:t>Componenti</a:t>
                      </a:r>
                      <a:endParaRPr lang="it-IT" sz="1000" b="0" i="0" u="none" strike="noStrike" noProof="0">
                        <a:solidFill>
                          <a:srgbClr val="000000"/>
                        </a:solidFill>
                        <a:effectLst/>
                        <a:latin typeface="+mn-lt"/>
                      </a:endParaRPr>
                    </a:p>
                  </a:txBody>
                  <a:tcPr marL="7052" marR="7052" marT="7052" marB="0" anchor="ctr"/>
                </a:tc>
                <a:tc>
                  <a:txBody>
                    <a:bodyPr/>
                    <a:lstStyle/>
                    <a:p>
                      <a:pPr algn="l" fontAlgn="b"/>
                      <a:r>
                        <a:rPr lang="it-IT" sz="1000" b="1" u="none" strike="noStrike" noProof="0">
                          <a:solidFill>
                            <a:srgbClr val="000000"/>
                          </a:solidFill>
                          <a:effectLst/>
                        </a:rPr>
                        <a:t>PACENZA Salvatore</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984458200"/>
                  </a:ext>
                </a:extLst>
              </a:tr>
              <a:tr h="186613">
                <a:tc vMerge="1">
                  <a:txBody>
                    <a:bodyPr/>
                    <a:lstStyle/>
                    <a:p>
                      <a:endParaRPr lang="it-IT"/>
                    </a:p>
                  </a:txBody>
                  <a:tcPr/>
                </a:tc>
                <a:tc vMerge="1">
                  <a:txBody>
                    <a:bodyPr/>
                    <a:lstStyle/>
                    <a:p>
                      <a:endParaRPr lang="it-IT"/>
                    </a:p>
                  </a:txBody>
                  <a:tcPr/>
                </a:tc>
                <a:tc>
                  <a:txBody>
                    <a:bodyPr/>
                    <a:lstStyle/>
                    <a:p>
                      <a:pPr algn="l" fontAlgn="b"/>
                      <a:r>
                        <a:rPr lang="it-IT" sz="1000" b="1" u="none" strike="noStrike" noProof="0">
                          <a:solidFill>
                            <a:srgbClr val="000000"/>
                          </a:solidFill>
                          <a:effectLst/>
                        </a:rPr>
                        <a:t>TALLINI Domenico</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2439638238"/>
                  </a:ext>
                </a:extLst>
              </a:tr>
              <a:tr h="175802">
                <a:tc>
                  <a:txBody>
                    <a:bodyPr/>
                    <a:lstStyle/>
                    <a:p>
                      <a:pPr algn="ctr" fontAlgn="ctr"/>
                      <a:r>
                        <a:rPr lang="it-IT" sz="1000" b="1" u="none" strike="noStrike" noProof="0">
                          <a:solidFill>
                            <a:srgbClr val="000000"/>
                          </a:solidFill>
                          <a:effectLst/>
                        </a:rPr>
                        <a:t>UDC SVP E AUTONOMIE</a:t>
                      </a:r>
                      <a:endParaRPr lang="it-IT" sz="1000" b="1" i="0" u="none" strike="noStrike" noProof="0">
                        <a:solidFill>
                          <a:srgbClr val="000000"/>
                        </a:solidFill>
                        <a:effectLst/>
                        <a:latin typeface="+mn-lt"/>
                      </a:endParaRPr>
                    </a:p>
                  </a:txBody>
                  <a:tcPr marL="7052" marR="7052" marT="7052"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mn-lt"/>
                      </a:endParaRPr>
                    </a:p>
                  </a:txBody>
                  <a:tcPr marL="7052" marR="7052" marT="7052" marB="0" anchor="ctr"/>
                </a:tc>
                <a:tc>
                  <a:txBody>
                    <a:bodyPr/>
                    <a:lstStyle/>
                    <a:p>
                      <a:pPr algn="l" fontAlgn="b"/>
                      <a:r>
                        <a:rPr lang="it-IT" sz="1000" b="1" u="none" strike="noStrike" noProof="0">
                          <a:solidFill>
                            <a:srgbClr val="000000"/>
                          </a:solidFill>
                          <a:effectLst/>
                        </a:rPr>
                        <a:t>TRIPODI Pasquale Maria</a:t>
                      </a:r>
                      <a:endParaRPr lang="it-IT" sz="1000" b="1" i="0" u="none" strike="noStrike" noProof="0">
                        <a:solidFill>
                          <a:srgbClr val="000000"/>
                        </a:solidFill>
                        <a:effectLst/>
                        <a:latin typeface="+mn-lt"/>
                      </a:endParaRPr>
                    </a:p>
                  </a:txBody>
                  <a:tcPr marL="7052" marR="7052" marT="7052" marB="0" anchor="b"/>
                </a:tc>
                <a:extLst>
                  <a:ext uri="{0D108BD9-81ED-4DB2-BD59-A6C34878D82A}">
                    <a16:rowId xmlns:a16="http://schemas.microsoft.com/office/drawing/2014/main" val="1317260670"/>
                  </a:ext>
                </a:extLst>
              </a:tr>
            </a:tbl>
          </a:graphicData>
        </a:graphic>
      </p:graphicFrame>
      <p:sp>
        <p:nvSpPr>
          <p:cNvPr id="5" name="Segnaposto numero diapositiva 4">
            <a:extLst>
              <a:ext uri="{FF2B5EF4-FFF2-40B4-BE49-F238E27FC236}">
                <a16:creationId xmlns:a16="http://schemas.microsoft.com/office/drawing/2014/main" id="{05F1835E-8337-E568-B0E7-5EABF9308E7A}"/>
              </a:ext>
            </a:extLst>
          </p:cNvPr>
          <p:cNvSpPr>
            <a:spLocks noGrp="1"/>
          </p:cNvSpPr>
          <p:nvPr>
            <p:ph type="sldNum" sz="quarter" idx="12"/>
          </p:nvPr>
        </p:nvSpPr>
        <p:spPr/>
        <p:txBody>
          <a:bodyPr/>
          <a:lstStyle/>
          <a:p>
            <a:fld id="{C0A75620-F3D8-4140-B583-EC592D52B7F3}" type="slidenum">
              <a:rPr lang="it-IT" noProof="0" smtClean="0"/>
              <a:pPr/>
              <a:t>20</a:t>
            </a:fld>
            <a:endParaRPr lang="it-IT" noProof="0"/>
          </a:p>
        </p:txBody>
      </p:sp>
      <p:sp>
        <p:nvSpPr>
          <p:cNvPr id="6" name="Rectangle 1">
            <a:extLst>
              <a:ext uri="{FF2B5EF4-FFF2-40B4-BE49-F238E27FC236}">
                <a16:creationId xmlns:a16="http://schemas.microsoft.com/office/drawing/2014/main" id="{6794C7A9-E07F-2006-FDBE-352B2BAFBF25}"/>
              </a:ext>
            </a:extLst>
          </p:cNvPr>
          <p:cNvSpPr>
            <a:spLocks noGrp="1"/>
          </p:cNvSpPr>
          <p:nvPr>
            <p:ph type="title" idx="4294967295"/>
          </p:nvPr>
        </p:nvSpPr>
        <p:spPr>
          <a:xfrm>
            <a:off x="0" y="0"/>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kumimoji="0" lang="it-IT" sz="2800" b="1" i="0" u="none" strike="noStrike" kern="1200" cap="none" spc="0" normalizeH="0" baseline="0" noProof="0">
                <a:ln>
                  <a:noFill/>
                </a:ln>
                <a:solidFill>
                  <a:schemeClr val="bg1"/>
                </a:solidFill>
                <a:effectLst/>
                <a:uLnTx/>
                <a:uFillTx/>
                <a:latin typeface="Aptos" panose="020B0004020202020204" pitchFamily="34" charset="0"/>
                <a:ea typeface="+mn-ea"/>
                <a:cs typeface="+mn-cs"/>
              </a:rPr>
              <a:t>Composizione gruppi consiliari a fine legislatura</a:t>
            </a:r>
            <a:br>
              <a:rPr kumimoji="0" lang="it-IT" sz="3200" b="1" i="0" u="none" strike="noStrike" kern="1200" cap="none" spc="0" normalizeH="0" baseline="0" noProof="0">
                <a:ln>
                  <a:noFill/>
                </a:ln>
                <a:solidFill>
                  <a:schemeClr val="bg1"/>
                </a:solidFill>
                <a:effectLst/>
                <a:uLnTx/>
                <a:uFillTx/>
                <a:latin typeface="Aptos" panose="020B0004020202020204" pitchFamily="34" charset="0"/>
                <a:ea typeface="+mn-ea"/>
                <a:cs typeface="+mn-cs"/>
              </a:rPr>
            </a:br>
            <a:r>
              <a:rPr kumimoji="0" lang="it-IT" sz="1600" b="1" i="0" u="none" strike="noStrike" kern="1200" cap="none" spc="0" normalizeH="0" baseline="0" noProof="0">
                <a:ln>
                  <a:noFill/>
                </a:ln>
                <a:solidFill>
                  <a:schemeClr val="bg1"/>
                </a:solidFill>
                <a:effectLst/>
                <a:uLnTx/>
                <a:uFillTx/>
                <a:latin typeface="Aptos" panose="020B0004020202020204" pitchFamily="34" charset="0"/>
                <a:ea typeface="+mn-ea"/>
                <a:cs typeface="+mn-cs"/>
              </a:rPr>
              <a:t>aggiornato al 5 febbraio 2010</a:t>
            </a:r>
            <a:br>
              <a:rPr kumimoji="0" lang="it-IT" sz="1600" b="1" i="0" u="none" strike="noStrike" kern="1200" cap="none" spc="0" normalizeH="0" baseline="0" noProof="0">
                <a:ln>
                  <a:noFill/>
                </a:ln>
                <a:solidFill>
                  <a:schemeClr val="bg1"/>
                </a:solidFill>
                <a:effectLst/>
                <a:uLnTx/>
                <a:uFillTx/>
                <a:latin typeface="Aptos" panose="020B0004020202020204" pitchFamily="34" charset="0"/>
                <a:ea typeface="+mn-ea"/>
                <a:cs typeface="+mn-cs"/>
              </a:rPr>
            </a:br>
            <a:endParaRPr kumimoji="0" lang="it-IT" sz="1400" b="1" i="0" u="none" strike="noStrike" kern="1200" cap="none" spc="0" normalizeH="0" baseline="0" noProof="0">
              <a:ln>
                <a:noFill/>
              </a:ln>
              <a:solidFill>
                <a:schemeClr val="bg1"/>
              </a:solidFill>
              <a:effectLst/>
              <a:uLnTx/>
              <a:uFillTx/>
              <a:latin typeface="+mn-lt"/>
              <a:ea typeface="+mn-ea"/>
              <a:cs typeface="+mn-cs"/>
            </a:endParaRPr>
          </a:p>
        </p:txBody>
      </p:sp>
      <p:sp>
        <p:nvSpPr>
          <p:cNvPr id="2" name="Segnaposto piè di pagina 1">
            <a:extLst>
              <a:ext uri="{FF2B5EF4-FFF2-40B4-BE49-F238E27FC236}">
                <a16:creationId xmlns:a16="http://schemas.microsoft.com/office/drawing/2014/main" id="{1D051601-4011-CF67-8FCB-66EA2C6C3529}"/>
              </a:ext>
            </a:extLst>
          </p:cNvPr>
          <p:cNvSpPr>
            <a:spLocks noGrp="1"/>
          </p:cNvSpPr>
          <p:nvPr>
            <p:ph type="ftr" sz="quarter" idx="11"/>
          </p:nvPr>
        </p:nvSpPr>
        <p:spPr>
          <a:xfrm>
            <a:off x="64129" y="6484191"/>
            <a:ext cx="4114800" cy="365125"/>
          </a:xfrm>
        </p:spPr>
        <p:txBody>
          <a:bodyPr/>
          <a:lstStyle/>
          <a:p>
            <a:r>
              <a:rPr lang="it-IT" noProof="0"/>
              <a:t>Consiglio regionale della Calabria - VIII Legislatura </a:t>
            </a:r>
          </a:p>
        </p:txBody>
      </p:sp>
    </p:spTree>
    <p:extLst>
      <p:ext uri="{BB962C8B-B14F-4D97-AF65-F5344CB8AC3E}">
        <p14:creationId xmlns:p14="http://schemas.microsoft.com/office/powerpoint/2010/main" val="4164661523"/>
      </p:ext>
    </p:extLst>
  </p:cSld>
  <p:clrMapOvr>
    <a:masterClrMapping/>
  </p:clrMapOvr>
  <mc:AlternateContent xmlns:mc="http://schemas.openxmlformats.org/markup-compatibility/2006" xmlns:p14="http://schemas.microsoft.com/office/powerpoint/2010/main">
    <mc:Choice Requires="p14">
      <p:transition spd="slow" p14:dur="2000" advTm="3670"/>
    </mc:Choice>
    <mc:Fallback xmlns="">
      <p:transition spd="slow" advTm="367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C16AC-9697-4161-B4AD-2C133CFED394}"/>
            </a:ext>
          </a:extLst>
        </p:cNvPr>
        <p:cNvGrpSpPr/>
        <p:nvPr/>
      </p:nvGrpSpPr>
      <p:grpSpPr>
        <a:xfrm>
          <a:off x="0" y="0"/>
          <a:ext cx="0" cy="0"/>
          <a:chOff x="0" y="0"/>
          <a:chExt cx="0" cy="0"/>
        </a:xfrm>
      </p:grpSpPr>
      <p:graphicFrame>
        <p:nvGraphicFramePr>
          <p:cNvPr id="5" name="CasellaDiTesto 3" descr="Gruppi consiliari a fine VIII legislatura">
            <a:extLst>
              <a:ext uri="{FF2B5EF4-FFF2-40B4-BE49-F238E27FC236}">
                <a16:creationId xmlns:a16="http://schemas.microsoft.com/office/drawing/2014/main" id="{B53332C9-B870-647E-CD4E-9FFA5D28486A}"/>
              </a:ext>
            </a:extLst>
          </p:cNvPr>
          <p:cNvGraphicFramePr/>
          <p:nvPr>
            <p:extLst>
              <p:ext uri="{D42A27DB-BD31-4B8C-83A1-F6EECF244321}">
                <p14:modId xmlns:p14="http://schemas.microsoft.com/office/powerpoint/2010/main" val="2759963786"/>
              </p:ext>
            </p:extLst>
          </p:nvPr>
        </p:nvGraphicFramePr>
        <p:xfrm>
          <a:off x="205456" y="1156287"/>
          <a:ext cx="5488431" cy="465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numero diapositiva 2">
            <a:extLst>
              <a:ext uri="{FF2B5EF4-FFF2-40B4-BE49-F238E27FC236}">
                <a16:creationId xmlns:a16="http://schemas.microsoft.com/office/drawing/2014/main" id="{6A198403-E880-9E55-C049-52BFA5C3C1AA}"/>
              </a:ext>
            </a:extLst>
          </p:cNvPr>
          <p:cNvSpPr>
            <a:spLocks noGrp="1"/>
          </p:cNvSpPr>
          <p:nvPr>
            <p:ph type="sldNum" sz="quarter" idx="12"/>
          </p:nvPr>
        </p:nvSpPr>
        <p:spPr/>
        <p:txBody>
          <a:bodyPr/>
          <a:lstStyle/>
          <a:p>
            <a:fld id="{C0A75620-F3D8-4140-B583-EC592D52B7F3}" type="slidenum">
              <a:rPr lang="it-IT" noProof="0" smtClean="0"/>
              <a:pPr/>
              <a:t>21</a:t>
            </a:fld>
            <a:endParaRPr lang="it-IT" noProof="0"/>
          </a:p>
        </p:txBody>
      </p:sp>
      <p:pic>
        <p:nvPicPr>
          <p:cNvPr id="4" name="Immagine 3">
            <a:extLst>
              <a:ext uri="{FF2B5EF4-FFF2-40B4-BE49-F238E27FC236}">
                <a16:creationId xmlns:a16="http://schemas.microsoft.com/office/drawing/2014/main" id="{372A987A-EF3E-0A79-F05D-8A11A5D0D84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338978" y="1205939"/>
            <a:ext cx="5560034" cy="4840644"/>
          </a:xfrm>
          <a:prstGeom prst="rect">
            <a:avLst/>
          </a:prstGeom>
        </p:spPr>
      </p:pic>
      <p:sp>
        <p:nvSpPr>
          <p:cNvPr id="6" name="Ovale 5">
            <a:extLst>
              <a:ext uri="{FF2B5EF4-FFF2-40B4-BE49-F238E27FC236}">
                <a16:creationId xmlns:a16="http://schemas.microsoft.com/office/drawing/2014/main" id="{250052FC-2AA3-A3F8-3AC6-AC1C834FE19C}"/>
              </a:ext>
            </a:extLst>
          </p:cNvPr>
          <p:cNvSpPr/>
          <p:nvPr/>
        </p:nvSpPr>
        <p:spPr>
          <a:xfrm>
            <a:off x="2152003" y="2745406"/>
            <a:ext cx="1595336" cy="14786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b="1" noProof="0"/>
              <a:t>Inizio Legislatura</a:t>
            </a:r>
          </a:p>
        </p:txBody>
      </p:sp>
      <p:sp>
        <p:nvSpPr>
          <p:cNvPr id="7" name="Ovale 6">
            <a:extLst>
              <a:ext uri="{FF2B5EF4-FFF2-40B4-BE49-F238E27FC236}">
                <a16:creationId xmlns:a16="http://schemas.microsoft.com/office/drawing/2014/main" id="{4A8A8E3A-245F-E842-6101-32F87F584026}"/>
              </a:ext>
            </a:extLst>
          </p:cNvPr>
          <p:cNvSpPr/>
          <p:nvPr/>
        </p:nvSpPr>
        <p:spPr>
          <a:xfrm>
            <a:off x="8444661" y="2812965"/>
            <a:ext cx="1595336" cy="14786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b="1" noProof="0"/>
              <a:t>Fine Legislatura</a:t>
            </a:r>
          </a:p>
        </p:txBody>
      </p:sp>
      <p:sp>
        <p:nvSpPr>
          <p:cNvPr id="8" name="Rectangle 1">
            <a:extLst>
              <a:ext uri="{FF2B5EF4-FFF2-40B4-BE49-F238E27FC236}">
                <a16:creationId xmlns:a16="http://schemas.microsoft.com/office/drawing/2014/main" id="{12E4BD24-73E3-D111-18CA-C383AF6EF189}"/>
              </a:ext>
            </a:extLst>
          </p:cNvPr>
          <p:cNvSpPr>
            <a:spLocks noGrp="1"/>
          </p:cNvSpPr>
          <p:nvPr>
            <p:ph type="title" idx="4294967295"/>
          </p:nvPr>
        </p:nvSpPr>
        <p:spPr>
          <a:xfrm>
            <a:off x="0" y="0"/>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kumimoji="0" lang="it-IT" sz="2800" b="1" i="0" u="none" strike="noStrike" kern="1200" cap="none" spc="0" normalizeH="0" baseline="0" noProof="0">
                <a:ln>
                  <a:noFill/>
                </a:ln>
                <a:solidFill>
                  <a:schemeClr val="bg1"/>
                </a:solidFill>
                <a:effectLst/>
                <a:uLnTx/>
                <a:uFillTx/>
                <a:latin typeface="Aptos" panose="020B0004020202020204" pitchFamily="34" charset="0"/>
                <a:ea typeface="+mn-ea"/>
                <a:cs typeface="+mn-cs"/>
              </a:rPr>
              <a:t>Gruppi Consiliari</a:t>
            </a:r>
            <a:endParaRPr kumimoji="0" lang="it-IT" sz="2800" b="1" i="0" u="none" strike="noStrike" kern="1200" cap="none" spc="0" normalizeH="0" baseline="0" noProof="0">
              <a:ln>
                <a:noFill/>
              </a:ln>
              <a:solidFill>
                <a:schemeClr val="bg1"/>
              </a:solidFill>
              <a:effectLst/>
              <a:uLnTx/>
              <a:uFillTx/>
              <a:latin typeface="+mn-lt"/>
              <a:ea typeface="+mn-ea"/>
              <a:cs typeface="+mn-cs"/>
            </a:endParaRPr>
          </a:p>
        </p:txBody>
      </p:sp>
      <p:sp>
        <p:nvSpPr>
          <p:cNvPr id="2" name="Segnaposto piè di pagina 1">
            <a:extLst>
              <a:ext uri="{FF2B5EF4-FFF2-40B4-BE49-F238E27FC236}">
                <a16:creationId xmlns:a16="http://schemas.microsoft.com/office/drawing/2014/main" id="{6D8851BD-CDA0-4EC5-463C-1845EC715552}"/>
              </a:ext>
            </a:extLst>
          </p:cNvPr>
          <p:cNvSpPr>
            <a:spLocks noGrp="1"/>
          </p:cNvSpPr>
          <p:nvPr>
            <p:ph type="ftr" sz="quarter" idx="11"/>
          </p:nvPr>
        </p:nvSpPr>
        <p:spPr>
          <a:xfrm>
            <a:off x="94603" y="6425126"/>
            <a:ext cx="4114800" cy="365125"/>
          </a:xfrm>
        </p:spPr>
        <p:txBody>
          <a:bodyPr/>
          <a:lstStyle/>
          <a:p>
            <a:r>
              <a:rPr lang="it-IT" noProof="0"/>
              <a:t>Consiglio regionale della Calabria - VIII Legislatura </a:t>
            </a:r>
          </a:p>
        </p:txBody>
      </p:sp>
    </p:spTree>
    <p:extLst>
      <p:ext uri="{BB962C8B-B14F-4D97-AF65-F5344CB8AC3E}">
        <p14:creationId xmlns:p14="http://schemas.microsoft.com/office/powerpoint/2010/main" val="1114056617"/>
      </p:ext>
    </p:extLst>
  </p:cSld>
  <p:clrMapOvr>
    <a:masterClrMapping/>
  </p:clrMapOvr>
  <mc:AlternateContent xmlns:mc="http://schemas.openxmlformats.org/markup-compatibility/2006" xmlns:p14="http://schemas.microsoft.com/office/powerpoint/2010/main">
    <mc:Choice Requires="p14">
      <p:transition spd="slow" p14:dur="2000" advTm="2041"/>
    </mc:Choice>
    <mc:Fallback xmlns="">
      <p:transition spd="slow" advTm="204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ella 1" descr="tab. VIII LEGISLATURA - COMMISSIONI">
            <a:extLst>
              <a:ext uri="{FF2B5EF4-FFF2-40B4-BE49-F238E27FC236}">
                <a16:creationId xmlns:a16="http://schemas.microsoft.com/office/drawing/2014/main" id="{30311339-0E35-3857-0EED-277AF4A876A3}"/>
              </a:ext>
            </a:extLst>
          </p:cNvPr>
          <p:cNvGraphicFramePr>
            <a:graphicFrameLocks noGrp="1"/>
          </p:cNvGraphicFramePr>
          <p:nvPr>
            <p:extLst>
              <p:ext uri="{D42A27DB-BD31-4B8C-83A1-F6EECF244321}">
                <p14:modId xmlns:p14="http://schemas.microsoft.com/office/powerpoint/2010/main" val="3948750999"/>
              </p:ext>
            </p:extLst>
          </p:nvPr>
        </p:nvGraphicFramePr>
        <p:xfrm>
          <a:off x="870583" y="661397"/>
          <a:ext cx="10450834" cy="5792263"/>
        </p:xfrm>
        <a:graphic>
          <a:graphicData uri="http://schemas.openxmlformats.org/drawingml/2006/table">
            <a:tbl>
              <a:tblPr bandCol="1">
                <a:tableStyleId>{3C2FFA5D-87B4-456A-9821-1D502468CF0F}</a:tableStyleId>
              </a:tblPr>
              <a:tblGrid>
                <a:gridCol w="1045084">
                  <a:extLst>
                    <a:ext uri="{9D8B030D-6E8A-4147-A177-3AD203B41FA5}">
                      <a16:colId xmlns:a16="http://schemas.microsoft.com/office/drawing/2014/main" val="1080097925"/>
                    </a:ext>
                  </a:extLst>
                </a:gridCol>
                <a:gridCol w="1567625">
                  <a:extLst>
                    <a:ext uri="{9D8B030D-6E8A-4147-A177-3AD203B41FA5}">
                      <a16:colId xmlns:a16="http://schemas.microsoft.com/office/drawing/2014/main" val="932494729"/>
                    </a:ext>
                  </a:extLst>
                </a:gridCol>
                <a:gridCol w="1567625">
                  <a:extLst>
                    <a:ext uri="{9D8B030D-6E8A-4147-A177-3AD203B41FA5}">
                      <a16:colId xmlns:a16="http://schemas.microsoft.com/office/drawing/2014/main" val="3289243178"/>
                    </a:ext>
                  </a:extLst>
                </a:gridCol>
                <a:gridCol w="1567625">
                  <a:extLst>
                    <a:ext uri="{9D8B030D-6E8A-4147-A177-3AD203B41FA5}">
                      <a16:colId xmlns:a16="http://schemas.microsoft.com/office/drawing/2014/main" val="3932465873"/>
                    </a:ext>
                  </a:extLst>
                </a:gridCol>
                <a:gridCol w="1567625">
                  <a:extLst>
                    <a:ext uri="{9D8B030D-6E8A-4147-A177-3AD203B41FA5}">
                      <a16:colId xmlns:a16="http://schemas.microsoft.com/office/drawing/2014/main" val="2967879969"/>
                    </a:ext>
                  </a:extLst>
                </a:gridCol>
                <a:gridCol w="1567625">
                  <a:extLst>
                    <a:ext uri="{9D8B030D-6E8A-4147-A177-3AD203B41FA5}">
                      <a16:colId xmlns:a16="http://schemas.microsoft.com/office/drawing/2014/main" val="1630473947"/>
                    </a:ext>
                  </a:extLst>
                </a:gridCol>
                <a:gridCol w="1567625">
                  <a:extLst>
                    <a:ext uri="{9D8B030D-6E8A-4147-A177-3AD203B41FA5}">
                      <a16:colId xmlns:a16="http://schemas.microsoft.com/office/drawing/2014/main" val="2944967698"/>
                    </a:ext>
                  </a:extLst>
                </a:gridCol>
              </a:tblGrid>
              <a:tr h="524391">
                <a:tc>
                  <a:txBody>
                    <a:bodyPr/>
                    <a:lstStyle/>
                    <a:p>
                      <a:pPr algn="ctr">
                        <a:lnSpc>
                          <a:spcPct val="100000"/>
                        </a:lnSpc>
                        <a:spcAft>
                          <a:spcPts val="0"/>
                        </a:spcAft>
                        <a:buNone/>
                      </a:pPr>
                      <a:r>
                        <a:rPr lang="it-IT" sz="900" b="1" kern="100" cap="none" spc="0" noProof="0">
                          <a:ln w="0"/>
                          <a:solidFill>
                            <a:schemeClr val="bg1"/>
                          </a:solidFill>
                          <a:effectLst/>
                        </a:rPr>
                        <a:t>Carica</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900" b="1" kern="1200" cap="none" spc="30" noProof="0">
                          <a:solidFill>
                            <a:schemeClr val="tx1"/>
                          </a:solidFill>
                          <a:effectLst/>
                        </a:rPr>
                        <a:t>1^ COMMISSIONE </a:t>
                      </a:r>
                      <a:endParaRPr lang="it-IT" sz="900" b="1" kern="100" cap="none" spc="30" noProof="0">
                        <a:solidFill>
                          <a:schemeClr val="tx1"/>
                        </a:solidFill>
                        <a:effectLst/>
                      </a:endParaRPr>
                    </a:p>
                    <a:p>
                      <a:pPr algn="ctr">
                        <a:lnSpc>
                          <a:spcPct val="100000"/>
                        </a:lnSpc>
                        <a:spcAft>
                          <a:spcPts val="0"/>
                        </a:spcAft>
                        <a:buNone/>
                      </a:pPr>
                      <a:r>
                        <a:rPr lang="it-IT" sz="900" b="1" kern="1200" cap="none" spc="30" noProof="0">
                          <a:solidFill>
                            <a:schemeClr val="tx1"/>
                          </a:solidFill>
                          <a:effectLst/>
                        </a:rPr>
                        <a:t> Affari istituzionali e affari generali</a:t>
                      </a:r>
                      <a:endParaRPr lang="it-IT" sz="900" b="1" kern="100" cap="none" spc="0" noProof="0">
                        <a:solidFill>
                          <a:srgbClr val="FF0000"/>
                        </a:solidFill>
                        <a:effectLst/>
                        <a:latin typeface="+mn-lt"/>
                        <a:ea typeface="Aptos" panose="020B0004020202020204" pitchFamily="34" charset="0"/>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2^ COMMISSIONE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 Bilancio, Programmazione economica e attività produttive</a:t>
                      </a:r>
                      <a:endParaRPr lang="it-IT" sz="900" noProof="0">
                        <a:latin typeface="+mn-lt"/>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3^ COMMISSIONE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 Attività sociali, sanitarie, culturali, formative</a:t>
                      </a:r>
                      <a:endParaRPr lang="it-IT" sz="900" noProof="0">
                        <a:latin typeface="+mn-lt"/>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4^ COMMISSIONE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Assetto e utilizzazione del territorio – Protezione dell’ambiente</a:t>
                      </a:r>
                      <a:endParaRPr kumimoji="0" lang="it-IT" sz="900" b="1" i="0" u="none" strike="noStrike" kern="1200" cap="none" spc="0" normalizeH="0" baseline="0" noProof="0">
                        <a:ln>
                          <a:noFill/>
                        </a:ln>
                        <a:solidFill>
                          <a:srgbClr val="000000"/>
                        </a:solidFill>
                        <a:effectLst/>
                        <a:uLnTx/>
                        <a:uFillTx/>
                        <a:latin typeface="+mn-lt"/>
                        <a:ea typeface="+mn-ea"/>
                        <a:cs typeface="+mn-cs"/>
                      </a:endParaRPr>
                    </a:p>
                  </a:txBody>
                  <a:tcPr marL="0" marR="0" marT="0" marB="0" anchor="ctr"/>
                </a:tc>
                <a:tc>
                  <a:txBody>
                    <a:bodyPr/>
                    <a:lstStyle/>
                    <a:p>
                      <a:pPr algn="ctr"/>
                      <a:r>
                        <a:rPr lang="it-IT" sz="900" b="1" noProof="0"/>
                        <a:t>5^ COMMISSIONE</a:t>
                      </a:r>
                    </a:p>
                    <a:p>
                      <a:pPr algn="ctr"/>
                      <a:r>
                        <a:rPr lang="it-IT" sz="900" b="1" noProof="0"/>
                        <a:t>Riforme e decentramento</a:t>
                      </a:r>
                      <a:endParaRPr lang="it-IT" sz="900" b="1" noProof="0">
                        <a:latin typeface="+mn-lt"/>
                      </a:endParaRPr>
                    </a:p>
                  </a:txBody>
                  <a:tcPr marL="0" marR="0" marT="0" marB="0" anchor="ctr"/>
                </a:tc>
                <a:tc>
                  <a:txBody>
                    <a:bodyPr/>
                    <a:lstStyle/>
                    <a:p>
                      <a:pPr algn="ctr"/>
                      <a:r>
                        <a:rPr lang="it-IT" sz="900" b="1" noProof="0"/>
                        <a:t>6^ COMMISSIONE</a:t>
                      </a:r>
                    </a:p>
                    <a:p>
                      <a:pPr algn="ctr"/>
                      <a:r>
                        <a:rPr lang="it-IT" sz="900" b="1" noProof="0"/>
                        <a:t>Affari dell'Unione europea e relazioni con l'estero</a:t>
                      </a:r>
                    </a:p>
                    <a:p>
                      <a:pPr algn="ctr"/>
                      <a:endParaRPr lang="it-IT" sz="900" noProof="0">
                        <a:latin typeface="+mn-lt"/>
                      </a:endParaRPr>
                    </a:p>
                  </a:txBody>
                  <a:tcPr marL="0" marR="0" marT="0" marB="0" anchor="ctr"/>
                </a:tc>
                <a:extLst>
                  <a:ext uri="{0D108BD9-81ED-4DB2-BD59-A6C34878D82A}">
                    <a16:rowId xmlns:a16="http://schemas.microsoft.com/office/drawing/2014/main" val="4139514596"/>
                  </a:ext>
                </a:extLst>
              </a:tr>
              <a:tr h="582714">
                <a:tc>
                  <a:txBody>
                    <a:bodyPr/>
                    <a:lstStyle/>
                    <a:p>
                      <a:pPr algn="ctr">
                        <a:lnSpc>
                          <a:spcPct val="100000"/>
                        </a:lnSpc>
                        <a:spcAft>
                          <a:spcPts val="0"/>
                        </a:spcAft>
                        <a:buNone/>
                      </a:pPr>
                      <a:r>
                        <a:rPr lang="it-IT" sz="1000" b="1" kern="1200" cap="none" spc="0" noProof="0">
                          <a:ln w="0"/>
                          <a:solidFill>
                            <a:schemeClr val="bg1"/>
                          </a:solidFill>
                          <a:effectLst/>
                        </a:rPr>
                        <a:t>PRESIDENTE</a:t>
                      </a:r>
                      <a:endParaRPr lang="it-IT" sz="1000" b="1" kern="1200" cap="none" spc="0" noProof="0">
                        <a:ln w="0"/>
                        <a:solidFill>
                          <a:schemeClr val="bg1"/>
                        </a:solidFill>
                        <a:effectLst/>
                        <a:latin typeface="+mn-lt"/>
                      </a:endParaRPr>
                    </a:p>
                  </a:txBody>
                  <a:tcPr marL="990" marR="990" marT="7651" marB="3870" anchor="ctr"/>
                </a:tc>
                <a:tc>
                  <a:txBody>
                    <a:bodyPr/>
                    <a:lstStyle/>
                    <a:p>
                      <a:pPr marR="54610" algn="ctr">
                        <a:lnSpc>
                          <a:spcPct val="100000"/>
                        </a:lnSpc>
                        <a:spcAft>
                          <a:spcPts val="0"/>
                        </a:spcAft>
                        <a:buNone/>
                      </a:pPr>
                      <a:r>
                        <a:rPr lang="it-IT" sz="1000" b="1" kern="1200" cap="none" spc="0" noProof="0">
                          <a:solidFill>
                            <a:schemeClr val="tx1"/>
                          </a:solidFill>
                          <a:effectLst/>
                        </a:rPr>
                        <a:t>GIAMBORINO Pietro</a:t>
                      </a:r>
                      <a:endParaRPr lang="it-IT" sz="1000" b="1" kern="100" cap="none" spc="0" noProof="0">
                        <a:solidFill>
                          <a:schemeClr val="tx1"/>
                        </a:solidFill>
                        <a:effectLst/>
                      </a:endParaRP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1000" b="1" kern="1200" cap="none" spc="0" noProof="0">
                          <a:solidFill>
                            <a:schemeClr val="tx1"/>
                          </a:solidFill>
                          <a:effectLst/>
                        </a:rPr>
                        <a:t>(Margherita)</a:t>
                      </a:r>
                      <a:r>
                        <a:rPr lang="it-IT" sz="1000" b="1" kern="1200" cap="none" spc="0" noProof="0">
                          <a:ln w="0"/>
                          <a:solidFill>
                            <a:srgbClr val="FF0000"/>
                          </a:solidFill>
                          <a:effectLs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1" kern="1200" cap="none" spc="0" noProof="0">
                          <a:ln w="0"/>
                          <a:solidFill>
                            <a:schemeClr val="tx1"/>
                          </a:solidFill>
                          <a:effectLst/>
                        </a:rPr>
                        <a:t>(DCR n.7</a:t>
                      </a:r>
                      <a:r>
                        <a:rPr kumimoji="0" lang="it-IT" sz="1000" b="1" u="none" strike="noStrike" kern="1200" cap="none" spc="0" normalizeH="0" baseline="0" noProof="0">
                          <a:ln w="0"/>
                          <a:solidFill>
                            <a:schemeClr val="tx1"/>
                          </a:solidFill>
                          <a:effectLst/>
                          <a:uLnTx/>
                          <a:uFillTx/>
                        </a:rPr>
                        <a:t> del  13.06.2005)</a:t>
                      </a:r>
                      <a:endParaRPr lang="it-IT" sz="1000" b="1" cap="none" spc="0" noProof="0">
                        <a:solidFill>
                          <a:schemeClr val="tx1"/>
                        </a:solidFill>
                        <a:latin typeface="+mn-lt"/>
                      </a:endParaRPr>
                    </a:p>
                  </a:txBody>
                  <a:tcPr marL="6450" marR="461" marT="461" marB="0" anchor="ctr"/>
                </a:tc>
                <a:tc>
                  <a:txBody>
                    <a:bodyPr/>
                    <a:lstStyle/>
                    <a:p>
                      <a:pPr marL="0" marR="54610" algn="ctr" defTabSz="914400" rtl="0" eaLnBrk="1" fontAlgn="ctr" latinLnBrk="0" hangingPunct="1">
                        <a:lnSpc>
                          <a:spcPct val="100000"/>
                        </a:lnSpc>
                        <a:spcAft>
                          <a:spcPts val="0"/>
                        </a:spcAft>
                        <a:buNone/>
                      </a:pPr>
                      <a:r>
                        <a:rPr lang="it-IT" sz="1000" b="1" u="none" strike="noStrike" kern="1200" noProof="0">
                          <a:solidFill>
                            <a:srgbClr val="000000"/>
                          </a:solidFill>
                          <a:effectLst/>
                        </a:rPr>
                        <a:t>NACCARI CARLIZZI Demetrio</a:t>
                      </a:r>
                    </a:p>
                    <a:p>
                      <a:pPr marL="0" marR="54610" algn="ctr" defTabSz="914400" rtl="0" eaLnBrk="1" fontAlgn="ctr" latinLnBrk="0" hangingPunct="1">
                        <a:lnSpc>
                          <a:spcPct val="100000"/>
                        </a:lnSpc>
                        <a:spcAft>
                          <a:spcPts val="0"/>
                        </a:spcAft>
                        <a:buNone/>
                      </a:pPr>
                      <a:r>
                        <a:rPr lang="it-IT" sz="1000" b="1" u="none" strike="noStrike" kern="1200" noProof="0">
                          <a:solidFill>
                            <a:srgbClr val="000000"/>
                          </a:solidFill>
                          <a:effectLst/>
                        </a:rPr>
                        <a:t>(Margherita)</a:t>
                      </a:r>
                    </a:p>
                    <a:p>
                      <a:pPr marL="0" marR="54610" algn="ctr" defTabSz="914400" rtl="0" eaLnBrk="1" fontAlgn="ctr" latinLnBrk="0" hangingPunct="1">
                        <a:lnSpc>
                          <a:spcPct val="100000"/>
                        </a:lnSpc>
                        <a:spcAft>
                          <a:spcPts val="0"/>
                        </a:spcAft>
                        <a:buNone/>
                      </a:pPr>
                      <a:r>
                        <a:rPr lang="it-IT" sz="1000" b="1" noProof="0">
                          <a:solidFill>
                            <a:schemeClr val="tx1"/>
                          </a:solidFill>
                          <a:effectLst/>
                        </a:rPr>
                        <a:t>(DCR n.9 del 13/6/2005)</a:t>
                      </a:r>
                      <a:endParaRPr lang="it-IT" sz="1000" b="1" i="0" u="none" strike="noStrike" kern="1200" noProof="0">
                        <a:solidFill>
                          <a:schemeClr val="tx1"/>
                        </a:solidFill>
                        <a:effectLst/>
                        <a:latin typeface="+mn-lt"/>
                        <a:ea typeface="+mn-ea"/>
                        <a:cs typeface="+mn-cs"/>
                      </a:endParaRPr>
                    </a:p>
                  </a:txBody>
                  <a:tcPr marL="836" marR="60" marT="60" marB="0" anchor="ctr"/>
                </a:tc>
                <a:tc>
                  <a:txBody>
                    <a:bodyPr/>
                    <a:lstStyle/>
                    <a:p>
                      <a:pPr algn="ctr" rtl="0" fontAlgn="ctr"/>
                      <a:r>
                        <a:rPr lang="it-IT" sz="1000" b="1" u="none" strike="noStrike" noProof="0">
                          <a:solidFill>
                            <a:srgbClr val="000000"/>
                          </a:solidFill>
                          <a:effectLst/>
                        </a:rPr>
                        <a:t>AMATO Pietro</a:t>
                      </a:r>
                      <a:br>
                        <a:rPr lang="it-IT" sz="1000" b="1" u="none" strike="noStrike" noProof="0">
                          <a:solidFill>
                            <a:srgbClr val="000000"/>
                          </a:solidFill>
                          <a:effectLst/>
                        </a:rPr>
                      </a:br>
                      <a:r>
                        <a:rPr lang="it-IT" sz="1000" b="1" u="none" strike="noStrike" noProof="0">
                          <a:solidFill>
                            <a:srgbClr val="000000"/>
                          </a:solidFill>
                          <a:effectLst/>
                        </a:rPr>
                        <a:t>(Margherita)</a:t>
                      </a:r>
                    </a:p>
                    <a:p>
                      <a:pPr algn="ctr" rtl="0" fontAlgn="ctr"/>
                      <a:r>
                        <a:rPr lang="it-IT" sz="1000" b="1" noProof="0">
                          <a:solidFill>
                            <a:schemeClr val="tx1"/>
                          </a:solidFill>
                          <a:effectLst/>
                        </a:rPr>
                        <a:t>(DCR n.11 del 13/6/2005)</a:t>
                      </a:r>
                      <a:endParaRPr lang="it-IT" sz="1000" b="1" i="0" u="none" strike="noStrike" noProof="0">
                        <a:solidFill>
                          <a:schemeClr val="tx1"/>
                        </a:solidFill>
                        <a:effectLst/>
                        <a:latin typeface="+mn-lt"/>
                      </a:endParaRPr>
                    </a:p>
                  </a:txBody>
                  <a:tcPr marL="2941" marR="2941" marT="2941" marB="0" anchor="ctr"/>
                </a:tc>
                <a:tc>
                  <a:txBody>
                    <a:bodyPr/>
                    <a:lstStyle/>
                    <a:p>
                      <a:pPr algn="ctr" rtl="0" fontAlgn="ctr"/>
                      <a:r>
                        <a:rPr lang="it-IT" sz="1000" b="1" u="none" strike="noStrike" noProof="0">
                          <a:solidFill>
                            <a:srgbClr val="000000"/>
                          </a:solidFill>
                          <a:effectLst/>
                        </a:rPr>
                        <a:t>SULLA Francesco</a:t>
                      </a:r>
                      <a:br>
                        <a:rPr lang="it-IT" sz="1000" b="1" u="none" strike="noStrike" noProof="0">
                          <a:solidFill>
                            <a:srgbClr val="000000"/>
                          </a:solidFill>
                          <a:effectLst/>
                        </a:rPr>
                      </a:br>
                      <a:r>
                        <a:rPr lang="it-IT" sz="1000" b="1" u="none" strike="noStrike" noProof="0">
                          <a:solidFill>
                            <a:srgbClr val="000000"/>
                          </a:solidFill>
                          <a:effectLst/>
                        </a:rPr>
                        <a:t>(DS)</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chemeClr val="tx1"/>
                          </a:solidFill>
                          <a:effectLst/>
                          <a:uLnTx/>
                          <a:uFillTx/>
                        </a:rPr>
                        <a:t>(DCR n.13 del 13/6/2005)</a:t>
                      </a:r>
                      <a:endParaRPr lang="it-IT" sz="1000" b="1" i="0" u="none" strike="noStrike" noProof="0">
                        <a:solidFill>
                          <a:schemeClr val="tx1"/>
                        </a:solidFill>
                        <a:effectLst/>
                        <a:latin typeface="+mn-lt"/>
                      </a:endParaRPr>
                    </a:p>
                  </a:txBody>
                  <a:tcPr marL="5919" marR="5919" marT="5919" marB="0" anchor="ctr"/>
                </a:tc>
                <a:tc>
                  <a:txBody>
                    <a:bodyPr/>
                    <a:lstStyle/>
                    <a:p>
                      <a:pPr algn="ctr" rtl="0" fontAlgn="ctr"/>
                      <a:r>
                        <a:rPr lang="it-IT" sz="1000" b="1" u="none" strike="noStrike" noProof="0">
                          <a:solidFill>
                            <a:srgbClr val="000000"/>
                          </a:solidFill>
                          <a:effectLst/>
                        </a:rPr>
                        <a:t>MAGARO' Salvatore</a:t>
                      </a:r>
                      <a:br>
                        <a:rPr lang="it-IT" sz="1000" b="1" u="none" strike="noStrike" noProof="0">
                          <a:solidFill>
                            <a:srgbClr val="000000"/>
                          </a:solidFill>
                          <a:effectLst/>
                        </a:rPr>
                      </a:br>
                      <a:r>
                        <a:rPr lang="it-IT" sz="1000" b="1" u="none" strike="noStrike" noProof="0">
                          <a:solidFill>
                            <a:srgbClr val="000000"/>
                          </a:solidFill>
                          <a:effectLst/>
                        </a:rPr>
                        <a:t>(SDI)</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chemeClr val="tx1"/>
                          </a:solidFill>
                          <a:effectLst/>
                          <a:uLnTx/>
                          <a:uFillTx/>
                        </a:rPr>
                        <a:t>(DCR n.15 del 13/6/2005)</a:t>
                      </a:r>
                      <a:endParaRPr lang="it-IT" sz="1000" b="1" i="0" u="none" strike="noStrike" noProof="0">
                        <a:solidFill>
                          <a:schemeClr val="tx1"/>
                        </a:solidFill>
                        <a:effectLst/>
                        <a:latin typeface="+mn-lt"/>
                      </a:endParaRPr>
                    </a:p>
                  </a:txBody>
                  <a:tcPr marL="1952" marR="1952" marT="1952" marB="0" anchor="ctr"/>
                </a:tc>
                <a:tc>
                  <a:txBody>
                    <a:bodyPr/>
                    <a:lstStyle/>
                    <a:p>
                      <a:pPr algn="ctr" rtl="0" fontAlgn="ctr"/>
                      <a:r>
                        <a:rPr lang="it-IT" sz="1000" b="1" u="none" strike="noStrike" noProof="0">
                          <a:solidFill>
                            <a:srgbClr val="000000"/>
                          </a:solidFill>
                          <a:effectLst/>
                        </a:rPr>
                        <a:t>FRASCA' Carmela</a:t>
                      </a:r>
                      <a:br>
                        <a:rPr lang="it-IT" sz="1000" b="1" u="none" strike="noStrike" noProof="0">
                          <a:solidFill>
                            <a:srgbClr val="000000"/>
                          </a:solidFill>
                          <a:effectLst/>
                        </a:rPr>
                      </a:br>
                      <a:r>
                        <a:rPr lang="it-IT" sz="1000" b="1" u="none" strike="noStrike" noProof="0">
                          <a:solidFill>
                            <a:srgbClr val="000000"/>
                          </a:solidFill>
                          <a:effectLst/>
                        </a:rPr>
                        <a:t>(DS)</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chemeClr val="tx1"/>
                          </a:solidFill>
                          <a:effectLst/>
                          <a:uLnTx/>
                          <a:uFillTx/>
                        </a:rPr>
                        <a:t>(DCR n.17 del 13/6/2005)</a:t>
                      </a:r>
                      <a:endParaRPr lang="it-IT" sz="1000" b="1" i="0" u="none" strike="noStrike" noProof="0">
                        <a:solidFill>
                          <a:schemeClr val="tx1"/>
                        </a:solidFill>
                        <a:effectLst/>
                        <a:latin typeface="+mn-lt"/>
                      </a:endParaRPr>
                    </a:p>
                  </a:txBody>
                  <a:tcPr marL="2505" marR="2505" marT="2505" marB="0" anchor="ctr"/>
                </a:tc>
                <a:extLst>
                  <a:ext uri="{0D108BD9-81ED-4DB2-BD59-A6C34878D82A}">
                    <a16:rowId xmlns:a16="http://schemas.microsoft.com/office/drawing/2014/main" val="2047088579"/>
                  </a:ext>
                </a:extLst>
              </a:tr>
              <a:tr h="442650">
                <a:tc>
                  <a:txBody>
                    <a:bodyPr/>
                    <a:lstStyle/>
                    <a:p>
                      <a:pPr algn="ctr">
                        <a:lnSpc>
                          <a:spcPct val="100000"/>
                        </a:lnSpc>
                        <a:spcAft>
                          <a:spcPts val="0"/>
                        </a:spcAft>
                        <a:buNone/>
                      </a:pPr>
                      <a:r>
                        <a:rPr lang="it-IT" sz="1000" b="1" kern="1200" cap="none" spc="0" noProof="0">
                          <a:ln w="0"/>
                          <a:solidFill>
                            <a:schemeClr val="bg1"/>
                          </a:solidFill>
                          <a:effectLst/>
                        </a:rPr>
                        <a:t>VICE PRESIDENTE</a:t>
                      </a:r>
                      <a:endParaRPr lang="it-IT" sz="1000" b="1" kern="1200" cap="none" spc="0" noProof="0">
                        <a:ln w="0"/>
                        <a:solidFill>
                          <a:schemeClr val="bg1"/>
                        </a:solidFill>
                        <a:effectLst/>
                        <a:latin typeface="+mn-lt"/>
                      </a:endParaRPr>
                    </a:p>
                  </a:txBody>
                  <a:tcPr marL="990" marR="990" marT="7651" marB="3870" anchor="ctr"/>
                </a:tc>
                <a:tc>
                  <a:txBody>
                    <a:bodyPr/>
                    <a:lstStyle/>
                    <a:p>
                      <a:pPr marR="54610" algn="ctr">
                        <a:lnSpc>
                          <a:spcPct val="100000"/>
                        </a:lnSpc>
                        <a:spcAft>
                          <a:spcPts val="0"/>
                        </a:spcAft>
                        <a:buNone/>
                      </a:pPr>
                      <a:r>
                        <a:rPr lang="it-IT" sz="1000" b="1" kern="1200" cap="none" spc="0" noProof="0">
                          <a:solidFill>
                            <a:schemeClr val="tx1"/>
                          </a:solidFill>
                          <a:effectLst/>
                        </a:rPr>
                        <a:t>MORELLI Francesco</a:t>
                      </a:r>
                      <a:endParaRPr lang="it-IT" sz="1000" b="1" kern="100" cap="none" spc="0" noProof="0">
                        <a:solidFill>
                          <a:schemeClr val="tx1"/>
                        </a:solidFill>
                        <a:effectLst/>
                      </a:endParaRPr>
                    </a:p>
                    <a:p>
                      <a:pPr marR="54610" algn="ctr">
                        <a:lnSpc>
                          <a:spcPct val="100000"/>
                        </a:lnSpc>
                        <a:spcAft>
                          <a:spcPts val="0"/>
                        </a:spcAft>
                        <a:buNone/>
                      </a:pPr>
                      <a:r>
                        <a:rPr lang="it-IT" sz="1000" b="1" kern="1200" cap="none" spc="0" noProof="0">
                          <a:solidFill>
                            <a:schemeClr val="tx1"/>
                          </a:solidFill>
                          <a:effectLst/>
                        </a:rPr>
                        <a:t>(AN)</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1000" b="1" kern="1200" cap="none" spc="0" noProof="0">
                          <a:ln w="0"/>
                          <a:solidFill>
                            <a:schemeClr val="tx1"/>
                          </a:solidFill>
                          <a:effectLst/>
                        </a:rPr>
                        <a:t>(DCR n.7 del  13.06.2005)</a:t>
                      </a:r>
                      <a:endParaRPr lang="it-IT" sz="1000" b="1" kern="100" cap="none" spc="0" noProof="0">
                        <a:ln w="0"/>
                        <a:solidFill>
                          <a:schemeClr val="tx1"/>
                        </a:solidFill>
                        <a:effectLst/>
                        <a:latin typeface="+mn-lt"/>
                        <a:ea typeface="Aptos" panose="020B0004020202020204" pitchFamily="34" charset="0"/>
                        <a:cs typeface="Times New Roman" panose="02020603050405020304" pitchFamily="18" charset="0"/>
                      </a:endParaRPr>
                    </a:p>
                  </a:txBody>
                  <a:tcPr marL="0" marR="461" marT="461" marB="0" anchor="ctr"/>
                </a:tc>
                <a:tc>
                  <a:txBody>
                    <a:bodyPr/>
                    <a:lstStyle/>
                    <a:p>
                      <a:pPr marL="0" marR="54610" algn="ctr" defTabSz="914400" rtl="0" eaLnBrk="1" fontAlgn="ctr" latinLnBrk="0" hangingPunct="1">
                        <a:lnSpc>
                          <a:spcPct val="100000"/>
                        </a:lnSpc>
                        <a:spcAft>
                          <a:spcPts val="0"/>
                        </a:spcAft>
                        <a:buNone/>
                      </a:pPr>
                      <a:r>
                        <a:rPr lang="it-IT" sz="1000" b="1" u="none" strike="noStrike" kern="1200" noProof="0">
                          <a:solidFill>
                            <a:srgbClr val="000000"/>
                          </a:solidFill>
                          <a:effectLst/>
                        </a:rPr>
                        <a:t>TALARICO Francesco</a:t>
                      </a:r>
                    </a:p>
                    <a:p>
                      <a:pPr marL="0" marR="54610" algn="ctr" defTabSz="914400" rtl="0" eaLnBrk="1" fontAlgn="ctr" latinLnBrk="0" hangingPunct="1">
                        <a:lnSpc>
                          <a:spcPct val="100000"/>
                        </a:lnSpc>
                        <a:spcAft>
                          <a:spcPts val="0"/>
                        </a:spcAft>
                        <a:buNone/>
                      </a:pPr>
                      <a:r>
                        <a:rPr lang="it-IT" sz="1000" b="1" u="none" strike="noStrike" kern="1200" noProof="0">
                          <a:solidFill>
                            <a:srgbClr val="000000"/>
                          </a:solidFill>
                          <a:effectLst/>
                        </a:rPr>
                        <a:t>(UDC)</a:t>
                      </a:r>
                    </a:p>
                    <a:p>
                      <a:pPr marL="0" marR="54610" lvl="0" indent="0" algn="ctr" defTabSz="914400" rtl="0" eaLnBrk="1" fontAlgn="ctr" latinLnBrk="0" hangingPunct="1">
                        <a:lnSpc>
                          <a:spcPct val="100000"/>
                        </a:lnSpc>
                        <a:spcBef>
                          <a:spcPts val="0"/>
                        </a:spcBef>
                        <a:spcAft>
                          <a:spcPts val="0"/>
                        </a:spcAft>
                        <a:buClrTx/>
                        <a:buSzTx/>
                        <a:buFontTx/>
                        <a:buNone/>
                        <a:tabLst/>
                        <a:defRPr/>
                      </a:pPr>
                      <a:r>
                        <a:rPr lang="it-IT" sz="1000" b="1" noProof="0">
                          <a:solidFill>
                            <a:schemeClr val="tx1"/>
                          </a:solidFill>
                          <a:effectLst/>
                        </a:rPr>
                        <a:t>(DCR n.9 del 13/6/2005)</a:t>
                      </a:r>
                      <a:endParaRPr lang="it-IT" sz="1000" b="1" i="0" u="none" strike="noStrike" kern="1200" noProof="0">
                        <a:solidFill>
                          <a:schemeClr val="tx1"/>
                        </a:solidFill>
                        <a:effectLst/>
                        <a:latin typeface="+mn-lt"/>
                        <a:ea typeface="+mn-ea"/>
                        <a:cs typeface="+mn-cs"/>
                      </a:endParaRPr>
                    </a:p>
                  </a:txBody>
                  <a:tcPr marL="0" marR="60" marT="60" marB="0" anchor="ctr"/>
                </a:tc>
                <a:tc>
                  <a:txBody>
                    <a:bodyPr/>
                    <a:lstStyle/>
                    <a:p>
                      <a:pPr algn="ctr" rtl="0" fontAlgn="ctr"/>
                      <a:r>
                        <a:rPr lang="it-IT" sz="1000" b="1" u="none" strike="noStrike" noProof="0">
                          <a:solidFill>
                            <a:srgbClr val="000000"/>
                          </a:solidFill>
                          <a:effectLst/>
                        </a:rPr>
                        <a:t>AIELLO Pietro</a:t>
                      </a:r>
                      <a:br>
                        <a:rPr lang="it-IT" sz="1000" b="1" u="none" strike="noStrike" noProof="0">
                          <a:solidFill>
                            <a:srgbClr val="000000"/>
                          </a:solidFill>
                          <a:effectLst/>
                        </a:rPr>
                      </a:br>
                      <a:r>
                        <a:rPr lang="it-IT" sz="1000" b="1" u="none" strike="noStrike" noProof="0">
                          <a:solidFill>
                            <a:srgbClr val="000000"/>
                          </a:solidFill>
                          <a:effectLst/>
                        </a:rPr>
                        <a:t>(FI)</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chemeClr val="tx1"/>
                          </a:solidFill>
                          <a:effectLst/>
                          <a:uLnTx/>
                          <a:uFillTx/>
                        </a:rPr>
                        <a:t>(DCR n.11 del 13/6/2005)</a:t>
                      </a:r>
                      <a:endParaRPr kumimoji="0" lang="it-IT" sz="1000" b="1" i="0" u="none" strike="noStrike" kern="1200" cap="none" spc="0" normalizeH="0" baseline="0" noProof="0">
                        <a:ln>
                          <a:noFill/>
                        </a:ln>
                        <a:solidFill>
                          <a:schemeClr val="tx1"/>
                        </a:solidFill>
                        <a:effectLst/>
                        <a:uLnTx/>
                        <a:uFillTx/>
                        <a:latin typeface="+mn-lt"/>
                        <a:ea typeface="+mn-ea"/>
                        <a:cs typeface="+mn-cs"/>
                      </a:endParaRPr>
                    </a:p>
                  </a:txBody>
                  <a:tcPr marL="2941" marR="2941" marT="2941" marB="0" anchor="ctr"/>
                </a:tc>
                <a:tc>
                  <a:txBody>
                    <a:bodyPr/>
                    <a:lstStyle/>
                    <a:p>
                      <a:pPr algn="ctr" rtl="0" fontAlgn="ctr"/>
                      <a:r>
                        <a:rPr lang="it-IT" sz="1000" b="1" u="none" strike="noStrike" noProof="0">
                          <a:solidFill>
                            <a:srgbClr val="000000"/>
                          </a:solidFill>
                          <a:effectLst/>
                        </a:rPr>
                        <a:t>SENATORE Pasquale</a:t>
                      </a:r>
                      <a:br>
                        <a:rPr lang="it-IT" sz="1000" b="1" u="none" strike="noStrike" noProof="0">
                          <a:solidFill>
                            <a:srgbClr val="000000"/>
                          </a:solidFill>
                          <a:effectLst/>
                        </a:rPr>
                      </a:br>
                      <a:r>
                        <a:rPr lang="it-IT" sz="1000" b="1" u="none" strike="noStrike" noProof="0">
                          <a:solidFill>
                            <a:srgbClr val="000000"/>
                          </a:solidFill>
                          <a:effectLst/>
                        </a:rPr>
                        <a:t>(AN)</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chemeClr val="tx1"/>
                          </a:solidFill>
                          <a:effectLst/>
                          <a:uLnTx/>
                          <a:uFillTx/>
                        </a:rPr>
                        <a:t>(DCR n.13 del 13/6/2005)</a:t>
                      </a:r>
                      <a:endParaRPr lang="it-IT" sz="1000" b="1" i="0" u="none" strike="noStrike" noProof="0">
                        <a:solidFill>
                          <a:schemeClr val="tx1"/>
                        </a:solidFill>
                        <a:effectLst/>
                        <a:latin typeface="+mn-lt"/>
                      </a:endParaRPr>
                    </a:p>
                  </a:txBody>
                  <a:tcPr marL="5919" marR="5919" marT="5919" marB="0" anchor="ctr"/>
                </a:tc>
                <a:tc>
                  <a:txBody>
                    <a:bodyPr/>
                    <a:lstStyle/>
                    <a:p>
                      <a:pPr algn="ctr" rtl="0" fontAlgn="ctr"/>
                      <a:r>
                        <a:rPr lang="it-IT" sz="1000" b="1" u="none" strike="noStrike" noProof="0">
                          <a:solidFill>
                            <a:srgbClr val="000000"/>
                          </a:solidFill>
                          <a:effectLst/>
                        </a:rPr>
                        <a:t>PIZZINI Antonio</a:t>
                      </a:r>
                      <a:br>
                        <a:rPr lang="it-IT" sz="1000" b="1" u="none" strike="noStrike" noProof="0">
                          <a:solidFill>
                            <a:srgbClr val="000000"/>
                          </a:solidFill>
                          <a:effectLst/>
                        </a:rPr>
                      </a:br>
                      <a:r>
                        <a:rPr lang="it-IT" sz="1000" b="1" u="none" strike="noStrike" noProof="0">
                          <a:solidFill>
                            <a:srgbClr val="000000"/>
                          </a:solidFill>
                          <a:effectLst/>
                        </a:rPr>
                        <a:t>(FI)</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chemeClr val="tx1"/>
                          </a:solidFill>
                          <a:effectLst/>
                          <a:uLnTx/>
                          <a:uFillTx/>
                        </a:rPr>
                        <a:t>(DCR n.15 del 13/6/2005)</a:t>
                      </a:r>
                      <a:endParaRPr kumimoji="0" lang="it-IT" sz="1000" b="1" i="0" u="none" strike="noStrike" kern="1200" cap="none" spc="0" normalizeH="0" baseline="0" noProof="0">
                        <a:ln>
                          <a:noFill/>
                        </a:ln>
                        <a:solidFill>
                          <a:schemeClr val="tx1"/>
                        </a:solidFill>
                        <a:effectLst/>
                        <a:uLnTx/>
                        <a:uFillTx/>
                        <a:latin typeface="+mn-lt"/>
                        <a:ea typeface="+mn-ea"/>
                        <a:cs typeface="+mn-cs"/>
                      </a:endParaRPr>
                    </a:p>
                  </a:txBody>
                  <a:tcPr marL="1952" marR="1952" marT="1952" marB="0" anchor="ctr"/>
                </a:tc>
                <a:tc>
                  <a:txBody>
                    <a:bodyPr/>
                    <a:lstStyle/>
                    <a:p>
                      <a:pPr algn="ctr" rtl="0" fontAlgn="ctr"/>
                      <a:r>
                        <a:rPr lang="it-IT" sz="1000" b="1" u="none" strike="noStrike" noProof="0">
                          <a:solidFill>
                            <a:srgbClr val="000000"/>
                          </a:solidFill>
                          <a:effectLst/>
                        </a:rPr>
                        <a:t>CHIEFFALLO Leopoldo</a:t>
                      </a:r>
                      <a:br>
                        <a:rPr lang="it-IT" sz="1000" b="1" u="none" strike="noStrike" noProof="0">
                          <a:solidFill>
                            <a:srgbClr val="000000"/>
                          </a:solidFill>
                          <a:effectLst/>
                        </a:rPr>
                      </a:br>
                      <a:r>
                        <a:rPr lang="it-IT" sz="1000" b="1" u="none" strike="noStrike" noProof="0">
                          <a:solidFill>
                            <a:srgbClr val="000000"/>
                          </a:solidFill>
                          <a:effectLst/>
                        </a:rPr>
                        <a:t>(Nuovo PSI)</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chemeClr val="tx1"/>
                          </a:solidFill>
                          <a:effectLst/>
                          <a:uLnTx/>
                          <a:uFillTx/>
                        </a:rPr>
                        <a:t>(DCR n.17 del 13/6/2005)</a:t>
                      </a:r>
                      <a:endParaRPr lang="it-IT" sz="1000" b="1" i="0" u="none" strike="noStrike" noProof="0">
                        <a:solidFill>
                          <a:schemeClr val="tx1"/>
                        </a:solidFill>
                        <a:effectLst/>
                        <a:latin typeface="+mn-lt"/>
                      </a:endParaRPr>
                    </a:p>
                  </a:txBody>
                  <a:tcPr marL="2505" marR="2505" marT="2505" marB="0" anchor="ctr"/>
                </a:tc>
                <a:extLst>
                  <a:ext uri="{0D108BD9-81ED-4DB2-BD59-A6C34878D82A}">
                    <a16:rowId xmlns:a16="http://schemas.microsoft.com/office/drawing/2014/main" val="68340702"/>
                  </a:ext>
                </a:extLst>
              </a:tr>
              <a:tr h="449151">
                <a:tc>
                  <a:txBody>
                    <a:bodyPr/>
                    <a:lstStyle/>
                    <a:p>
                      <a:pPr algn="ctr">
                        <a:lnSpc>
                          <a:spcPct val="100000"/>
                        </a:lnSpc>
                        <a:spcAft>
                          <a:spcPts val="0"/>
                        </a:spcAft>
                        <a:buNone/>
                      </a:pPr>
                      <a:r>
                        <a:rPr lang="it-IT" sz="1000" b="1" kern="1200" cap="none" spc="0" noProof="0">
                          <a:ln w="0"/>
                          <a:solidFill>
                            <a:schemeClr val="bg1"/>
                          </a:solidFill>
                          <a:effectLst/>
                        </a:rPr>
                        <a:t>SEGRETARIO</a:t>
                      </a:r>
                      <a:endParaRPr lang="it-IT" sz="10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1000" b="1" kern="1200" cap="none" spc="0" noProof="0">
                          <a:solidFill>
                            <a:schemeClr val="tx1"/>
                          </a:solidFill>
                          <a:effectLst/>
                        </a:rPr>
                        <a:t>LA RUPA Franco</a:t>
                      </a:r>
                      <a:endParaRPr lang="it-IT" sz="1000" b="1" kern="100" cap="none" spc="0" noProof="0">
                        <a:solidFill>
                          <a:schemeClr val="tx1"/>
                        </a:solidFill>
                        <a:effectLst/>
                      </a:endParaRPr>
                    </a:p>
                    <a:p>
                      <a:pPr marR="54610" algn="ctr">
                        <a:lnSpc>
                          <a:spcPct val="100000"/>
                        </a:lnSpc>
                        <a:spcAft>
                          <a:spcPts val="0"/>
                        </a:spcAft>
                        <a:buNone/>
                      </a:pPr>
                      <a:r>
                        <a:rPr lang="it-IT" sz="1000" b="1" kern="1200" cap="none" spc="0" noProof="0">
                          <a:solidFill>
                            <a:schemeClr val="tx1"/>
                          </a:solidFill>
                          <a:effectLst/>
                        </a:rPr>
                        <a:t>(Popolari UDEUR) </a:t>
                      </a:r>
                    </a:p>
                    <a:p>
                      <a:pPr marR="54610" algn="ctr">
                        <a:lnSpc>
                          <a:spcPct val="100000"/>
                        </a:lnSpc>
                        <a:spcAft>
                          <a:spcPts val="0"/>
                        </a:spcAft>
                        <a:buNone/>
                      </a:pPr>
                      <a:r>
                        <a:rPr lang="it-IT" sz="1000" b="1" kern="1200" cap="none" spc="0" noProof="0">
                          <a:ln w="0"/>
                          <a:solidFill>
                            <a:schemeClr val="tx1"/>
                          </a:solidFill>
                          <a:effectLst/>
                        </a:rPr>
                        <a:t>(</a:t>
                      </a:r>
                      <a:r>
                        <a:rPr kumimoji="0" lang="it-IT" sz="1000" b="1" u="none" strike="noStrike" kern="1200" cap="none" spc="0" normalizeH="0" baseline="0" noProof="0">
                          <a:ln w="0"/>
                          <a:solidFill>
                            <a:schemeClr val="tx1"/>
                          </a:solidFill>
                          <a:effectLst/>
                          <a:uLnTx/>
                          <a:uFillTx/>
                        </a:rPr>
                        <a:t>DCR n.8 del  13.06.2005)</a:t>
                      </a:r>
                      <a:endParaRPr lang="it-IT" sz="1000" b="1" cap="none" spc="0" noProof="0">
                        <a:solidFill>
                          <a:schemeClr val="tx1"/>
                        </a:solidFill>
                        <a:latin typeface="+mn-lt"/>
                      </a:endParaRPr>
                    </a:p>
                  </a:txBody>
                  <a:tcPr marL="6450" marR="461" marT="461" marB="0" anchor="ctr"/>
                </a:tc>
                <a:tc>
                  <a:txBody>
                    <a:bodyPr/>
                    <a:lstStyle/>
                    <a:p>
                      <a:pPr marL="0" marR="54610" algn="ctr" defTabSz="914400" rtl="0" eaLnBrk="1" fontAlgn="ctr" latinLnBrk="0" hangingPunct="1">
                        <a:lnSpc>
                          <a:spcPct val="100000"/>
                        </a:lnSpc>
                        <a:spcAft>
                          <a:spcPts val="0"/>
                        </a:spcAft>
                        <a:buNone/>
                      </a:pPr>
                      <a:r>
                        <a:rPr lang="it-IT" sz="1000" b="1" u="none" strike="noStrike" kern="1200" noProof="0">
                          <a:solidFill>
                            <a:srgbClr val="000000"/>
                          </a:solidFill>
                          <a:effectLst/>
                        </a:rPr>
                        <a:t>CHERUBINO Cosimo</a:t>
                      </a:r>
                    </a:p>
                    <a:p>
                      <a:pPr marL="0" marR="54610" algn="ctr" defTabSz="914400" rtl="0" eaLnBrk="1" fontAlgn="ctr" latinLnBrk="0" hangingPunct="1">
                        <a:lnSpc>
                          <a:spcPct val="100000"/>
                        </a:lnSpc>
                        <a:spcAft>
                          <a:spcPts val="0"/>
                        </a:spcAft>
                        <a:buNone/>
                      </a:pPr>
                      <a:r>
                        <a:rPr lang="it-IT" sz="1000" b="1" u="none" strike="noStrike" kern="1200" noProof="0">
                          <a:solidFill>
                            <a:srgbClr val="000000"/>
                          </a:solidFill>
                          <a:effectLst/>
                        </a:rPr>
                        <a:t>(SDI)</a:t>
                      </a:r>
                    </a:p>
                    <a:p>
                      <a:pPr marL="0" marR="5461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chemeClr val="tx1"/>
                          </a:solidFill>
                          <a:effectLst/>
                          <a:uLnTx/>
                          <a:uFillTx/>
                        </a:rPr>
                        <a:t>(DCR n.10 del 13/6/2005)</a:t>
                      </a:r>
                      <a:endParaRPr lang="it-IT" sz="1000" b="1" i="0" u="none" strike="noStrike" kern="1200" noProof="0">
                        <a:solidFill>
                          <a:schemeClr val="tx1"/>
                        </a:solidFill>
                        <a:effectLst/>
                        <a:latin typeface="+mn-lt"/>
                        <a:ea typeface="+mn-ea"/>
                        <a:cs typeface="+mn-cs"/>
                      </a:endParaRPr>
                    </a:p>
                  </a:txBody>
                  <a:tcPr marL="836" marR="60" marT="60" marB="0" anchor="ctr"/>
                </a:tc>
                <a:tc>
                  <a:txBody>
                    <a:bodyPr/>
                    <a:lstStyle/>
                    <a:p>
                      <a:pPr algn="ctr" rtl="0" fontAlgn="ctr"/>
                      <a:r>
                        <a:rPr lang="it-IT" sz="1000" b="1" u="none" strike="noStrike" noProof="0">
                          <a:solidFill>
                            <a:srgbClr val="000000"/>
                          </a:solidFill>
                          <a:effectLst/>
                        </a:rPr>
                        <a:t>CENSORE Bruno</a:t>
                      </a:r>
                      <a:br>
                        <a:rPr lang="it-IT" sz="1000" b="1" u="none" strike="noStrike" noProof="0">
                          <a:solidFill>
                            <a:srgbClr val="000000"/>
                          </a:solidFill>
                          <a:effectLst/>
                        </a:rPr>
                      </a:br>
                      <a:r>
                        <a:rPr lang="it-IT" sz="1000" b="1" u="none" strike="noStrike" noProof="0">
                          <a:solidFill>
                            <a:srgbClr val="000000"/>
                          </a:solidFill>
                          <a:effectLst/>
                        </a:rPr>
                        <a:t>(DS)</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1000" b="1" noProof="0">
                          <a:solidFill>
                            <a:schemeClr val="tx1"/>
                          </a:solidFill>
                          <a:effectLst/>
                        </a:rPr>
                        <a:t>(DCR n.12 del 13/6/2005)</a:t>
                      </a:r>
                      <a:endParaRPr lang="it-IT" sz="1000" b="1" i="0" u="none" strike="noStrike" noProof="0">
                        <a:solidFill>
                          <a:schemeClr val="tx1"/>
                        </a:solidFill>
                        <a:effectLst/>
                        <a:latin typeface="+mn-lt"/>
                      </a:endParaRPr>
                    </a:p>
                  </a:txBody>
                  <a:tcPr marL="2941" marR="2941" marT="2941" marB="0" anchor="ctr"/>
                </a:tc>
                <a:tc>
                  <a:txBody>
                    <a:bodyPr/>
                    <a:lstStyle/>
                    <a:p>
                      <a:pPr algn="ctr" rtl="0" fontAlgn="ctr"/>
                      <a:r>
                        <a:rPr lang="it-IT" sz="1000" b="1" u="none" strike="noStrike" noProof="0">
                          <a:solidFill>
                            <a:srgbClr val="000000"/>
                          </a:solidFill>
                          <a:effectLst/>
                        </a:rPr>
                        <a:t>CHIARELLA Egidio</a:t>
                      </a:r>
                      <a:br>
                        <a:rPr lang="it-IT" sz="1000" b="1" u="none" strike="noStrike" noProof="0">
                          <a:solidFill>
                            <a:srgbClr val="000000"/>
                          </a:solidFill>
                          <a:effectLst/>
                        </a:rPr>
                      </a:br>
                      <a:r>
                        <a:rPr lang="it-IT" sz="1000" b="1" u="none" strike="noStrike" noProof="0">
                          <a:solidFill>
                            <a:srgbClr val="000000"/>
                          </a:solidFill>
                          <a:effectLst/>
                        </a:rPr>
                        <a:t>(MISTO)</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chemeClr val="tx1"/>
                          </a:solidFill>
                          <a:effectLst/>
                          <a:uLnTx/>
                          <a:uFillTx/>
                        </a:rPr>
                        <a:t>(DCR n.14 del 13/6/2005)</a:t>
                      </a:r>
                      <a:endParaRPr kumimoji="0" lang="it-IT" sz="1000" b="1" i="0" u="none" strike="noStrike" kern="1200" cap="none" spc="0" normalizeH="0" baseline="0" noProof="0">
                        <a:ln>
                          <a:noFill/>
                        </a:ln>
                        <a:solidFill>
                          <a:schemeClr val="tx1"/>
                        </a:solidFill>
                        <a:effectLst/>
                        <a:uLnTx/>
                        <a:uFillTx/>
                        <a:latin typeface="+mn-lt"/>
                        <a:ea typeface="+mn-ea"/>
                        <a:cs typeface="+mn-cs"/>
                      </a:endParaRPr>
                    </a:p>
                  </a:txBody>
                  <a:tcPr marL="5919" marR="5919" marT="5919" marB="0" anchor="ctr"/>
                </a:tc>
                <a:tc>
                  <a:txBody>
                    <a:bodyPr/>
                    <a:lstStyle/>
                    <a:p>
                      <a:pPr algn="ctr" rtl="0" fontAlgn="ctr"/>
                      <a:r>
                        <a:rPr lang="it-IT" sz="1000" b="1" u="none" strike="noStrike" noProof="0">
                          <a:solidFill>
                            <a:srgbClr val="000000"/>
                          </a:solidFill>
                          <a:effectLst/>
                        </a:rPr>
                        <a:t>DE GAETANO Antonino</a:t>
                      </a:r>
                      <a:br>
                        <a:rPr lang="it-IT" sz="1000" b="1" u="none" strike="noStrike" noProof="0">
                          <a:solidFill>
                            <a:srgbClr val="000000"/>
                          </a:solidFill>
                          <a:effectLst/>
                        </a:rPr>
                      </a:br>
                      <a:r>
                        <a:rPr lang="it-IT" sz="1000" b="1" u="none" strike="noStrike" noProof="0">
                          <a:solidFill>
                            <a:srgbClr val="000000"/>
                          </a:solidFill>
                          <a:effectLst/>
                        </a:rPr>
                        <a:t>(Rifondazione Comunista)</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chemeClr val="tx1"/>
                          </a:solidFill>
                          <a:effectLst/>
                          <a:uLnTx/>
                          <a:uFillTx/>
                        </a:rPr>
                        <a:t>(DCR n.16 del 13/6/2005)</a:t>
                      </a:r>
                      <a:endParaRPr lang="it-IT" sz="1000" b="1" i="0" u="none" strike="noStrike" noProof="0">
                        <a:solidFill>
                          <a:schemeClr val="tx1"/>
                        </a:solidFill>
                        <a:effectLst/>
                        <a:latin typeface="+mn-lt"/>
                      </a:endParaRPr>
                    </a:p>
                  </a:txBody>
                  <a:tcPr marL="1952" marR="1952" marT="1952" marB="0" anchor="ctr"/>
                </a:tc>
                <a:tc>
                  <a:txBody>
                    <a:bodyPr/>
                    <a:lstStyle/>
                    <a:p>
                      <a:pPr algn="ctr" rtl="0" fontAlgn="ctr"/>
                      <a:r>
                        <a:rPr lang="it-IT" sz="1000" b="1" u="none" strike="noStrike" noProof="0">
                          <a:solidFill>
                            <a:srgbClr val="000000"/>
                          </a:solidFill>
                          <a:effectLst/>
                        </a:rPr>
                        <a:t>FERAUDO Maurizio</a:t>
                      </a:r>
                      <a:br>
                        <a:rPr lang="it-IT" sz="1000" b="1" u="none" strike="noStrike" noProof="0">
                          <a:solidFill>
                            <a:srgbClr val="000000"/>
                          </a:solidFill>
                          <a:effectLst/>
                        </a:rPr>
                      </a:br>
                      <a:r>
                        <a:rPr lang="it-IT" sz="1000" b="1" u="none" strike="noStrike" noProof="0">
                          <a:solidFill>
                            <a:srgbClr val="000000"/>
                          </a:solidFill>
                          <a:effectLst/>
                        </a:rPr>
                        <a:t>(MISTO)</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chemeClr val="tx1"/>
                          </a:solidFill>
                          <a:effectLst/>
                          <a:uLnTx/>
                          <a:uFillTx/>
                        </a:rPr>
                        <a:t>(DCR n.18 del 13/6/2005)</a:t>
                      </a:r>
                      <a:endParaRPr lang="it-IT" sz="1000" b="1" i="0" u="none" strike="noStrike" noProof="0">
                        <a:solidFill>
                          <a:schemeClr val="tx1"/>
                        </a:solidFill>
                        <a:effectLst/>
                        <a:latin typeface="+mn-lt"/>
                      </a:endParaRPr>
                    </a:p>
                  </a:txBody>
                  <a:tcPr marL="2505" marR="2505" marT="2505" marB="0" anchor="ctr"/>
                </a:tc>
                <a:extLst>
                  <a:ext uri="{0D108BD9-81ED-4DB2-BD59-A6C34878D82A}">
                    <a16:rowId xmlns:a16="http://schemas.microsoft.com/office/drawing/2014/main" val="4270036789"/>
                  </a:ext>
                </a:extLst>
              </a:tr>
              <a:tr h="267853">
                <a:tc rowSpan="12">
                  <a:txBody>
                    <a:bodyPr/>
                    <a:lstStyle/>
                    <a:p>
                      <a:pPr algn="ctr">
                        <a:lnSpc>
                          <a:spcPct val="100000"/>
                        </a:lnSpc>
                        <a:spcAft>
                          <a:spcPts val="0"/>
                        </a:spcAft>
                        <a:buNone/>
                      </a:pPr>
                      <a:r>
                        <a:rPr lang="it-IT" sz="900" b="1" kern="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fontAlgn="ctr"/>
                      <a:r>
                        <a:rPr lang="it-IT" sz="900" b="1" u="none" strike="noStrike" noProof="0">
                          <a:solidFill>
                            <a:srgbClr val="000000"/>
                          </a:solidFill>
                          <a:effectLst/>
                        </a:rPr>
                        <a:t>BORRELLO Antonio</a:t>
                      </a:r>
                      <a:br>
                        <a:rPr lang="it-IT" sz="900" b="1" u="none" strike="noStrike" noProof="0">
                          <a:solidFill>
                            <a:srgbClr val="000000"/>
                          </a:solidFill>
                          <a:effectLst/>
                        </a:rPr>
                      </a:br>
                      <a:r>
                        <a:rPr lang="it-IT" sz="900" b="1" u="none" strike="noStrike" noProof="0">
                          <a:solidFill>
                            <a:srgbClr val="000000"/>
                          </a:solidFill>
                          <a:effectLst/>
                        </a:rPr>
                        <a:t>(Popolari UDEUR)</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u="none" strike="noStrike" kern="1200" noProof="0">
                          <a:solidFill>
                            <a:srgbClr val="000000"/>
                          </a:solidFill>
                          <a:effectLst/>
                        </a:rPr>
                        <a:t>ABRAMO Sergio</a:t>
                      </a:r>
                    </a:p>
                    <a:p>
                      <a:pPr marL="0" marR="54610" algn="ctr" defTabSz="914400" rtl="0" eaLnBrk="1" fontAlgn="ctr" latinLnBrk="0" hangingPunct="1">
                        <a:lnSpc>
                          <a:spcPct val="100000"/>
                        </a:lnSpc>
                        <a:spcAft>
                          <a:spcPts val="0"/>
                        </a:spcAft>
                        <a:buNone/>
                      </a:pPr>
                      <a:r>
                        <a:rPr lang="it-IT" sz="900" b="1" u="none" strike="noStrike" kern="1200" noProof="0">
                          <a:solidFill>
                            <a:srgbClr val="000000"/>
                          </a:solidFill>
                          <a:effectLst/>
                        </a:rPr>
                        <a:t>(Misto)</a:t>
                      </a:r>
                      <a:endParaRPr lang="it-IT" sz="900" b="1" i="0" u="none" strike="noStrike" kern="1200" noProof="0">
                        <a:solidFill>
                          <a:srgbClr val="000000"/>
                        </a:solidFill>
                        <a:effectLst/>
                        <a:latin typeface="+mn-lt"/>
                        <a:ea typeface="+mn-ea"/>
                        <a:cs typeface="+mn-cs"/>
                      </a:endParaRPr>
                    </a:p>
                  </a:txBody>
                  <a:tcPr marL="0" marR="60" marT="60" marB="0" anchor="ctr"/>
                </a:tc>
                <a:tc>
                  <a:txBody>
                    <a:bodyPr/>
                    <a:lstStyle/>
                    <a:p>
                      <a:pPr algn="ctr" rtl="0" fontAlgn="ctr"/>
                      <a:r>
                        <a:rPr lang="it-IT" sz="900" b="1" u="none" strike="noStrike" noProof="0">
                          <a:solidFill>
                            <a:srgbClr val="000000"/>
                          </a:solidFill>
                          <a:effectLst/>
                        </a:rPr>
                        <a:t>ACRI Antonio</a:t>
                      </a:r>
                      <a:br>
                        <a:rPr lang="it-IT" sz="900" b="1" u="none" strike="noStrike" noProof="0">
                          <a:solidFill>
                            <a:srgbClr val="000000"/>
                          </a:solidFill>
                          <a:effectLst/>
                        </a:rPr>
                      </a:br>
                      <a:r>
                        <a:rPr lang="it-IT" sz="900" b="1" u="none" strike="noStrike" noProof="0">
                          <a:solidFill>
                            <a:srgbClr val="000000"/>
                          </a:solidFill>
                          <a:effectLst/>
                        </a:rPr>
                        <a:t>(DS)</a:t>
                      </a:r>
                      <a:endParaRPr lang="it-IT" sz="900" b="1" i="0" u="none" strike="noStrike" noProof="0">
                        <a:solidFill>
                          <a:srgbClr val="000000"/>
                        </a:solidFill>
                        <a:effectLst/>
                        <a:latin typeface="+mn-lt"/>
                      </a:endParaRPr>
                    </a:p>
                  </a:txBody>
                  <a:tcPr marL="2941" marR="2941" marT="2941" marB="0" anchor="ctr"/>
                </a:tc>
                <a:tc>
                  <a:txBody>
                    <a:bodyPr/>
                    <a:lstStyle/>
                    <a:p>
                      <a:pPr algn="ctr" rtl="0" fontAlgn="ctr"/>
                      <a:r>
                        <a:rPr lang="it-IT" sz="900" b="1" u="none" strike="noStrike" noProof="0">
                          <a:solidFill>
                            <a:srgbClr val="000000"/>
                          </a:solidFill>
                          <a:effectLst/>
                        </a:rPr>
                        <a:t>ACRI Antonio</a:t>
                      </a:r>
                      <a:br>
                        <a:rPr lang="it-IT" sz="900" b="1" u="none" strike="noStrike" noProof="0">
                          <a:solidFill>
                            <a:srgbClr val="000000"/>
                          </a:solidFill>
                          <a:effectLst/>
                        </a:rPr>
                      </a:br>
                      <a:r>
                        <a:rPr lang="it-IT" sz="900" b="1" u="none" strike="noStrike" noProof="0">
                          <a:solidFill>
                            <a:srgbClr val="000000"/>
                          </a:solidFill>
                          <a:effectLst/>
                        </a:rPr>
                        <a:t>(DS)</a:t>
                      </a:r>
                      <a:endParaRPr lang="it-IT" sz="900" b="1" i="0" u="none" strike="noStrike" noProof="0">
                        <a:solidFill>
                          <a:srgbClr val="000000"/>
                        </a:solidFill>
                        <a:effectLst/>
                        <a:latin typeface="+mn-lt"/>
                      </a:endParaRPr>
                    </a:p>
                  </a:txBody>
                  <a:tcPr marL="5919" marR="5919" marT="5919" marB="0" anchor="ctr"/>
                </a:tc>
                <a:tc>
                  <a:txBody>
                    <a:bodyPr/>
                    <a:lstStyle/>
                    <a:p>
                      <a:pPr algn="ctr" rtl="0" fontAlgn="ctr"/>
                      <a:r>
                        <a:rPr lang="it-IT" sz="900" b="1" u="none" strike="noStrike" noProof="0">
                          <a:solidFill>
                            <a:srgbClr val="000000"/>
                          </a:solidFill>
                          <a:effectLst/>
                        </a:rPr>
                        <a:t>ACRI Antonio </a:t>
                      </a:r>
                      <a:br>
                        <a:rPr lang="it-IT" sz="900" b="1" u="none" strike="noStrike" noProof="0">
                          <a:solidFill>
                            <a:srgbClr val="000000"/>
                          </a:solidFill>
                          <a:effectLst/>
                        </a:rPr>
                      </a:br>
                      <a:r>
                        <a:rPr lang="it-IT" sz="900" b="1" u="none" strike="noStrike" noProof="0">
                          <a:solidFill>
                            <a:srgbClr val="000000"/>
                          </a:solidFill>
                          <a:effectLst/>
                        </a:rPr>
                        <a:t>(DS)</a:t>
                      </a:r>
                      <a:endParaRPr lang="it-IT" sz="900" b="1" i="0" u="none" strike="noStrike" noProof="0">
                        <a:solidFill>
                          <a:srgbClr val="000000"/>
                        </a:solidFill>
                        <a:effectLst/>
                        <a:latin typeface="+mn-lt"/>
                      </a:endParaRPr>
                    </a:p>
                  </a:txBody>
                  <a:tcPr marL="1952" marR="1952" marT="1952" marB="0" anchor="ctr"/>
                </a:tc>
                <a:tc>
                  <a:txBody>
                    <a:bodyPr/>
                    <a:lstStyle/>
                    <a:p>
                      <a:pPr algn="ctr" rtl="0" fontAlgn="ctr"/>
                      <a:r>
                        <a:rPr lang="it-IT" sz="900" b="1" u="none" strike="noStrike" noProof="0">
                          <a:solidFill>
                            <a:srgbClr val="000000"/>
                          </a:solidFill>
                          <a:effectLst/>
                        </a:rPr>
                        <a:t>BORRELLO Antonio</a:t>
                      </a:r>
                      <a:br>
                        <a:rPr lang="it-IT" sz="900" b="1" u="none" strike="noStrike" noProof="0">
                          <a:solidFill>
                            <a:srgbClr val="000000"/>
                          </a:solidFill>
                          <a:effectLst/>
                        </a:rPr>
                      </a:br>
                      <a:r>
                        <a:rPr lang="it-IT" sz="900" b="1" u="none" strike="noStrike" noProof="0">
                          <a:solidFill>
                            <a:srgbClr val="000000"/>
                          </a:solidFill>
                          <a:effectLst/>
                        </a:rPr>
                        <a:t>(Popolari UDEUR)</a:t>
                      </a:r>
                      <a:endParaRPr lang="it-IT" sz="900" b="1" i="0" u="none" strike="noStrike" noProof="0">
                        <a:solidFill>
                          <a:srgbClr val="000000"/>
                        </a:solidFill>
                        <a:effectLst/>
                        <a:latin typeface="+mn-lt"/>
                      </a:endParaRPr>
                    </a:p>
                  </a:txBody>
                  <a:tcPr marL="2505" marR="2505" marT="2505" marB="0" anchor="ctr"/>
                </a:tc>
                <a:extLst>
                  <a:ext uri="{0D108BD9-81ED-4DB2-BD59-A6C34878D82A}">
                    <a16:rowId xmlns:a16="http://schemas.microsoft.com/office/drawing/2014/main" val="1253194597"/>
                  </a:ext>
                </a:extLst>
              </a:tr>
              <a:tr h="350559">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CENSORE Bruno</a:t>
                      </a:r>
                      <a:br>
                        <a:rPr lang="it-IT" sz="900" b="1" u="none" strike="noStrike" noProof="0">
                          <a:solidFill>
                            <a:srgbClr val="000000"/>
                          </a:solidFill>
                          <a:effectLst/>
                        </a:rPr>
                      </a:br>
                      <a:r>
                        <a:rPr lang="it-IT" sz="900" b="1" u="none" strike="noStrike" noProof="0">
                          <a:solidFill>
                            <a:srgbClr val="000000"/>
                          </a:solidFill>
                          <a:effectLst/>
                        </a:rPr>
                        <a:t>(DS)</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u="none" strike="noStrike" kern="1200" noProof="0">
                          <a:solidFill>
                            <a:srgbClr val="000000"/>
                          </a:solidFill>
                          <a:effectLst/>
                        </a:rPr>
                        <a:t>AMATO Pietro</a:t>
                      </a:r>
                    </a:p>
                    <a:p>
                      <a:pPr marL="0" marR="54610" algn="ctr" defTabSz="914400" rtl="0" eaLnBrk="1" fontAlgn="ctr" latinLnBrk="0" hangingPunct="1">
                        <a:lnSpc>
                          <a:spcPct val="100000"/>
                        </a:lnSpc>
                        <a:spcAft>
                          <a:spcPts val="0"/>
                        </a:spcAft>
                        <a:buNone/>
                      </a:pPr>
                      <a:r>
                        <a:rPr lang="it-IT" sz="900" b="1" u="none" strike="noStrike" kern="1200" noProof="0">
                          <a:solidFill>
                            <a:srgbClr val="000000"/>
                          </a:solidFill>
                          <a:effectLst/>
                        </a:rPr>
                        <a:t>(Margherita)</a:t>
                      </a:r>
                      <a:endParaRPr lang="it-IT" sz="900" b="1" i="0" u="none" strike="noStrike" kern="1200" noProof="0">
                        <a:solidFill>
                          <a:srgbClr val="000000"/>
                        </a:solidFill>
                        <a:effectLst/>
                        <a:latin typeface="+mn-lt"/>
                        <a:ea typeface="+mn-ea"/>
                        <a:cs typeface="+mn-cs"/>
                      </a:endParaRPr>
                    </a:p>
                  </a:txBody>
                  <a:tcPr marL="836" marR="60" marT="60" marB="0" anchor="ctr"/>
                </a:tc>
                <a:tc>
                  <a:txBody>
                    <a:bodyPr/>
                    <a:lstStyle/>
                    <a:p>
                      <a:pPr algn="ctr" rtl="0" fontAlgn="ctr"/>
                      <a:r>
                        <a:rPr lang="it-IT" sz="900" b="1" u="none" strike="noStrike" noProof="0">
                          <a:solidFill>
                            <a:srgbClr val="000000"/>
                          </a:solidFill>
                          <a:effectLst/>
                        </a:rPr>
                        <a:t>CHERUBINO Cosimo</a:t>
                      </a:r>
                      <a:br>
                        <a:rPr lang="it-IT" sz="900" b="1" u="none" strike="noStrike" noProof="0">
                          <a:solidFill>
                            <a:srgbClr val="000000"/>
                          </a:solidFill>
                          <a:effectLst/>
                        </a:rPr>
                      </a:br>
                      <a:r>
                        <a:rPr lang="it-IT" sz="900" b="1" u="none" strike="noStrike" noProof="0">
                          <a:solidFill>
                            <a:srgbClr val="000000"/>
                          </a:solidFill>
                          <a:effectLst/>
                        </a:rPr>
                        <a:t>(SDI)</a:t>
                      </a:r>
                      <a:endParaRPr lang="it-IT" sz="900" b="1" i="0" u="none" strike="noStrike" noProof="0">
                        <a:solidFill>
                          <a:srgbClr val="000000"/>
                        </a:solidFill>
                        <a:effectLst/>
                        <a:latin typeface="+mn-lt"/>
                      </a:endParaRPr>
                    </a:p>
                  </a:txBody>
                  <a:tcPr marL="2941" marR="2941" marT="2941" marB="0" anchor="ctr"/>
                </a:tc>
                <a:tc>
                  <a:txBody>
                    <a:bodyPr/>
                    <a:lstStyle/>
                    <a:p>
                      <a:pPr algn="ctr" rtl="0" fontAlgn="ctr"/>
                      <a:r>
                        <a:rPr lang="it-IT" sz="900" b="1" u="none" strike="noStrike" noProof="0">
                          <a:solidFill>
                            <a:srgbClr val="000000"/>
                          </a:solidFill>
                          <a:effectLst/>
                        </a:rPr>
                        <a:t>DE GAETANO Antonino </a:t>
                      </a:r>
                      <a:br>
                        <a:rPr lang="it-IT" sz="900" b="1" u="none" strike="noStrike" noProof="0">
                          <a:solidFill>
                            <a:srgbClr val="000000"/>
                          </a:solidFill>
                          <a:effectLst/>
                        </a:rPr>
                      </a:br>
                      <a:r>
                        <a:rPr lang="it-IT" sz="900" b="1" u="none" strike="noStrike" noProof="0">
                          <a:solidFill>
                            <a:srgbClr val="000000"/>
                          </a:solidFill>
                          <a:effectLst/>
                        </a:rPr>
                        <a:t>(Rifondazione Comunista)</a:t>
                      </a:r>
                      <a:endParaRPr lang="it-IT" sz="900" b="1" i="0" u="none" strike="noStrike" noProof="0">
                        <a:solidFill>
                          <a:srgbClr val="000000"/>
                        </a:solidFill>
                        <a:effectLst/>
                        <a:latin typeface="+mn-lt"/>
                      </a:endParaRPr>
                    </a:p>
                  </a:txBody>
                  <a:tcPr marL="5919" marR="5919" marT="5919" marB="0" anchor="ctr"/>
                </a:tc>
                <a:tc>
                  <a:txBody>
                    <a:bodyPr/>
                    <a:lstStyle/>
                    <a:p>
                      <a:pPr algn="ctr" rtl="0" fontAlgn="ctr"/>
                      <a:r>
                        <a:rPr lang="it-IT" sz="900" b="1" u="none" strike="noStrike" noProof="0">
                          <a:solidFill>
                            <a:srgbClr val="000000"/>
                          </a:solidFill>
                          <a:effectLst/>
                        </a:rPr>
                        <a:t>BORRELLO Antonio</a:t>
                      </a:r>
                      <a:br>
                        <a:rPr lang="it-IT" sz="900" b="1" u="none" strike="noStrike" noProof="0">
                          <a:solidFill>
                            <a:srgbClr val="000000"/>
                          </a:solidFill>
                          <a:effectLst/>
                        </a:rPr>
                      </a:br>
                      <a:r>
                        <a:rPr lang="it-IT" sz="900" b="1" u="none" strike="noStrike" noProof="0">
                          <a:solidFill>
                            <a:srgbClr val="000000"/>
                          </a:solidFill>
                          <a:effectLst/>
                        </a:rPr>
                        <a:t>(Popolari UDEUR)</a:t>
                      </a:r>
                      <a:endParaRPr lang="it-IT" sz="900" b="1" i="0" u="none" strike="noStrike" noProof="0">
                        <a:solidFill>
                          <a:srgbClr val="000000"/>
                        </a:solidFill>
                        <a:effectLst/>
                        <a:latin typeface="+mn-lt"/>
                      </a:endParaRPr>
                    </a:p>
                  </a:txBody>
                  <a:tcPr marL="1952" marR="1952" marT="1952" marB="0" anchor="ctr"/>
                </a:tc>
                <a:tc>
                  <a:txBody>
                    <a:bodyPr/>
                    <a:lstStyle/>
                    <a:p>
                      <a:pPr algn="ctr" rtl="0" fontAlgn="ctr"/>
                      <a:r>
                        <a:rPr lang="it-IT" sz="900" b="1" u="none" strike="noStrike" noProof="0">
                          <a:solidFill>
                            <a:srgbClr val="000000"/>
                          </a:solidFill>
                          <a:effectLst/>
                        </a:rPr>
                        <a:t>DE GAETANO Antonino</a:t>
                      </a:r>
                      <a:br>
                        <a:rPr lang="it-IT" sz="900" b="1" u="none" strike="noStrike" noProof="0">
                          <a:solidFill>
                            <a:srgbClr val="000000"/>
                          </a:solidFill>
                          <a:effectLst/>
                        </a:rPr>
                      </a:br>
                      <a:r>
                        <a:rPr lang="it-IT" sz="900" b="1" u="none" strike="noStrike" noProof="0">
                          <a:solidFill>
                            <a:srgbClr val="000000"/>
                          </a:solidFill>
                          <a:effectLst/>
                        </a:rPr>
                        <a:t>(Rifondazione Comunista)</a:t>
                      </a:r>
                      <a:endParaRPr lang="it-IT" sz="900" b="1" i="0" u="none" strike="noStrike" noProof="0">
                        <a:solidFill>
                          <a:srgbClr val="000000"/>
                        </a:solidFill>
                        <a:effectLst/>
                        <a:latin typeface="+mn-lt"/>
                      </a:endParaRPr>
                    </a:p>
                  </a:txBody>
                  <a:tcPr marL="2505" marR="2505" marT="2505" marB="0" anchor="ctr"/>
                </a:tc>
                <a:extLst>
                  <a:ext uri="{0D108BD9-81ED-4DB2-BD59-A6C34878D82A}">
                    <a16:rowId xmlns:a16="http://schemas.microsoft.com/office/drawing/2014/main" val="3497314583"/>
                  </a:ext>
                </a:extLst>
              </a:tr>
              <a:tr h="267853">
                <a:tc vMerge="1">
                  <a:txBody>
                    <a:bodyPr/>
                    <a:lstStyle/>
                    <a:p>
                      <a:pPr algn="ctr">
                        <a:lnSpc>
                          <a:spcPct val="100000"/>
                        </a:lnSpc>
                        <a:spcAft>
                          <a:spcPts val="0"/>
                        </a:spcAft>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CHIARELLA Egidio</a:t>
                      </a:r>
                      <a:br>
                        <a:rPr lang="it-IT" sz="900" b="1" u="none" strike="noStrike" noProof="0">
                          <a:solidFill>
                            <a:srgbClr val="000000"/>
                          </a:solidFill>
                          <a:effectLst/>
                        </a:rPr>
                      </a:br>
                      <a:r>
                        <a:rPr lang="it-IT" sz="900" b="1" u="none" strike="noStrike" noProof="0">
                          <a:solidFill>
                            <a:srgbClr val="000000"/>
                          </a:solidFill>
                          <a:effectLst/>
                        </a:rPr>
                        <a:t>(Misto)</a:t>
                      </a:r>
                      <a:endParaRPr lang="it-IT" sz="900" b="1" i="0" u="none" strike="noStrike" noProof="0">
                        <a:solidFill>
                          <a:srgbClr val="000000"/>
                        </a:solidFill>
                        <a:effectLst/>
                        <a:latin typeface="+mn-lt"/>
                      </a:endParaRPr>
                    </a:p>
                  </a:txBody>
                  <a:tcPr marL="5919" marR="5919" marT="5919" marB="0" anchor="ctr"/>
                </a:tc>
                <a:tc>
                  <a:txBody>
                    <a:bodyPr/>
                    <a:lstStyle/>
                    <a:p>
                      <a:pPr marL="0" algn="ctr" defTabSz="914400" rtl="0" eaLnBrk="1" fontAlgn="ctr" latinLnBrk="0" hangingPunct="1">
                        <a:lnSpc>
                          <a:spcPct val="100000"/>
                        </a:lnSpc>
                        <a:spcAft>
                          <a:spcPts val="0"/>
                        </a:spcAft>
                      </a:pPr>
                      <a:r>
                        <a:rPr lang="it-IT" sz="900" b="1" u="none" strike="noStrike" kern="1200" noProof="0">
                          <a:solidFill>
                            <a:srgbClr val="000000"/>
                          </a:solidFill>
                          <a:effectLst/>
                        </a:rPr>
                        <a:t>BORRELLO Antonio</a:t>
                      </a:r>
                    </a:p>
                    <a:p>
                      <a:pPr marL="0" algn="ctr" defTabSz="914400" rtl="0" eaLnBrk="1" fontAlgn="ctr" latinLnBrk="0" hangingPunct="1">
                        <a:lnSpc>
                          <a:spcPct val="100000"/>
                        </a:lnSpc>
                        <a:spcAft>
                          <a:spcPts val="0"/>
                        </a:spcAft>
                      </a:pPr>
                      <a:r>
                        <a:rPr lang="it-IT" sz="900" b="1" u="none" strike="noStrike" kern="1200" noProof="0">
                          <a:solidFill>
                            <a:srgbClr val="000000"/>
                          </a:solidFill>
                          <a:effectLst/>
                        </a:rPr>
                        <a:t>(Popolari UDEUR)</a:t>
                      </a:r>
                      <a:endParaRPr lang="it-IT" sz="900" b="1" i="0" u="none" strike="noStrike" kern="1200" noProof="0">
                        <a:solidFill>
                          <a:srgbClr val="000000"/>
                        </a:solidFill>
                        <a:effectLst/>
                        <a:latin typeface="+mn-lt"/>
                        <a:ea typeface="+mn-ea"/>
                        <a:cs typeface="+mn-cs"/>
                      </a:endParaRPr>
                    </a:p>
                  </a:txBody>
                  <a:tcPr marL="0" marR="60" marT="60" marB="0" anchor="ctr"/>
                </a:tc>
                <a:tc>
                  <a:txBody>
                    <a:bodyPr/>
                    <a:lstStyle/>
                    <a:p>
                      <a:pPr algn="ctr" rtl="0" fontAlgn="ctr"/>
                      <a:r>
                        <a:rPr lang="it-IT" sz="900" b="1" u="none" strike="noStrike" noProof="0">
                          <a:solidFill>
                            <a:srgbClr val="000000"/>
                          </a:solidFill>
                          <a:effectLst/>
                        </a:rPr>
                        <a:t>DE GAETANO Antonino </a:t>
                      </a:r>
                      <a:br>
                        <a:rPr lang="it-IT" sz="900" b="1" u="none" strike="noStrike" noProof="0">
                          <a:solidFill>
                            <a:srgbClr val="000000"/>
                          </a:solidFill>
                          <a:effectLst/>
                        </a:rPr>
                      </a:br>
                      <a:r>
                        <a:rPr lang="it-IT" sz="900" b="1" u="none" strike="noStrike" noProof="0">
                          <a:solidFill>
                            <a:srgbClr val="000000"/>
                          </a:solidFill>
                          <a:effectLst/>
                        </a:rPr>
                        <a:t>(Rifondazione Comunista)</a:t>
                      </a:r>
                      <a:endParaRPr lang="it-IT" sz="900" b="1" i="0" u="none" strike="noStrike" noProof="0">
                        <a:solidFill>
                          <a:srgbClr val="000000"/>
                        </a:solidFill>
                        <a:effectLst/>
                        <a:latin typeface="+mn-lt"/>
                      </a:endParaRPr>
                    </a:p>
                  </a:txBody>
                  <a:tcPr marL="2941" marR="2941" marT="2941" marB="0" anchor="ctr"/>
                </a:tc>
                <a:tc>
                  <a:txBody>
                    <a:bodyPr/>
                    <a:lstStyle/>
                    <a:p>
                      <a:pPr algn="ctr" rtl="0" fontAlgn="ctr"/>
                      <a:r>
                        <a:rPr lang="it-IT" sz="900" b="1" u="none" strike="noStrike" noProof="0">
                          <a:solidFill>
                            <a:srgbClr val="000000"/>
                          </a:solidFill>
                          <a:effectLst/>
                        </a:rPr>
                        <a:t>FRASCA' Carmela</a:t>
                      </a:r>
                      <a:br>
                        <a:rPr lang="it-IT" sz="900" b="1" u="none" strike="noStrike" noProof="0">
                          <a:solidFill>
                            <a:srgbClr val="000000"/>
                          </a:solidFill>
                          <a:effectLst/>
                        </a:rPr>
                      </a:br>
                      <a:r>
                        <a:rPr lang="it-IT" sz="900" b="1" u="none" strike="noStrike" noProof="0">
                          <a:solidFill>
                            <a:srgbClr val="000000"/>
                          </a:solidFill>
                          <a:effectLst/>
                        </a:rPr>
                        <a:t>(DS)</a:t>
                      </a:r>
                      <a:endParaRPr lang="it-IT" sz="900" b="1" i="0" u="none" strike="noStrike" noProof="0">
                        <a:solidFill>
                          <a:srgbClr val="000000"/>
                        </a:solidFill>
                        <a:effectLst/>
                        <a:latin typeface="+mn-lt"/>
                      </a:endParaRPr>
                    </a:p>
                  </a:txBody>
                  <a:tcPr marL="5919" marR="5919" marT="5919" marB="0" anchor="ctr"/>
                </a:tc>
                <a:tc>
                  <a:txBody>
                    <a:bodyPr/>
                    <a:lstStyle/>
                    <a:p>
                      <a:pPr algn="ctr" rtl="0" fontAlgn="ctr"/>
                      <a:r>
                        <a:rPr lang="it-IT" sz="900" b="1" u="none" strike="noStrike" noProof="0">
                          <a:solidFill>
                            <a:srgbClr val="000000"/>
                          </a:solidFill>
                          <a:effectLst/>
                        </a:rPr>
                        <a:t>CHIEFFALLO Leopoldo</a:t>
                      </a:r>
                      <a:br>
                        <a:rPr lang="it-IT" sz="900" b="1" u="none" strike="noStrike" noProof="0">
                          <a:solidFill>
                            <a:srgbClr val="000000"/>
                          </a:solidFill>
                          <a:effectLst/>
                        </a:rPr>
                      </a:br>
                      <a:r>
                        <a:rPr lang="it-IT" sz="900" b="1" u="none" strike="noStrike" noProof="0">
                          <a:solidFill>
                            <a:srgbClr val="000000"/>
                          </a:solidFill>
                          <a:effectLst/>
                        </a:rPr>
                        <a:t>(Nuovo PSI)</a:t>
                      </a:r>
                      <a:endParaRPr lang="it-IT" sz="900" b="1" i="0" u="none" strike="noStrike" noProof="0">
                        <a:solidFill>
                          <a:srgbClr val="000000"/>
                        </a:solidFill>
                        <a:effectLst/>
                        <a:latin typeface="+mn-lt"/>
                      </a:endParaRPr>
                    </a:p>
                  </a:txBody>
                  <a:tcPr marL="1952" marR="1952" marT="1952" marB="0" anchor="ctr"/>
                </a:tc>
                <a:tc>
                  <a:txBody>
                    <a:bodyPr/>
                    <a:lstStyle/>
                    <a:p>
                      <a:pPr algn="ctr" rtl="0" fontAlgn="ctr"/>
                      <a:r>
                        <a:rPr lang="it-IT" sz="900" b="1" u="none" strike="noStrike" noProof="0">
                          <a:solidFill>
                            <a:srgbClr val="000000"/>
                          </a:solidFill>
                          <a:effectLst/>
                        </a:rPr>
                        <a:t>FORTUGNO Francesco</a:t>
                      </a:r>
                      <a:br>
                        <a:rPr lang="it-IT" sz="900" b="1" u="none" strike="noStrike" noProof="0">
                          <a:solidFill>
                            <a:srgbClr val="000000"/>
                          </a:solidFill>
                          <a:effectLst/>
                        </a:rPr>
                      </a:br>
                      <a:r>
                        <a:rPr lang="it-IT" sz="900" b="1" u="none" strike="noStrike" noProof="0">
                          <a:solidFill>
                            <a:srgbClr val="000000"/>
                          </a:solidFill>
                          <a:effectLst/>
                        </a:rPr>
                        <a:t>(Margherita)</a:t>
                      </a:r>
                      <a:endParaRPr lang="it-IT" sz="900" b="1" i="0" u="none" strike="noStrike" noProof="0">
                        <a:solidFill>
                          <a:srgbClr val="000000"/>
                        </a:solidFill>
                        <a:effectLst/>
                        <a:latin typeface="+mn-lt"/>
                      </a:endParaRPr>
                    </a:p>
                  </a:txBody>
                  <a:tcPr marL="2505" marR="2505" marT="2505" marB="0" anchor="ctr"/>
                </a:tc>
                <a:extLst>
                  <a:ext uri="{0D108BD9-81ED-4DB2-BD59-A6C34878D82A}">
                    <a16:rowId xmlns:a16="http://schemas.microsoft.com/office/drawing/2014/main" val="1321167255"/>
                  </a:ext>
                </a:extLst>
              </a:tr>
              <a:tr h="353657">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DE GAETANO Antonino</a:t>
                      </a:r>
                      <a:br>
                        <a:rPr lang="it-IT" sz="900" b="1" u="none" strike="noStrike" noProof="0">
                          <a:solidFill>
                            <a:srgbClr val="000000"/>
                          </a:solidFill>
                          <a:effectLst/>
                        </a:rPr>
                      </a:br>
                      <a:r>
                        <a:rPr lang="it-IT" sz="900" b="1" u="none" strike="noStrike" noProof="0">
                          <a:solidFill>
                            <a:srgbClr val="000000"/>
                          </a:solidFill>
                          <a:effectLst/>
                        </a:rPr>
                        <a:t>(Rifondazione Comunista)</a:t>
                      </a:r>
                      <a:endParaRPr lang="it-IT" sz="900" b="1" i="0" u="none" strike="noStrike" noProof="0">
                        <a:solidFill>
                          <a:srgbClr val="000000"/>
                        </a:solidFill>
                        <a:effectLst/>
                        <a:latin typeface="+mn-lt"/>
                      </a:endParaRPr>
                    </a:p>
                  </a:txBody>
                  <a:tcPr marL="5919" marR="5919" marT="5919" marB="0" anchor="ctr"/>
                </a:tc>
                <a:tc>
                  <a:txBody>
                    <a:bodyPr/>
                    <a:lstStyle/>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CHIEFFALLO Leopoldo</a:t>
                      </a:r>
                    </a:p>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(Nuovo PSI)</a:t>
                      </a:r>
                      <a:endParaRPr lang="it-IT" sz="900" b="1" i="0" u="none" strike="noStrike" kern="1200" noProof="0">
                        <a:solidFill>
                          <a:srgbClr val="000000"/>
                        </a:solidFill>
                        <a:effectLst/>
                        <a:latin typeface="+mn-lt"/>
                        <a:ea typeface="+mn-ea"/>
                        <a:cs typeface="+mn-cs"/>
                      </a:endParaRPr>
                    </a:p>
                  </a:txBody>
                  <a:tcPr marL="836" marR="60" marT="60" marB="0" anchor="ctr"/>
                </a:tc>
                <a:tc>
                  <a:txBody>
                    <a:bodyPr/>
                    <a:lstStyle/>
                    <a:p>
                      <a:pPr algn="ctr" rtl="0" fontAlgn="ctr"/>
                      <a:r>
                        <a:rPr lang="it-IT" sz="900" b="1" u="none" strike="noStrike" noProof="0">
                          <a:solidFill>
                            <a:srgbClr val="000000"/>
                          </a:solidFill>
                          <a:effectLst/>
                        </a:rPr>
                        <a:t>FERAUDO Maurizio</a:t>
                      </a:r>
                      <a:br>
                        <a:rPr lang="it-IT" sz="900" b="1" u="none" strike="noStrike" noProof="0">
                          <a:solidFill>
                            <a:srgbClr val="000000"/>
                          </a:solidFill>
                          <a:effectLst/>
                        </a:rPr>
                      </a:br>
                      <a:r>
                        <a:rPr lang="it-IT" sz="900" b="1" u="none" strike="noStrike" noProof="0">
                          <a:solidFill>
                            <a:srgbClr val="000000"/>
                          </a:solidFill>
                          <a:effectLst/>
                        </a:rPr>
                        <a:t>(Misto)</a:t>
                      </a:r>
                      <a:endParaRPr lang="it-IT" sz="900" b="1" i="0" u="none" strike="noStrike" noProof="0">
                        <a:solidFill>
                          <a:srgbClr val="000000"/>
                        </a:solidFill>
                        <a:effectLst/>
                        <a:latin typeface="+mn-lt"/>
                      </a:endParaRPr>
                    </a:p>
                  </a:txBody>
                  <a:tcPr marL="2941" marR="2941" marT="2941" marB="0" anchor="ctr"/>
                </a:tc>
                <a:tc>
                  <a:txBody>
                    <a:bodyPr/>
                    <a:lstStyle/>
                    <a:p>
                      <a:pPr algn="ctr" rtl="0" fontAlgn="ctr"/>
                      <a:r>
                        <a:rPr lang="it-IT" sz="900" b="1" u="none" strike="noStrike" noProof="0">
                          <a:solidFill>
                            <a:srgbClr val="000000"/>
                          </a:solidFill>
                          <a:effectLst/>
                        </a:rPr>
                        <a:t>GALLO Dionisio</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outerShdw blurRad="50800" dist="38100" algn="tr" rotWithShape="0">
                            <a:prstClr val="black">
                              <a:alpha val="40000"/>
                            </a:prstClr>
                          </a:outerShdw>
                        </a:effectLst>
                        <a:latin typeface="+mn-lt"/>
                      </a:endParaRPr>
                    </a:p>
                  </a:txBody>
                  <a:tcPr marL="5919" marR="5919" marT="5919" marB="0" anchor="ctr"/>
                </a:tc>
                <a:tc>
                  <a:txBody>
                    <a:bodyPr/>
                    <a:lstStyle/>
                    <a:p>
                      <a:pPr algn="ctr" rtl="0" fontAlgn="ctr"/>
                      <a:r>
                        <a:rPr lang="it-IT" sz="900" b="1" u="none" strike="noStrike" noProof="0">
                          <a:solidFill>
                            <a:srgbClr val="000000"/>
                          </a:solidFill>
                          <a:effectLst/>
                        </a:rPr>
                        <a:t>DIMA Giovanni</a:t>
                      </a:r>
                      <a:br>
                        <a:rPr lang="it-IT" sz="900" b="1" u="none" strike="noStrike" noProof="0">
                          <a:solidFill>
                            <a:srgbClr val="000000"/>
                          </a:solidFill>
                          <a:effectLst/>
                        </a:rPr>
                      </a:br>
                      <a:r>
                        <a:rPr lang="it-IT" sz="900" b="1" u="none" strike="noStrike" noProof="0">
                          <a:solidFill>
                            <a:srgbClr val="000000"/>
                          </a:solidFill>
                          <a:effectLst/>
                        </a:rPr>
                        <a:t>(AN)</a:t>
                      </a:r>
                      <a:endParaRPr lang="it-IT" sz="900" b="1" i="0" u="none" strike="noStrike" noProof="0">
                        <a:solidFill>
                          <a:srgbClr val="000000"/>
                        </a:solidFill>
                        <a:effectLst/>
                        <a:latin typeface="+mn-lt"/>
                      </a:endParaRPr>
                    </a:p>
                  </a:txBody>
                  <a:tcPr marL="1952" marR="1952" marT="1952" marB="0" anchor="ctr"/>
                </a:tc>
                <a:tc>
                  <a:txBody>
                    <a:bodyPr/>
                    <a:lstStyle/>
                    <a:p>
                      <a:pPr algn="ctr" rtl="0" fontAlgn="ctr"/>
                      <a:r>
                        <a:rPr lang="it-IT" sz="900" b="1" u="none" strike="noStrike" noProof="0">
                          <a:solidFill>
                            <a:srgbClr val="000000"/>
                          </a:solidFill>
                          <a:effectLst/>
                        </a:rPr>
                        <a:t>GALLO Dionisio</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mn-lt"/>
                      </a:endParaRPr>
                    </a:p>
                  </a:txBody>
                  <a:tcPr marL="2505" marR="2505" marT="2505" marB="0" anchor="ctr"/>
                </a:tc>
                <a:extLst>
                  <a:ext uri="{0D108BD9-81ED-4DB2-BD59-A6C34878D82A}">
                    <a16:rowId xmlns:a16="http://schemas.microsoft.com/office/drawing/2014/main" val="4220633174"/>
                  </a:ext>
                </a:extLst>
              </a:tr>
              <a:tr h="393351">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FEDELE Luigi</a:t>
                      </a:r>
                      <a:br>
                        <a:rPr lang="it-IT" sz="900" b="1" u="none" strike="noStrike" noProof="0">
                          <a:solidFill>
                            <a:srgbClr val="000000"/>
                          </a:solidFill>
                          <a:effectLst/>
                        </a:rPr>
                      </a:br>
                      <a:r>
                        <a:rPr lang="it-IT" sz="900" b="1" u="none" strike="noStrike" noProof="0">
                          <a:solidFill>
                            <a:srgbClr val="000000"/>
                          </a:solidFill>
                          <a:effectLst/>
                        </a:rPr>
                        <a:t>(FI)</a:t>
                      </a:r>
                      <a:endParaRPr lang="it-IT" sz="900" b="1" i="0" u="none" strike="noStrike" noProof="0">
                        <a:solidFill>
                          <a:srgbClr val="000000"/>
                        </a:solidFill>
                        <a:effectLst/>
                        <a:latin typeface="+mn-lt"/>
                      </a:endParaRPr>
                    </a:p>
                  </a:txBody>
                  <a:tcPr marL="5919" marR="5919" marT="5919" marB="0" anchor="ctr"/>
                </a:tc>
                <a:tc>
                  <a:txBody>
                    <a:bodyPr/>
                    <a:lstStyle/>
                    <a:p>
                      <a:pPr marL="0" marR="54610" lvl="0" indent="-27432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DE GAETANO Antonino </a:t>
                      </a:r>
                      <a:br>
                        <a:rPr lang="it-IT" sz="900" b="1" u="none" strike="noStrike" noProof="0">
                          <a:solidFill>
                            <a:srgbClr val="000000"/>
                          </a:solidFill>
                          <a:effectLst/>
                        </a:rPr>
                      </a:br>
                      <a:r>
                        <a:rPr lang="it-IT" sz="900" b="1" u="none" strike="noStrike" noProof="0">
                          <a:solidFill>
                            <a:srgbClr val="000000"/>
                          </a:solidFill>
                          <a:effectLst/>
                        </a:rPr>
                        <a:t>(Rifondazione Comunista)</a:t>
                      </a:r>
                    </a:p>
                    <a:p>
                      <a:pPr marL="0" marR="54610" indent="-274320" algn="ctr" defTabSz="914400" rtl="0" eaLnBrk="1" fontAlgn="ctr" latinLnBrk="0" hangingPunct="1">
                        <a:lnSpc>
                          <a:spcPct val="100000"/>
                        </a:lnSpc>
                        <a:spcAft>
                          <a:spcPts val="0"/>
                        </a:spcAft>
                        <a:buNone/>
                      </a:pPr>
                      <a:endParaRPr lang="it-IT" sz="900" b="1" i="0" u="none" strike="noStrike" kern="1200" noProof="0">
                        <a:solidFill>
                          <a:srgbClr val="000000"/>
                        </a:solidFill>
                        <a:effectLst/>
                        <a:latin typeface="+mn-lt"/>
                        <a:ea typeface="+mn-ea"/>
                        <a:cs typeface="+mn-cs"/>
                      </a:endParaRPr>
                    </a:p>
                  </a:txBody>
                  <a:tcPr marL="0" marR="60" marT="60" marB="0" anchor="ctr"/>
                </a:tc>
                <a:tc>
                  <a:txBody>
                    <a:bodyPr/>
                    <a:lstStyle/>
                    <a:p>
                      <a:pPr algn="ctr" rtl="0" fontAlgn="ctr"/>
                      <a:r>
                        <a:rPr lang="it-IT" sz="900" b="1" u="none" strike="noStrike" noProof="0">
                          <a:solidFill>
                            <a:srgbClr val="000000"/>
                          </a:solidFill>
                          <a:effectLst/>
                        </a:rPr>
                        <a:t>FORTUGNO Francesco</a:t>
                      </a:r>
                      <a:br>
                        <a:rPr lang="it-IT" sz="900" b="1" u="none" strike="noStrike" noProof="0">
                          <a:solidFill>
                            <a:srgbClr val="000000"/>
                          </a:solidFill>
                          <a:effectLst/>
                        </a:rPr>
                      </a:br>
                      <a:r>
                        <a:rPr lang="it-IT" sz="900" b="1" u="none" strike="noStrike" noProof="0">
                          <a:solidFill>
                            <a:srgbClr val="000000"/>
                          </a:solidFill>
                          <a:effectLst/>
                        </a:rPr>
                        <a:t>(Margherita)</a:t>
                      </a:r>
                      <a:endParaRPr lang="it-IT" sz="900" b="1" i="0" u="none" strike="noStrike" noProof="0">
                        <a:solidFill>
                          <a:srgbClr val="000000"/>
                        </a:solidFill>
                        <a:effectLst/>
                        <a:latin typeface="+mn-lt"/>
                      </a:endParaRPr>
                    </a:p>
                  </a:txBody>
                  <a:tcPr marL="2941" marR="2941" marT="2941" marB="0" anchor="ctr"/>
                </a:tc>
                <a:tc>
                  <a:txBody>
                    <a:bodyPr/>
                    <a:lstStyle/>
                    <a:p>
                      <a:pPr algn="ctr" rtl="0" fontAlgn="ctr"/>
                      <a:r>
                        <a:rPr lang="it-IT" sz="900" b="1" u="none" strike="noStrike" noProof="0">
                          <a:solidFill>
                            <a:srgbClr val="000000"/>
                          </a:solidFill>
                          <a:effectLst/>
                        </a:rPr>
                        <a:t>MAGARO' Salvatore</a:t>
                      </a:r>
                      <a:br>
                        <a:rPr lang="it-IT" sz="900" b="1" u="none" strike="noStrike" noProof="0">
                          <a:solidFill>
                            <a:srgbClr val="000000"/>
                          </a:solidFill>
                          <a:effectLst/>
                        </a:rPr>
                      </a:br>
                      <a:r>
                        <a:rPr lang="it-IT" sz="900" b="1" u="none" strike="noStrike" noProof="0">
                          <a:solidFill>
                            <a:srgbClr val="000000"/>
                          </a:solidFill>
                          <a:effectLst/>
                        </a:rPr>
                        <a:t>(SDI)</a:t>
                      </a:r>
                      <a:endParaRPr lang="it-IT" sz="900" b="1" i="0" u="none" strike="noStrike" noProof="0">
                        <a:solidFill>
                          <a:srgbClr val="000000"/>
                        </a:solidFill>
                        <a:effectLst/>
                        <a:latin typeface="+mn-lt"/>
                      </a:endParaRPr>
                    </a:p>
                  </a:txBody>
                  <a:tcPr marL="5919" marR="5919" marT="5919" marB="0" anchor="ctr"/>
                </a:tc>
                <a:tc>
                  <a:txBody>
                    <a:bodyPr/>
                    <a:lstStyle/>
                    <a:p>
                      <a:pPr algn="ctr" rtl="0" fontAlgn="ctr"/>
                      <a:r>
                        <a:rPr lang="it-IT" sz="900" b="1" u="none" strike="noStrike" noProof="0">
                          <a:solidFill>
                            <a:srgbClr val="000000"/>
                          </a:solidFill>
                          <a:effectLst/>
                        </a:rPr>
                        <a:t>FERAUDO Maurizio</a:t>
                      </a:r>
                      <a:br>
                        <a:rPr lang="it-IT" sz="900" b="1" u="none" strike="noStrike" noProof="0">
                          <a:solidFill>
                            <a:srgbClr val="000000"/>
                          </a:solidFill>
                          <a:effectLst/>
                        </a:rPr>
                      </a:br>
                      <a:r>
                        <a:rPr lang="it-IT" sz="900" b="1" u="none" strike="noStrike" noProof="0">
                          <a:solidFill>
                            <a:srgbClr val="000000"/>
                          </a:solidFill>
                          <a:effectLst/>
                        </a:rPr>
                        <a:t>(MISTO)</a:t>
                      </a:r>
                      <a:endParaRPr lang="it-IT" sz="900" b="1" i="0" u="none" strike="noStrike" noProof="0">
                        <a:solidFill>
                          <a:srgbClr val="000000"/>
                        </a:solidFill>
                        <a:effectLst/>
                        <a:latin typeface="+mn-lt"/>
                      </a:endParaRPr>
                    </a:p>
                  </a:txBody>
                  <a:tcPr marL="1952" marR="1952" marT="1952" marB="0" anchor="ctr"/>
                </a:tc>
                <a:tc>
                  <a:txBody>
                    <a:bodyPr/>
                    <a:lstStyle/>
                    <a:p>
                      <a:pPr algn="ctr" rtl="0" fontAlgn="ctr"/>
                      <a:r>
                        <a:rPr lang="it-IT" sz="900" b="1" u="none" strike="noStrike" noProof="0">
                          <a:solidFill>
                            <a:srgbClr val="000000"/>
                          </a:solidFill>
                          <a:effectLst/>
                        </a:rPr>
                        <a:t>GUERRIERO Giuseppe</a:t>
                      </a:r>
                      <a:br>
                        <a:rPr lang="it-IT" sz="900" b="1" u="none" strike="noStrike" noProof="0">
                          <a:solidFill>
                            <a:srgbClr val="000000"/>
                          </a:solidFill>
                          <a:effectLst/>
                        </a:rPr>
                      </a:br>
                      <a:r>
                        <a:rPr lang="it-IT" sz="900" b="1" u="none" strike="noStrike" noProof="0">
                          <a:solidFill>
                            <a:srgbClr val="000000"/>
                          </a:solidFill>
                          <a:effectLst/>
                        </a:rPr>
                        <a:t>(SDI)</a:t>
                      </a:r>
                      <a:endParaRPr lang="it-IT" sz="900" b="1" i="0" u="none" strike="noStrike" noProof="0">
                        <a:solidFill>
                          <a:srgbClr val="000000"/>
                        </a:solidFill>
                        <a:effectLst/>
                        <a:latin typeface="+mn-lt"/>
                      </a:endParaRPr>
                    </a:p>
                  </a:txBody>
                  <a:tcPr marL="2505" marR="2505" marT="2505" marB="0" anchor="ctr"/>
                </a:tc>
                <a:extLst>
                  <a:ext uri="{0D108BD9-81ED-4DB2-BD59-A6C34878D82A}">
                    <a16:rowId xmlns:a16="http://schemas.microsoft.com/office/drawing/2014/main" val="2643565435"/>
                  </a:ext>
                </a:extLst>
              </a:tr>
              <a:tr h="267853">
                <a:tc vMerge="1">
                  <a:txBody>
                    <a:bodyPr/>
                    <a:lstStyle/>
                    <a:p>
                      <a:pPr algn="ctr">
                        <a:lnSpc>
                          <a:spcPct val="100000"/>
                        </a:lnSpc>
                        <a:spcAft>
                          <a:spcPts val="0"/>
                        </a:spcAft>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FRASCA' Carmela</a:t>
                      </a:r>
                      <a:br>
                        <a:rPr lang="it-IT" sz="900" b="1" u="none" strike="noStrike" noProof="0">
                          <a:solidFill>
                            <a:srgbClr val="000000"/>
                          </a:solidFill>
                          <a:effectLst/>
                        </a:rPr>
                      </a:br>
                      <a:r>
                        <a:rPr lang="it-IT" sz="900" b="1" u="none" strike="noStrike" noProof="0">
                          <a:solidFill>
                            <a:srgbClr val="000000"/>
                          </a:solidFill>
                          <a:effectLst/>
                        </a:rPr>
                        <a:t>(DS)</a:t>
                      </a:r>
                      <a:endParaRPr lang="it-IT" sz="900" b="1" i="0" u="none" strike="noStrike" noProof="0">
                        <a:solidFill>
                          <a:srgbClr val="000000"/>
                        </a:solidFill>
                        <a:effectLst/>
                        <a:latin typeface="+mn-lt"/>
                      </a:endParaRPr>
                    </a:p>
                  </a:txBody>
                  <a:tcPr marL="5919" marR="5919" marT="5919" marB="0" anchor="ctr"/>
                </a:tc>
                <a:tc>
                  <a:txBody>
                    <a:bodyPr/>
                    <a:lstStyle/>
                    <a:p>
                      <a:pPr marL="0" algn="ctr" defTabSz="914400" rtl="0" eaLnBrk="1" fontAlgn="ctr" latinLnBrk="0" hangingPunct="1">
                        <a:lnSpc>
                          <a:spcPct val="100000"/>
                        </a:lnSpc>
                        <a:spcAft>
                          <a:spcPts val="0"/>
                        </a:spcAft>
                      </a:pPr>
                      <a:r>
                        <a:rPr lang="it-IT" sz="900" b="1" u="none" strike="noStrike" kern="1200" noProof="0">
                          <a:solidFill>
                            <a:srgbClr val="000000"/>
                          </a:solidFill>
                          <a:effectLst/>
                        </a:rPr>
                        <a:t>DIMA Giovanni</a:t>
                      </a:r>
                    </a:p>
                    <a:p>
                      <a:pPr marL="0" algn="ctr" defTabSz="914400" rtl="0" eaLnBrk="1" fontAlgn="ctr" latinLnBrk="0" hangingPunct="1">
                        <a:lnSpc>
                          <a:spcPct val="100000"/>
                        </a:lnSpc>
                        <a:spcAft>
                          <a:spcPts val="0"/>
                        </a:spcAft>
                      </a:pPr>
                      <a:r>
                        <a:rPr lang="it-IT" sz="900" b="1" u="none" strike="noStrike" kern="1200" noProof="0">
                          <a:solidFill>
                            <a:srgbClr val="000000"/>
                          </a:solidFill>
                          <a:effectLst/>
                        </a:rPr>
                        <a:t>(AN)</a:t>
                      </a:r>
                      <a:endParaRPr lang="it-IT" sz="900" b="1" i="0" u="none" strike="noStrike" kern="1200" noProof="0">
                        <a:solidFill>
                          <a:srgbClr val="000000"/>
                        </a:solidFill>
                        <a:effectLst/>
                        <a:latin typeface="+mn-lt"/>
                        <a:ea typeface="+mn-ea"/>
                        <a:cs typeface="+mn-cs"/>
                      </a:endParaRPr>
                    </a:p>
                  </a:txBody>
                  <a:tcPr marL="836" marR="60" marT="60" marB="0" anchor="ctr"/>
                </a:tc>
                <a:tc>
                  <a:txBody>
                    <a:bodyPr/>
                    <a:lstStyle/>
                    <a:p>
                      <a:pPr algn="ctr" rtl="0" fontAlgn="ctr"/>
                      <a:r>
                        <a:rPr lang="it-IT" sz="900" b="1" u="none" strike="noStrike" noProof="0">
                          <a:solidFill>
                            <a:srgbClr val="000000"/>
                          </a:solidFill>
                          <a:effectLst/>
                        </a:rPr>
                        <a:t>MAIOLO Mario</a:t>
                      </a:r>
                      <a:br>
                        <a:rPr lang="it-IT" sz="900" b="1" u="none" strike="noStrike" noProof="0">
                          <a:solidFill>
                            <a:srgbClr val="000000"/>
                          </a:solidFill>
                          <a:effectLst/>
                        </a:rPr>
                      </a:br>
                      <a:r>
                        <a:rPr lang="it-IT" sz="900" b="1" u="none" strike="noStrike" noProof="0">
                          <a:solidFill>
                            <a:srgbClr val="000000"/>
                          </a:solidFill>
                          <a:effectLst/>
                        </a:rPr>
                        <a:t>(Margherita)</a:t>
                      </a:r>
                      <a:endParaRPr lang="it-IT" sz="900" b="1" i="0" u="none" strike="noStrike" noProof="0">
                        <a:solidFill>
                          <a:srgbClr val="000000"/>
                        </a:solidFill>
                        <a:effectLst/>
                        <a:latin typeface="+mn-lt"/>
                      </a:endParaRPr>
                    </a:p>
                  </a:txBody>
                  <a:tcPr marL="2941" marR="2941" marT="2941" marB="0" anchor="ctr"/>
                </a:tc>
                <a:tc>
                  <a:txBody>
                    <a:bodyPr/>
                    <a:lstStyle/>
                    <a:p>
                      <a:pPr algn="ctr" rtl="0" fontAlgn="ctr"/>
                      <a:r>
                        <a:rPr lang="it-IT" sz="900" b="1" u="none" strike="noStrike" noProof="0">
                          <a:solidFill>
                            <a:srgbClr val="000000"/>
                          </a:solidFill>
                          <a:effectLst/>
                        </a:rPr>
                        <a:t>MAIOLO Mario</a:t>
                      </a:r>
                      <a:br>
                        <a:rPr lang="it-IT" sz="900" b="1" u="none" strike="noStrike" noProof="0">
                          <a:solidFill>
                            <a:srgbClr val="000000"/>
                          </a:solidFill>
                          <a:effectLst/>
                        </a:rPr>
                      </a:br>
                      <a:r>
                        <a:rPr lang="it-IT" sz="900" b="1" u="none" strike="noStrike" noProof="0">
                          <a:solidFill>
                            <a:srgbClr val="000000"/>
                          </a:solidFill>
                          <a:effectLst/>
                        </a:rPr>
                        <a:t>(Margherita)</a:t>
                      </a:r>
                      <a:endParaRPr lang="it-IT" sz="900" b="1" i="0" u="none" strike="noStrike" noProof="0">
                        <a:solidFill>
                          <a:srgbClr val="000000"/>
                        </a:solidFill>
                        <a:effectLst/>
                        <a:latin typeface="+mn-lt"/>
                      </a:endParaRPr>
                    </a:p>
                  </a:txBody>
                  <a:tcPr marL="5919" marR="5919" marT="5919" marB="0" anchor="ctr"/>
                </a:tc>
                <a:tc>
                  <a:txBody>
                    <a:bodyPr/>
                    <a:lstStyle/>
                    <a:p>
                      <a:pPr algn="ctr" rtl="0" fontAlgn="ctr"/>
                      <a:r>
                        <a:rPr lang="it-IT" sz="900" b="1" u="none" strike="noStrike" noProof="0">
                          <a:solidFill>
                            <a:srgbClr val="000000"/>
                          </a:solidFill>
                          <a:effectLst/>
                        </a:rPr>
                        <a:t>FRASCA' Carmela</a:t>
                      </a:r>
                      <a:br>
                        <a:rPr lang="it-IT" sz="900" b="1" u="none" strike="noStrike" noProof="0">
                          <a:solidFill>
                            <a:srgbClr val="000000"/>
                          </a:solidFill>
                          <a:effectLst/>
                        </a:rPr>
                      </a:br>
                      <a:r>
                        <a:rPr lang="it-IT" sz="900" b="1" u="none" strike="noStrike" noProof="0">
                          <a:solidFill>
                            <a:srgbClr val="000000"/>
                          </a:solidFill>
                          <a:effectLst/>
                        </a:rPr>
                        <a:t>(DS)</a:t>
                      </a:r>
                      <a:endParaRPr lang="it-IT" sz="900" b="1" i="0" u="none" strike="noStrike" noProof="0">
                        <a:solidFill>
                          <a:srgbClr val="000000"/>
                        </a:solidFill>
                        <a:effectLst/>
                        <a:latin typeface="+mn-lt"/>
                      </a:endParaRPr>
                    </a:p>
                  </a:txBody>
                  <a:tcPr marL="1952" marR="1952" marT="1952" marB="0" anchor="ctr"/>
                </a:tc>
                <a:tc>
                  <a:txBody>
                    <a:bodyPr/>
                    <a:lstStyle/>
                    <a:p>
                      <a:pPr algn="ctr" rtl="0" fontAlgn="ctr"/>
                      <a:r>
                        <a:rPr lang="it-IT" sz="900" b="1" u="none" strike="noStrike" noProof="0">
                          <a:solidFill>
                            <a:srgbClr val="000000"/>
                          </a:solidFill>
                          <a:effectLst/>
                        </a:rPr>
                        <a:t>MORELLI FRANCESCO</a:t>
                      </a:r>
                      <a:br>
                        <a:rPr lang="it-IT" sz="900" b="1" u="none" strike="noStrike" noProof="0">
                          <a:solidFill>
                            <a:srgbClr val="000000"/>
                          </a:solidFill>
                          <a:effectLst/>
                        </a:rPr>
                      </a:br>
                      <a:r>
                        <a:rPr lang="it-IT" sz="900" b="1" u="none" strike="noStrike" noProof="0">
                          <a:solidFill>
                            <a:srgbClr val="000000"/>
                          </a:solidFill>
                          <a:effectLst/>
                        </a:rPr>
                        <a:t>(AN)</a:t>
                      </a:r>
                      <a:endParaRPr lang="it-IT" sz="900" b="1" i="0" u="none" strike="noStrike" noProof="0">
                        <a:solidFill>
                          <a:srgbClr val="000000"/>
                        </a:solidFill>
                        <a:effectLst/>
                        <a:latin typeface="+mn-lt"/>
                      </a:endParaRPr>
                    </a:p>
                  </a:txBody>
                  <a:tcPr marL="2505" marR="2505" marT="2505" marB="0" anchor="ctr"/>
                </a:tc>
                <a:extLst>
                  <a:ext uri="{0D108BD9-81ED-4DB2-BD59-A6C34878D82A}">
                    <a16:rowId xmlns:a16="http://schemas.microsoft.com/office/drawing/2014/main" val="3065657849"/>
                  </a:ext>
                </a:extLst>
              </a:tr>
              <a:tr h="267853">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MAGARO' Salvatore</a:t>
                      </a:r>
                      <a:br>
                        <a:rPr lang="it-IT" sz="900" b="1" u="none" strike="noStrike" noProof="0">
                          <a:solidFill>
                            <a:srgbClr val="000000"/>
                          </a:solidFill>
                          <a:effectLst/>
                        </a:rPr>
                      </a:br>
                      <a:r>
                        <a:rPr lang="it-IT" sz="900" b="1" u="none" strike="noStrike" noProof="0">
                          <a:solidFill>
                            <a:srgbClr val="000000"/>
                          </a:solidFill>
                          <a:effectLst/>
                        </a:rPr>
                        <a:t>(SDI)</a:t>
                      </a:r>
                      <a:endParaRPr lang="it-IT" sz="900" b="1" i="0" u="none" strike="noStrike" noProof="0">
                        <a:solidFill>
                          <a:srgbClr val="000000"/>
                        </a:solidFill>
                        <a:effectLst/>
                        <a:latin typeface="+mn-lt"/>
                      </a:endParaRPr>
                    </a:p>
                  </a:txBody>
                  <a:tcPr marL="5919" marR="5919" marT="5919" marB="0" anchor="ctr"/>
                </a:tc>
                <a:tc>
                  <a:txBody>
                    <a:bodyPr/>
                    <a:lstStyle/>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FEDELE Luigi</a:t>
                      </a:r>
                    </a:p>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(FI)</a:t>
                      </a:r>
                      <a:endParaRPr lang="it-IT" sz="900" b="1" i="0" u="none" strike="noStrike" kern="1200" noProof="0">
                        <a:solidFill>
                          <a:srgbClr val="000000"/>
                        </a:solidFill>
                        <a:effectLst/>
                        <a:latin typeface="+mn-lt"/>
                        <a:ea typeface="+mn-ea"/>
                        <a:cs typeface="+mn-cs"/>
                      </a:endParaRPr>
                    </a:p>
                  </a:txBody>
                  <a:tcPr marL="0" marR="60" marT="60" marB="0" anchor="ctr"/>
                </a:tc>
                <a:tc>
                  <a:txBody>
                    <a:bodyPr/>
                    <a:lstStyle/>
                    <a:p>
                      <a:pPr algn="ctr" rtl="0" fontAlgn="ctr"/>
                      <a:r>
                        <a:rPr lang="it-IT" sz="900" b="1" u="none" strike="noStrike" noProof="0">
                          <a:solidFill>
                            <a:srgbClr val="000000"/>
                          </a:solidFill>
                          <a:effectLst/>
                        </a:rPr>
                        <a:t>MORELLI Francesco</a:t>
                      </a:r>
                      <a:br>
                        <a:rPr lang="it-IT" sz="900" b="1" u="none" strike="noStrike" noProof="0">
                          <a:solidFill>
                            <a:srgbClr val="000000"/>
                          </a:solidFill>
                          <a:effectLst/>
                        </a:rPr>
                      </a:br>
                      <a:r>
                        <a:rPr lang="it-IT" sz="900" b="1" u="none" strike="noStrike" noProof="0">
                          <a:solidFill>
                            <a:srgbClr val="000000"/>
                          </a:solidFill>
                          <a:effectLst/>
                        </a:rPr>
                        <a:t>(AN)</a:t>
                      </a:r>
                      <a:endParaRPr lang="it-IT" sz="900" b="1" i="0" u="none" strike="noStrike" noProof="0">
                        <a:solidFill>
                          <a:srgbClr val="000000"/>
                        </a:solidFill>
                        <a:effectLst/>
                        <a:latin typeface="+mn-lt"/>
                      </a:endParaRPr>
                    </a:p>
                  </a:txBody>
                  <a:tcPr marL="2941" marR="2941" marT="2941" marB="0" anchor="ctr"/>
                </a:tc>
                <a:tc>
                  <a:txBody>
                    <a:bodyPr/>
                    <a:lstStyle/>
                    <a:p>
                      <a:pPr algn="ctr" rtl="0" fontAlgn="ctr"/>
                      <a:r>
                        <a:rPr lang="it-IT" sz="900" b="1" u="none" strike="noStrike" noProof="0">
                          <a:solidFill>
                            <a:srgbClr val="000000"/>
                          </a:solidFill>
                          <a:effectLst/>
                        </a:rPr>
                        <a:t>NUCERA Giovanni</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mn-lt"/>
                      </a:endParaRPr>
                    </a:p>
                  </a:txBody>
                  <a:tcPr marL="5919" marR="5919" marT="5919" marB="0" anchor="ctr"/>
                </a:tc>
                <a:tc>
                  <a:txBody>
                    <a:bodyPr/>
                    <a:lstStyle/>
                    <a:p>
                      <a:pPr algn="ctr" rtl="0" fontAlgn="ctr"/>
                      <a:r>
                        <a:rPr lang="it-IT" sz="900" b="1" u="none" strike="noStrike" noProof="0">
                          <a:solidFill>
                            <a:srgbClr val="000000"/>
                          </a:solidFill>
                          <a:effectLst/>
                        </a:rPr>
                        <a:t>GIAMBORINO Pietro</a:t>
                      </a:r>
                      <a:br>
                        <a:rPr lang="it-IT" sz="900" b="1" u="none" strike="noStrike" noProof="0">
                          <a:solidFill>
                            <a:srgbClr val="000000"/>
                          </a:solidFill>
                          <a:effectLst/>
                        </a:rPr>
                      </a:br>
                      <a:r>
                        <a:rPr lang="it-IT" sz="900" b="1" u="none" strike="noStrike" noProof="0">
                          <a:solidFill>
                            <a:srgbClr val="000000"/>
                          </a:solidFill>
                          <a:effectLst/>
                        </a:rPr>
                        <a:t>(Margherita)</a:t>
                      </a:r>
                      <a:endParaRPr lang="it-IT" sz="900" b="1" i="0" u="none" strike="noStrike" noProof="0">
                        <a:solidFill>
                          <a:srgbClr val="000000"/>
                        </a:solidFill>
                        <a:effectLst/>
                        <a:latin typeface="+mn-lt"/>
                      </a:endParaRPr>
                    </a:p>
                  </a:txBody>
                  <a:tcPr marL="1952" marR="1952" marT="1952" marB="0" anchor="ctr"/>
                </a:tc>
                <a:tc>
                  <a:txBody>
                    <a:bodyPr/>
                    <a:lstStyle/>
                    <a:p>
                      <a:pPr algn="ctr" rtl="0" fontAlgn="ctr"/>
                      <a:r>
                        <a:rPr lang="it-IT" sz="900" b="1" u="none" strike="noStrike" noProof="0">
                          <a:solidFill>
                            <a:srgbClr val="000000"/>
                          </a:solidFill>
                          <a:effectLst/>
                        </a:rPr>
                        <a:t>PIZZINI Antonio</a:t>
                      </a:r>
                      <a:br>
                        <a:rPr lang="it-IT" sz="900" b="1" u="none" strike="noStrike" noProof="0">
                          <a:solidFill>
                            <a:srgbClr val="000000"/>
                          </a:solidFill>
                          <a:effectLst/>
                        </a:rPr>
                      </a:br>
                      <a:r>
                        <a:rPr lang="it-IT" sz="900" b="1" u="none" strike="noStrike" noProof="0">
                          <a:solidFill>
                            <a:srgbClr val="000000"/>
                          </a:solidFill>
                          <a:effectLst/>
                        </a:rPr>
                        <a:t>(FI)</a:t>
                      </a:r>
                      <a:endParaRPr lang="it-IT" sz="900" b="1" i="0" u="none" strike="noStrike" noProof="0">
                        <a:solidFill>
                          <a:srgbClr val="000000"/>
                        </a:solidFill>
                        <a:effectLst/>
                        <a:latin typeface="+mn-lt"/>
                      </a:endParaRPr>
                    </a:p>
                  </a:txBody>
                  <a:tcPr marL="2505" marR="2505" marT="2505" marB="0" anchor="ctr"/>
                </a:tc>
                <a:extLst>
                  <a:ext uri="{0D108BD9-81ED-4DB2-BD59-A6C34878D82A}">
                    <a16:rowId xmlns:a16="http://schemas.microsoft.com/office/drawing/2014/main" val="1256001212"/>
                  </a:ext>
                </a:extLst>
              </a:tr>
              <a:tr h="350057">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NACCARI CARLIZZI Demetrio</a:t>
                      </a:r>
                      <a:br>
                        <a:rPr lang="it-IT" sz="900" b="1" u="none" strike="noStrike" noProof="0">
                          <a:solidFill>
                            <a:srgbClr val="000000"/>
                          </a:solidFill>
                          <a:effectLst/>
                        </a:rPr>
                      </a:br>
                      <a:r>
                        <a:rPr lang="it-IT" sz="900" b="1" u="none" strike="noStrike" noProof="0">
                          <a:solidFill>
                            <a:srgbClr val="000000"/>
                          </a:solidFill>
                          <a:effectLst/>
                        </a:rPr>
                        <a:t>(Margherita)</a:t>
                      </a:r>
                      <a:endParaRPr lang="it-IT" sz="900" b="1" i="0" u="none" strike="noStrike" noProof="0">
                        <a:solidFill>
                          <a:srgbClr val="000000"/>
                        </a:solidFill>
                        <a:effectLst/>
                        <a:latin typeface="+mn-lt"/>
                      </a:endParaRPr>
                    </a:p>
                  </a:txBody>
                  <a:tcPr marL="5919" marR="5919" marT="5919" marB="0" anchor="ctr"/>
                </a:tc>
                <a:tc>
                  <a:txBody>
                    <a:bodyPr/>
                    <a:lstStyle/>
                    <a:p>
                      <a:pPr marL="0" algn="ctr" defTabSz="914400" rtl="0" eaLnBrk="1" fontAlgn="ctr" latinLnBrk="0" hangingPunct="1">
                        <a:lnSpc>
                          <a:spcPct val="100000"/>
                        </a:lnSpc>
                        <a:spcAft>
                          <a:spcPts val="0"/>
                        </a:spcAft>
                      </a:pPr>
                      <a:r>
                        <a:rPr lang="it-IT" sz="900" b="1" u="none" strike="noStrike" kern="1200" noProof="0">
                          <a:solidFill>
                            <a:srgbClr val="000000"/>
                          </a:solidFill>
                          <a:effectLst/>
                        </a:rPr>
                        <a:t>GUERRIERO Giuseppe</a:t>
                      </a:r>
                    </a:p>
                    <a:p>
                      <a:pPr marL="0" algn="ctr" defTabSz="914400" rtl="0" eaLnBrk="1" fontAlgn="ctr" latinLnBrk="0" hangingPunct="1">
                        <a:lnSpc>
                          <a:spcPct val="100000"/>
                        </a:lnSpc>
                        <a:spcAft>
                          <a:spcPts val="0"/>
                        </a:spcAft>
                      </a:pPr>
                      <a:r>
                        <a:rPr lang="it-IT" sz="900" b="1" u="none" strike="noStrike" kern="1200" noProof="0">
                          <a:solidFill>
                            <a:srgbClr val="000000"/>
                          </a:solidFill>
                          <a:effectLst/>
                        </a:rPr>
                        <a:t>(SDI)</a:t>
                      </a:r>
                      <a:endParaRPr lang="it-IT" sz="900" b="1" i="0" u="none" strike="noStrike" kern="1200" noProof="0">
                        <a:solidFill>
                          <a:srgbClr val="000000"/>
                        </a:solidFill>
                        <a:effectLst/>
                        <a:latin typeface="+mn-lt"/>
                        <a:ea typeface="+mn-ea"/>
                        <a:cs typeface="+mn-cs"/>
                      </a:endParaRPr>
                    </a:p>
                  </a:txBody>
                  <a:tcPr marL="836" marR="60" marT="60" marB="0" anchor="ctr"/>
                </a:tc>
                <a:tc>
                  <a:txBody>
                    <a:bodyPr/>
                    <a:lstStyle/>
                    <a:p>
                      <a:pPr algn="ctr" rtl="0" fontAlgn="ctr"/>
                      <a:r>
                        <a:rPr lang="it-IT" sz="900" b="1" u="none" strike="noStrike" noProof="0">
                          <a:solidFill>
                            <a:srgbClr val="000000"/>
                          </a:solidFill>
                          <a:effectLst/>
                        </a:rPr>
                        <a:t>NUCERA Giovanni</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mn-lt"/>
                      </a:endParaRPr>
                    </a:p>
                  </a:txBody>
                  <a:tcPr marL="2941" marR="2941" marT="2941" marB="0" anchor="ctr"/>
                </a:tc>
                <a:tc>
                  <a:txBody>
                    <a:bodyPr/>
                    <a:lstStyle/>
                    <a:p>
                      <a:pPr algn="ctr" rtl="0" fontAlgn="ctr"/>
                      <a:r>
                        <a:rPr lang="it-IT" sz="900" b="1" u="none" strike="noStrike" noProof="0">
                          <a:solidFill>
                            <a:srgbClr val="000000"/>
                          </a:solidFill>
                          <a:effectLst/>
                        </a:rPr>
                        <a:t>PIZZINI Antonio</a:t>
                      </a:r>
                      <a:br>
                        <a:rPr lang="it-IT" sz="900" b="1" u="none" strike="noStrike" noProof="0">
                          <a:solidFill>
                            <a:srgbClr val="000000"/>
                          </a:solidFill>
                          <a:effectLst/>
                        </a:rPr>
                      </a:br>
                      <a:r>
                        <a:rPr lang="it-IT" sz="900" b="1" u="none" strike="noStrike" noProof="0">
                          <a:solidFill>
                            <a:srgbClr val="000000"/>
                          </a:solidFill>
                          <a:effectLst/>
                        </a:rPr>
                        <a:t>(FI)</a:t>
                      </a:r>
                      <a:endParaRPr lang="it-IT" sz="900" b="1" i="0" u="none" strike="noStrike" noProof="0">
                        <a:solidFill>
                          <a:srgbClr val="000000"/>
                        </a:solidFill>
                        <a:effectLst/>
                        <a:latin typeface="+mn-lt"/>
                      </a:endParaRPr>
                    </a:p>
                  </a:txBody>
                  <a:tcPr marL="5919" marR="5919" marT="5919" marB="0" anchor="ctr"/>
                </a:tc>
                <a:tc>
                  <a:txBody>
                    <a:bodyPr/>
                    <a:lstStyle/>
                    <a:p>
                      <a:pPr algn="ctr" rtl="0" fontAlgn="ctr"/>
                      <a:r>
                        <a:rPr lang="it-IT" sz="900" b="1" u="none" strike="noStrike" noProof="0">
                          <a:solidFill>
                            <a:srgbClr val="000000"/>
                          </a:solidFill>
                          <a:effectLst/>
                        </a:rPr>
                        <a:t>NACCARI CARLIZZI Demetrio</a:t>
                      </a:r>
                      <a:br>
                        <a:rPr lang="it-IT" sz="900" b="1" u="none" strike="noStrike" noProof="0">
                          <a:solidFill>
                            <a:srgbClr val="000000"/>
                          </a:solidFill>
                          <a:effectLst/>
                        </a:rPr>
                      </a:br>
                      <a:r>
                        <a:rPr lang="it-IT" sz="900" b="1" u="none" strike="noStrike" noProof="0">
                          <a:solidFill>
                            <a:srgbClr val="000000"/>
                          </a:solidFill>
                          <a:effectLst/>
                        </a:rPr>
                        <a:t>(Margherita)</a:t>
                      </a:r>
                      <a:endParaRPr lang="it-IT" sz="900" b="1" i="0" u="none" strike="noStrike" noProof="0">
                        <a:solidFill>
                          <a:srgbClr val="000000"/>
                        </a:solidFill>
                        <a:effectLst/>
                        <a:latin typeface="+mn-lt"/>
                      </a:endParaRPr>
                    </a:p>
                  </a:txBody>
                  <a:tcPr marL="1952" marR="1952" marT="1952" marB="0" anchor="ctr"/>
                </a:tc>
                <a:tc>
                  <a:txBody>
                    <a:bodyPr/>
                    <a:lstStyle/>
                    <a:p>
                      <a:pPr algn="ctr" rtl="0" fontAlgn="ctr"/>
                      <a:r>
                        <a:rPr lang="it-IT" sz="900" b="1" u="none" strike="noStrike" noProof="0">
                          <a:solidFill>
                            <a:srgbClr val="000000"/>
                          </a:solidFill>
                          <a:effectLst/>
                        </a:rPr>
                        <a:t>SCULCO Vincenzo</a:t>
                      </a:r>
                      <a:br>
                        <a:rPr lang="it-IT" sz="900" b="1" u="none" strike="noStrike" noProof="0">
                          <a:solidFill>
                            <a:srgbClr val="000000"/>
                          </a:solidFill>
                          <a:effectLst/>
                        </a:rPr>
                      </a:br>
                      <a:r>
                        <a:rPr lang="it-IT" sz="900" b="1" u="none" strike="noStrike" noProof="0">
                          <a:solidFill>
                            <a:srgbClr val="000000"/>
                          </a:solidFill>
                          <a:effectLst/>
                        </a:rPr>
                        <a:t>(Margherita)</a:t>
                      </a:r>
                      <a:endParaRPr lang="it-IT" sz="900" b="1" i="0" u="none" strike="noStrike" noProof="0">
                        <a:solidFill>
                          <a:srgbClr val="000000"/>
                        </a:solidFill>
                        <a:effectLst/>
                        <a:latin typeface="+mn-lt"/>
                      </a:endParaRPr>
                    </a:p>
                  </a:txBody>
                  <a:tcPr marL="2505" marR="2505" marT="2505" marB="0" anchor="ctr"/>
                </a:tc>
                <a:extLst>
                  <a:ext uri="{0D108BD9-81ED-4DB2-BD59-A6C34878D82A}">
                    <a16:rowId xmlns:a16="http://schemas.microsoft.com/office/drawing/2014/main" val="2609259190"/>
                  </a:ext>
                </a:extLst>
              </a:tr>
              <a:tr h="267853">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NUCERA Giovanni</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mn-lt"/>
                      </a:endParaRPr>
                    </a:p>
                  </a:txBody>
                  <a:tcPr marL="5919" marR="5919" marT="5919" marB="0" anchor="ctr"/>
                </a:tc>
                <a:tc>
                  <a:txBody>
                    <a:bodyPr/>
                    <a:lstStyle/>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PACENZA Franco Mario</a:t>
                      </a:r>
                    </a:p>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(DS)</a:t>
                      </a:r>
                      <a:endParaRPr lang="it-IT" sz="900" b="1" i="0" u="none" strike="noStrike" kern="1200" noProof="0">
                        <a:solidFill>
                          <a:srgbClr val="000000"/>
                        </a:solidFill>
                        <a:effectLst/>
                        <a:latin typeface="+mn-lt"/>
                        <a:ea typeface="+mn-ea"/>
                        <a:cs typeface="+mn-cs"/>
                      </a:endParaRPr>
                    </a:p>
                  </a:txBody>
                  <a:tcPr marL="0" marR="60" marT="60" marB="0" anchor="ctr"/>
                </a:tc>
                <a:tc>
                  <a:txBody>
                    <a:bodyPr/>
                    <a:lstStyle/>
                    <a:p>
                      <a:pPr algn="ctr" rtl="0" fontAlgn="ctr"/>
                      <a:r>
                        <a:rPr lang="it-IT" sz="900" b="1" u="none" strike="noStrike" noProof="0">
                          <a:solidFill>
                            <a:srgbClr val="000000"/>
                          </a:solidFill>
                          <a:effectLst/>
                        </a:rPr>
                        <a:t>RACCO Luciano</a:t>
                      </a:r>
                      <a:br>
                        <a:rPr lang="it-IT" sz="900" b="1" u="none" strike="noStrike" noProof="0">
                          <a:solidFill>
                            <a:srgbClr val="000000"/>
                          </a:solidFill>
                          <a:effectLst/>
                        </a:rPr>
                      </a:br>
                      <a:r>
                        <a:rPr lang="it-IT" sz="900" b="1" u="none" strike="noStrike" noProof="0">
                          <a:solidFill>
                            <a:srgbClr val="000000"/>
                          </a:solidFill>
                          <a:effectLst/>
                        </a:rPr>
                        <a:t>(NUOVO PSI)</a:t>
                      </a:r>
                      <a:endParaRPr lang="it-IT" sz="900" b="1" i="0" u="none" strike="noStrike" noProof="0">
                        <a:solidFill>
                          <a:srgbClr val="000000"/>
                        </a:solidFill>
                        <a:effectLst/>
                        <a:latin typeface="+mn-lt"/>
                      </a:endParaRPr>
                    </a:p>
                  </a:txBody>
                  <a:tcPr marL="2941" marR="2941" marT="2941" marB="0" anchor="ctr"/>
                </a:tc>
                <a:tc>
                  <a:txBody>
                    <a:bodyPr/>
                    <a:lstStyle/>
                    <a:p>
                      <a:pPr algn="ctr" rtl="0" fontAlgn="ctr"/>
                      <a:r>
                        <a:rPr lang="it-IT" sz="900" b="1" u="none" strike="noStrike" noProof="0">
                          <a:solidFill>
                            <a:srgbClr val="000000"/>
                          </a:solidFill>
                          <a:effectLst/>
                        </a:rPr>
                        <a:t>RACCO Luciano</a:t>
                      </a:r>
                      <a:br>
                        <a:rPr lang="it-IT" sz="900" b="1" u="none" strike="noStrike" noProof="0">
                          <a:solidFill>
                            <a:srgbClr val="000000"/>
                          </a:solidFill>
                          <a:effectLst/>
                        </a:rPr>
                      </a:br>
                      <a:r>
                        <a:rPr lang="it-IT" sz="900" b="1" u="none" strike="noStrike" noProof="0">
                          <a:solidFill>
                            <a:srgbClr val="000000"/>
                          </a:solidFill>
                          <a:effectLst/>
                        </a:rPr>
                        <a:t>(Nuovo PSI)</a:t>
                      </a:r>
                      <a:endParaRPr lang="it-IT" sz="900" b="1" i="0" u="none" strike="noStrike" noProof="0">
                        <a:solidFill>
                          <a:srgbClr val="000000"/>
                        </a:solidFill>
                        <a:effectLst/>
                        <a:latin typeface="+mn-lt"/>
                      </a:endParaRPr>
                    </a:p>
                  </a:txBody>
                  <a:tcPr marL="5919" marR="5919" marT="5919" marB="0" anchor="ctr"/>
                </a:tc>
                <a:tc>
                  <a:txBody>
                    <a:bodyPr/>
                    <a:lstStyle/>
                    <a:p>
                      <a:pPr algn="ctr" rtl="0" fontAlgn="ctr"/>
                      <a:r>
                        <a:rPr lang="it-IT" sz="900" b="1" u="none" strike="noStrike" noProof="0">
                          <a:solidFill>
                            <a:srgbClr val="000000"/>
                          </a:solidFill>
                          <a:effectLst/>
                        </a:rPr>
                        <a:t>NUCERA Giovanni</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mn-lt"/>
                      </a:endParaRPr>
                    </a:p>
                  </a:txBody>
                  <a:tcPr marL="1952" marR="1952" marT="1952" marB="0" anchor="ctr"/>
                </a:tc>
                <a:tc>
                  <a:txBody>
                    <a:bodyPr/>
                    <a:lstStyle/>
                    <a:p>
                      <a:pPr algn="ctr" rtl="0" fontAlgn="ctr"/>
                      <a:r>
                        <a:rPr lang="it-IT" sz="900" b="1" u="none" strike="noStrike" noProof="0">
                          <a:solidFill>
                            <a:srgbClr val="000000"/>
                          </a:solidFill>
                          <a:effectLst/>
                        </a:rPr>
                        <a:t>SULLA Francesco</a:t>
                      </a:r>
                      <a:br>
                        <a:rPr lang="it-IT" sz="900" b="1" u="none" strike="noStrike" noProof="0">
                          <a:solidFill>
                            <a:srgbClr val="000000"/>
                          </a:solidFill>
                          <a:effectLst/>
                        </a:rPr>
                      </a:br>
                      <a:r>
                        <a:rPr lang="it-IT" sz="900" b="1" u="none" strike="noStrike" noProof="0">
                          <a:solidFill>
                            <a:srgbClr val="000000"/>
                          </a:solidFill>
                          <a:effectLst/>
                        </a:rPr>
                        <a:t>(DS)</a:t>
                      </a:r>
                      <a:endParaRPr lang="it-IT" sz="900" b="1" i="0" u="none" strike="noStrike" noProof="0">
                        <a:solidFill>
                          <a:srgbClr val="000000"/>
                        </a:solidFill>
                        <a:effectLst/>
                        <a:latin typeface="+mn-lt"/>
                      </a:endParaRPr>
                    </a:p>
                  </a:txBody>
                  <a:tcPr marL="2505" marR="2505" marT="2505" marB="0" anchor="ctr"/>
                </a:tc>
                <a:extLst>
                  <a:ext uri="{0D108BD9-81ED-4DB2-BD59-A6C34878D82A}">
                    <a16:rowId xmlns:a16="http://schemas.microsoft.com/office/drawing/2014/main" val="3178957906"/>
                  </a:ext>
                </a:extLst>
              </a:tr>
              <a:tr h="267853">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OCCHIUTO Roberto</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mn-lt"/>
                      </a:endParaRPr>
                    </a:p>
                  </a:txBody>
                  <a:tcPr marL="5919" marR="5919" marT="5919" marB="0" anchor="ctr"/>
                </a:tc>
                <a:tc>
                  <a:txBody>
                    <a:bodyPr/>
                    <a:lstStyle/>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STILLITANI Francescantonio</a:t>
                      </a:r>
                    </a:p>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(UDC)</a:t>
                      </a:r>
                      <a:endParaRPr lang="it-IT" sz="900" b="1" i="0" u="none" strike="noStrike" kern="1200" noProof="0">
                        <a:solidFill>
                          <a:srgbClr val="000000"/>
                        </a:solidFill>
                        <a:effectLst/>
                        <a:latin typeface="+mn-lt"/>
                        <a:ea typeface="+mn-ea"/>
                        <a:cs typeface="+mn-cs"/>
                      </a:endParaRPr>
                    </a:p>
                  </a:txBody>
                  <a:tcPr marL="836" marR="60" marT="60" marB="0" anchor="ctr"/>
                </a:tc>
                <a:tc>
                  <a:txBody>
                    <a:bodyPr/>
                    <a:lstStyle/>
                    <a:p>
                      <a:pPr algn="ctr" rtl="0" fontAlgn="ctr"/>
                      <a:r>
                        <a:rPr lang="it-IT" sz="900" b="1" u="none" strike="noStrike" noProof="0">
                          <a:solidFill>
                            <a:srgbClr val="000000"/>
                          </a:solidFill>
                          <a:effectLst/>
                        </a:rPr>
                        <a:t>STANCATO Sergio</a:t>
                      </a:r>
                      <a:br>
                        <a:rPr lang="it-IT" sz="900" b="1" u="none" strike="noStrike" noProof="0">
                          <a:solidFill>
                            <a:srgbClr val="000000"/>
                          </a:solidFill>
                          <a:effectLst/>
                        </a:rPr>
                      </a:br>
                      <a:r>
                        <a:rPr lang="it-IT" sz="900" b="1" u="none" strike="noStrike" noProof="0">
                          <a:solidFill>
                            <a:srgbClr val="000000"/>
                          </a:solidFill>
                          <a:effectLst/>
                        </a:rPr>
                        <a:t>(Popolari UDEUR)</a:t>
                      </a:r>
                      <a:endParaRPr lang="it-IT" sz="900" b="1" i="0" u="none" strike="noStrike" noProof="0">
                        <a:solidFill>
                          <a:srgbClr val="000000"/>
                        </a:solidFill>
                        <a:effectLst/>
                        <a:latin typeface="+mn-lt"/>
                      </a:endParaRPr>
                    </a:p>
                  </a:txBody>
                  <a:tcPr marL="2941" marR="2941" marT="2941" marB="0" anchor="ctr"/>
                </a:tc>
                <a:tc>
                  <a:txBody>
                    <a:bodyPr/>
                    <a:lstStyle/>
                    <a:p>
                      <a:pPr algn="ctr" rtl="0" fontAlgn="ctr"/>
                      <a:r>
                        <a:rPr lang="it-IT" sz="900" b="1" u="none" strike="noStrike" noProof="0">
                          <a:solidFill>
                            <a:srgbClr val="000000"/>
                          </a:solidFill>
                          <a:effectLst/>
                        </a:rPr>
                        <a:t>SARRA Alberto</a:t>
                      </a:r>
                      <a:br>
                        <a:rPr lang="it-IT" sz="900" b="1" u="none" strike="noStrike" noProof="0">
                          <a:solidFill>
                            <a:srgbClr val="000000"/>
                          </a:solidFill>
                          <a:effectLst/>
                        </a:rPr>
                      </a:br>
                      <a:r>
                        <a:rPr lang="it-IT" sz="900" b="1" u="none" strike="noStrike" noProof="0">
                          <a:solidFill>
                            <a:srgbClr val="000000"/>
                          </a:solidFill>
                          <a:effectLst/>
                        </a:rPr>
                        <a:t>(AN)</a:t>
                      </a:r>
                      <a:endParaRPr lang="it-IT" sz="900" b="1" i="0" u="none" strike="noStrike" noProof="0">
                        <a:solidFill>
                          <a:srgbClr val="000000"/>
                        </a:solidFill>
                        <a:effectLst/>
                        <a:latin typeface="+mn-lt"/>
                      </a:endParaRPr>
                    </a:p>
                  </a:txBody>
                  <a:tcPr marL="5919" marR="5919" marT="5919" marB="0" anchor="ctr"/>
                </a:tc>
                <a:tc>
                  <a:txBody>
                    <a:bodyPr/>
                    <a:lstStyle/>
                    <a:p>
                      <a:pPr algn="ctr" rtl="0" fontAlgn="ctr"/>
                      <a:r>
                        <a:rPr lang="it-IT" sz="900" b="1" u="none" strike="noStrike" noProof="0">
                          <a:solidFill>
                            <a:srgbClr val="000000"/>
                          </a:solidFill>
                          <a:effectLst/>
                        </a:rPr>
                        <a:t>OCCHIUTO Roberto</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mn-lt"/>
                      </a:endParaRPr>
                    </a:p>
                  </a:txBody>
                  <a:tcPr marL="1952" marR="1952" marT="1952" marB="0" anchor="ctr"/>
                </a:tc>
                <a:tc>
                  <a:txBody>
                    <a:bodyPr/>
                    <a:lstStyle/>
                    <a:p>
                      <a:pPr algn="ctr" rtl="0" fontAlgn="ctr"/>
                      <a:r>
                        <a:rPr lang="it-IT" sz="900" b="1" u="none" strike="noStrike" noProof="0">
                          <a:solidFill>
                            <a:srgbClr val="000000"/>
                          </a:solidFill>
                          <a:effectLst/>
                        </a:rPr>
                        <a:t>TALARICO Francesco</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mn-lt"/>
                      </a:endParaRPr>
                    </a:p>
                  </a:txBody>
                  <a:tcPr marL="2505" marR="2505" marT="2505" marB="0" anchor="ctr"/>
                </a:tc>
                <a:extLst>
                  <a:ext uri="{0D108BD9-81ED-4DB2-BD59-A6C34878D82A}">
                    <a16:rowId xmlns:a16="http://schemas.microsoft.com/office/drawing/2014/main" val="1941975044"/>
                  </a:ext>
                </a:extLst>
              </a:tr>
              <a:tr h="267853">
                <a:tc vMerge="1">
                  <a:txBody>
                    <a:bodyPr/>
                    <a:lstStyle/>
                    <a:p>
                      <a:pPr marR="5461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RACCO Luciano</a:t>
                      </a:r>
                      <a:br>
                        <a:rPr lang="it-IT" sz="900" b="1" u="none" strike="noStrike" noProof="0">
                          <a:solidFill>
                            <a:srgbClr val="000000"/>
                          </a:solidFill>
                          <a:effectLst/>
                        </a:rPr>
                      </a:br>
                      <a:r>
                        <a:rPr lang="it-IT" sz="900" b="1" u="none" strike="noStrike" noProof="0">
                          <a:solidFill>
                            <a:srgbClr val="000000"/>
                          </a:solidFill>
                          <a:effectLst/>
                        </a:rPr>
                        <a:t>(Nuovo PSI)</a:t>
                      </a:r>
                      <a:endParaRPr lang="it-IT" sz="900" b="1" i="0" u="none" strike="noStrike" noProof="0">
                        <a:solidFill>
                          <a:srgbClr val="000000"/>
                        </a:solidFill>
                        <a:effectLst/>
                        <a:latin typeface="+mn-lt"/>
                      </a:endParaRPr>
                    </a:p>
                  </a:txBody>
                  <a:tcPr marL="5919" marR="5919" marT="5919" marB="0" anchor="ctr"/>
                </a:tc>
                <a:tc>
                  <a:txBody>
                    <a:bodyPr/>
                    <a:lstStyle/>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SULLA Francesco</a:t>
                      </a:r>
                    </a:p>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(DS)</a:t>
                      </a:r>
                      <a:endParaRPr lang="it-IT" sz="900" b="1" i="0" u="none" strike="noStrike" kern="1200" noProof="0">
                        <a:solidFill>
                          <a:srgbClr val="000000"/>
                        </a:solidFill>
                        <a:effectLst/>
                        <a:latin typeface="+mn-lt"/>
                        <a:ea typeface="+mn-ea"/>
                        <a:cs typeface="+mn-cs"/>
                      </a:endParaRPr>
                    </a:p>
                  </a:txBody>
                  <a:tcPr marL="0" marR="60" marT="60" marB="0" anchor="ctr"/>
                </a:tc>
                <a:tc>
                  <a:txBody>
                    <a:bodyPr/>
                    <a:lstStyle/>
                    <a:p>
                      <a:pPr algn="ctr" rtl="0" fontAlgn="ctr"/>
                      <a:r>
                        <a:rPr lang="it-IT" sz="900" b="1" u="none" strike="noStrike" noProof="0">
                          <a:solidFill>
                            <a:srgbClr val="000000"/>
                          </a:solidFill>
                          <a:effectLst/>
                        </a:rPr>
                        <a:t>TREMATERRA Michele</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mn-lt"/>
                      </a:endParaRPr>
                    </a:p>
                  </a:txBody>
                  <a:tcPr marL="2941" marR="2941" marT="2941" marB="0" anchor="ctr"/>
                </a:tc>
                <a:tc>
                  <a:txBody>
                    <a:bodyPr/>
                    <a:lstStyle/>
                    <a:p>
                      <a:pPr algn="ctr" rtl="0" fontAlgn="ctr"/>
                      <a:r>
                        <a:rPr lang="it-IT" sz="900" b="1" u="none" strike="noStrike" noProof="0">
                          <a:solidFill>
                            <a:srgbClr val="000000"/>
                          </a:solidFill>
                          <a:effectLst/>
                        </a:rPr>
                        <a:t>SCULCO Vincenzo</a:t>
                      </a:r>
                      <a:br>
                        <a:rPr lang="it-IT" sz="900" b="1" u="none" strike="noStrike" noProof="0">
                          <a:solidFill>
                            <a:srgbClr val="000000"/>
                          </a:solidFill>
                          <a:effectLst/>
                        </a:rPr>
                      </a:br>
                      <a:r>
                        <a:rPr lang="it-IT" sz="900" b="1" u="none" strike="noStrike" noProof="0">
                          <a:solidFill>
                            <a:srgbClr val="000000"/>
                          </a:solidFill>
                          <a:effectLst/>
                        </a:rPr>
                        <a:t>(Margherita)</a:t>
                      </a:r>
                      <a:endParaRPr lang="it-IT" sz="900" b="1" i="0" u="none" strike="noStrike" noProof="0">
                        <a:solidFill>
                          <a:srgbClr val="000000"/>
                        </a:solidFill>
                        <a:effectLst/>
                        <a:latin typeface="+mn-lt"/>
                      </a:endParaRPr>
                    </a:p>
                  </a:txBody>
                  <a:tcPr marL="5919" marR="5919" marT="5919" marB="0" anchor="ctr"/>
                </a:tc>
                <a:tc>
                  <a:txBody>
                    <a:bodyPr/>
                    <a:lstStyle/>
                    <a:p>
                      <a:pPr algn="ctr" rtl="0" fontAlgn="ctr"/>
                      <a:r>
                        <a:rPr lang="it-IT" sz="900" b="1" u="none" strike="noStrike" noProof="0">
                          <a:solidFill>
                            <a:srgbClr val="000000"/>
                          </a:solidFill>
                          <a:effectLst/>
                        </a:rPr>
                        <a:t>TALLINI Domenico</a:t>
                      </a:r>
                      <a:br>
                        <a:rPr lang="it-IT" sz="900" b="1" u="none" strike="noStrike" noProof="0">
                          <a:solidFill>
                            <a:srgbClr val="000000"/>
                          </a:solidFill>
                          <a:effectLst/>
                        </a:rPr>
                      </a:br>
                      <a:r>
                        <a:rPr lang="it-IT" sz="900" b="1" u="none" strike="noStrike" noProof="0">
                          <a:solidFill>
                            <a:srgbClr val="000000"/>
                          </a:solidFill>
                          <a:effectLst/>
                        </a:rPr>
                        <a:t>(Popolari UDEUR)</a:t>
                      </a:r>
                      <a:endParaRPr lang="it-IT" sz="900" b="1" i="0" u="none" strike="noStrike" noProof="0">
                        <a:solidFill>
                          <a:srgbClr val="000000"/>
                        </a:solidFill>
                        <a:effectLst/>
                        <a:latin typeface="+mn-lt"/>
                      </a:endParaRPr>
                    </a:p>
                  </a:txBody>
                  <a:tcPr marL="1952" marR="1952" marT="1952" marB="0" anchor="ctr"/>
                </a:tc>
                <a:tc>
                  <a:txBody>
                    <a:bodyPr/>
                    <a:lstStyle/>
                    <a:p>
                      <a:pPr algn="ctr" rtl="0" fontAlgn="ctr"/>
                      <a:r>
                        <a:rPr lang="it-IT" sz="900" b="1" u="none" strike="noStrike" noProof="0">
                          <a:solidFill>
                            <a:srgbClr val="000000"/>
                          </a:solidFill>
                          <a:effectLst/>
                        </a:rPr>
                        <a:t>TALLINI Domenico</a:t>
                      </a:r>
                      <a:br>
                        <a:rPr lang="it-IT" sz="900" b="1" u="none" strike="noStrike" noProof="0">
                          <a:solidFill>
                            <a:srgbClr val="000000"/>
                          </a:solidFill>
                          <a:effectLst/>
                        </a:rPr>
                      </a:br>
                      <a:r>
                        <a:rPr lang="it-IT" sz="900" b="1" u="none" strike="noStrike" noProof="0">
                          <a:solidFill>
                            <a:srgbClr val="000000"/>
                          </a:solidFill>
                          <a:effectLst/>
                        </a:rPr>
                        <a:t>(Popolari UDEUR)</a:t>
                      </a:r>
                      <a:endParaRPr lang="it-IT" sz="900" b="1" i="0" u="none" strike="noStrike" noProof="0">
                        <a:solidFill>
                          <a:srgbClr val="000000"/>
                        </a:solidFill>
                        <a:effectLst/>
                        <a:latin typeface="+mn-lt"/>
                      </a:endParaRPr>
                    </a:p>
                  </a:txBody>
                  <a:tcPr marL="2505" marR="2505" marT="2505" marB="0" anchor="ctr"/>
                </a:tc>
                <a:extLst>
                  <a:ext uri="{0D108BD9-81ED-4DB2-BD59-A6C34878D82A}">
                    <a16:rowId xmlns:a16="http://schemas.microsoft.com/office/drawing/2014/main" val="2376457680"/>
                  </a:ext>
                </a:extLst>
              </a:tr>
              <a:tr h="267853">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VILASI Gesuele</a:t>
                      </a:r>
                      <a:br>
                        <a:rPr lang="it-IT" sz="900" b="1" u="none" strike="noStrike" noProof="0">
                          <a:solidFill>
                            <a:srgbClr val="000000"/>
                          </a:solidFill>
                          <a:effectLst/>
                        </a:rPr>
                      </a:br>
                      <a:r>
                        <a:rPr lang="it-IT" sz="900" b="1" u="none" strike="noStrike" noProof="0">
                          <a:solidFill>
                            <a:srgbClr val="000000"/>
                          </a:solidFill>
                          <a:effectLst/>
                        </a:rPr>
                        <a:t>(FI)</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u="none" strike="noStrike" kern="1200" noProof="0">
                          <a:solidFill>
                            <a:srgbClr val="000000"/>
                          </a:solidFill>
                          <a:effectLst/>
                        </a:rPr>
                        <a:t>TALLINI Domenico</a:t>
                      </a:r>
                    </a:p>
                    <a:p>
                      <a:pPr marL="0" marR="54610" algn="ctr" defTabSz="914400" rtl="0" eaLnBrk="1" fontAlgn="ctr" latinLnBrk="0" hangingPunct="1">
                        <a:lnSpc>
                          <a:spcPct val="100000"/>
                        </a:lnSpc>
                        <a:spcAft>
                          <a:spcPts val="0"/>
                        </a:spcAft>
                        <a:buNone/>
                      </a:pPr>
                      <a:r>
                        <a:rPr lang="it-IT" sz="900" b="1" u="none" strike="noStrike" kern="1200" noProof="0">
                          <a:solidFill>
                            <a:srgbClr val="000000"/>
                          </a:solidFill>
                          <a:effectLst/>
                        </a:rPr>
                        <a:t>(Popolari UDEUR)</a:t>
                      </a:r>
                      <a:endParaRPr lang="it-IT" sz="900" b="1" i="0" u="none" strike="noStrike" kern="1200" noProof="0">
                        <a:solidFill>
                          <a:srgbClr val="000000"/>
                        </a:solidFill>
                        <a:effectLst/>
                        <a:latin typeface="+mn-lt"/>
                        <a:ea typeface="+mn-ea"/>
                        <a:cs typeface="+mn-cs"/>
                      </a:endParaRPr>
                    </a:p>
                  </a:txBody>
                  <a:tcPr marL="836" marR="60" marT="60" marB="0" anchor="ctr"/>
                </a:tc>
                <a:tc>
                  <a:txBody>
                    <a:bodyPr/>
                    <a:lstStyle/>
                    <a:p>
                      <a:pPr algn="ctr" rtl="0" fontAlgn="ctr"/>
                      <a:r>
                        <a:rPr lang="it-IT" sz="900" b="1" u="none" strike="noStrike" noProof="0">
                          <a:solidFill>
                            <a:srgbClr val="000000"/>
                          </a:solidFill>
                          <a:effectLst/>
                        </a:rPr>
                        <a:t>VILASI Gesuele</a:t>
                      </a:r>
                      <a:br>
                        <a:rPr lang="it-IT" sz="900" b="1" u="none" strike="noStrike" noProof="0">
                          <a:solidFill>
                            <a:srgbClr val="000000"/>
                          </a:solidFill>
                          <a:effectLst/>
                        </a:rPr>
                      </a:br>
                      <a:r>
                        <a:rPr lang="it-IT" sz="900" b="1" u="none" strike="noStrike" noProof="0">
                          <a:solidFill>
                            <a:srgbClr val="000000"/>
                          </a:solidFill>
                          <a:effectLst/>
                        </a:rPr>
                        <a:t>(FI)</a:t>
                      </a:r>
                      <a:endParaRPr lang="it-IT" sz="900" b="1" i="0" u="none" strike="noStrike" noProof="0">
                        <a:solidFill>
                          <a:srgbClr val="000000"/>
                        </a:solidFill>
                        <a:effectLst/>
                        <a:latin typeface="+mn-lt"/>
                      </a:endParaRPr>
                    </a:p>
                  </a:txBody>
                  <a:tcPr marL="2941" marR="2941" marT="2941" marB="0" anchor="ctr"/>
                </a:tc>
                <a:tc>
                  <a:txBody>
                    <a:bodyPr/>
                    <a:lstStyle/>
                    <a:p>
                      <a:pPr algn="ctr" rtl="0" fontAlgn="ctr"/>
                      <a:r>
                        <a:rPr lang="it-IT" sz="900" b="1" u="none" strike="noStrike" noProof="0">
                          <a:solidFill>
                            <a:srgbClr val="000000"/>
                          </a:solidFill>
                          <a:effectLst/>
                        </a:rPr>
                        <a:t>STANCATO Sergio</a:t>
                      </a:r>
                      <a:br>
                        <a:rPr lang="it-IT" sz="900" b="1" u="none" strike="noStrike" noProof="0">
                          <a:solidFill>
                            <a:srgbClr val="000000"/>
                          </a:solidFill>
                          <a:effectLst/>
                        </a:rPr>
                      </a:br>
                      <a:r>
                        <a:rPr lang="it-IT" sz="900" b="1" u="none" strike="noStrike" noProof="0">
                          <a:solidFill>
                            <a:srgbClr val="000000"/>
                          </a:solidFill>
                          <a:effectLst/>
                        </a:rPr>
                        <a:t>(Popolari UDEUR)</a:t>
                      </a:r>
                      <a:endParaRPr lang="it-IT" sz="900" b="1" i="0" u="none" strike="noStrike" noProof="0">
                        <a:solidFill>
                          <a:srgbClr val="000000"/>
                        </a:solidFill>
                        <a:effectLst/>
                        <a:latin typeface="+mn-lt"/>
                      </a:endParaRPr>
                    </a:p>
                  </a:txBody>
                  <a:tcPr marL="5919" marR="5919" marT="5919" marB="0" anchor="ctr"/>
                </a:tc>
                <a:tc>
                  <a:txBody>
                    <a:bodyPr/>
                    <a:lstStyle/>
                    <a:p>
                      <a:pPr algn="ctr" rtl="0" fontAlgn="ctr"/>
                      <a:r>
                        <a:rPr lang="it-IT" sz="900" b="1" u="none" strike="noStrike" noProof="0">
                          <a:solidFill>
                            <a:srgbClr val="000000"/>
                          </a:solidFill>
                          <a:effectLst/>
                        </a:rPr>
                        <a:t>VILASI Gesuele</a:t>
                      </a:r>
                      <a:br>
                        <a:rPr lang="it-IT" sz="900" b="1" u="none" strike="noStrike" noProof="0">
                          <a:solidFill>
                            <a:srgbClr val="000000"/>
                          </a:solidFill>
                          <a:effectLst/>
                        </a:rPr>
                      </a:br>
                      <a:r>
                        <a:rPr lang="it-IT" sz="900" b="1" u="none" strike="noStrike" noProof="0">
                          <a:solidFill>
                            <a:srgbClr val="000000"/>
                          </a:solidFill>
                          <a:effectLst/>
                        </a:rPr>
                        <a:t>(FI)</a:t>
                      </a:r>
                      <a:endParaRPr lang="it-IT" sz="900" b="1" i="0" u="none" strike="noStrike" noProof="0">
                        <a:solidFill>
                          <a:srgbClr val="000000"/>
                        </a:solidFill>
                        <a:effectLst/>
                        <a:latin typeface="+mn-lt"/>
                      </a:endParaRPr>
                    </a:p>
                  </a:txBody>
                  <a:tcPr marL="1952" marR="1952" marT="1952" marB="0" anchor="ctr"/>
                </a:tc>
                <a:tc>
                  <a:txBody>
                    <a:bodyPr/>
                    <a:lstStyle/>
                    <a:p>
                      <a:pPr algn="ctr" rtl="0" fontAlgn="ctr"/>
                      <a:r>
                        <a:rPr lang="it-IT" sz="900" b="1" u="none" strike="noStrike" noProof="0">
                          <a:solidFill>
                            <a:srgbClr val="000000"/>
                          </a:solidFill>
                          <a:effectLst/>
                        </a:rPr>
                        <a:t>VILASI Gesuele</a:t>
                      </a:r>
                      <a:br>
                        <a:rPr lang="it-IT" sz="900" b="1" u="none" strike="noStrike" noProof="0">
                          <a:solidFill>
                            <a:srgbClr val="000000"/>
                          </a:solidFill>
                          <a:effectLst/>
                        </a:rPr>
                      </a:br>
                      <a:r>
                        <a:rPr lang="it-IT" sz="900" b="1" u="none" strike="noStrike" noProof="0">
                          <a:solidFill>
                            <a:srgbClr val="000000"/>
                          </a:solidFill>
                          <a:effectLst/>
                        </a:rPr>
                        <a:t>(FI)</a:t>
                      </a:r>
                      <a:endParaRPr lang="it-IT" sz="900" b="1" i="0" u="none" strike="noStrike" noProof="0">
                        <a:solidFill>
                          <a:srgbClr val="000000"/>
                        </a:solidFill>
                        <a:effectLst/>
                        <a:latin typeface="+mn-lt"/>
                      </a:endParaRPr>
                    </a:p>
                  </a:txBody>
                  <a:tcPr marL="2505" marR="2505" marT="2505" marB="0" anchor="ctr"/>
                </a:tc>
                <a:extLst>
                  <a:ext uri="{0D108BD9-81ED-4DB2-BD59-A6C34878D82A}">
                    <a16:rowId xmlns:a16="http://schemas.microsoft.com/office/drawing/2014/main" val="211710305"/>
                  </a:ext>
                </a:extLst>
              </a:tr>
            </a:tbl>
          </a:graphicData>
        </a:graphic>
      </p:graphicFrame>
      <p:sp>
        <p:nvSpPr>
          <p:cNvPr id="4" name="Segnaposto numero diapositiva 3">
            <a:extLst>
              <a:ext uri="{FF2B5EF4-FFF2-40B4-BE49-F238E27FC236}">
                <a16:creationId xmlns:a16="http://schemas.microsoft.com/office/drawing/2014/main" id="{5EA5AB62-227E-2A16-9AF3-BA1BA2173BB3}"/>
              </a:ext>
            </a:extLst>
          </p:cNvPr>
          <p:cNvSpPr>
            <a:spLocks noGrp="1"/>
          </p:cNvSpPr>
          <p:nvPr>
            <p:ph type="sldNum" sz="quarter" idx="12"/>
          </p:nvPr>
        </p:nvSpPr>
        <p:spPr>
          <a:xfrm>
            <a:off x="11543168" y="6400801"/>
            <a:ext cx="516802" cy="365942"/>
          </a:xfrm>
        </p:spPr>
        <p:txBody>
          <a:bodyPr/>
          <a:lstStyle/>
          <a:p>
            <a:fld id="{C0A75620-F3D8-4140-B583-EC592D52B7F3}" type="slidenum">
              <a:rPr lang="it-IT" noProof="0" smtClean="0"/>
              <a:pPr/>
              <a:t>22</a:t>
            </a:fld>
            <a:endParaRPr lang="it-IT" noProof="0"/>
          </a:p>
        </p:txBody>
      </p:sp>
      <p:sp>
        <p:nvSpPr>
          <p:cNvPr id="5" name="Rectangle 1">
            <a:extLst>
              <a:ext uri="{FF2B5EF4-FFF2-40B4-BE49-F238E27FC236}">
                <a16:creationId xmlns:a16="http://schemas.microsoft.com/office/drawing/2014/main" id="{313A5738-4DD6-C9DE-40DA-D5A738CF7C4C}"/>
              </a:ext>
            </a:extLst>
          </p:cNvPr>
          <p:cNvSpPr>
            <a:spLocks noGrp="1"/>
          </p:cNvSpPr>
          <p:nvPr>
            <p:ph type="title" idx="4294967295"/>
          </p:nvPr>
        </p:nvSpPr>
        <p:spPr>
          <a:xfrm>
            <a:off x="3048" y="-64221"/>
            <a:ext cx="12188952" cy="616482"/>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kumimoji="0" lang="it-IT" sz="2800" b="1" i="0" u="none" strike="noStrike" kern="1200" cap="none" spc="0" normalizeH="0" baseline="0" noProof="0">
                <a:ln>
                  <a:noFill/>
                </a:ln>
                <a:solidFill>
                  <a:schemeClr val="bg1"/>
                </a:solidFill>
                <a:effectLst/>
                <a:uLnTx/>
                <a:uFillTx/>
                <a:latin typeface="Aptos" panose="020B0004020202020204" pitchFamily="34" charset="0"/>
                <a:ea typeface="+mn-ea"/>
                <a:cs typeface="+mn-cs"/>
              </a:rPr>
              <a:t>Commissioni consiliari ad inizio legislatura</a:t>
            </a:r>
            <a:endParaRPr kumimoji="0" lang="it-IT" sz="2800" b="1" i="0" u="none" strike="noStrike" kern="1200" cap="none" spc="0" normalizeH="0" baseline="0" noProof="0">
              <a:ln>
                <a:noFill/>
              </a:ln>
              <a:solidFill>
                <a:schemeClr val="bg1"/>
              </a:solidFill>
              <a:effectLst/>
              <a:uLnTx/>
              <a:uFillTx/>
              <a:latin typeface="+mn-lt"/>
              <a:ea typeface="+mn-ea"/>
              <a:cs typeface="+mn-cs"/>
            </a:endParaRPr>
          </a:p>
        </p:txBody>
      </p:sp>
      <p:sp>
        <p:nvSpPr>
          <p:cNvPr id="3" name="Segnaposto piè di pagina 2">
            <a:extLst>
              <a:ext uri="{FF2B5EF4-FFF2-40B4-BE49-F238E27FC236}">
                <a16:creationId xmlns:a16="http://schemas.microsoft.com/office/drawing/2014/main" id="{72C567C8-160F-2C95-188D-5C1FE51F15E1}"/>
              </a:ext>
            </a:extLst>
          </p:cNvPr>
          <p:cNvSpPr>
            <a:spLocks noGrp="1"/>
          </p:cNvSpPr>
          <p:nvPr>
            <p:ph type="ftr" sz="quarter" idx="11"/>
          </p:nvPr>
        </p:nvSpPr>
        <p:spPr>
          <a:xfrm>
            <a:off x="785" y="6491334"/>
            <a:ext cx="3617486" cy="275409"/>
          </a:xfrm>
        </p:spPr>
        <p:txBody>
          <a:bodyPr/>
          <a:lstStyle/>
          <a:p>
            <a:r>
              <a:rPr lang="it-IT" noProof="0"/>
              <a:t>Consiglio regionale della Calabria - VIII Legislatura </a:t>
            </a:r>
          </a:p>
        </p:txBody>
      </p:sp>
    </p:spTree>
    <p:extLst>
      <p:ext uri="{BB962C8B-B14F-4D97-AF65-F5344CB8AC3E}">
        <p14:creationId xmlns:p14="http://schemas.microsoft.com/office/powerpoint/2010/main" val="196315307"/>
      </p:ext>
    </p:extLst>
  </p:cSld>
  <p:clrMapOvr>
    <a:masterClrMapping/>
  </p:clrMapOvr>
  <mc:AlternateContent xmlns:mc="http://schemas.openxmlformats.org/markup-compatibility/2006" xmlns:p14="http://schemas.microsoft.com/office/powerpoint/2010/main">
    <mc:Choice Requires="p14">
      <p:transition spd="slow" p14:dur="2000" advTm="33007"/>
    </mc:Choice>
    <mc:Fallback xmlns="">
      <p:transition spd="slow" advTm="3300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302E8-CCCC-0035-AC5C-DEB81E3C718D}"/>
            </a:ext>
          </a:extLst>
        </p:cNvPr>
        <p:cNvGrpSpPr/>
        <p:nvPr/>
      </p:nvGrpSpPr>
      <p:grpSpPr>
        <a:xfrm>
          <a:off x="0" y="0"/>
          <a:ext cx="0" cy="0"/>
          <a:chOff x="0" y="0"/>
          <a:chExt cx="0" cy="0"/>
        </a:xfrm>
      </p:grpSpPr>
      <p:graphicFrame>
        <p:nvGraphicFramePr>
          <p:cNvPr id="6" name="Tabella 5" descr="tab. VIII LEGISLATURA - COMMISSIONI - VARIAZIONI">
            <a:extLst>
              <a:ext uri="{FF2B5EF4-FFF2-40B4-BE49-F238E27FC236}">
                <a16:creationId xmlns:a16="http://schemas.microsoft.com/office/drawing/2014/main" id="{140B3883-D77E-3D60-AC7D-51D07A058199}"/>
              </a:ext>
            </a:extLst>
          </p:cNvPr>
          <p:cNvGraphicFramePr>
            <a:graphicFrameLocks noGrp="1"/>
          </p:cNvGraphicFramePr>
          <p:nvPr>
            <p:extLst>
              <p:ext uri="{D42A27DB-BD31-4B8C-83A1-F6EECF244321}">
                <p14:modId xmlns:p14="http://schemas.microsoft.com/office/powerpoint/2010/main" val="1030134021"/>
              </p:ext>
            </p:extLst>
          </p:nvPr>
        </p:nvGraphicFramePr>
        <p:xfrm>
          <a:off x="874476" y="1574117"/>
          <a:ext cx="10440000" cy="3709765"/>
        </p:xfrm>
        <a:graphic>
          <a:graphicData uri="http://schemas.openxmlformats.org/drawingml/2006/table">
            <a:tbl>
              <a:tblPr firstRow="1">
                <a:tableStyleId>{3C2FFA5D-87B4-456A-9821-1D502468CF0F}</a:tableStyleId>
              </a:tblPr>
              <a:tblGrid>
                <a:gridCol w="1260000">
                  <a:extLst>
                    <a:ext uri="{9D8B030D-6E8A-4147-A177-3AD203B41FA5}">
                      <a16:colId xmlns:a16="http://schemas.microsoft.com/office/drawing/2014/main" val="1267481318"/>
                    </a:ext>
                  </a:extLst>
                </a:gridCol>
                <a:gridCol w="1620000">
                  <a:extLst>
                    <a:ext uri="{9D8B030D-6E8A-4147-A177-3AD203B41FA5}">
                      <a16:colId xmlns:a16="http://schemas.microsoft.com/office/drawing/2014/main" val="527283587"/>
                    </a:ext>
                  </a:extLst>
                </a:gridCol>
                <a:gridCol w="7560000">
                  <a:extLst>
                    <a:ext uri="{9D8B030D-6E8A-4147-A177-3AD203B41FA5}">
                      <a16:colId xmlns:a16="http://schemas.microsoft.com/office/drawing/2014/main" val="3931104334"/>
                    </a:ext>
                  </a:extLst>
                </a:gridCol>
              </a:tblGrid>
              <a:tr h="449796">
                <a:tc>
                  <a:txBody>
                    <a:bodyPr/>
                    <a:lstStyle/>
                    <a:p>
                      <a:pPr algn="ctr" rtl="0" fontAlgn="b"/>
                      <a:r>
                        <a:rPr lang="it-IT" sz="1000" b="1" u="none" strike="noStrike" noProof="0">
                          <a:solidFill>
                            <a:schemeClr val="bg1"/>
                          </a:solidFill>
                          <a:effectLst/>
                        </a:rPr>
                        <a:t>DATA DI AGGIORNAMENTO</a:t>
                      </a:r>
                      <a:endParaRPr lang="it-IT" sz="1000" b="1" i="0" u="none" strike="noStrike" noProof="0">
                        <a:solidFill>
                          <a:schemeClr val="bg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bg1"/>
                          </a:solidFill>
                          <a:effectLst/>
                        </a:rPr>
                        <a:t>COMMISSIONI </a:t>
                      </a:r>
                    </a:p>
                    <a:p>
                      <a:pPr algn="ctr" rtl="0" fontAlgn="b"/>
                      <a:r>
                        <a:rPr lang="it-IT" sz="1000" b="1" u="none" strike="noStrike" noProof="0">
                          <a:solidFill>
                            <a:schemeClr val="bg1"/>
                          </a:solidFill>
                          <a:effectLst/>
                        </a:rPr>
                        <a:t>CONSILIARI</a:t>
                      </a:r>
                      <a:endParaRPr lang="it-IT" sz="1000" b="1" i="0" u="none" strike="noStrike" noProof="0">
                        <a:solidFill>
                          <a:schemeClr val="bg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bg1"/>
                          </a:solidFill>
                          <a:effectLst/>
                        </a:rPr>
                        <a:t>VARIAZIONE INTERVENUTE</a:t>
                      </a:r>
                      <a:endParaRPr lang="it-IT" sz="1000" b="1" i="0" u="none" strike="noStrike" noProof="0">
                        <a:solidFill>
                          <a:schemeClr val="bg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2797763023"/>
                  </a:ext>
                </a:extLst>
              </a:tr>
              <a:tr h="227774">
                <a:tc>
                  <a:txBody>
                    <a:bodyPr/>
                    <a:lstStyle/>
                    <a:p>
                      <a:pPr algn="ctr" rtl="0" fontAlgn="b"/>
                      <a:r>
                        <a:rPr lang="it-IT" sz="1000" b="1" u="none" strike="noStrike" noProof="0">
                          <a:solidFill>
                            <a:schemeClr val="tx1"/>
                          </a:solidFill>
                          <a:effectLst/>
                        </a:rPr>
                        <a:t> 14/11/2005</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IV</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just" rtl="0" fontAlgn="b"/>
                      <a:r>
                        <a:rPr lang="it-IT" sz="1000" b="1" u="none" strike="noStrike" noProof="0">
                          <a:solidFill>
                            <a:schemeClr val="tx1"/>
                          </a:solidFill>
                          <a:effectLst/>
                        </a:rPr>
                        <a:t>Sostituzione </a:t>
                      </a:r>
                      <a:r>
                        <a:rPr lang="it-IT" sz="1000" b="0" u="none" strike="noStrike" noProof="0">
                          <a:solidFill>
                            <a:schemeClr val="tx1"/>
                          </a:solidFill>
                          <a:effectLst/>
                        </a:rPr>
                        <a:t>Consigliere  Antonino </a:t>
                      </a:r>
                      <a:r>
                        <a:rPr lang="it-IT" sz="1000" b="1" u="none" strike="noStrike" cap="all" baseline="0" noProof="0">
                          <a:solidFill>
                            <a:schemeClr val="tx1"/>
                          </a:solidFill>
                          <a:effectLst/>
                        </a:rPr>
                        <a:t>De Gaetano </a:t>
                      </a:r>
                      <a:r>
                        <a:rPr lang="it-IT" sz="1000" b="0" u="none" strike="noStrike" noProof="0">
                          <a:solidFill>
                            <a:schemeClr val="tx1"/>
                          </a:solidFill>
                          <a:effectLst/>
                        </a:rPr>
                        <a:t>con Consigliere Egidio </a:t>
                      </a:r>
                      <a:r>
                        <a:rPr lang="it-IT" sz="1000" b="1" u="none" strike="noStrike" noProof="0">
                          <a:solidFill>
                            <a:schemeClr val="tx1"/>
                          </a:solidFill>
                          <a:effectLst/>
                        </a:rPr>
                        <a:t>Masella</a:t>
                      </a:r>
                      <a:endParaRPr lang="it-IT" sz="1000" b="1"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2990226600"/>
                  </a:ext>
                </a:extLst>
              </a:tr>
              <a:tr h="227774">
                <a:tc>
                  <a:txBody>
                    <a:bodyPr/>
                    <a:lstStyle/>
                    <a:p>
                      <a:pPr algn="ctr" rtl="0" fontAlgn="b"/>
                      <a:r>
                        <a:rPr lang="it-IT" sz="1000" b="1" u="none" strike="noStrike" noProof="0">
                          <a:solidFill>
                            <a:schemeClr val="tx1"/>
                          </a:solidFill>
                          <a:effectLst/>
                        </a:rPr>
                        <a:t> 23/11/2005</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III</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just" rtl="0" fontAlgn="b"/>
                      <a:r>
                        <a:rPr lang="it-IT" sz="1000" b="1" u="none" strike="noStrike" noProof="0">
                          <a:solidFill>
                            <a:schemeClr val="tx1"/>
                          </a:solidFill>
                          <a:effectLst/>
                        </a:rPr>
                        <a:t>Sostituzione </a:t>
                      </a:r>
                      <a:r>
                        <a:rPr lang="it-IT" sz="1000" b="0" u="none" strike="noStrike" noProof="0">
                          <a:solidFill>
                            <a:schemeClr val="tx1"/>
                          </a:solidFill>
                          <a:effectLst/>
                        </a:rPr>
                        <a:t>Consigliere Francesco </a:t>
                      </a:r>
                      <a:r>
                        <a:rPr lang="it-IT" sz="1000" b="1" u="none" strike="noStrike" cap="all" baseline="0" noProof="0">
                          <a:solidFill>
                            <a:schemeClr val="tx1"/>
                          </a:solidFill>
                          <a:effectLst/>
                        </a:rPr>
                        <a:t>Fortugno,</a:t>
                      </a:r>
                      <a:r>
                        <a:rPr lang="it-IT" sz="1000" b="1" u="none" strike="noStrike" noProof="0">
                          <a:solidFill>
                            <a:schemeClr val="tx1"/>
                          </a:solidFill>
                          <a:effectLst/>
                        </a:rPr>
                        <a:t> deceduto, </a:t>
                      </a:r>
                      <a:r>
                        <a:rPr lang="it-IT" sz="1000" b="0" u="none" strike="noStrike" noProof="0">
                          <a:solidFill>
                            <a:schemeClr val="tx1"/>
                          </a:solidFill>
                          <a:effectLst/>
                        </a:rPr>
                        <a:t>con Consigliere Pietro </a:t>
                      </a:r>
                      <a:r>
                        <a:rPr lang="it-IT" sz="1000" b="1" u="none" strike="noStrike" cap="all" baseline="0" noProof="0">
                          <a:solidFill>
                            <a:schemeClr val="tx1"/>
                          </a:solidFill>
                          <a:effectLst/>
                        </a:rPr>
                        <a:t>Giamborino</a:t>
                      </a:r>
                      <a:endParaRPr lang="it-IT" sz="1000" b="1" i="0" u="none" strike="noStrike" cap="all" baseline="0"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2950824813"/>
                  </a:ext>
                </a:extLst>
              </a:tr>
              <a:tr h="227774">
                <a:tc>
                  <a:txBody>
                    <a:bodyPr/>
                    <a:lstStyle/>
                    <a:p>
                      <a:pPr algn="ctr" rtl="0" fontAlgn="b"/>
                      <a:r>
                        <a:rPr lang="it-IT" sz="1000" b="1" u="none" strike="noStrike" noProof="0">
                          <a:solidFill>
                            <a:schemeClr val="tx1"/>
                          </a:solidFill>
                          <a:effectLst/>
                        </a:rPr>
                        <a:t> 27/01/2006</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II</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just" rtl="0" fontAlgn="b"/>
                      <a:r>
                        <a:rPr lang="it-IT" sz="1000" b="1" u="none" strike="noStrike" noProof="0">
                          <a:solidFill>
                            <a:schemeClr val="tx1"/>
                          </a:solidFill>
                          <a:effectLst/>
                        </a:rPr>
                        <a:t>Sostituzione </a:t>
                      </a:r>
                      <a:r>
                        <a:rPr lang="it-IT" sz="1000" b="0" u="none" strike="noStrike" noProof="0">
                          <a:solidFill>
                            <a:schemeClr val="tx1"/>
                          </a:solidFill>
                          <a:effectLst/>
                        </a:rPr>
                        <a:t>Consigliere Pietro </a:t>
                      </a:r>
                      <a:r>
                        <a:rPr lang="it-IT" sz="1000" b="1" u="none" strike="noStrike" cap="all" baseline="0" noProof="0">
                          <a:solidFill>
                            <a:schemeClr val="tx1"/>
                          </a:solidFill>
                          <a:effectLst/>
                        </a:rPr>
                        <a:t>Amato</a:t>
                      </a:r>
                      <a:r>
                        <a:rPr lang="it-IT" sz="1000" b="1" u="none" strike="noStrike" noProof="0">
                          <a:solidFill>
                            <a:schemeClr val="tx1"/>
                          </a:solidFill>
                          <a:effectLst/>
                        </a:rPr>
                        <a:t> </a:t>
                      </a:r>
                      <a:r>
                        <a:rPr lang="it-IT" sz="1000" b="0" u="none" strike="noStrike" noProof="0">
                          <a:solidFill>
                            <a:schemeClr val="tx1"/>
                          </a:solidFill>
                          <a:effectLst/>
                        </a:rPr>
                        <a:t>con Consigliere Domenico </a:t>
                      </a:r>
                      <a:r>
                        <a:rPr lang="it-IT" sz="1000" b="1" u="none" strike="noStrike" noProof="0">
                          <a:solidFill>
                            <a:schemeClr val="tx1"/>
                          </a:solidFill>
                          <a:effectLst/>
                        </a:rPr>
                        <a:t>CREA</a:t>
                      </a:r>
                      <a:endParaRPr lang="it-IT" sz="1000" b="1"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3017862998"/>
                  </a:ext>
                </a:extLst>
              </a:tr>
              <a:tr h="449796">
                <a:tc>
                  <a:txBody>
                    <a:bodyPr/>
                    <a:lstStyle/>
                    <a:p>
                      <a:pPr algn="ctr" rtl="0" fontAlgn="b"/>
                      <a:r>
                        <a:rPr lang="it-IT" sz="1000" b="1" u="none" strike="noStrike" noProof="0">
                          <a:solidFill>
                            <a:schemeClr val="tx1"/>
                          </a:solidFill>
                          <a:effectLst/>
                        </a:rPr>
                        <a:t> 26/09/2006</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 - II – III – IV – V – VI</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just" rtl="0" fontAlgn="b"/>
                      <a:r>
                        <a:rPr lang="it-IT" sz="1000" b="1" u="none" strike="noStrike" noProof="0">
                          <a:solidFill>
                            <a:schemeClr val="tx1"/>
                          </a:solidFill>
                          <a:effectLst/>
                        </a:rPr>
                        <a:t>Costituzione </a:t>
                      </a:r>
                      <a:r>
                        <a:rPr lang="it-IT" sz="1000" b="0" u="none" strike="noStrike" noProof="0">
                          <a:solidFill>
                            <a:schemeClr val="tx1"/>
                          </a:solidFill>
                          <a:effectLst/>
                        </a:rPr>
                        <a:t>dei gruppi consiliari ITALIA DEI VALORI, COMUNISTI ITALIANI e  PDM e  sostituzione Consigliere  Demetrio </a:t>
                      </a:r>
                      <a:r>
                        <a:rPr lang="it-IT" sz="1000" b="1" u="none" strike="noStrike" noProof="0">
                          <a:solidFill>
                            <a:schemeClr val="tx1"/>
                          </a:solidFill>
                          <a:effectLst/>
                        </a:rPr>
                        <a:t>NACCARI CARLIZZI</a:t>
                      </a:r>
                      <a:r>
                        <a:rPr lang="it-IT" sz="1000" b="0" u="none" strike="noStrike" noProof="0">
                          <a:solidFill>
                            <a:schemeClr val="tx1"/>
                          </a:solidFill>
                          <a:effectLst/>
                        </a:rPr>
                        <a:t>, nominato Assessore, e del Consigliere Egidio </a:t>
                      </a:r>
                      <a:r>
                        <a:rPr lang="it-IT" sz="1000" b="1" u="none" strike="noStrike" noProof="0">
                          <a:solidFill>
                            <a:schemeClr val="tx1"/>
                          </a:solidFill>
                          <a:effectLst/>
                        </a:rPr>
                        <a:t>MASELLA</a:t>
                      </a:r>
                      <a:r>
                        <a:rPr lang="it-IT" sz="1000" b="0" u="none" strike="noStrike" noProof="0">
                          <a:solidFill>
                            <a:schemeClr val="tx1"/>
                          </a:solidFill>
                          <a:effectLst/>
                        </a:rPr>
                        <a:t>, dichiarato ineleggibile</a:t>
                      </a:r>
                      <a:endParaRPr lang="it-IT" sz="1000" b="0"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1025240022"/>
                  </a:ext>
                </a:extLst>
              </a:tr>
              <a:tr h="449796">
                <a:tc>
                  <a:txBody>
                    <a:bodyPr/>
                    <a:lstStyle/>
                    <a:p>
                      <a:pPr algn="ctr" rtl="0" fontAlgn="b"/>
                      <a:r>
                        <a:rPr lang="it-IT" sz="1000" b="1" u="none" strike="noStrike" noProof="0">
                          <a:solidFill>
                            <a:schemeClr val="tx1"/>
                          </a:solidFill>
                          <a:effectLst/>
                        </a:rPr>
                        <a:t> 10/11/2006</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II </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just" rtl="0" fontAlgn="b"/>
                      <a:r>
                        <a:rPr lang="it-IT" sz="1000" b="1" u="none" strike="noStrike" noProof="0">
                          <a:solidFill>
                            <a:schemeClr val="tx1"/>
                          </a:solidFill>
                          <a:effectLst/>
                        </a:rPr>
                        <a:t>Nomina </a:t>
                      </a:r>
                      <a:r>
                        <a:rPr lang="it-IT" sz="1000" b="0" u="none" strike="noStrike" noProof="0">
                          <a:solidFill>
                            <a:schemeClr val="tx1"/>
                          </a:solidFill>
                          <a:effectLst/>
                        </a:rPr>
                        <a:t>del Consigliere Leopoldo </a:t>
                      </a:r>
                      <a:r>
                        <a:rPr lang="it-IT" sz="1000" b="1" u="none" strike="noStrike" noProof="0">
                          <a:solidFill>
                            <a:schemeClr val="tx1"/>
                          </a:solidFill>
                          <a:effectLst/>
                        </a:rPr>
                        <a:t>CHIEFFALLO </a:t>
                      </a:r>
                      <a:r>
                        <a:rPr lang="it-IT" sz="1000" b="0" u="none" strike="noStrike" noProof="0">
                          <a:solidFill>
                            <a:schemeClr val="tx1"/>
                          </a:solidFill>
                          <a:effectLst/>
                        </a:rPr>
                        <a:t>a Presidente della II Commissione  in sostituzione del Consigliere Demetrio </a:t>
                      </a:r>
                      <a:r>
                        <a:rPr lang="it-IT" sz="1000" b="1" u="none" strike="noStrike" noProof="0">
                          <a:solidFill>
                            <a:schemeClr val="tx1"/>
                          </a:solidFill>
                          <a:effectLst/>
                        </a:rPr>
                        <a:t>NACCARI CARLIZZI,  </a:t>
                      </a:r>
                      <a:r>
                        <a:rPr lang="it-IT" sz="1000" b="0" u="none" strike="noStrike" noProof="0">
                          <a:solidFill>
                            <a:schemeClr val="tx1"/>
                          </a:solidFill>
                          <a:effectLst/>
                        </a:rPr>
                        <a:t>dimissionario</a:t>
                      </a:r>
                      <a:r>
                        <a:rPr lang="it-IT" sz="1000" b="1" u="none" strike="noStrike" noProof="0">
                          <a:solidFill>
                            <a:schemeClr val="tx1"/>
                          </a:solidFill>
                          <a:effectLst/>
                        </a:rPr>
                        <a:t>.</a:t>
                      </a:r>
                      <a:endParaRPr lang="it-IT" sz="1000" b="1"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280437425"/>
                  </a:ext>
                </a:extLst>
              </a:tr>
              <a:tr h="227774">
                <a:tc>
                  <a:txBody>
                    <a:bodyPr/>
                    <a:lstStyle/>
                    <a:p>
                      <a:pPr algn="ctr" rtl="0" fontAlgn="b"/>
                      <a:r>
                        <a:rPr lang="it-IT" sz="1000" b="1" u="none" strike="noStrike" noProof="0">
                          <a:solidFill>
                            <a:schemeClr val="tx1"/>
                          </a:solidFill>
                          <a:effectLst/>
                        </a:rPr>
                        <a:t> 14/12/2006</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V </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just" rtl="0" fontAlgn="b"/>
                      <a:r>
                        <a:rPr lang="it-IT" sz="1000" b="1" u="none" strike="noStrike" noProof="0">
                          <a:solidFill>
                            <a:schemeClr val="tx1"/>
                          </a:solidFill>
                          <a:effectLst/>
                        </a:rPr>
                        <a:t>Sostituzione </a:t>
                      </a:r>
                      <a:r>
                        <a:rPr lang="it-IT" sz="1000" b="0" u="none" strike="noStrike" noProof="0">
                          <a:solidFill>
                            <a:schemeClr val="tx1"/>
                          </a:solidFill>
                          <a:effectLst/>
                        </a:rPr>
                        <a:t>del Consigliere Antonio </a:t>
                      </a:r>
                      <a:r>
                        <a:rPr lang="it-IT" sz="1000" b="1" u="none" strike="noStrike" noProof="0">
                          <a:solidFill>
                            <a:schemeClr val="tx1"/>
                          </a:solidFill>
                          <a:effectLst/>
                        </a:rPr>
                        <a:t>PIZZINI </a:t>
                      </a:r>
                      <a:r>
                        <a:rPr lang="it-IT" sz="1000" b="0" u="none" strike="noStrike" noProof="0">
                          <a:solidFill>
                            <a:schemeClr val="tx1"/>
                          </a:solidFill>
                          <a:effectLst/>
                        </a:rPr>
                        <a:t>con il Consigliere Alessandro </a:t>
                      </a:r>
                      <a:r>
                        <a:rPr lang="it-IT" sz="1000" b="1" u="none" strike="noStrike" noProof="0">
                          <a:solidFill>
                            <a:schemeClr val="tx1"/>
                          </a:solidFill>
                          <a:effectLst/>
                        </a:rPr>
                        <a:t>NICOLO’.</a:t>
                      </a:r>
                      <a:endParaRPr lang="it-IT" sz="1000" b="1"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253628163"/>
                  </a:ext>
                </a:extLst>
              </a:tr>
              <a:tr h="227774">
                <a:tc>
                  <a:txBody>
                    <a:bodyPr/>
                    <a:lstStyle/>
                    <a:p>
                      <a:pPr algn="ctr" rtl="0" fontAlgn="b"/>
                      <a:r>
                        <a:rPr lang="it-IT" sz="1000" b="1" u="none" strike="noStrike" noProof="0">
                          <a:solidFill>
                            <a:schemeClr val="tx1"/>
                          </a:solidFill>
                          <a:effectLst/>
                        </a:rPr>
                        <a:t> 12/06/2007</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 – II – V – VI</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just" rtl="0" fontAlgn="b"/>
                      <a:r>
                        <a:rPr lang="it-IT" sz="1000" b="1" u="none" strike="noStrike" noProof="0">
                          <a:solidFill>
                            <a:schemeClr val="tx1"/>
                          </a:solidFill>
                          <a:effectLst/>
                        </a:rPr>
                        <a:t>Adesione </a:t>
                      </a:r>
                      <a:r>
                        <a:rPr lang="it-IT" sz="1000" b="0" u="none" strike="noStrike" noProof="0">
                          <a:solidFill>
                            <a:schemeClr val="tx1"/>
                          </a:solidFill>
                          <a:effectLst/>
                        </a:rPr>
                        <a:t>Consiglieri Giulio </a:t>
                      </a:r>
                      <a:r>
                        <a:rPr lang="it-IT" sz="1000" b="1" u="none" strike="noStrike" noProof="0">
                          <a:solidFill>
                            <a:schemeClr val="tx1"/>
                          </a:solidFill>
                          <a:effectLst/>
                        </a:rPr>
                        <a:t>SERRA </a:t>
                      </a:r>
                      <a:r>
                        <a:rPr lang="it-IT" sz="1000" b="0" u="none" strike="noStrike" noProof="0">
                          <a:solidFill>
                            <a:schemeClr val="tx1"/>
                          </a:solidFill>
                          <a:effectLst/>
                        </a:rPr>
                        <a:t>e Domenico </a:t>
                      </a:r>
                      <a:r>
                        <a:rPr lang="it-IT" sz="1000" b="1" u="none" strike="noStrike" noProof="0">
                          <a:solidFill>
                            <a:schemeClr val="tx1"/>
                          </a:solidFill>
                          <a:effectLst/>
                        </a:rPr>
                        <a:t>TALLINI </a:t>
                      </a:r>
                      <a:r>
                        <a:rPr lang="it-IT" sz="1000" b="0" u="none" strike="noStrike" noProof="0">
                          <a:solidFill>
                            <a:schemeClr val="tx1"/>
                          </a:solidFill>
                          <a:effectLst/>
                        </a:rPr>
                        <a:t>al Gruppo consiliare MISTO</a:t>
                      </a:r>
                      <a:endParaRPr lang="it-IT" sz="1000" b="0"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2530289949"/>
                  </a:ext>
                </a:extLst>
              </a:tr>
              <a:tr h="227774">
                <a:tc>
                  <a:txBody>
                    <a:bodyPr/>
                    <a:lstStyle/>
                    <a:p>
                      <a:pPr algn="ctr" rtl="0" fontAlgn="b"/>
                      <a:r>
                        <a:rPr lang="it-IT" sz="1000" b="1" u="none" strike="noStrike" noProof="0">
                          <a:solidFill>
                            <a:schemeClr val="tx1"/>
                          </a:solidFill>
                          <a:effectLst/>
                        </a:rPr>
                        <a:t>05/07/2007</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II – III – IV - V - VI</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marL="0" marR="0" lvl="0" indent="0" algn="just" defTabSz="914400" rtl="0" eaLnBrk="1" fontAlgn="b" latinLnBrk="0" hangingPunct="1">
                        <a:lnSpc>
                          <a:spcPct val="100000"/>
                        </a:lnSpc>
                        <a:spcBef>
                          <a:spcPts val="0"/>
                        </a:spcBef>
                        <a:spcAft>
                          <a:spcPts val="0"/>
                        </a:spcAft>
                        <a:buClrTx/>
                        <a:buSzTx/>
                        <a:buFontTx/>
                        <a:buNone/>
                        <a:tabLst/>
                        <a:defRPr/>
                      </a:pPr>
                      <a:r>
                        <a:rPr lang="it-IT" sz="1000" b="1" u="none" strike="noStrike" noProof="0">
                          <a:solidFill>
                            <a:schemeClr val="tx1"/>
                          </a:solidFill>
                          <a:effectLst/>
                        </a:rPr>
                        <a:t>Sostituzione  </a:t>
                      </a:r>
                      <a:r>
                        <a:rPr lang="it-IT" sz="1000" b="0" u="none" strike="noStrike" noProof="0">
                          <a:solidFill>
                            <a:schemeClr val="tx1"/>
                          </a:solidFill>
                          <a:effectLst/>
                        </a:rPr>
                        <a:t>de</a:t>
                      </a:r>
                      <a:r>
                        <a:rPr lang="it-IT" sz="1000" b="1" u="none" strike="noStrike" noProof="0">
                          <a:solidFill>
                            <a:schemeClr val="tx1"/>
                          </a:solidFill>
                          <a:effectLst/>
                        </a:rPr>
                        <a:t>l </a:t>
                      </a:r>
                      <a:r>
                        <a:rPr lang="it-IT" sz="1000" b="0" u="none" strike="noStrike" noProof="0">
                          <a:solidFill>
                            <a:schemeClr val="tx1"/>
                          </a:solidFill>
                          <a:effectLst/>
                        </a:rPr>
                        <a:t>componente della II commissione consigliere Vincenzo </a:t>
                      </a:r>
                      <a:r>
                        <a:rPr lang="it-IT" sz="1000" b="1" u="none" strike="noStrike" noProof="0">
                          <a:solidFill>
                            <a:schemeClr val="tx1"/>
                          </a:solidFill>
                          <a:effectLst/>
                        </a:rPr>
                        <a:t>Sculco</a:t>
                      </a:r>
                      <a:r>
                        <a:rPr lang="it-IT" sz="1000" b="0" u="none" strike="noStrike" noProof="0">
                          <a:solidFill>
                            <a:schemeClr val="tx1"/>
                          </a:solidFill>
                          <a:effectLst/>
                        </a:rPr>
                        <a:t> con il consigliere  Salvatore </a:t>
                      </a:r>
                      <a:r>
                        <a:rPr lang="it-IT" sz="1000" b="1" u="none" strike="noStrike" noProof="0">
                          <a:solidFill>
                            <a:schemeClr val="tx1"/>
                          </a:solidFill>
                          <a:effectLst/>
                        </a:rPr>
                        <a:t>LUCA’</a:t>
                      </a:r>
                      <a:r>
                        <a:rPr lang="it-IT" sz="1000" b="0" u="none" strike="noStrike" noProof="0">
                          <a:solidFill>
                            <a:schemeClr val="tx1"/>
                          </a:solidFill>
                          <a:effectLst/>
                        </a:rPr>
                        <a:t>; </a:t>
                      </a:r>
                    </a:p>
                    <a:p>
                      <a:pPr marL="0" marR="0" lvl="0" indent="0" algn="just" defTabSz="914400" rtl="0" eaLnBrk="1" fontAlgn="b" latinLnBrk="0" hangingPunct="1">
                        <a:lnSpc>
                          <a:spcPct val="100000"/>
                        </a:lnSpc>
                        <a:spcBef>
                          <a:spcPts val="0"/>
                        </a:spcBef>
                        <a:spcAft>
                          <a:spcPts val="0"/>
                        </a:spcAft>
                        <a:buClrTx/>
                        <a:buSzTx/>
                        <a:buFontTx/>
                        <a:buNone/>
                        <a:tabLst/>
                        <a:defRPr/>
                      </a:pPr>
                      <a:r>
                        <a:rPr lang="it-IT" sz="1000" b="0" u="none" strike="noStrike" noProof="0">
                          <a:solidFill>
                            <a:schemeClr val="tx1"/>
                          </a:solidFill>
                          <a:effectLst/>
                        </a:rPr>
                        <a:t>de</a:t>
                      </a:r>
                      <a:r>
                        <a:rPr lang="it-IT" sz="1000" b="1" u="none" strike="noStrike" noProof="0">
                          <a:solidFill>
                            <a:schemeClr val="tx1"/>
                          </a:solidFill>
                          <a:effectLst/>
                        </a:rPr>
                        <a:t>l </a:t>
                      </a:r>
                      <a:r>
                        <a:rPr lang="it-IT" sz="1000" b="0" u="none" strike="noStrike" noProof="0">
                          <a:solidFill>
                            <a:schemeClr val="tx1"/>
                          </a:solidFill>
                          <a:effectLst/>
                        </a:rPr>
                        <a:t>componente della III commissione consigliere  Mario </a:t>
                      </a:r>
                      <a:r>
                        <a:rPr lang="it-IT" sz="1000" b="1" u="none" strike="noStrike" noProof="0">
                          <a:solidFill>
                            <a:schemeClr val="tx1"/>
                          </a:solidFill>
                          <a:effectLst/>
                        </a:rPr>
                        <a:t>MAIOLO</a:t>
                      </a:r>
                      <a:r>
                        <a:rPr lang="it-IT" sz="1000" b="0" u="none" strike="noStrike" noProof="0">
                          <a:solidFill>
                            <a:schemeClr val="tx1"/>
                          </a:solidFill>
                          <a:effectLst/>
                        </a:rPr>
                        <a:t> con il consigliere Demetrio </a:t>
                      </a:r>
                      <a:r>
                        <a:rPr lang="it-IT" sz="1000" b="1" u="none" strike="noStrike" noProof="0">
                          <a:solidFill>
                            <a:schemeClr val="tx1"/>
                          </a:solidFill>
                          <a:effectLst/>
                        </a:rPr>
                        <a:t>NACCARI CARLIZZI</a:t>
                      </a:r>
                      <a:r>
                        <a:rPr lang="it-IT" sz="1000" b="0" u="none" strike="noStrike" noProof="0">
                          <a:solidFill>
                            <a:schemeClr val="tx1"/>
                          </a:solidFill>
                          <a:effectLst/>
                        </a:rPr>
                        <a:t>; de</a:t>
                      </a:r>
                      <a:r>
                        <a:rPr lang="it-IT" sz="1000" b="1" u="none" strike="noStrike" noProof="0">
                          <a:solidFill>
                            <a:schemeClr val="tx1"/>
                          </a:solidFill>
                          <a:effectLst/>
                        </a:rPr>
                        <a:t>l </a:t>
                      </a:r>
                      <a:r>
                        <a:rPr lang="it-IT" sz="1000" b="0" u="none" strike="noStrike" noProof="0">
                          <a:solidFill>
                            <a:schemeClr val="tx1"/>
                          </a:solidFill>
                          <a:effectLst/>
                        </a:rPr>
                        <a:t>componente della IV commissione consigliere  Mario </a:t>
                      </a:r>
                      <a:r>
                        <a:rPr lang="it-IT" sz="1000" b="1" u="none" strike="noStrike" noProof="0">
                          <a:solidFill>
                            <a:schemeClr val="tx1"/>
                          </a:solidFill>
                          <a:effectLst/>
                        </a:rPr>
                        <a:t>MAIOLO</a:t>
                      </a:r>
                      <a:r>
                        <a:rPr lang="it-IT" sz="1000" b="0" u="none" strike="noStrike" noProof="0">
                          <a:solidFill>
                            <a:schemeClr val="tx1"/>
                          </a:solidFill>
                          <a:effectLst/>
                        </a:rPr>
                        <a:t> con il consigliere Demetrio </a:t>
                      </a:r>
                      <a:r>
                        <a:rPr lang="it-IT" sz="1000" b="1" u="none" strike="noStrike" noProof="0">
                          <a:solidFill>
                            <a:schemeClr val="tx1"/>
                          </a:solidFill>
                          <a:effectLst/>
                        </a:rPr>
                        <a:t>NACCARI CARLIZZI</a:t>
                      </a:r>
                      <a:r>
                        <a:rPr lang="it-IT" sz="1000" b="0" u="none" strike="noStrike" noProof="0">
                          <a:solidFill>
                            <a:schemeClr val="tx1"/>
                          </a:solidFill>
                          <a:effectLst/>
                        </a:rPr>
                        <a:t>; del componente della V commissione consigliere Damiano </a:t>
                      </a:r>
                      <a:r>
                        <a:rPr lang="it-IT" sz="1000" b="1" u="none" strike="noStrike" noProof="0">
                          <a:solidFill>
                            <a:schemeClr val="tx1"/>
                          </a:solidFill>
                          <a:effectLst/>
                        </a:rPr>
                        <a:t>GUAGLIARDI </a:t>
                      </a:r>
                      <a:r>
                        <a:rPr lang="it-IT" sz="1000" b="0" u="none" strike="noStrike" noProof="0">
                          <a:solidFill>
                            <a:schemeClr val="tx1"/>
                          </a:solidFill>
                          <a:effectLst/>
                        </a:rPr>
                        <a:t>con il consigliere Salvatore </a:t>
                      </a:r>
                      <a:r>
                        <a:rPr lang="it-IT" sz="1000" b="1" u="none" strike="noStrike" noProof="0">
                          <a:solidFill>
                            <a:schemeClr val="tx1"/>
                          </a:solidFill>
                          <a:effectLst/>
                        </a:rPr>
                        <a:t>LUCA’; </a:t>
                      </a:r>
                      <a:r>
                        <a:rPr lang="it-IT" sz="1000" b="0" u="none" strike="noStrike" noProof="0">
                          <a:solidFill>
                            <a:schemeClr val="tx1"/>
                          </a:solidFill>
                          <a:effectLst/>
                        </a:rPr>
                        <a:t>dei</a:t>
                      </a:r>
                      <a:r>
                        <a:rPr lang="it-IT" sz="1000" b="1" u="none" strike="noStrike" noProof="0">
                          <a:solidFill>
                            <a:schemeClr val="tx1"/>
                          </a:solidFill>
                          <a:effectLst/>
                        </a:rPr>
                        <a:t> </a:t>
                      </a:r>
                      <a:r>
                        <a:rPr lang="it-IT" sz="1000" b="0" u="none" strike="noStrike" noProof="0">
                          <a:solidFill>
                            <a:schemeClr val="tx1"/>
                          </a:solidFill>
                          <a:effectLst/>
                        </a:rPr>
                        <a:t>componenti della VI  commissione consigliere Mario </a:t>
                      </a:r>
                      <a:r>
                        <a:rPr lang="it-IT" sz="1000" b="1" u="none" strike="noStrike" noProof="0">
                          <a:solidFill>
                            <a:schemeClr val="tx1"/>
                          </a:solidFill>
                          <a:effectLst/>
                        </a:rPr>
                        <a:t>MAIOLO</a:t>
                      </a:r>
                      <a:r>
                        <a:rPr lang="it-IT" sz="1000" b="0" u="none" strike="noStrike" noProof="0">
                          <a:solidFill>
                            <a:schemeClr val="tx1"/>
                          </a:solidFill>
                          <a:effectLst/>
                        </a:rPr>
                        <a:t> con il consigliere Salvatore </a:t>
                      </a:r>
                      <a:r>
                        <a:rPr lang="it-IT" sz="1000" b="1" u="none" strike="noStrike" noProof="0">
                          <a:solidFill>
                            <a:schemeClr val="tx1"/>
                          </a:solidFill>
                          <a:effectLst/>
                        </a:rPr>
                        <a:t>LUCA’</a:t>
                      </a:r>
                      <a:r>
                        <a:rPr lang="it-IT" sz="1000" b="0" u="none" strike="noStrike" noProof="0">
                          <a:solidFill>
                            <a:schemeClr val="tx1"/>
                          </a:solidFill>
                          <a:effectLst/>
                        </a:rPr>
                        <a:t> e del consigliere Vincenzo </a:t>
                      </a:r>
                      <a:r>
                        <a:rPr lang="it-IT" sz="1000" b="1" u="none" strike="noStrike" noProof="0">
                          <a:solidFill>
                            <a:schemeClr val="tx1"/>
                          </a:solidFill>
                          <a:effectLst/>
                        </a:rPr>
                        <a:t>SCULCO </a:t>
                      </a:r>
                      <a:r>
                        <a:rPr lang="it-IT" sz="1000" b="0" u="none" strike="noStrike" noProof="0">
                          <a:solidFill>
                            <a:schemeClr val="tx1"/>
                          </a:solidFill>
                          <a:effectLst/>
                        </a:rPr>
                        <a:t>con il consigliere Demetrio </a:t>
                      </a:r>
                      <a:r>
                        <a:rPr lang="it-IT" sz="1000" b="1" u="none" strike="noStrike" noProof="0">
                          <a:solidFill>
                            <a:schemeClr val="tx1"/>
                          </a:solidFill>
                          <a:effectLst/>
                        </a:rPr>
                        <a:t>NACCARI CARLIZZI</a:t>
                      </a:r>
                      <a:endParaRPr lang="it-IT" sz="1000" b="1"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3465007199"/>
                  </a:ext>
                </a:extLst>
              </a:tr>
              <a:tr h="227774">
                <a:tc>
                  <a:txBody>
                    <a:bodyPr/>
                    <a:lstStyle/>
                    <a:p>
                      <a:pPr algn="ctr" rtl="0" fontAlgn="b"/>
                      <a:r>
                        <a:rPr lang="it-IT" sz="1000" b="1" u="none" strike="noStrike" noProof="0">
                          <a:solidFill>
                            <a:schemeClr val="tx1"/>
                          </a:solidFill>
                          <a:effectLst/>
                        </a:rPr>
                        <a:t>01/08/2007</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II – V - VI</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just" rtl="0" fontAlgn="b"/>
                      <a:r>
                        <a:rPr lang="it-IT" sz="1000" b="1" u="none" strike="noStrike" noProof="0">
                          <a:solidFill>
                            <a:schemeClr val="tx1"/>
                          </a:solidFill>
                          <a:effectLst/>
                        </a:rPr>
                        <a:t>Sostituzione </a:t>
                      </a:r>
                      <a:r>
                        <a:rPr lang="it-IT" sz="1000" b="0" u="none" strike="noStrike" noProof="0">
                          <a:solidFill>
                            <a:schemeClr val="tx1"/>
                          </a:solidFill>
                          <a:effectLst/>
                        </a:rPr>
                        <a:t>del Consigliere Leopoldo </a:t>
                      </a:r>
                      <a:r>
                        <a:rPr lang="it-IT" sz="1000" b="1" u="none" strike="noStrike" noProof="0">
                          <a:solidFill>
                            <a:schemeClr val="tx1"/>
                          </a:solidFill>
                          <a:effectLst/>
                        </a:rPr>
                        <a:t>CHIEFFALLO,  </a:t>
                      </a:r>
                      <a:r>
                        <a:rPr lang="it-IT" sz="1000" b="0" u="none" strike="noStrike" noProof="0">
                          <a:solidFill>
                            <a:schemeClr val="tx1"/>
                          </a:solidFill>
                          <a:effectLst/>
                        </a:rPr>
                        <a:t>dichiarato ineleggibile.</a:t>
                      </a:r>
                      <a:endParaRPr lang="it-IT" sz="1000" b="0"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3986056698"/>
                  </a:ext>
                </a:extLst>
              </a:tr>
              <a:tr h="227774">
                <a:tc>
                  <a:txBody>
                    <a:bodyPr/>
                    <a:lstStyle/>
                    <a:p>
                      <a:pPr algn="ctr" rtl="0" fontAlgn="b"/>
                      <a:r>
                        <a:rPr lang="it-IT" sz="1000" b="1" u="none" strike="noStrike" noProof="0">
                          <a:solidFill>
                            <a:schemeClr val="tx1"/>
                          </a:solidFill>
                          <a:effectLst/>
                        </a:rPr>
                        <a:t>01/02/2008</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 - II – III – IV – V – VI</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just" rtl="0" fontAlgn="b"/>
                      <a:r>
                        <a:rPr lang="it-IT" sz="1000" b="1" u="none" strike="noStrike" noProof="0">
                          <a:solidFill>
                            <a:schemeClr val="tx1"/>
                          </a:solidFill>
                          <a:effectLst/>
                        </a:rPr>
                        <a:t>Elezioni</a:t>
                      </a:r>
                      <a:r>
                        <a:rPr lang="it-IT" sz="1000" b="0" u="none" strike="noStrike" noProof="0">
                          <a:solidFill>
                            <a:schemeClr val="tx1"/>
                          </a:solidFill>
                          <a:effectLst/>
                        </a:rPr>
                        <a:t> </a:t>
                      </a:r>
                      <a:r>
                        <a:rPr lang="it-IT" sz="1000" b="1" u="none" strike="noStrike" noProof="0">
                          <a:solidFill>
                            <a:schemeClr val="tx1"/>
                          </a:solidFill>
                          <a:effectLst/>
                        </a:rPr>
                        <a:t>Uffici di Presidenza </a:t>
                      </a:r>
                      <a:r>
                        <a:rPr lang="it-IT" sz="1000" b="0" u="none" strike="noStrike" noProof="0">
                          <a:solidFill>
                            <a:schemeClr val="tx1"/>
                          </a:solidFill>
                          <a:effectLst/>
                        </a:rPr>
                        <a:t>Commissioni consiliari e speciali  – seduta  Consiglio regionale n. 43 dell’1.02.2008</a:t>
                      </a:r>
                      <a:endParaRPr lang="it-IT" sz="1000" b="0"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1163302372"/>
                  </a:ext>
                </a:extLst>
              </a:tr>
            </a:tbl>
          </a:graphicData>
        </a:graphic>
      </p:graphicFrame>
      <p:sp>
        <p:nvSpPr>
          <p:cNvPr id="3" name="Segnaposto numero diapositiva 2">
            <a:extLst>
              <a:ext uri="{FF2B5EF4-FFF2-40B4-BE49-F238E27FC236}">
                <a16:creationId xmlns:a16="http://schemas.microsoft.com/office/drawing/2014/main" id="{3E670CFE-DA90-2E29-A6BE-31C711872374}"/>
              </a:ext>
            </a:extLst>
          </p:cNvPr>
          <p:cNvSpPr>
            <a:spLocks noGrp="1"/>
          </p:cNvSpPr>
          <p:nvPr>
            <p:ph type="sldNum" sz="quarter" idx="12"/>
          </p:nvPr>
        </p:nvSpPr>
        <p:spPr/>
        <p:txBody>
          <a:bodyPr/>
          <a:lstStyle/>
          <a:p>
            <a:fld id="{C0A75620-F3D8-4140-B583-EC592D52B7F3}" type="slidenum">
              <a:rPr lang="it-IT" noProof="0" smtClean="0"/>
              <a:pPr/>
              <a:t>23</a:t>
            </a:fld>
            <a:endParaRPr lang="it-IT" noProof="0"/>
          </a:p>
        </p:txBody>
      </p:sp>
      <p:sp>
        <p:nvSpPr>
          <p:cNvPr id="4" name="Rectangle 1">
            <a:extLst>
              <a:ext uri="{FF2B5EF4-FFF2-40B4-BE49-F238E27FC236}">
                <a16:creationId xmlns:a16="http://schemas.microsoft.com/office/drawing/2014/main" id="{FA3080A4-F862-DD75-0C19-C3A6366D390E}"/>
              </a:ext>
            </a:extLst>
          </p:cNvPr>
          <p:cNvSpPr>
            <a:spLocks noGrp="1"/>
          </p:cNvSpPr>
          <p:nvPr>
            <p:ph type="title" idx="4294967295"/>
          </p:nvPr>
        </p:nvSpPr>
        <p:spPr>
          <a:xfrm>
            <a:off x="0" y="1"/>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kumimoji="0" lang="it-IT" sz="2800" b="1" i="0" u="none" strike="noStrike" kern="1200" cap="none" spc="0" normalizeH="0" baseline="0" noProof="0">
                <a:ln>
                  <a:noFill/>
                </a:ln>
                <a:solidFill>
                  <a:schemeClr val="bg1"/>
                </a:solidFill>
                <a:effectLst/>
                <a:uLnTx/>
                <a:uFillTx/>
                <a:latin typeface="Aptos" panose="020B0004020202020204" pitchFamily="34" charset="0"/>
                <a:ea typeface="+mn-ea"/>
                <a:cs typeface="+mn-cs"/>
              </a:rPr>
              <a:t>Commissioni consiliari </a:t>
            </a:r>
            <a:br>
              <a:rPr kumimoji="0" lang="it-IT" sz="2000" b="1" i="0" u="none" strike="noStrike" kern="1200" cap="none" spc="0" normalizeH="0" baseline="0" noProof="0">
                <a:ln>
                  <a:noFill/>
                </a:ln>
                <a:solidFill>
                  <a:schemeClr val="bg1"/>
                </a:solidFill>
                <a:effectLst/>
                <a:uLnTx/>
                <a:uFillTx/>
                <a:latin typeface="Aptos" panose="020B0004020202020204" pitchFamily="34" charset="0"/>
                <a:ea typeface="+mn-ea"/>
                <a:cs typeface="+mn-cs"/>
              </a:rPr>
            </a:br>
            <a:r>
              <a:rPr kumimoji="0" lang="it-IT" sz="1600" b="1" i="0" u="none" strike="noStrike" kern="1200" cap="none" spc="0" normalizeH="0" baseline="0" noProof="0">
                <a:ln>
                  <a:noFill/>
                </a:ln>
                <a:solidFill>
                  <a:schemeClr val="bg1"/>
                </a:solidFill>
                <a:effectLst/>
                <a:uLnTx/>
                <a:uFillTx/>
                <a:latin typeface="Aptos" panose="020B0004020202020204" pitchFamily="34" charset="0"/>
                <a:ea typeface="+mn-ea"/>
                <a:cs typeface="+mn-cs"/>
              </a:rPr>
              <a:t>Variazioni intervenute durante la legislatura</a:t>
            </a:r>
            <a:endParaRPr kumimoji="0" lang="it-IT" sz="1600" b="1" i="0" u="none" strike="noStrike" kern="1200" cap="none" spc="0" normalizeH="0" baseline="0" noProof="0">
              <a:ln>
                <a:noFill/>
              </a:ln>
              <a:solidFill>
                <a:schemeClr val="bg1"/>
              </a:solidFill>
              <a:effectLst/>
              <a:uLnTx/>
              <a:uFillTx/>
              <a:latin typeface="+mn-lt"/>
              <a:ea typeface="+mn-ea"/>
              <a:cs typeface="+mn-cs"/>
            </a:endParaRPr>
          </a:p>
        </p:txBody>
      </p:sp>
      <p:sp>
        <p:nvSpPr>
          <p:cNvPr id="2" name="Segnaposto piè di pagina 1">
            <a:extLst>
              <a:ext uri="{FF2B5EF4-FFF2-40B4-BE49-F238E27FC236}">
                <a16:creationId xmlns:a16="http://schemas.microsoft.com/office/drawing/2014/main" id="{EBDF4336-7C5A-A230-AC4C-2B57D3FC3B6C}"/>
              </a:ext>
            </a:extLst>
          </p:cNvPr>
          <p:cNvSpPr>
            <a:spLocks noGrp="1"/>
          </p:cNvSpPr>
          <p:nvPr>
            <p:ph type="ftr" sz="quarter" idx="11"/>
          </p:nvPr>
        </p:nvSpPr>
        <p:spPr>
          <a:xfrm>
            <a:off x="73182" y="6384328"/>
            <a:ext cx="4114800" cy="365125"/>
          </a:xfrm>
        </p:spPr>
        <p:txBody>
          <a:bodyPr/>
          <a:lstStyle/>
          <a:p>
            <a:r>
              <a:rPr lang="it-IT" noProof="0"/>
              <a:t>Consiglio regionale della Calabria - VIII Legislatura </a:t>
            </a:r>
          </a:p>
        </p:txBody>
      </p:sp>
    </p:spTree>
    <p:extLst>
      <p:ext uri="{BB962C8B-B14F-4D97-AF65-F5344CB8AC3E}">
        <p14:creationId xmlns:p14="http://schemas.microsoft.com/office/powerpoint/2010/main" val="4104931882"/>
      </p:ext>
    </p:extLst>
  </p:cSld>
  <p:clrMapOvr>
    <a:masterClrMapping/>
  </p:clrMapOvr>
  <mc:AlternateContent xmlns:mc="http://schemas.openxmlformats.org/markup-compatibility/2006" xmlns:p14="http://schemas.microsoft.com/office/powerpoint/2010/main">
    <mc:Choice Requires="p14">
      <p:transition spd="slow" p14:dur="2000" advTm="1048"/>
    </mc:Choice>
    <mc:Fallback xmlns="">
      <p:transition spd="slow" advTm="104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9DC131-CEF0-04E1-F6BE-47ACF10A2F85}"/>
            </a:ext>
          </a:extLst>
        </p:cNvPr>
        <p:cNvGrpSpPr/>
        <p:nvPr/>
      </p:nvGrpSpPr>
      <p:grpSpPr>
        <a:xfrm>
          <a:off x="0" y="0"/>
          <a:ext cx="0" cy="0"/>
          <a:chOff x="0" y="0"/>
          <a:chExt cx="0" cy="0"/>
        </a:xfrm>
      </p:grpSpPr>
      <p:graphicFrame>
        <p:nvGraphicFramePr>
          <p:cNvPr id="2" name="Tabella 1" descr="tab. VIII LEGISLATURA - COMMISSIONI - RINNOVO">
            <a:extLst>
              <a:ext uri="{FF2B5EF4-FFF2-40B4-BE49-F238E27FC236}">
                <a16:creationId xmlns:a16="http://schemas.microsoft.com/office/drawing/2014/main" id="{81F4CA7E-7A76-6432-8A4B-04A302CCD9B3}"/>
              </a:ext>
            </a:extLst>
          </p:cNvPr>
          <p:cNvGraphicFramePr>
            <a:graphicFrameLocks noGrp="1"/>
          </p:cNvGraphicFramePr>
          <p:nvPr>
            <p:extLst>
              <p:ext uri="{D42A27DB-BD31-4B8C-83A1-F6EECF244321}">
                <p14:modId xmlns:p14="http://schemas.microsoft.com/office/powerpoint/2010/main" val="1691150851"/>
              </p:ext>
            </p:extLst>
          </p:nvPr>
        </p:nvGraphicFramePr>
        <p:xfrm>
          <a:off x="641941" y="1365598"/>
          <a:ext cx="10905069" cy="4126803"/>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493954">
                  <a:extLst>
                    <a:ext uri="{9D8B030D-6E8A-4147-A177-3AD203B41FA5}">
                      <a16:colId xmlns:a16="http://schemas.microsoft.com/office/drawing/2014/main" val="932494729"/>
                    </a:ext>
                  </a:extLst>
                </a:gridCol>
                <a:gridCol w="1715762">
                  <a:extLst>
                    <a:ext uri="{9D8B030D-6E8A-4147-A177-3AD203B41FA5}">
                      <a16:colId xmlns:a16="http://schemas.microsoft.com/office/drawing/2014/main" val="3289243178"/>
                    </a:ext>
                  </a:extLst>
                </a:gridCol>
                <a:gridCol w="1759977">
                  <a:extLst>
                    <a:ext uri="{9D8B030D-6E8A-4147-A177-3AD203B41FA5}">
                      <a16:colId xmlns:a16="http://schemas.microsoft.com/office/drawing/2014/main" val="3932465873"/>
                    </a:ext>
                  </a:extLst>
                </a:gridCol>
                <a:gridCol w="1877961">
                  <a:extLst>
                    <a:ext uri="{9D8B030D-6E8A-4147-A177-3AD203B41FA5}">
                      <a16:colId xmlns:a16="http://schemas.microsoft.com/office/drawing/2014/main" val="2967879969"/>
                    </a:ext>
                  </a:extLst>
                </a:gridCol>
                <a:gridCol w="1632155">
                  <a:extLst>
                    <a:ext uri="{9D8B030D-6E8A-4147-A177-3AD203B41FA5}">
                      <a16:colId xmlns:a16="http://schemas.microsoft.com/office/drawing/2014/main" val="1630473947"/>
                    </a:ext>
                  </a:extLst>
                </a:gridCol>
                <a:gridCol w="1647450">
                  <a:extLst>
                    <a:ext uri="{9D8B030D-6E8A-4147-A177-3AD203B41FA5}">
                      <a16:colId xmlns:a16="http://schemas.microsoft.com/office/drawing/2014/main" val="2944967698"/>
                    </a:ext>
                  </a:extLst>
                </a:gridCol>
              </a:tblGrid>
              <a:tr h="549247">
                <a:tc>
                  <a:txBody>
                    <a:bodyPr/>
                    <a:lstStyle/>
                    <a:p>
                      <a:pPr algn="ctr">
                        <a:lnSpc>
                          <a:spcPct val="100000"/>
                        </a:lnSpc>
                        <a:spcAft>
                          <a:spcPts val="0"/>
                        </a:spcAft>
                        <a:buNone/>
                      </a:pPr>
                      <a:r>
                        <a:rPr lang="it-IT" sz="900" b="1" kern="100" cap="none" spc="0" noProof="0">
                          <a:ln w="0"/>
                          <a:solidFill>
                            <a:schemeClr val="bg1"/>
                          </a:solidFill>
                          <a:effectLst/>
                        </a:rPr>
                        <a:t>Carica</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900" b="1" kern="1200" cap="none" spc="30" noProof="0">
                          <a:solidFill>
                            <a:schemeClr val="tx1"/>
                          </a:solidFill>
                          <a:effectLst/>
                        </a:rPr>
                        <a:t>1^ COMMISSIONE </a:t>
                      </a:r>
                      <a:endParaRPr lang="it-IT" sz="900" b="1" kern="100" cap="none" spc="30" noProof="0">
                        <a:solidFill>
                          <a:schemeClr val="tx1"/>
                        </a:solidFill>
                        <a:effectLst/>
                      </a:endParaRPr>
                    </a:p>
                    <a:p>
                      <a:pPr algn="ctr">
                        <a:lnSpc>
                          <a:spcPct val="100000"/>
                        </a:lnSpc>
                        <a:spcAft>
                          <a:spcPts val="0"/>
                        </a:spcAft>
                        <a:buNone/>
                      </a:pPr>
                      <a:r>
                        <a:rPr lang="it-IT" sz="900" b="1" kern="1200" cap="none" spc="30" noProof="0">
                          <a:solidFill>
                            <a:schemeClr val="tx1"/>
                          </a:solidFill>
                          <a:effectLst/>
                        </a:rPr>
                        <a:t> Affari istituzionali e affari generali</a:t>
                      </a:r>
                      <a:endParaRPr lang="it-IT" sz="900" b="1" kern="100" cap="none" spc="0" noProof="0">
                        <a:solidFill>
                          <a:srgbClr val="FF0000"/>
                        </a:solidFill>
                        <a:effectLst/>
                        <a:latin typeface="+mn-lt"/>
                        <a:ea typeface="Aptos" panose="020B0004020202020204" pitchFamily="34" charset="0"/>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2^ COMMISSIONE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 Bilancio, Programmazione economica e attività produttive</a:t>
                      </a: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3^ COMMISSIONE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 Attività sociali, sanitarie, culturali, formative</a:t>
                      </a:r>
                      <a:endParaRPr lang="it-IT" sz="900" noProof="0">
                        <a:latin typeface="+mn-lt"/>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4^ COMMISSIONE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Assetto e utilizzazione del territorio – Protezione dell’ambiente</a:t>
                      </a:r>
                      <a:endParaRPr kumimoji="0" lang="it-IT" sz="900" b="1" i="0" u="none" strike="noStrike" kern="1200" cap="none" spc="0" normalizeH="0" baseline="0" noProof="0">
                        <a:ln>
                          <a:noFill/>
                        </a:ln>
                        <a:solidFill>
                          <a:srgbClr val="000000"/>
                        </a:solidFill>
                        <a:effectLst/>
                        <a:uLnTx/>
                        <a:uFillTx/>
                        <a:latin typeface="+mn-lt"/>
                        <a:ea typeface="+mn-ea"/>
                        <a:cs typeface="+mn-cs"/>
                      </a:endParaRPr>
                    </a:p>
                  </a:txBody>
                  <a:tcPr marL="0" marR="0" marT="0" marB="0" anchor="ctr"/>
                </a:tc>
                <a:tc>
                  <a:txBody>
                    <a:bodyPr/>
                    <a:lstStyle/>
                    <a:p>
                      <a:pPr algn="ctr"/>
                      <a:r>
                        <a:rPr lang="it-IT" sz="900" b="1" noProof="0"/>
                        <a:t>5^ COMMISSIONE</a:t>
                      </a:r>
                    </a:p>
                    <a:p>
                      <a:pPr algn="ctr"/>
                      <a:r>
                        <a:rPr lang="it-IT" sz="900" b="1" noProof="0"/>
                        <a:t>Riforme e decentramento</a:t>
                      </a:r>
                      <a:endParaRPr lang="it-IT" sz="900" b="1" noProof="0">
                        <a:latin typeface="+mn-lt"/>
                      </a:endParaRPr>
                    </a:p>
                  </a:txBody>
                  <a:tcPr marL="0" marR="0" marT="0" marB="0" anchor="ctr"/>
                </a:tc>
                <a:tc>
                  <a:txBody>
                    <a:bodyPr/>
                    <a:lstStyle/>
                    <a:p>
                      <a:pPr algn="ctr"/>
                      <a:r>
                        <a:rPr lang="it-IT" sz="900" b="1" noProof="0"/>
                        <a:t>6^ COMMISSIONE</a:t>
                      </a:r>
                    </a:p>
                    <a:p>
                      <a:pPr algn="ctr"/>
                      <a:r>
                        <a:rPr lang="it-IT" sz="900" b="1" noProof="0"/>
                        <a:t>Affari dell'Unione europea e relazioni con l'estero</a:t>
                      </a:r>
                      <a:endParaRPr lang="it-IT" sz="900" b="1" noProof="0">
                        <a:latin typeface="+mn-lt"/>
                      </a:endParaRPr>
                    </a:p>
                  </a:txBody>
                  <a:tcPr marL="0" marR="0" marT="0" marB="0" anchor="ctr"/>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1000" b="1" kern="1200" cap="none" spc="0" noProof="0">
                          <a:ln w="0"/>
                          <a:solidFill>
                            <a:schemeClr val="bg1"/>
                          </a:solidFill>
                          <a:effectLst/>
                        </a:rPr>
                        <a:t>PRESIDENTE</a:t>
                      </a:r>
                      <a:endParaRPr lang="it-IT" sz="10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L="0" marR="54610" algn="ctr" defTabSz="914400" rtl="0" eaLnBrk="1" latinLnBrk="0" hangingPunct="1">
                        <a:lnSpc>
                          <a:spcPct val="100000"/>
                        </a:lnSpc>
                        <a:spcAft>
                          <a:spcPts val="0"/>
                        </a:spcAft>
                        <a:buNone/>
                      </a:pPr>
                      <a:r>
                        <a:rPr lang="it-IT" sz="1000" b="1" kern="1200" cap="none" spc="0" noProof="0">
                          <a:solidFill>
                            <a:schemeClr val="tx1"/>
                          </a:solidFill>
                          <a:effectLst/>
                        </a:rPr>
                        <a:t>SERRA Giulio</a:t>
                      </a:r>
                    </a:p>
                    <a:p>
                      <a:pPr marL="0" marR="54610" algn="ctr" defTabSz="914400" rtl="0" eaLnBrk="1" latinLnBrk="0" hangingPunct="1">
                        <a:lnSpc>
                          <a:spcPct val="100000"/>
                        </a:lnSpc>
                        <a:spcAft>
                          <a:spcPts val="0"/>
                        </a:spcAft>
                        <a:buNone/>
                      </a:pPr>
                      <a:r>
                        <a:rPr lang="it-IT" sz="1000" b="1" kern="1200" cap="none" spc="0" noProof="0">
                          <a:solidFill>
                            <a:schemeClr val="tx1"/>
                          </a:solidFill>
                          <a:effectLst/>
                        </a:rPr>
                        <a:t>(POPOLARI UDEUR)</a:t>
                      </a:r>
                    </a:p>
                    <a:p>
                      <a:pPr marL="0" marR="54610" lvl="0" indent="0" algn="ctr" defTabSz="914400" rtl="0" eaLnBrk="1" fontAlgn="auto"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schemeClr val="tx1"/>
                          </a:solidFill>
                          <a:effectLst/>
                          <a:uLnTx/>
                          <a:uFillTx/>
                        </a:rPr>
                        <a:t>(DCR n.198)</a:t>
                      </a:r>
                      <a:endParaRPr lang="it-IT" sz="1000" b="1" kern="1200" cap="none" spc="0" noProof="0">
                        <a:solidFill>
                          <a:schemeClr val="tx1"/>
                        </a:solidFill>
                        <a:effectLst/>
                        <a:latin typeface="+mn-lt"/>
                        <a:ea typeface="+mn-ea"/>
                        <a:cs typeface="+mn-cs"/>
                      </a:endParaRPr>
                    </a:p>
                  </a:txBody>
                  <a:tcPr marL="8304" marR="593" marT="593" marB="0" anchor="ctr"/>
                </a:tc>
                <a:tc>
                  <a:txBody>
                    <a:bodyPr/>
                    <a:lstStyle/>
                    <a:p>
                      <a:pPr marL="0" marR="54610" algn="ctr" defTabSz="914400" rtl="0" eaLnBrk="1" fontAlgn="ctr" latinLnBrk="0" hangingPunct="1">
                        <a:lnSpc>
                          <a:spcPct val="100000"/>
                        </a:lnSpc>
                        <a:spcAft>
                          <a:spcPts val="0"/>
                        </a:spcAft>
                        <a:buNone/>
                      </a:pPr>
                      <a:r>
                        <a:rPr lang="it-IT" sz="1000" b="1" u="none" strike="noStrike" kern="1200" noProof="0">
                          <a:solidFill>
                            <a:srgbClr val="000000"/>
                          </a:solidFill>
                          <a:effectLst/>
                        </a:rPr>
                        <a:t>AMATO Pietro</a:t>
                      </a:r>
                    </a:p>
                    <a:p>
                      <a:pPr marL="0" marR="54610" algn="ctr" defTabSz="914400" rtl="0" eaLnBrk="1" fontAlgn="ctr" latinLnBrk="0" hangingPunct="1">
                        <a:lnSpc>
                          <a:spcPct val="100000"/>
                        </a:lnSpc>
                        <a:spcAft>
                          <a:spcPts val="0"/>
                        </a:spcAft>
                        <a:buNone/>
                      </a:pPr>
                      <a:r>
                        <a:rPr lang="it-IT" sz="1000" b="1" u="none" strike="noStrike" kern="1200" noProof="0">
                          <a:solidFill>
                            <a:srgbClr val="000000"/>
                          </a:solidFill>
                          <a:effectLst/>
                        </a:rPr>
                        <a:t>(Partito Democratico)</a:t>
                      </a:r>
                    </a:p>
                    <a:p>
                      <a:pPr marL="0" marR="5461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schemeClr val="tx1"/>
                          </a:solidFill>
                          <a:effectLst/>
                          <a:uLnTx/>
                          <a:uFillTx/>
                        </a:rPr>
                        <a:t>(DCR n.200)</a:t>
                      </a:r>
                      <a:endParaRPr lang="it-IT" sz="1000" noProof="0">
                        <a:solidFill>
                          <a:schemeClr val="tx1"/>
                        </a:solidFill>
                        <a:latin typeface="+mn-lt"/>
                      </a:endParaRPr>
                    </a:p>
                  </a:txBody>
                  <a:tcPr marL="1076" marR="77" marT="77" marB="0" anchor="ctr"/>
                </a:tc>
                <a:tc>
                  <a:txBody>
                    <a:bodyPr/>
                    <a:lstStyle/>
                    <a:p>
                      <a:pPr algn="ctr" rtl="0" fontAlgn="ctr"/>
                      <a:r>
                        <a:rPr lang="it-IT" sz="1000" b="1" u="none" strike="noStrike" noProof="0">
                          <a:solidFill>
                            <a:srgbClr val="000000"/>
                          </a:solidFill>
                          <a:effectLst/>
                        </a:rPr>
                        <a:t>GIAMBORINO Pietro</a:t>
                      </a:r>
                      <a:br>
                        <a:rPr lang="it-IT" sz="1000" b="1" u="none" strike="noStrike" noProof="0">
                          <a:solidFill>
                            <a:srgbClr val="000000"/>
                          </a:solidFill>
                          <a:effectLst/>
                        </a:rPr>
                      </a:br>
                      <a:r>
                        <a:rPr lang="it-IT" sz="1000" b="1" u="none" strike="noStrike" noProof="0">
                          <a:solidFill>
                            <a:srgbClr val="000000"/>
                          </a:solidFill>
                          <a:effectLst/>
                        </a:rPr>
                        <a:t>(PD)</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schemeClr val="tx1"/>
                          </a:solidFill>
                          <a:effectLst/>
                          <a:uLnTx/>
                          <a:uFillTx/>
                        </a:rPr>
                        <a:t>(DCR n.202)</a:t>
                      </a:r>
                      <a:endParaRPr lang="it-IT" sz="1000" b="1" i="0" u="none" strike="noStrike" noProof="0">
                        <a:solidFill>
                          <a:schemeClr val="tx1"/>
                        </a:solidFill>
                        <a:effectLst/>
                        <a:latin typeface="Aptos" panose="020B0004020202020204" pitchFamily="34" charset="0"/>
                      </a:endParaRPr>
                    </a:p>
                  </a:txBody>
                  <a:tcPr marL="3787" marR="3787" marT="3787" marB="0" anchor="ctr"/>
                </a:tc>
                <a:tc>
                  <a:txBody>
                    <a:bodyPr/>
                    <a:lstStyle/>
                    <a:p>
                      <a:pPr algn="ctr" rtl="0" fontAlgn="ctr"/>
                      <a:r>
                        <a:rPr lang="it-IT" sz="1000" b="1" u="none" strike="noStrike" noProof="0">
                          <a:solidFill>
                            <a:srgbClr val="000000"/>
                          </a:solidFill>
                          <a:effectLst/>
                        </a:rPr>
                        <a:t>ACRI Antonio</a:t>
                      </a:r>
                      <a:br>
                        <a:rPr lang="it-IT" sz="1000" b="1" u="none" strike="noStrike" noProof="0">
                          <a:solidFill>
                            <a:srgbClr val="000000"/>
                          </a:solidFill>
                          <a:effectLst/>
                        </a:rPr>
                      </a:br>
                      <a:r>
                        <a:rPr lang="it-IT" sz="1000" b="1" u="none" strike="noStrike" noProof="0">
                          <a:solidFill>
                            <a:srgbClr val="000000"/>
                          </a:solidFill>
                          <a:effectLst/>
                        </a:rPr>
                        <a:t>(Partito Democratico)</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schemeClr val="tx1"/>
                          </a:solidFill>
                          <a:effectLst/>
                          <a:uLnTx/>
                          <a:uFillTx/>
                        </a:rPr>
                        <a:t>(DCR n.204)</a:t>
                      </a:r>
                      <a:endParaRPr lang="it-IT" sz="1000" b="1" i="0" u="none" strike="noStrike" noProof="0">
                        <a:solidFill>
                          <a:schemeClr val="tx1"/>
                        </a:solidFill>
                        <a:effectLst/>
                        <a:latin typeface="Aptos" panose="020B0004020202020204" pitchFamily="34" charset="0"/>
                      </a:endParaRPr>
                    </a:p>
                  </a:txBody>
                  <a:tcPr marL="6927" marR="6927" marT="6927" marB="0" anchor="ctr"/>
                </a:tc>
                <a:tc>
                  <a:txBody>
                    <a:bodyPr/>
                    <a:lstStyle/>
                    <a:p>
                      <a:pPr algn="ctr" rtl="0" fontAlgn="ctr"/>
                      <a:r>
                        <a:rPr lang="it-IT" sz="1000" b="1" u="none" strike="noStrike" noProof="0">
                          <a:solidFill>
                            <a:srgbClr val="000000"/>
                          </a:solidFill>
                          <a:effectLst/>
                        </a:rPr>
                        <a:t>MAGARO' Salvatore</a:t>
                      </a:r>
                      <a:br>
                        <a:rPr lang="it-IT" sz="1000" b="1" u="none" strike="noStrike" noProof="0">
                          <a:solidFill>
                            <a:srgbClr val="000000"/>
                          </a:solidFill>
                          <a:effectLst/>
                        </a:rPr>
                      </a:br>
                      <a:r>
                        <a:rPr lang="it-IT" sz="1000" b="1" u="none" strike="noStrike" noProof="0">
                          <a:solidFill>
                            <a:srgbClr val="000000"/>
                          </a:solidFill>
                          <a:effectLst/>
                        </a:rPr>
                        <a:t>(Partito Socialista PSE)</a:t>
                      </a:r>
                    </a:p>
                    <a:p>
                      <a:pPr marL="0" marR="5461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schemeClr val="tx1"/>
                          </a:solidFill>
                          <a:effectLst/>
                          <a:uLnTx/>
                          <a:uFillTx/>
                        </a:rPr>
                        <a:t>(DCR n.206)</a:t>
                      </a:r>
                      <a:endParaRPr lang="it-IT" sz="1000" b="1" i="0" u="none" strike="noStrike" noProof="0">
                        <a:solidFill>
                          <a:schemeClr val="tx1"/>
                        </a:solidFill>
                        <a:effectLst/>
                        <a:latin typeface="Aptos" panose="020B0004020202020204" pitchFamily="34" charset="0"/>
                      </a:endParaRPr>
                    </a:p>
                  </a:txBody>
                  <a:tcPr marL="2513" marR="2513" marT="2513" marB="0" anchor="ctr"/>
                </a:tc>
                <a:tc>
                  <a:txBody>
                    <a:bodyPr/>
                    <a:lstStyle/>
                    <a:p>
                      <a:pPr algn="ctr" rtl="0" fontAlgn="ctr"/>
                      <a:r>
                        <a:rPr lang="it-IT" sz="1000" b="1" u="none" strike="noStrike" noProof="0">
                          <a:solidFill>
                            <a:srgbClr val="000000"/>
                          </a:solidFill>
                          <a:effectLst/>
                        </a:rPr>
                        <a:t>CENSORE Bruno</a:t>
                      </a:r>
                      <a:br>
                        <a:rPr lang="it-IT" sz="1000" b="1" u="none" strike="noStrike" noProof="0">
                          <a:solidFill>
                            <a:srgbClr val="000000"/>
                          </a:solidFill>
                          <a:effectLst/>
                        </a:rPr>
                      </a:br>
                      <a:r>
                        <a:rPr lang="it-IT" sz="1000" b="1" u="none" strike="noStrike" noProof="0">
                          <a:solidFill>
                            <a:srgbClr val="000000"/>
                          </a:solidFill>
                          <a:effectLst/>
                        </a:rPr>
                        <a:t>(PD)</a:t>
                      </a:r>
                    </a:p>
                    <a:p>
                      <a:pPr marL="0" marR="5461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schemeClr val="tx1"/>
                          </a:solidFill>
                          <a:effectLst/>
                          <a:uLnTx/>
                          <a:uFillTx/>
                        </a:rPr>
                        <a:t>(DCR n.208)</a:t>
                      </a:r>
                      <a:endParaRPr lang="it-IT" sz="1000" b="1" i="0" u="none" strike="noStrike" noProof="0">
                        <a:solidFill>
                          <a:schemeClr val="tx1"/>
                        </a:solidFill>
                        <a:effectLst/>
                        <a:latin typeface="Aptos" panose="020B0004020202020204" pitchFamily="34" charset="0"/>
                      </a:endParaRPr>
                    </a:p>
                  </a:txBody>
                  <a:tcPr marL="3225" marR="3225" marT="3225"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1000" b="1" kern="1200" cap="none" spc="0" noProof="0">
                          <a:ln w="0"/>
                          <a:solidFill>
                            <a:schemeClr val="bg1"/>
                          </a:solidFill>
                          <a:effectLst/>
                        </a:rPr>
                        <a:t>VICE PRESIDENTE</a:t>
                      </a:r>
                      <a:endParaRPr lang="it-IT" sz="10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L="0" marR="54610" algn="ctr" defTabSz="914400" rtl="0" eaLnBrk="1" latinLnBrk="0" hangingPunct="1">
                        <a:lnSpc>
                          <a:spcPct val="100000"/>
                        </a:lnSpc>
                        <a:spcAft>
                          <a:spcPts val="0"/>
                        </a:spcAft>
                        <a:buNone/>
                      </a:pPr>
                      <a:r>
                        <a:rPr lang="it-IT" sz="1000" b="1" kern="1200" cap="none" spc="0" noProof="0">
                          <a:solidFill>
                            <a:schemeClr val="tx1"/>
                          </a:solidFill>
                          <a:effectLst/>
                        </a:rPr>
                        <a:t>DIMA Giovanni</a:t>
                      </a:r>
                    </a:p>
                    <a:p>
                      <a:pPr marL="0" marR="54610" algn="ctr" defTabSz="914400" rtl="0" eaLnBrk="1" latinLnBrk="0" hangingPunct="1">
                        <a:lnSpc>
                          <a:spcPct val="100000"/>
                        </a:lnSpc>
                        <a:spcAft>
                          <a:spcPts val="0"/>
                        </a:spcAft>
                        <a:buNone/>
                      </a:pPr>
                      <a:r>
                        <a:rPr lang="it-IT" sz="1000" b="1" kern="1200" cap="none" spc="0" noProof="0">
                          <a:solidFill>
                            <a:schemeClr val="tx1"/>
                          </a:solidFill>
                          <a:effectLst/>
                        </a:rPr>
                        <a:t>(AN)</a:t>
                      </a:r>
                    </a:p>
                    <a:p>
                      <a:pPr marL="0" marR="5461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schemeClr val="tx1"/>
                          </a:solidFill>
                          <a:effectLst/>
                          <a:uLnTx/>
                          <a:uFillTx/>
                        </a:rPr>
                        <a:t>(DCR n.198)</a:t>
                      </a:r>
                      <a:endParaRPr lang="it-IT" sz="1000" b="1" kern="1200" cap="none" spc="0" noProof="0">
                        <a:solidFill>
                          <a:schemeClr val="tx1"/>
                        </a:solidFill>
                        <a:effectLst/>
                        <a:latin typeface="+mn-lt"/>
                        <a:ea typeface="+mn-ea"/>
                        <a:cs typeface="+mn-cs"/>
                      </a:endParaRPr>
                    </a:p>
                  </a:txBody>
                  <a:tcPr marL="0" marR="593" marT="593" marB="0" anchor="ctr"/>
                </a:tc>
                <a:tc>
                  <a:txBody>
                    <a:bodyPr/>
                    <a:lstStyle/>
                    <a:p>
                      <a:pPr marL="0" marR="54610" algn="ctr" defTabSz="914400" rtl="0" eaLnBrk="1" fontAlgn="ctr" latinLnBrk="0" hangingPunct="1">
                        <a:lnSpc>
                          <a:spcPct val="100000"/>
                        </a:lnSpc>
                        <a:spcAft>
                          <a:spcPts val="0"/>
                        </a:spcAft>
                        <a:buNone/>
                      </a:pPr>
                      <a:r>
                        <a:rPr lang="it-IT" sz="1000" b="1" u="none" strike="noStrike" kern="1200" noProof="0">
                          <a:solidFill>
                            <a:schemeClr val="tx1"/>
                          </a:solidFill>
                          <a:effectLst/>
                        </a:rPr>
                        <a:t>TALARICO Francesco</a:t>
                      </a:r>
                    </a:p>
                    <a:p>
                      <a:pPr marL="0" marR="54610" algn="ctr" defTabSz="914400" rtl="0" eaLnBrk="1" fontAlgn="ctr" latinLnBrk="0" hangingPunct="1">
                        <a:lnSpc>
                          <a:spcPct val="100000"/>
                        </a:lnSpc>
                        <a:spcAft>
                          <a:spcPts val="0"/>
                        </a:spcAft>
                        <a:buNone/>
                      </a:pPr>
                      <a:r>
                        <a:rPr lang="it-IT" sz="1000" b="1" u="none" strike="noStrike" kern="1200" noProof="0">
                          <a:solidFill>
                            <a:schemeClr val="tx1"/>
                          </a:solidFill>
                          <a:effectLst/>
                        </a:rPr>
                        <a:t>(UDC)</a:t>
                      </a:r>
                    </a:p>
                    <a:p>
                      <a:pPr marL="0" marR="5461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schemeClr val="tx1"/>
                          </a:solidFill>
                          <a:effectLst/>
                          <a:uLnTx/>
                          <a:uFillTx/>
                        </a:rPr>
                        <a:t>(DCR n.200)</a:t>
                      </a:r>
                      <a:endParaRPr lang="it-IT" sz="1000" noProof="0">
                        <a:solidFill>
                          <a:schemeClr val="tx1"/>
                        </a:solidFill>
                        <a:latin typeface="+mn-lt"/>
                      </a:endParaRPr>
                    </a:p>
                  </a:txBody>
                  <a:tcPr marL="0" marR="77" marT="77" marB="0" anchor="ctr"/>
                </a:tc>
                <a:tc>
                  <a:txBody>
                    <a:bodyPr/>
                    <a:lstStyle/>
                    <a:p>
                      <a:pPr algn="ctr" rtl="0" fontAlgn="ctr"/>
                      <a:r>
                        <a:rPr lang="it-IT" sz="1000" b="1" u="none" strike="noStrike" noProof="0">
                          <a:solidFill>
                            <a:schemeClr val="tx1"/>
                          </a:solidFill>
                          <a:effectLst/>
                        </a:rPr>
                        <a:t>AIELLO Pietro</a:t>
                      </a:r>
                      <a:br>
                        <a:rPr lang="it-IT" sz="1000" b="1" u="none" strike="noStrike" noProof="0">
                          <a:solidFill>
                            <a:schemeClr val="tx1"/>
                          </a:solidFill>
                          <a:effectLst/>
                        </a:rPr>
                      </a:br>
                      <a:r>
                        <a:rPr lang="it-IT" sz="1000" b="1" u="none" strike="noStrike" noProof="0">
                          <a:solidFill>
                            <a:schemeClr val="tx1"/>
                          </a:solidFill>
                          <a:effectLst/>
                        </a:rPr>
                        <a:t>(FI)</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schemeClr val="tx1"/>
                          </a:solidFill>
                          <a:effectLst/>
                          <a:uLnTx/>
                          <a:uFillTx/>
                        </a:rPr>
                        <a:t>(DCR n.202)</a:t>
                      </a:r>
                      <a:endParaRPr lang="it-IT" sz="1000" b="1" i="0" u="none" strike="noStrike" noProof="0">
                        <a:solidFill>
                          <a:schemeClr val="tx1"/>
                        </a:solidFill>
                        <a:effectLst/>
                        <a:latin typeface="Aptos" panose="020B0004020202020204" pitchFamily="34" charset="0"/>
                      </a:endParaRPr>
                    </a:p>
                  </a:txBody>
                  <a:tcPr marL="3787" marR="3787" marT="3787" marB="0" anchor="ctr"/>
                </a:tc>
                <a:tc>
                  <a:txBody>
                    <a:bodyPr/>
                    <a:lstStyle/>
                    <a:p>
                      <a:pPr algn="ctr" rtl="0" fontAlgn="ctr"/>
                      <a:r>
                        <a:rPr lang="it-IT" sz="1000" b="1" u="none" strike="noStrike" noProof="0">
                          <a:solidFill>
                            <a:schemeClr val="tx1"/>
                          </a:solidFill>
                          <a:effectLst/>
                        </a:rPr>
                        <a:t>GALLO Dionisio</a:t>
                      </a:r>
                      <a:br>
                        <a:rPr lang="it-IT" sz="1000" b="1" u="none" strike="noStrike" noProof="0">
                          <a:solidFill>
                            <a:schemeClr val="tx1"/>
                          </a:solidFill>
                          <a:effectLst/>
                        </a:rPr>
                      </a:br>
                      <a:r>
                        <a:rPr lang="it-IT" sz="1000" b="1" u="none" strike="noStrike" noProof="0">
                          <a:solidFill>
                            <a:schemeClr val="tx1"/>
                          </a:solidFill>
                          <a:effectLst/>
                        </a:rPr>
                        <a:t>(UDC)</a:t>
                      </a:r>
                    </a:p>
                    <a:p>
                      <a:pPr marL="0" marR="5461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schemeClr val="tx1"/>
                          </a:solidFill>
                          <a:effectLst/>
                          <a:uLnTx/>
                          <a:uFillTx/>
                        </a:rPr>
                        <a:t>(DCR n.204)</a:t>
                      </a:r>
                      <a:endParaRPr lang="it-IT" sz="1000" b="1" i="0" u="none" strike="noStrike" noProof="0">
                        <a:solidFill>
                          <a:schemeClr val="tx1"/>
                        </a:solidFill>
                        <a:effectLst/>
                        <a:latin typeface="Aptos" panose="020B0004020202020204" pitchFamily="34" charset="0"/>
                      </a:endParaRPr>
                    </a:p>
                  </a:txBody>
                  <a:tcPr marL="6927" marR="6927" marT="6927" marB="0" anchor="ctr"/>
                </a:tc>
                <a:tc>
                  <a:txBody>
                    <a:bodyPr/>
                    <a:lstStyle/>
                    <a:p>
                      <a:pPr algn="ctr" rtl="0" fontAlgn="ctr"/>
                      <a:r>
                        <a:rPr lang="it-IT" sz="1000" b="1" u="none" strike="noStrike" noProof="0">
                          <a:solidFill>
                            <a:schemeClr val="tx1"/>
                          </a:solidFill>
                          <a:effectLst/>
                        </a:rPr>
                        <a:t>PIZZINI Antonio</a:t>
                      </a:r>
                      <a:br>
                        <a:rPr lang="it-IT" sz="1000" b="1" u="none" strike="noStrike" noProof="0">
                          <a:solidFill>
                            <a:schemeClr val="tx1"/>
                          </a:solidFill>
                          <a:effectLst/>
                        </a:rPr>
                      </a:br>
                      <a:r>
                        <a:rPr lang="it-IT" sz="1000" b="1" u="none" strike="noStrike" noProof="0">
                          <a:solidFill>
                            <a:schemeClr val="tx1"/>
                          </a:solidFill>
                          <a:effectLst/>
                        </a:rPr>
                        <a:t>(FI)</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schemeClr val="tx1"/>
                          </a:solidFill>
                          <a:effectLst/>
                          <a:uLnTx/>
                          <a:uFillTx/>
                        </a:rPr>
                        <a:t>(DCR n.206)</a:t>
                      </a:r>
                      <a:endParaRPr lang="it-IT" sz="1000" b="1" i="0" u="none" strike="noStrike" noProof="0">
                        <a:solidFill>
                          <a:schemeClr val="tx1"/>
                        </a:solidFill>
                        <a:effectLst/>
                        <a:latin typeface="Aptos" panose="020B0004020202020204" pitchFamily="34" charset="0"/>
                      </a:endParaRPr>
                    </a:p>
                  </a:txBody>
                  <a:tcPr marL="2513" marR="2513" marT="2513" marB="0" anchor="ctr"/>
                </a:tc>
                <a:tc>
                  <a:txBody>
                    <a:bodyPr/>
                    <a:lstStyle/>
                    <a:p>
                      <a:pPr algn="ctr" rtl="0" fontAlgn="ctr"/>
                      <a:r>
                        <a:rPr lang="it-IT" sz="1000" b="1" u="none" strike="noStrike" noProof="0">
                          <a:solidFill>
                            <a:schemeClr val="tx1"/>
                          </a:solidFill>
                          <a:effectLst/>
                        </a:rPr>
                        <a:t>NICOLO' Alessandro</a:t>
                      </a:r>
                      <a:br>
                        <a:rPr lang="it-IT" sz="1000" b="1" u="none" strike="noStrike" noProof="0">
                          <a:solidFill>
                            <a:schemeClr val="tx1"/>
                          </a:solidFill>
                          <a:effectLst/>
                        </a:rPr>
                      </a:br>
                      <a:r>
                        <a:rPr lang="it-IT" sz="1000" b="1" u="none" strike="noStrike" noProof="0">
                          <a:solidFill>
                            <a:schemeClr val="tx1"/>
                          </a:solidFill>
                          <a:effectLst/>
                        </a:rPr>
                        <a:t>(FI)</a:t>
                      </a:r>
                    </a:p>
                    <a:p>
                      <a:pPr marL="0" marR="5461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schemeClr val="tx1"/>
                          </a:solidFill>
                          <a:effectLst/>
                          <a:uLnTx/>
                          <a:uFillTx/>
                        </a:rPr>
                        <a:t>(DCR n.208)</a:t>
                      </a:r>
                      <a:endParaRPr lang="it-IT" sz="1000" b="1" i="0" u="none" strike="noStrike" noProof="0">
                        <a:solidFill>
                          <a:schemeClr val="tx1"/>
                        </a:solidFill>
                        <a:effectLst/>
                        <a:latin typeface="Aptos" panose="020B0004020202020204" pitchFamily="34" charset="0"/>
                      </a:endParaRPr>
                    </a:p>
                  </a:txBody>
                  <a:tcPr marL="3225" marR="3225" marT="3225"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1000" b="1" kern="1200" cap="none" spc="0" noProof="0">
                          <a:ln w="0"/>
                          <a:solidFill>
                            <a:schemeClr val="bg1"/>
                          </a:solidFill>
                          <a:effectLst/>
                        </a:rPr>
                        <a:t>SEGRETARIO</a:t>
                      </a:r>
                      <a:endParaRPr lang="it-IT" sz="10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L="0" marR="54610" algn="ctr" defTabSz="914400" rtl="0" eaLnBrk="1" latinLnBrk="0" hangingPunct="1">
                        <a:lnSpc>
                          <a:spcPct val="100000"/>
                        </a:lnSpc>
                        <a:spcAft>
                          <a:spcPts val="0"/>
                        </a:spcAft>
                        <a:buNone/>
                      </a:pPr>
                      <a:r>
                        <a:rPr lang="it-IT" sz="1000" b="1" kern="1200" cap="none" spc="0" noProof="0">
                          <a:solidFill>
                            <a:schemeClr val="tx1"/>
                          </a:solidFill>
                          <a:effectLst/>
                        </a:rPr>
                        <a:t>LUCA’ Salvatore</a:t>
                      </a:r>
                    </a:p>
                    <a:p>
                      <a:pPr marL="0" marR="54610" algn="ctr" defTabSz="914400" rtl="0" eaLnBrk="1" latinLnBrk="0" hangingPunct="1">
                        <a:lnSpc>
                          <a:spcPct val="100000"/>
                        </a:lnSpc>
                        <a:spcAft>
                          <a:spcPts val="0"/>
                        </a:spcAft>
                        <a:buNone/>
                      </a:pPr>
                      <a:r>
                        <a:rPr lang="it-IT" sz="1000" b="1" kern="1200" cap="none" spc="0" noProof="0">
                          <a:solidFill>
                            <a:schemeClr val="tx1"/>
                          </a:solidFill>
                          <a:effectLst/>
                        </a:rPr>
                        <a:t>(PD)</a:t>
                      </a:r>
                    </a:p>
                    <a:p>
                      <a:pPr marL="0" marR="5461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schemeClr val="tx1"/>
                          </a:solidFill>
                          <a:effectLst/>
                          <a:uLnTx/>
                          <a:uFillTx/>
                        </a:rPr>
                        <a:t>(DCR n.199)</a:t>
                      </a:r>
                      <a:endParaRPr lang="it-IT" sz="1000" b="1" kern="1200" cap="none" spc="0" noProof="0">
                        <a:solidFill>
                          <a:schemeClr val="tx1"/>
                        </a:solidFill>
                        <a:effectLst/>
                        <a:latin typeface="+mn-lt"/>
                        <a:ea typeface="+mn-ea"/>
                        <a:cs typeface="+mn-cs"/>
                      </a:endParaRPr>
                    </a:p>
                  </a:txBody>
                  <a:tcPr marL="8304" marR="593" marT="593" marB="0" anchor="ctr"/>
                </a:tc>
                <a:tc>
                  <a:txBody>
                    <a:bodyPr/>
                    <a:lstStyle/>
                    <a:p>
                      <a:pPr marL="0" marR="54610" indent="-274320" algn="ctr" defTabSz="914400" rtl="0" eaLnBrk="1" fontAlgn="ctr" latinLnBrk="0" hangingPunct="1">
                        <a:lnSpc>
                          <a:spcPct val="100000"/>
                        </a:lnSpc>
                        <a:spcAft>
                          <a:spcPts val="0"/>
                        </a:spcAft>
                        <a:buNone/>
                      </a:pPr>
                      <a:r>
                        <a:rPr lang="it-IT" sz="1000" b="1" u="none" strike="noStrike" kern="1200" noProof="0">
                          <a:solidFill>
                            <a:schemeClr val="tx1"/>
                          </a:solidFill>
                          <a:effectLst/>
                        </a:rPr>
                        <a:t>RACCO Luciano</a:t>
                      </a:r>
                    </a:p>
                    <a:p>
                      <a:pPr marL="0" marR="54610" indent="-274320" algn="ctr" defTabSz="914400" rtl="0" eaLnBrk="1" fontAlgn="ctr" latinLnBrk="0" hangingPunct="1">
                        <a:lnSpc>
                          <a:spcPct val="100000"/>
                        </a:lnSpc>
                        <a:spcAft>
                          <a:spcPts val="0"/>
                        </a:spcAft>
                        <a:buNone/>
                      </a:pPr>
                      <a:r>
                        <a:rPr lang="it-IT" sz="1000" b="1" u="none" strike="noStrike" kern="1200" noProof="0">
                          <a:solidFill>
                            <a:schemeClr val="tx1"/>
                          </a:solidFill>
                          <a:effectLst/>
                        </a:rPr>
                        <a:t>(Partito Democratico)</a:t>
                      </a:r>
                    </a:p>
                    <a:p>
                      <a:pPr marL="0" marR="54610" lvl="0" indent="-27432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schemeClr val="tx1"/>
                          </a:solidFill>
                          <a:effectLst/>
                          <a:uLnTx/>
                          <a:uFillTx/>
                        </a:rPr>
                        <a:t>(DCR n.201)</a:t>
                      </a:r>
                      <a:endParaRPr lang="it-IT" sz="1000" b="1" i="0" u="none" strike="noStrike" kern="1200" noProof="0">
                        <a:solidFill>
                          <a:schemeClr val="tx1"/>
                        </a:solidFill>
                        <a:effectLst/>
                        <a:latin typeface="Aptos" panose="020B0004020202020204" pitchFamily="34" charset="0"/>
                        <a:ea typeface="+mn-ea"/>
                        <a:cs typeface="+mn-cs"/>
                      </a:endParaRPr>
                    </a:p>
                  </a:txBody>
                  <a:tcPr marL="1076" marR="0" marT="0" marB="0" anchor="ctr"/>
                </a:tc>
                <a:tc>
                  <a:txBody>
                    <a:bodyPr/>
                    <a:lstStyle/>
                    <a:p>
                      <a:pPr algn="ctr" rtl="0" fontAlgn="ctr"/>
                      <a:r>
                        <a:rPr lang="it-IT" sz="1000" b="1" u="none" strike="noStrike" noProof="0">
                          <a:solidFill>
                            <a:schemeClr val="tx1"/>
                          </a:solidFill>
                          <a:effectLst/>
                        </a:rPr>
                        <a:t>CHIARELLA Egidio</a:t>
                      </a:r>
                      <a:br>
                        <a:rPr lang="it-IT" sz="1000" b="1" u="none" strike="noStrike" noProof="0">
                          <a:solidFill>
                            <a:schemeClr val="tx1"/>
                          </a:solidFill>
                          <a:effectLst/>
                        </a:rPr>
                      </a:br>
                      <a:r>
                        <a:rPr lang="it-IT" sz="1000" b="1" u="none" strike="noStrike" noProof="0">
                          <a:solidFill>
                            <a:schemeClr val="tx1"/>
                          </a:solidFill>
                          <a:effectLst/>
                        </a:rPr>
                        <a:t>(PD)</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schemeClr val="tx1"/>
                          </a:solidFill>
                          <a:effectLst/>
                          <a:uLnTx/>
                          <a:uFillTx/>
                        </a:rPr>
                        <a:t>(DCR n.203)</a:t>
                      </a:r>
                      <a:endParaRPr lang="it-IT" sz="1000" b="1" i="0" u="none" strike="noStrike" noProof="0">
                        <a:solidFill>
                          <a:schemeClr val="tx1"/>
                        </a:solidFill>
                        <a:effectLst/>
                        <a:latin typeface="Aptos" panose="020B0004020202020204" pitchFamily="34" charset="0"/>
                      </a:endParaRPr>
                    </a:p>
                  </a:txBody>
                  <a:tcPr marL="3787" marR="3787" marT="3787" marB="0" anchor="ctr"/>
                </a:tc>
                <a:tc>
                  <a:txBody>
                    <a:bodyPr/>
                    <a:lstStyle/>
                    <a:p>
                      <a:pPr algn="ctr" rtl="0" fontAlgn="ctr"/>
                      <a:r>
                        <a:rPr lang="it-IT" sz="1000" b="1" u="none" strike="noStrike" noProof="0">
                          <a:solidFill>
                            <a:schemeClr val="tx1"/>
                          </a:solidFill>
                          <a:effectLst/>
                        </a:rPr>
                        <a:t>FERAUDO Maurizio</a:t>
                      </a:r>
                      <a:br>
                        <a:rPr lang="it-IT" sz="1000" b="1" u="none" strike="noStrike" noProof="0">
                          <a:solidFill>
                            <a:schemeClr val="tx1"/>
                          </a:solidFill>
                          <a:effectLst/>
                        </a:rPr>
                      </a:br>
                      <a:r>
                        <a:rPr lang="it-IT" sz="1000" b="1" u="none" strike="noStrike" noProof="0">
                          <a:solidFill>
                            <a:schemeClr val="tx1"/>
                          </a:solidFill>
                          <a:effectLst/>
                        </a:rPr>
                        <a:t>(Italia dei Valori)</a:t>
                      </a:r>
                    </a:p>
                    <a:p>
                      <a:pPr marL="0" marR="5461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schemeClr val="tx1"/>
                          </a:solidFill>
                          <a:effectLst/>
                          <a:uLnTx/>
                          <a:uFillTx/>
                        </a:rPr>
                        <a:t>(DCR n.205)</a:t>
                      </a:r>
                      <a:endParaRPr lang="it-IT" sz="1000" b="1" i="0" u="none" strike="noStrike" noProof="0">
                        <a:solidFill>
                          <a:schemeClr val="tx1"/>
                        </a:solidFill>
                        <a:effectLst/>
                        <a:latin typeface="Aptos" panose="020B0004020202020204" pitchFamily="34" charset="0"/>
                      </a:endParaRPr>
                    </a:p>
                  </a:txBody>
                  <a:tcPr marL="6927" marR="6927" marT="6927" marB="0" anchor="ctr"/>
                </a:tc>
                <a:tc>
                  <a:txBody>
                    <a:bodyPr/>
                    <a:lstStyle/>
                    <a:p>
                      <a:pPr algn="ctr" rtl="0" fontAlgn="ctr"/>
                      <a:r>
                        <a:rPr lang="it-IT" sz="1000" b="1" u="none" strike="noStrike" noProof="0">
                          <a:solidFill>
                            <a:schemeClr val="tx1"/>
                          </a:solidFill>
                          <a:effectLst/>
                        </a:rPr>
                        <a:t>STANCATO Sergio</a:t>
                      </a:r>
                      <a:br>
                        <a:rPr lang="it-IT" sz="1000" b="1" u="none" strike="noStrike" noProof="0">
                          <a:solidFill>
                            <a:schemeClr val="tx1"/>
                          </a:solidFill>
                          <a:effectLst/>
                        </a:rPr>
                      </a:br>
                      <a:r>
                        <a:rPr lang="it-IT" sz="1000" b="1" u="none" strike="noStrike" noProof="0">
                          <a:solidFill>
                            <a:schemeClr val="tx1"/>
                          </a:solidFill>
                          <a:effectLst/>
                        </a:rPr>
                        <a:t>(MISTO)</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schemeClr val="tx1"/>
                          </a:solidFill>
                          <a:effectLst/>
                          <a:uLnTx/>
                          <a:uFillTx/>
                        </a:rPr>
                        <a:t>(DCR n.207)</a:t>
                      </a:r>
                      <a:endParaRPr lang="it-IT" sz="1000" b="1" i="0" u="none" strike="noStrike" noProof="0">
                        <a:solidFill>
                          <a:schemeClr val="tx1"/>
                        </a:solidFill>
                        <a:effectLst/>
                        <a:latin typeface="Aptos" panose="020B0004020202020204" pitchFamily="34" charset="0"/>
                      </a:endParaRPr>
                    </a:p>
                  </a:txBody>
                  <a:tcPr marL="2513" marR="2513" marT="2513" marB="0" anchor="ctr"/>
                </a:tc>
                <a:tc>
                  <a:txBody>
                    <a:bodyPr/>
                    <a:lstStyle/>
                    <a:p>
                      <a:pPr algn="ctr" rtl="0" fontAlgn="ctr"/>
                      <a:r>
                        <a:rPr lang="it-IT" sz="1000" b="1" u="none" strike="noStrike" noProof="0">
                          <a:solidFill>
                            <a:schemeClr val="tx1"/>
                          </a:solidFill>
                          <a:effectLst/>
                        </a:rPr>
                        <a:t>CHERUBINO Cosimo</a:t>
                      </a:r>
                      <a:br>
                        <a:rPr lang="it-IT" sz="1000" b="1" u="none" strike="noStrike" noProof="0">
                          <a:solidFill>
                            <a:schemeClr val="tx1"/>
                          </a:solidFill>
                          <a:effectLst/>
                        </a:rPr>
                      </a:br>
                      <a:r>
                        <a:rPr lang="it-IT" sz="1000" b="1" u="none" strike="noStrike" noProof="0">
                          <a:solidFill>
                            <a:schemeClr val="tx1"/>
                          </a:solidFill>
                          <a:effectLst/>
                        </a:rPr>
                        <a:t>Partito socialista (PSE)</a:t>
                      </a:r>
                    </a:p>
                    <a:p>
                      <a:pPr marL="0" marR="5461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schemeClr val="tx1"/>
                          </a:solidFill>
                          <a:effectLst/>
                          <a:uLnTx/>
                          <a:uFillTx/>
                        </a:rPr>
                        <a:t>(DCR n.209)</a:t>
                      </a:r>
                      <a:endParaRPr lang="it-IT" sz="1000" b="1" i="0" u="none" strike="noStrike" noProof="0">
                        <a:solidFill>
                          <a:schemeClr val="tx1"/>
                        </a:solidFill>
                        <a:effectLst/>
                        <a:latin typeface="Aptos" panose="020B0004020202020204" pitchFamily="34" charset="0"/>
                      </a:endParaRPr>
                    </a:p>
                  </a:txBody>
                  <a:tcPr marL="3225" marR="3225" marT="3225" marB="0" anchor="ctr"/>
                </a:tc>
                <a:extLst>
                  <a:ext uri="{0D108BD9-81ED-4DB2-BD59-A6C34878D82A}">
                    <a16:rowId xmlns:a16="http://schemas.microsoft.com/office/drawing/2014/main" val="4270036789"/>
                  </a:ext>
                </a:extLst>
              </a:tr>
              <a:tr h="271072">
                <a:tc rowSpan="7">
                  <a:txBody>
                    <a:bodyPr/>
                    <a:lstStyle/>
                    <a:p>
                      <a:pPr algn="ctr">
                        <a:lnSpc>
                          <a:spcPct val="100000"/>
                        </a:lnSpc>
                        <a:spcAft>
                          <a:spcPts val="0"/>
                        </a:spcAft>
                        <a:buNone/>
                      </a:pPr>
                      <a:r>
                        <a:rPr lang="it-IT" sz="900" b="1" kern="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fontAlgn="ctr"/>
                      <a:r>
                        <a:rPr lang="it-IT" sz="900" b="1" u="none" strike="noStrike" noProof="0">
                          <a:solidFill>
                            <a:srgbClr val="000000"/>
                          </a:solidFill>
                          <a:effectLst/>
                        </a:rPr>
                        <a:t>ACRI Antonio</a:t>
                      </a:r>
                      <a:br>
                        <a:rPr lang="it-IT" sz="900" b="1" u="none" strike="noStrike" noProof="0">
                          <a:solidFill>
                            <a:srgbClr val="000000"/>
                          </a:solidFill>
                          <a:effectLst/>
                        </a:rPr>
                      </a:br>
                      <a:r>
                        <a:rPr lang="it-IT" sz="900" b="1" u="none" strike="noStrike" noProof="0">
                          <a:solidFill>
                            <a:srgbClr val="000000"/>
                          </a:solidFill>
                          <a:effectLst/>
                        </a:rPr>
                        <a:t>(PD)</a:t>
                      </a:r>
                      <a:endParaRPr lang="it-IT" sz="900" b="1" i="0" u="none" strike="noStrike" noProof="0">
                        <a:solidFill>
                          <a:srgbClr val="000000"/>
                        </a:solidFill>
                        <a:effectLst/>
                        <a:latin typeface="Aptos" panose="020B0004020202020204" pitchFamily="34" charset="0"/>
                      </a:endParaRPr>
                    </a:p>
                  </a:txBody>
                  <a:tcPr marL="7620" marR="7620" marT="7620" marB="0" anchor="ctr"/>
                </a:tc>
                <a:tc>
                  <a:txBody>
                    <a:bodyPr/>
                    <a:lstStyle/>
                    <a:p>
                      <a:pPr marL="0" marR="54610" algn="ctr" defTabSz="914400" rtl="0" eaLnBrk="1" fontAlgn="ctr" latinLnBrk="0" hangingPunct="1">
                        <a:lnSpc>
                          <a:spcPct val="100000"/>
                        </a:lnSpc>
                        <a:spcAft>
                          <a:spcPts val="0"/>
                        </a:spcAft>
                        <a:buNone/>
                      </a:pPr>
                      <a:r>
                        <a:rPr lang="it-IT" sz="900" b="1" u="none" strike="noStrike" kern="1200" noProof="0">
                          <a:solidFill>
                            <a:srgbClr val="000000"/>
                          </a:solidFill>
                          <a:effectLst/>
                        </a:rPr>
                        <a:t>ABRAMO Sergio</a:t>
                      </a:r>
                    </a:p>
                    <a:p>
                      <a:pPr marL="0" marR="54610" algn="ctr" defTabSz="914400" rtl="0" eaLnBrk="1" fontAlgn="ctr" latinLnBrk="0" hangingPunct="1">
                        <a:lnSpc>
                          <a:spcPct val="100000"/>
                        </a:lnSpc>
                        <a:spcAft>
                          <a:spcPts val="0"/>
                        </a:spcAft>
                        <a:buNone/>
                      </a:pPr>
                      <a:r>
                        <a:rPr lang="it-IT" sz="900" b="1" u="none" strike="noStrike" kern="1200" noProof="0">
                          <a:solidFill>
                            <a:srgbClr val="000000"/>
                          </a:solidFill>
                          <a:effectLst/>
                        </a:rPr>
                        <a:t>(Misto)</a:t>
                      </a:r>
                      <a:endParaRPr lang="it-IT" sz="900" b="1" i="0" u="none" strike="noStrike" kern="1200" noProof="0">
                        <a:solidFill>
                          <a:srgbClr val="000000"/>
                        </a:solidFill>
                        <a:effectLst/>
                        <a:latin typeface="Aptos" panose="020B0004020202020204" pitchFamily="34" charset="0"/>
                        <a:ea typeface="+mn-ea"/>
                        <a:cs typeface="+mn-cs"/>
                      </a:endParaRPr>
                    </a:p>
                  </a:txBody>
                  <a:tcPr marL="0" marR="77" marT="77" marB="0" anchor="ctr"/>
                </a:tc>
                <a:tc>
                  <a:txBody>
                    <a:bodyPr/>
                    <a:lstStyle/>
                    <a:p>
                      <a:pPr algn="ctr" rtl="0" fontAlgn="ctr"/>
                      <a:r>
                        <a:rPr lang="it-IT" sz="900" b="1" u="none" strike="noStrike" noProof="0">
                          <a:solidFill>
                            <a:srgbClr val="000000"/>
                          </a:solidFill>
                          <a:effectLst/>
                        </a:rPr>
                        <a:t>CHERUBINO Cosimo</a:t>
                      </a:r>
                      <a:br>
                        <a:rPr lang="it-IT" sz="900" b="1" u="none" strike="noStrike" noProof="0">
                          <a:solidFill>
                            <a:srgbClr val="000000"/>
                          </a:solidFill>
                          <a:effectLst/>
                        </a:rPr>
                      </a:br>
                      <a:r>
                        <a:rPr lang="it-IT" sz="900" b="1" u="none" strike="noStrike" noProof="0">
                          <a:solidFill>
                            <a:srgbClr val="000000"/>
                          </a:solidFill>
                          <a:effectLst/>
                        </a:rPr>
                        <a:t>(PSE)</a:t>
                      </a:r>
                      <a:endParaRPr lang="it-IT" sz="900" b="1" i="0" u="none" strike="noStrike" noProof="0">
                        <a:solidFill>
                          <a:srgbClr val="000000"/>
                        </a:solidFill>
                        <a:effectLst/>
                        <a:latin typeface="Aptos" panose="020B0004020202020204" pitchFamily="34" charset="0"/>
                      </a:endParaRPr>
                    </a:p>
                  </a:txBody>
                  <a:tcPr marL="3787" marR="3787" marT="3787" marB="0" anchor="ctr"/>
                </a:tc>
                <a:tc>
                  <a:txBody>
                    <a:bodyPr/>
                    <a:lstStyle/>
                    <a:p>
                      <a:pPr algn="ctr" rtl="0" fontAlgn="ctr"/>
                      <a:r>
                        <a:rPr lang="it-IT" sz="900" b="1" u="none" strike="noStrike" noProof="0">
                          <a:solidFill>
                            <a:srgbClr val="000000"/>
                          </a:solidFill>
                          <a:effectLst/>
                        </a:rPr>
                        <a:t>BORRELLO Antonio</a:t>
                      </a:r>
                      <a:br>
                        <a:rPr lang="it-IT" sz="900" b="1" u="none" strike="noStrike" noProof="0">
                          <a:solidFill>
                            <a:srgbClr val="000000"/>
                          </a:solidFill>
                          <a:effectLst/>
                        </a:rPr>
                      </a:b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6927" marR="6927" marT="6927" marB="0" anchor="ctr"/>
                </a:tc>
                <a:tc>
                  <a:txBody>
                    <a:bodyPr/>
                    <a:lstStyle/>
                    <a:p>
                      <a:pPr algn="ctr" rtl="0" fontAlgn="ctr"/>
                      <a:r>
                        <a:rPr lang="it-IT" sz="900" b="1" u="none" strike="noStrike" noProof="0">
                          <a:solidFill>
                            <a:srgbClr val="000000"/>
                          </a:solidFill>
                          <a:effectLst/>
                        </a:rPr>
                        <a:t>DIMA Giovanni</a:t>
                      </a:r>
                      <a:br>
                        <a:rPr lang="it-IT" sz="900" b="1" u="none" strike="noStrike" noProof="0">
                          <a:solidFill>
                            <a:srgbClr val="000000"/>
                          </a:solidFill>
                          <a:effectLst/>
                        </a:rPr>
                      </a:br>
                      <a:r>
                        <a:rPr lang="it-IT" sz="900" b="1" u="none" strike="noStrike" noProof="0">
                          <a:solidFill>
                            <a:srgbClr val="000000"/>
                          </a:solidFill>
                          <a:effectLst/>
                        </a:rPr>
                        <a:t>(AN)</a:t>
                      </a:r>
                      <a:endParaRPr lang="it-IT" sz="900" b="1" i="0" u="none" strike="noStrike" noProof="0">
                        <a:solidFill>
                          <a:srgbClr val="000000"/>
                        </a:solidFill>
                        <a:effectLst/>
                        <a:latin typeface="Aptos" panose="020B0004020202020204" pitchFamily="34" charset="0"/>
                      </a:endParaRPr>
                    </a:p>
                  </a:txBody>
                  <a:tcPr marL="2513" marR="2513" marT="2513" marB="0" anchor="ctr"/>
                </a:tc>
                <a:tc>
                  <a:txBody>
                    <a:bodyPr/>
                    <a:lstStyle/>
                    <a:p>
                      <a:pPr algn="ctr" rtl="0" fontAlgn="ctr"/>
                      <a:r>
                        <a:rPr lang="it-IT" sz="900" b="1" u="none" strike="noStrike" noProof="0">
                          <a:solidFill>
                            <a:srgbClr val="000000"/>
                          </a:solidFill>
                          <a:effectLst/>
                        </a:rPr>
                        <a:t>ADAMO Nicola</a:t>
                      </a:r>
                      <a:br>
                        <a:rPr lang="it-IT" sz="900" b="1" u="none" strike="noStrike" noProof="0">
                          <a:solidFill>
                            <a:srgbClr val="000000"/>
                          </a:solidFill>
                          <a:effectLst/>
                        </a:rPr>
                      </a:br>
                      <a:r>
                        <a:rPr lang="it-IT" sz="900" b="1" u="none" strike="noStrike" noProof="0">
                          <a:solidFill>
                            <a:srgbClr val="000000"/>
                          </a:solidFill>
                          <a:effectLst/>
                        </a:rPr>
                        <a:t>(PD)</a:t>
                      </a:r>
                      <a:endParaRPr lang="it-IT" sz="900" b="1" i="0" u="none" strike="noStrike" noProof="0">
                        <a:solidFill>
                          <a:srgbClr val="000000"/>
                        </a:solidFill>
                        <a:effectLst/>
                        <a:latin typeface="Aptos" panose="020B0004020202020204" pitchFamily="34" charset="0"/>
                      </a:endParaRPr>
                    </a:p>
                  </a:txBody>
                  <a:tcPr marL="3225" marR="3225" marT="3225"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BORRELLO Antonio</a:t>
                      </a:r>
                      <a:br>
                        <a:rPr lang="it-IT" sz="900" b="1" u="none" strike="noStrike" noProof="0">
                          <a:solidFill>
                            <a:srgbClr val="000000"/>
                          </a:solidFill>
                          <a:effectLst/>
                        </a:rPr>
                      </a:b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7620" marR="7620" marT="7620" marB="0" anchor="ctr"/>
                </a:tc>
                <a:tc>
                  <a:txBody>
                    <a:bodyPr/>
                    <a:lstStyle/>
                    <a:p>
                      <a:pPr marL="0" algn="ctr" defTabSz="914400" rtl="0" eaLnBrk="1" fontAlgn="ctr" latinLnBrk="0" hangingPunct="1">
                        <a:lnSpc>
                          <a:spcPct val="100000"/>
                        </a:lnSpc>
                        <a:spcAft>
                          <a:spcPts val="0"/>
                        </a:spcAft>
                      </a:pPr>
                      <a:r>
                        <a:rPr lang="it-IT" sz="900" b="1" u="none" strike="noStrike" kern="1200" noProof="0">
                          <a:solidFill>
                            <a:srgbClr val="000000"/>
                          </a:solidFill>
                          <a:effectLst/>
                        </a:rPr>
                        <a:t>CENSORE Bruno</a:t>
                      </a:r>
                    </a:p>
                    <a:p>
                      <a:pPr marL="0" algn="ctr" defTabSz="914400" rtl="0" eaLnBrk="1" fontAlgn="ctr" latinLnBrk="0" hangingPunct="1">
                        <a:lnSpc>
                          <a:spcPct val="100000"/>
                        </a:lnSpc>
                        <a:spcAft>
                          <a:spcPts val="0"/>
                        </a:spcAft>
                      </a:pPr>
                      <a:r>
                        <a:rPr lang="it-IT" sz="900" b="1" u="none" strike="noStrike" kern="1200" noProof="0">
                          <a:solidFill>
                            <a:srgbClr val="000000"/>
                          </a:solidFill>
                          <a:effectLst/>
                        </a:rPr>
                        <a:t>(Partito Democratico)</a:t>
                      </a:r>
                      <a:endParaRPr lang="it-IT" sz="900" b="1" i="0" u="none" strike="noStrike" kern="1200" noProof="0">
                        <a:solidFill>
                          <a:srgbClr val="000000"/>
                        </a:solidFill>
                        <a:effectLst/>
                        <a:latin typeface="Aptos" panose="020B0004020202020204" pitchFamily="34" charset="0"/>
                        <a:ea typeface="+mn-ea"/>
                        <a:cs typeface="+mn-cs"/>
                      </a:endParaRPr>
                    </a:p>
                  </a:txBody>
                  <a:tcPr marL="1076" marR="77" marT="77" marB="0" anchor="ctr"/>
                </a:tc>
                <a:tc>
                  <a:txBody>
                    <a:bodyPr/>
                    <a:lstStyle/>
                    <a:p>
                      <a:pPr algn="ctr" rtl="0" fontAlgn="ctr"/>
                      <a:r>
                        <a:rPr lang="it-IT" sz="900" b="1" u="none" strike="noStrike" noProof="0">
                          <a:solidFill>
                            <a:srgbClr val="000000"/>
                          </a:solidFill>
                          <a:effectLst/>
                        </a:rPr>
                        <a:t>GALATI Francesco</a:t>
                      </a:r>
                      <a:br>
                        <a:rPr lang="it-IT" sz="900" b="1" u="none" strike="noStrike" noProof="0">
                          <a:solidFill>
                            <a:srgbClr val="000000"/>
                          </a:solidFill>
                          <a:effectLst/>
                        </a:rPr>
                      </a:br>
                      <a:r>
                        <a:rPr lang="it-IT" sz="900" b="1" u="none" strike="noStrike" noProof="0">
                          <a:solidFill>
                            <a:srgbClr val="000000"/>
                          </a:solidFill>
                          <a:effectLst/>
                        </a:rPr>
                        <a:t>(Nuovo PSI)</a:t>
                      </a:r>
                      <a:endParaRPr lang="it-IT" sz="900" b="1" i="0" u="none" strike="noStrike" noProof="0">
                        <a:solidFill>
                          <a:srgbClr val="000000"/>
                        </a:solidFill>
                        <a:effectLst/>
                        <a:latin typeface="Aptos" panose="020B0004020202020204" pitchFamily="34" charset="0"/>
                      </a:endParaRPr>
                    </a:p>
                  </a:txBody>
                  <a:tcPr marL="3787" marR="3787" marT="3787" marB="0" anchor="ctr"/>
                </a:tc>
                <a:tc>
                  <a:txBody>
                    <a:bodyPr/>
                    <a:lstStyle/>
                    <a:p>
                      <a:pPr algn="ctr" rtl="0" fontAlgn="ctr"/>
                      <a:r>
                        <a:rPr lang="it-IT" sz="900" b="1" u="none" strike="noStrike" noProof="0">
                          <a:solidFill>
                            <a:srgbClr val="000000"/>
                          </a:solidFill>
                          <a:effectLst/>
                        </a:rPr>
                        <a:t>DE GAETANO Antonino</a:t>
                      </a:r>
                      <a:br>
                        <a:rPr lang="it-IT" sz="900" b="1" u="none" strike="noStrike" noProof="0">
                          <a:solidFill>
                            <a:srgbClr val="000000"/>
                          </a:solidFill>
                          <a:effectLst/>
                        </a:rPr>
                      </a:br>
                      <a:r>
                        <a:rPr lang="it-IT" sz="900" b="1" u="none" strike="noStrike" noProof="0">
                          <a:solidFill>
                            <a:srgbClr val="000000"/>
                          </a:solidFill>
                          <a:effectLst/>
                        </a:rPr>
                        <a:t>(Rifondazione Comunista)</a:t>
                      </a:r>
                      <a:endParaRPr lang="it-IT" sz="900" b="1" i="0" u="none" strike="noStrike" noProof="0">
                        <a:solidFill>
                          <a:srgbClr val="000000"/>
                        </a:solidFill>
                        <a:effectLst/>
                        <a:latin typeface="Aptos" panose="020B0004020202020204" pitchFamily="34" charset="0"/>
                      </a:endParaRPr>
                    </a:p>
                  </a:txBody>
                  <a:tcPr marL="6927" marR="6927" marT="6927" marB="0" anchor="ctr"/>
                </a:tc>
                <a:tc>
                  <a:txBody>
                    <a:bodyPr/>
                    <a:lstStyle/>
                    <a:p>
                      <a:pPr algn="ctr" rtl="0" fontAlgn="ctr"/>
                      <a:r>
                        <a:rPr lang="it-IT" sz="900" b="1" u="none" strike="noStrike" noProof="0">
                          <a:solidFill>
                            <a:srgbClr val="000000"/>
                          </a:solidFill>
                          <a:effectLst/>
                        </a:rPr>
                        <a:t>GUAGLIARDI Damiano</a:t>
                      </a:r>
                      <a:br>
                        <a:rPr lang="it-IT" sz="900" b="1" u="none" strike="noStrike" noProof="0">
                          <a:solidFill>
                            <a:srgbClr val="000000"/>
                          </a:solidFill>
                          <a:effectLst/>
                        </a:rPr>
                      </a:br>
                      <a:r>
                        <a:rPr lang="it-IT" sz="900" b="1" u="none" strike="noStrike" noProof="0">
                          <a:solidFill>
                            <a:srgbClr val="000000"/>
                          </a:solidFill>
                          <a:effectLst/>
                        </a:rPr>
                        <a:t>(Rifondazione Comunista)</a:t>
                      </a:r>
                      <a:endParaRPr lang="it-IT" sz="900" b="1" i="0" u="none" strike="noStrike" noProof="0">
                        <a:solidFill>
                          <a:srgbClr val="000000"/>
                        </a:solidFill>
                        <a:effectLst/>
                        <a:latin typeface="Aptos" panose="020B0004020202020204" pitchFamily="34" charset="0"/>
                      </a:endParaRPr>
                    </a:p>
                  </a:txBody>
                  <a:tcPr marL="2513" marR="2513" marT="2513" marB="0" anchor="ctr"/>
                </a:tc>
                <a:tc>
                  <a:txBody>
                    <a:bodyPr/>
                    <a:lstStyle/>
                    <a:p>
                      <a:pPr algn="ctr" rtl="0" fontAlgn="ctr"/>
                      <a:r>
                        <a:rPr lang="it-IT" sz="900" b="1" u="none" strike="noStrike" noProof="0">
                          <a:solidFill>
                            <a:srgbClr val="000000"/>
                          </a:solidFill>
                          <a:effectLst/>
                        </a:rPr>
                        <a:t>FERAUDO Maurizio</a:t>
                      </a:r>
                      <a:br>
                        <a:rPr lang="it-IT" sz="900" b="1" u="none" strike="noStrike" noProof="0">
                          <a:solidFill>
                            <a:srgbClr val="000000"/>
                          </a:solidFill>
                          <a:effectLst/>
                        </a:rPr>
                      </a:br>
                      <a:r>
                        <a:rPr lang="it-IT" sz="900" b="1" u="none" strike="noStrike" noProof="0">
                          <a:solidFill>
                            <a:srgbClr val="000000"/>
                          </a:solidFill>
                          <a:effectLst/>
                        </a:rPr>
                        <a:t>(Italia dei valori)</a:t>
                      </a:r>
                      <a:endParaRPr lang="it-IT" sz="900" b="1" i="0" u="none" strike="noStrike" noProof="0">
                        <a:solidFill>
                          <a:srgbClr val="000000"/>
                        </a:solidFill>
                        <a:effectLst/>
                        <a:latin typeface="Aptos" panose="020B0004020202020204" pitchFamily="34" charset="0"/>
                      </a:endParaRPr>
                    </a:p>
                  </a:txBody>
                  <a:tcPr marL="3225" marR="3225" marT="3225"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DE GAETANO Antonino</a:t>
                      </a:r>
                      <a:br>
                        <a:rPr lang="it-IT" sz="900" b="1" u="none" strike="noStrike" noProof="0">
                          <a:solidFill>
                            <a:srgbClr val="000000"/>
                          </a:solidFill>
                          <a:effectLst/>
                        </a:rPr>
                      </a:br>
                      <a:r>
                        <a:rPr lang="it-IT" sz="900" b="1" u="none" strike="noStrike" noProof="0">
                          <a:solidFill>
                            <a:srgbClr val="000000"/>
                          </a:solidFill>
                          <a:effectLst/>
                        </a:rPr>
                        <a:t>(Rifondazione Comunista)</a:t>
                      </a:r>
                      <a:endParaRPr lang="it-IT" sz="900" b="1" i="0" u="none" strike="noStrike" noProof="0">
                        <a:solidFill>
                          <a:srgbClr val="000000"/>
                        </a:solidFill>
                        <a:effectLst/>
                        <a:latin typeface="Aptos" panose="020B0004020202020204" pitchFamily="34" charset="0"/>
                      </a:endParaRPr>
                    </a:p>
                  </a:txBody>
                  <a:tcPr marL="7620" marR="7620" marT="7620" marB="0" anchor="ctr"/>
                </a:tc>
                <a:tc>
                  <a:txBody>
                    <a:bodyPr/>
                    <a:lstStyle/>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CHERUBINO Cosimo</a:t>
                      </a:r>
                    </a:p>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(Partito Socialista PSE)</a:t>
                      </a:r>
                      <a:endParaRPr lang="it-IT" sz="900" b="1" i="0" u="none" strike="noStrike" kern="1200" noProof="0">
                        <a:solidFill>
                          <a:srgbClr val="000000"/>
                        </a:solidFill>
                        <a:effectLst/>
                        <a:latin typeface="Aptos" panose="020B0004020202020204" pitchFamily="34" charset="0"/>
                        <a:ea typeface="+mn-ea"/>
                        <a:cs typeface="+mn-cs"/>
                      </a:endParaRPr>
                    </a:p>
                  </a:txBody>
                  <a:tcPr marL="0" marR="77" marT="77" marB="0" anchor="ctr"/>
                </a:tc>
                <a:tc>
                  <a:txBody>
                    <a:bodyPr/>
                    <a:lstStyle/>
                    <a:p>
                      <a:pPr algn="ctr" rtl="0" fontAlgn="ctr"/>
                      <a:r>
                        <a:rPr lang="it-IT" sz="900" b="1" u="none" strike="noStrike" noProof="0">
                          <a:solidFill>
                            <a:srgbClr val="000000"/>
                          </a:solidFill>
                          <a:effectLst/>
                        </a:rPr>
                        <a:t>LA RUPA Franco</a:t>
                      </a:r>
                      <a:br>
                        <a:rPr lang="it-IT" sz="900" b="1" u="none" strike="noStrike" noProof="0">
                          <a:solidFill>
                            <a:srgbClr val="000000"/>
                          </a:solidFill>
                          <a:effectLst/>
                        </a:rPr>
                      </a:br>
                      <a:r>
                        <a:rPr lang="it-IT" sz="900" b="1" u="none" strike="noStrike" noProof="0">
                          <a:solidFill>
                            <a:srgbClr val="000000"/>
                          </a:solidFill>
                          <a:effectLst/>
                        </a:rPr>
                        <a:t>(POPOLARI UDEUR)</a:t>
                      </a:r>
                      <a:endParaRPr lang="it-IT" sz="900" b="1" i="0" u="none" strike="noStrike" noProof="0">
                        <a:solidFill>
                          <a:srgbClr val="000000"/>
                        </a:solidFill>
                        <a:effectLst/>
                        <a:latin typeface="Aptos" panose="020B0004020202020204" pitchFamily="34" charset="0"/>
                      </a:endParaRPr>
                    </a:p>
                  </a:txBody>
                  <a:tcPr marL="3787" marR="3787" marT="3787" marB="0" anchor="ctr"/>
                </a:tc>
                <a:tc>
                  <a:txBody>
                    <a:bodyPr/>
                    <a:lstStyle/>
                    <a:p>
                      <a:pPr algn="ctr" rtl="0" fontAlgn="ctr"/>
                      <a:r>
                        <a:rPr lang="it-IT" sz="900" b="1" u="none" strike="noStrike" noProof="0">
                          <a:solidFill>
                            <a:srgbClr val="000000"/>
                          </a:solidFill>
                          <a:effectLst/>
                        </a:rPr>
                        <a:t>GALATI Francesco</a:t>
                      </a:r>
                      <a:br>
                        <a:rPr lang="it-IT" sz="900" b="1" u="none" strike="noStrike" noProof="0">
                          <a:solidFill>
                            <a:srgbClr val="000000"/>
                          </a:solidFill>
                          <a:effectLst/>
                        </a:rPr>
                      </a:br>
                      <a:r>
                        <a:rPr lang="it-IT" sz="900" b="1" u="none" strike="noStrike" noProof="0">
                          <a:solidFill>
                            <a:srgbClr val="000000"/>
                          </a:solidFill>
                          <a:effectLst/>
                        </a:rPr>
                        <a:t>(Nuovo PSI)</a:t>
                      </a:r>
                      <a:endParaRPr lang="it-IT" sz="900" b="1" i="0" u="none" strike="noStrike" noProof="0">
                        <a:solidFill>
                          <a:srgbClr val="000000"/>
                        </a:solidFill>
                        <a:effectLst/>
                        <a:latin typeface="Aptos" panose="020B0004020202020204" pitchFamily="34" charset="0"/>
                      </a:endParaRPr>
                    </a:p>
                  </a:txBody>
                  <a:tcPr marL="6927" marR="6927" marT="6927" marB="0" anchor="ctr"/>
                </a:tc>
                <a:tc>
                  <a:txBody>
                    <a:bodyPr/>
                    <a:lstStyle/>
                    <a:p>
                      <a:pPr algn="ctr" rtl="0" fontAlgn="ctr"/>
                      <a:r>
                        <a:rPr lang="it-IT" sz="900" b="1" u="none" strike="noStrike" noProof="0">
                          <a:solidFill>
                            <a:srgbClr val="000000"/>
                          </a:solidFill>
                          <a:effectLst/>
                        </a:rPr>
                        <a:t>NUCERA Giovanni</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Aptos" panose="020B0004020202020204" pitchFamily="34" charset="0"/>
                      </a:endParaRPr>
                    </a:p>
                  </a:txBody>
                  <a:tcPr marL="2513" marR="2513" marT="2513" marB="0" anchor="ctr"/>
                </a:tc>
                <a:tc>
                  <a:txBody>
                    <a:bodyPr/>
                    <a:lstStyle/>
                    <a:p>
                      <a:pPr algn="ctr" rtl="0" fontAlgn="ctr"/>
                      <a:r>
                        <a:rPr lang="it-IT" sz="900" b="1" u="none" strike="noStrike" noProof="0">
                          <a:solidFill>
                            <a:srgbClr val="000000"/>
                          </a:solidFill>
                          <a:effectLst/>
                        </a:rPr>
                        <a:t>LUCA' Salvatore</a:t>
                      </a:r>
                      <a:br>
                        <a:rPr lang="it-IT" sz="900" b="1" u="none" strike="noStrike" noProof="0">
                          <a:solidFill>
                            <a:srgbClr val="000000"/>
                          </a:solidFill>
                          <a:effectLst/>
                        </a:rPr>
                      </a:br>
                      <a:r>
                        <a:rPr lang="it-IT" sz="900" b="1" u="none" strike="noStrike" noProof="0">
                          <a:solidFill>
                            <a:srgbClr val="000000"/>
                          </a:solidFill>
                          <a:effectLst/>
                        </a:rPr>
                        <a:t>(PD)</a:t>
                      </a:r>
                      <a:endParaRPr lang="it-IT" sz="900" b="1" i="0" u="none" strike="noStrike" noProof="0">
                        <a:solidFill>
                          <a:srgbClr val="000000"/>
                        </a:solidFill>
                        <a:effectLst/>
                        <a:latin typeface="Aptos" panose="020B0004020202020204" pitchFamily="34" charset="0"/>
                      </a:endParaRPr>
                    </a:p>
                  </a:txBody>
                  <a:tcPr marL="3225" marR="3225" marT="3225" marB="0" anchor="ctr"/>
                </a:tc>
                <a:extLst>
                  <a:ext uri="{0D108BD9-81ED-4DB2-BD59-A6C34878D82A}">
                    <a16:rowId xmlns:a16="http://schemas.microsoft.com/office/drawing/2014/main" val="1321167255"/>
                  </a:ext>
                </a:extLst>
              </a:tr>
              <a:tr h="389444">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GIAMBORINO Pietro</a:t>
                      </a:r>
                      <a:br>
                        <a:rPr lang="it-IT" sz="900" b="1" u="none" strike="noStrike" noProof="0">
                          <a:solidFill>
                            <a:srgbClr val="000000"/>
                          </a:solidFill>
                          <a:effectLst/>
                        </a:rPr>
                      </a:br>
                      <a:r>
                        <a:rPr lang="it-IT" sz="900" b="1" u="none" strike="noStrike" noProof="0">
                          <a:solidFill>
                            <a:srgbClr val="000000"/>
                          </a:solidFill>
                          <a:effectLst/>
                        </a:rPr>
                        <a:t>(PD)</a:t>
                      </a:r>
                      <a:endParaRPr lang="it-IT" sz="900" b="1" i="0" u="none" strike="noStrike" noProof="0">
                        <a:solidFill>
                          <a:srgbClr val="000000"/>
                        </a:solidFill>
                        <a:effectLst/>
                        <a:latin typeface="Aptos" panose="020B0004020202020204" pitchFamily="34" charset="0"/>
                      </a:endParaRPr>
                    </a:p>
                  </a:txBody>
                  <a:tcPr marL="7620" marR="7620" marT="7620" marB="0" anchor="ctr"/>
                </a:tc>
                <a:tc>
                  <a:txBody>
                    <a:bodyPr/>
                    <a:lstStyle/>
                    <a:p>
                      <a:pPr marL="0" marR="54610" algn="ctr" defTabSz="914400" rtl="0" eaLnBrk="1" fontAlgn="ctr" latinLnBrk="0" hangingPunct="1">
                        <a:lnSpc>
                          <a:spcPct val="100000"/>
                        </a:lnSpc>
                        <a:spcAft>
                          <a:spcPts val="0"/>
                        </a:spcAft>
                        <a:buNone/>
                      </a:pPr>
                      <a:r>
                        <a:rPr lang="it-IT" sz="900" b="1" u="none" strike="noStrike" kern="1200" noProof="0">
                          <a:solidFill>
                            <a:srgbClr val="000000"/>
                          </a:solidFill>
                          <a:effectLst/>
                        </a:rPr>
                        <a:t>Gallo Dionisio</a:t>
                      </a:r>
                    </a:p>
                    <a:p>
                      <a:pPr marL="0" marR="54610" algn="ctr" defTabSz="914400" rtl="0" eaLnBrk="1" fontAlgn="ctr" latinLnBrk="0" hangingPunct="1">
                        <a:lnSpc>
                          <a:spcPct val="100000"/>
                        </a:lnSpc>
                        <a:spcAft>
                          <a:spcPts val="0"/>
                        </a:spcAft>
                        <a:buNone/>
                      </a:pPr>
                      <a:r>
                        <a:rPr lang="it-IT" sz="900" b="1" u="none" strike="noStrike" kern="1200" noProof="0">
                          <a:solidFill>
                            <a:srgbClr val="000000"/>
                          </a:solidFill>
                          <a:effectLst/>
                        </a:rPr>
                        <a:t>(UDC)</a:t>
                      </a:r>
                      <a:endParaRPr lang="it-IT" sz="900" b="1" i="0" u="none" strike="noStrike" kern="1200" noProof="0">
                        <a:solidFill>
                          <a:srgbClr val="000000"/>
                        </a:solidFill>
                        <a:effectLst/>
                        <a:latin typeface="Aptos" panose="020B0004020202020204" pitchFamily="34" charset="0"/>
                        <a:ea typeface="+mn-ea"/>
                        <a:cs typeface="+mn-cs"/>
                      </a:endParaRPr>
                    </a:p>
                  </a:txBody>
                  <a:tcPr marL="1076" marR="77" marT="77" marB="0" anchor="ctr"/>
                </a:tc>
                <a:tc>
                  <a:txBody>
                    <a:bodyPr/>
                    <a:lstStyle/>
                    <a:p>
                      <a:pPr algn="ctr" rtl="0" fontAlgn="ctr"/>
                      <a:r>
                        <a:rPr lang="it-IT" sz="900" b="1" u="none" strike="noStrike" noProof="0">
                          <a:solidFill>
                            <a:srgbClr val="000000"/>
                          </a:solidFill>
                          <a:effectLst/>
                        </a:rPr>
                        <a:t>LO MORO Doris</a:t>
                      </a:r>
                      <a:br>
                        <a:rPr lang="it-IT" sz="900" b="1" u="none" strike="noStrike" noProof="0">
                          <a:solidFill>
                            <a:srgbClr val="000000"/>
                          </a:solidFill>
                          <a:effectLst/>
                        </a:rPr>
                      </a:br>
                      <a:r>
                        <a:rPr lang="it-IT" sz="900" b="1" u="none" strike="noStrike" noProof="0">
                          <a:solidFill>
                            <a:srgbClr val="000000"/>
                          </a:solidFill>
                          <a:effectLst/>
                        </a:rPr>
                        <a:t>(PD)</a:t>
                      </a:r>
                      <a:endParaRPr lang="it-IT" sz="900" b="1" i="0" u="none" strike="noStrike" noProof="0">
                        <a:solidFill>
                          <a:srgbClr val="000000"/>
                        </a:solidFill>
                        <a:effectLst/>
                        <a:latin typeface="Aptos" panose="020B0004020202020204" pitchFamily="34" charset="0"/>
                      </a:endParaRPr>
                    </a:p>
                  </a:txBody>
                  <a:tcPr marL="3787" marR="3787" marT="3787" marB="0" anchor="ctr"/>
                </a:tc>
                <a:tc>
                  <a:txBody>
                    <a:bodyPr/>
                    <a:lstStyle/>
                    <a:p>
                      <a:pPr algn="ctr" rtl="0" fontAlgn="ctr"/>
                      <a:r>
                        <a:rPr lang="it-IT" sz="900" b="1" u="none" strike="noStrike" noProof="0">
                          <a:solidFill>
                            <a:srgbClr val="000000"/>
                          </a:solidFill>
                          <a:effectLst/>
                        </a:rPr>
                        <a:t>GUERRIERO Giuseppe</a:t>
                      </a:r>
                      <a:br>
                        <a:rPr lang="it-IT" sz="900" b="1" u="none" strike="noStrike" noProof="0">
                          <a:solidFill>
                            <a:srgbClr val="000000"/>
                          </a:solidFill>
                          <a:effectLst/>
                        </a:rPr>
                      </a:br>
                      <a:r>
                        <a:rPr lang="it-IT" sz="900" b="1" u="none" strike="noStrike" noProof="0">
                          <a:solidFill>
                            <a:srgbClr val="000000"/>
                          </a:solidFill>
                          <a:effectLst/>
                        </a:rPr>
                        <a:t>(Partito Socialista PSE)</a:t>
                      </a:r>
                      <a:endParaRPr lang="it-IT" sz="900" b="1" i="0" u="none" strike="noStrike" noProof="0">
                        <a:solidFill>
                          <a:srgbClr val="000000"/>
                        </a:solidFill>
                        <a:effectLst/>
                        <a:latin typeface="Aptos" panose="020B0004020202020204" pitchFamily="34" charset="0"/>
                      </a:endParaRPr>
                    </a:p>
                  </a:txBody>
                  <a:tcPr marL="6927" marR="6927" marT="6927" marB="0" anchor="ctr"/>
                </a:tc>
                <a:tc>
                  <a:txBody>
                    <a:bodyPr/>
                    <a:lstStyle/>
                    <a:p>
                      <a:pPr algn="ctr" rtl="0" fontAlgn="ctr"/>
                      <a:r>
                        <a:rPr lang="it-IT" sz="900" b="1" u="none" strike="noStrike" noProof="0">
                          <a:solidFill>
                            <a:srgbClr val="000000"/>
                          </a:solidFill>
                          <a:effectLst/>
                        </a:rPr>
                        <a:t>PACENZA Franco Mario</a:t>
                      </a:r>
                      <a:br>
                        <a:rPr lang="it-IT" sz="900" b="1" u="none" strike="noStrike" noProof="0">
                          <a:solidFill>
                            <a:srgbClr val="000000"/>
                          </a:solidFill>
                          <a:effectLst/>
                        </a:rPr>
                      </a:br>
                      <a:r>
                        <a:rPr lang="it-IT" sz="900" b="1" u="none" strike="noStrike" noProof="0">
                          <a:solidFill>
                            <a:srgbClr val="000000"/>
                          </a:solidFill>
                          <a:effectLst/>
                        </a:rPr>
                        <a:t>(PD)</a:t>
                      </a:r>
                      <a:endParaRPr lang="it-IT" sz="900" b="1" i="0" u="none" strike="noStrike" noProof="0">
                        <a:solidFill>
                          <a:srgbClr val="000000"/>
                        </a:solidFill>
                        <a:effectLst/>
                        <a:latin typeface="Aptos" panose="020B0004020202020204" pitchFamily="34" charset="0"/>
                      </a:endParaRPr>
                    </a:p>
                  </a:txBody>
                  <a:tcPr marL="2513" marR="2513" marT="2513" marB="0" anchor="ctr"/>
                </a:tc>
                <a:tc>
                  <a:txBody>
                    <a:bodyPr/>
                    <a:lstStyle/>
                    <a:p>
                      <a:pPr algn="ctr" rtl="0" fontAlgn="ctr"/>
                      <a:r>
                        <a:rPr lang="it-IT" sz="900" b="1" u="none" strike="noStrike" noProof="0">
                          <a:solidFill>
                            <a:srgbClr val="000000"/>
                          </a:solidFill>
                          <a:effectLst/>
                        </a:rPr>
                        <a:t>MORELLI FRANCESCO</a:t>
                      </a:r>
                      <a:br>
                        <a:rPr lang="it-IT" sz="900" b="1" u="none" strike="noStrike" noProof="0">
                          <a:solidFill>
                            <a:srgbClr val="000000"/>
                          </a:solidFill>
                          <a:effectLst/>
                        </a:rPr>
                      </a:br>
                      <a:r>
                        <a:rPr lang="it-IT" sz="900" b="1" u="none" strike="noStrike" noProof="0">
                          <a:solidFill>
                            <a:srgbClr val="000000"/>
                          </a:solidFill>
                          <a:effectLst/>
                        </a:rPr>
                        <a:t>(AN)</a:t>
                      </a:r>
                      <a:endParaRPr lang="it-IT" sz="900" b="1" i="0" u="none" strike="noStrike" noProof="0">
                        <a:solidFill>
                          <a:srgbClr val="000000"/>
                        </a:solidFill>
                        <a:effectLst/>
                        <a:latin typeface="Aptos" panose="020B0004020202020204" pitchFamily="34" charset="0"/>
                      </a:endParaRPr>
                    </a:p>
                  </a:txBody>
                  <a:tcPr marL="3225" marR="3225" marT="3225" marB="0" anchor="ctr"/>
                </a:tc>
                <a:extLst>
                  <a:ext uri="{0D108BD9-81ED-4DB2-BD59-A6C34878D82A}">
                    <a16:rowId xmlns:a16="http://schemas.microsoft.com/office/drawing/2014/main" val="4220633174"/>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NICOLO' Alessandro</a:t>
                      </a:r>
                      <a:br>
                        <a:rPr lang="it-IT" sz="900" b="1" u="none" strike="noStrike" noProof="0">
                          <a:solidFill>
                            <a:srgbClr val="000000"/>
                          </a:solidFill>
                          <a:effectLst/>
                        </a:rPr>
                      </a:br>
                      <a:r>
                        <a:rPr lang="it-IT" sz="900" b="1" u="none" strike="noStrike" noProof="0">
                          <a:solidFill>
                            <a:srgbClr val="000000"/>
                          </a:solidFill>
                          <a:effectLst/>
                        </a:rPr>
                        <a:t>(FI)</a:t>
                      </a:r>
                      <a:endParaRPr lang="it-IT" sz="900" b="1" i="0" u="none" strike="noStrike" noProof="0">
                        <a:solidFill>
                          <a:srgbClr val="000000"/>
                        </a:solidFill>
                        <a:effectLst/>
                        <a:latin typeface="Aptos" panose="020B0004020202020204" pitchFamily="34" charset="0"/>
                      </a:endParaRPr>
                    </a:p>
                  </a:txBody>
                  <a:tcPr marL="7620" marR="7620" marT="7620" marB="0" anchor="ctr"/>
                </a:tc>
                <a:tc>
                  <a:txBody>
                    <a:bodyPr/>
                    <a:lstStyle/>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GUAGLIARDI Damiano</a:t>
                      </a:r>
                    </a:p>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(Rifondazione Comunista)</a:t>
                      </a:r>
                      <a:endParaRPr lang="it-IT" sz="900" b="1" i="0" u="none" strike="noStrike" kern="1200" noProof="0">
                        <a:solidFill>
                          <a:srgbClr val="000000"/>
                        </a:solidFill>
                        <a:effectLst/>
                        <a:latin typeface="Aptos" panose="020B0004020202020204" pitchFamily="34" charset="0"/>
                        <a:ea typeface="+mn-ea"/>
                        <a:cs typeface="+mn-cs"/>
                      </a:endParaRPr>
                    </a:p>
                  </a:txBody>
                  <a:tcPr marL="0" marR="77" marT="77" marB="0" anchor="ctr"/>
                </a:tc>
                <a:tc>
                  <a:txBody>
                    <a:bodyPr/>
                    <a:lstStyle/>
                    <a:p>
                      <a:pPr algn="ctr" rtl="0" fontAlgn="ctr"/>
                      <a:r>
                        <a:rPr lang="it-IT" sz="900" b="1" u="none" strike="noStrike" noProof="0">
                          <a:solidFill>
                            <a:srgbClr val="000000"/>
                          </a:solidFill>
                          <a:effectLst/>
                        </a:rPr>
                        <a:t>MORELLI Francesco</a:t>
                      </a:r>
                      <a:br>
                        <a:rPr lang="it-IT" sz="900" b="1" u="none" strike="noStrike" noProof="0">
                          <a:solidFill>
                            <a:srgbClr val="000000"/>
                          </a:solidFill>
                          <a:effectLst/>
                        </a:rPr>
                      </a:br>
                      <a:r>
                        <a:rPr lang="it-IT" sz="900" b="1" u="none" strike="noStrike" noProof="0">
                          <a:solidFill>
                            <a:srgbClr val="000000"/>
                          </a:solidFill>
                          <a:effectLst/>
                        </a:rPr>
                        <a:t>(AN)</a:t>
                      </a:r>
                      <a:endParaRPr lang="it-IT" sz="900" b="1" i="0" u="none" strike="noStrike" noProof="0">
                        <a:solidFill>
                          <a:srgbClr val="000000"/>
                        </a:solidFill>
                        <a:effectLst/>
                        <a:latin typeface="Aptos" panose="020B0004020202020204" pitchFamily="34" charset="0"/>
                      </a:endParaRPr>
                    </a:p>
                  </a:txBody>
                  <a:tcPr marL="3787" marR="3787" marT="3787" marB="0" anchor="ctr"/>
                </a:tc>
                <a:tc>
                  <a:txBody>
                    <a:bodyPr/>
                    <a:lstStyle/>
                    <a:p>
                      <a:pPr algn="ctr" rtl="0" fontAlgn="ctr"/>
                      <a:r>
                        <a:rPr lang="it-IT" sz="900" b="1" u="none" strike="noStrike" noProof="0">
                          <a:solidFill>
                            <a:srgbClr val="000000"/>
                          </a:solidFill>
                          <a:effectLst/>
                        </a:rPr>
                        <a:t>PACENZA Franco Mario</a:t>
                      </a:r>
                      <a:br>
                        <a:rPr lang="it-IT" sz="900" b="1" u="none" strike="noStrike" noProof="0">
                          <a:solidFill>
                            <a:srgbClr val="000000"/>
                          </a:solidFill>
                          <a:effectLst/>
                        </a:rPr>
                      </a:b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6927" marR="6927" marT="6927" marB="0" anchor="ctr"/>
                </a:tc>
                <a:tc>
                  <a:txBody>
                    <a:bodyPr/>
                    <a:lstStyle/>
                    <a:p>
                      <a:pPr algn="ctr" rtl="0" fontAlgn="ctr"/>
                      <a:r>
                        <a:rPr lang="it-IT" sz="900" b="1" u="none" strike="noStrike" noProof="0">
                          <a:solidFill>
                            <a:srgbClr val="000000"/>
                          </a:solidFill>
                          <a:effectLst/>
                        </a:rPr>
                        <a:t>PRINCIPE Sandro</a:t>
                      </a:r>
                      <a:br>
                        <a:rPr lang="it-IT" sz="900" b="1" u="none" strike="noStrike" noProof="0">
                          <a:solidFill>
                            <a:srgbClr val="000000"/>
                          </a:solidFill>
                          <a:effectLst/>
                        </a:rPr>
                      </a:br>
                      <a:r>
                        <a:rPr lang="it-IT" sz="900" b="1" u="none" strike="noStrike" noProof="0">
                          <a:solidFill>
                            <a:srgbClr val="000000"/>
                          </a:solidFill>
                          <a:effectLst/>
                        </a:rPr>
                        <a:t>(PD)</a:t>
                      </a:r>
                      <a:endParaRPr lang="it-IT" sz="900" b="1" i="0" u="none" strike="noStrike" noProof="0">
                        <a:solidFill>
                          <a:srgbClr val="000000"/>
                        </a:solidFill>
                        <a:effectLst/>
                        <a:latin typeface="Aptos" panose="020B0004020202020204" pitchFamily="34" charset="0"/>
                      </a:endParaRPr>
                    </a:p>
                  </a:txBody>
                  <a:tcPr marL="2513" marR="2513" marT="2513" marB="0" anchor="ctr"/>
                </a:tc>
                <a:tc>
                  <a:txBody>
                    <a:bodyPr/>
                    <a:lstStyle/>
                    <a:p>
                      <a:pPr algn="ctr" rtl="0" fontAlgn="ctr"/>
                      <a:r>
                        <a:rPr lang="it-IT" sz="900" b="1" u="none" strike="noStrike" noProof="0">
                          <a:solidFill>
                            <a:srgbClr val="000000"/>
                          </a:solidFill>
                          <a:effectLst/>
                        </a:rPr>
                        <a:t>SENATORE Pasquale</a:t>
                      </a:r>
                      <a:br>
                        <a:rPr lang="it-IT" sz="900" b="1" u="none" strike="noStrike" noProof="0">
                          <a:solidFill>
                            <a:srgbClr val="000000"/>
                          </a:solidFill>
                          <a:effectLst/>
                        </a:rPr>
                      </a:b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3225" marR="3225" marT="3225" marB="0" anchor="ctr"/>
                </a:tc>
                <a:extLst>
                  <a:ext uri="{0D108BD9-81ED-4DB2-BD59-A6C34878D82A}">
                    <a16:rowId xmlns:a16="http://schemas.microsoft.com/office/drawing/2014/main" val="2643565435"/>
                  </a:ext>
                </a:extLst>
              </a:tr>
              <a:tr h="271072">
                <a:tc vMerge="1">
                  <a:txBody>
                    <a:bodyPr/>
                    <a:lstStyle/>
                    <a:p>
                      <a:pPr algn="ctr">
                        <a:lnSpc>
                          <a:spcPct val="100000"/>
                        </a:lnSpc>
                        <a:spcAft>
                          <a:spcPts val="0"/>
                        </a:spcAft>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NUCERA Giovanni</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Aptos" panose="020B0004020202020204" pitchFamily="34" charset="0"/>
                      </a:endParaRPr>
                    </a:p>
                  </a:txBody>
                  <a:tcPr marL="7620" marR="7620" marT="7620" marB="0" anchor="ctr"/>
                </a:tc>
                <a:tc>
                  <a:txBody>
                    <a:bodyPr/>
                    <a:lstStyle/>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PACENZA Franco Mario</a:t>
                      </a:r>
                    </a:p>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(Partito Democratico)</a:t>
                      </a:r>
                      <a:endParaRPr lang="it-IT" sz="900" b="1" i="0" u="none" strike="noStrike" kern="1200" noProof="0">
                        <a:solidFill>
                          <a:srgbClr val="000000"/>
                        </a:solidFill>
                        <a:effectLst/>
                        <a:latin typeface="Aptos" panose="020B0004020202020204" pitchFamily="34" charset="0"/>
                        <a:ea typeface="+mn-ea"/>
                        <a:cs typeface="+mn-cs"/>
                      </a:endParaRPr>
                    </a:p>
                  </a:txBody>
                  <a:tcPr marL="1076" marR="0" marT="0" marB="0" anchor="ctr"/>
                </a:tc>
                <a:tc>
                  <a:txBody>
                    <a:bodyPr/>
                    <a:lstStyle/>
                    <a:p>
                      <a:pPr algn="ctr" rtl="0" fontAlgn="ctr"/>
                      <a:r>
                        <a:rPr lang="it-IT" sz="900" b="1" u="none" strike="noStrike" noProof="0">
                          <a:solidFill>
                            <a:srgbClr val="000000"/>
                          </a:solidFill>
                          <a:effectLst/>
                        </a:rPr>
                        <a:t>RACCO Luciano</a:t>
                      </a:r>
                      <a:br>
                        <a:rPr lang="it-IT" sz="900" b="1" u="none" strike="noStrike" noProof="0">
                          <a:solidFill>
                            <a:srgbClr val="000000"/>
                          </a:solidFill>
                          <a:effectLst/>
                        </a:rPr>
                      </a:br>
                      <a:r>
                        <a:rPr lang="it-IT" sz="900" b="1" u="none" strike="noStrike" noProof="0">
                          <a:solidFill>
                            <a:srgbClr val="000000"/>
                          </a:solidFill>
                          <a:effectLst/>
                        </a:rPr>
                        <a:t>(PD)</a:t>
                      </a:r>
                      <a:endParaRPr lang="it-IT" sz="900" b="1" i="0" u="none" strike="noStrike" noProof="0">
                        <a:solidFill>
                          <a:srgbClr val="000000"/>
                        </a:solidFill>
                        <a:effectLst/>
                        <a:latin typeface="Aptos" panose="020B0004020202020204" pitchFamily="34" charset="0"/>
                      </a:endParaRPr>
                    </a:p>
                  </a:txBody>
                  <a:tcPr marL="3787" marR="3787" marT="3787" marB="0" anchor="ctr"/>
                </a:tc>
                <a:tc>
                  <a:txBody>
                    <a:bodyPr/>
                    <a:lstStyle/>
                    <a:p>
                      <a:pPr algn="ctr" rtl="0" fontAlgn="ctr"/>
                      <a:r>
                        <a:rPr lang="it-IT" sz="900" b="1" u="none" strike="noStrike" noProof="0">
                          <a:solidFill>
                            <a:srgbClr val="000000"/>
                          </a:solidFill>
                          <a:effectLst/>
                        </a:rPr>
                        <a:t>SARRA Alberto</a:t>
                      </a:r>
                      <a:br>
                        <a:rPr lang="it-IT" sz="900" b="1" u="none" strike="noStrike" noProof="0">
                          <a:solidFill>
                            <a:srgbClr val="000000"/>
                          </a:solidFill>
                          <a:effectLst/>
                        </a:rPr>
                      </a:br>
                      <a:r>
                        <a:rPr lang="it-IT" sz="900" b="1" u="none" strike="noStrike" noProof="0">
                          <a:solidFill>
                            <a:srgbClr val="000000"/>
                          </a:solidFill>
                          <a:effectLst/>
                        </a:rPr>
                        <a:t>(AN)</a:t>
                      </a:r>
                      <a:endParaRPr lang="it-IT" sz="900" b="1" i="0" u="none" strike="noStrike" noProof="0">
                        <a:solidFill>
                          <a:srgbClr val="000000"/>
                        </a:solidFill>
                        <a:effectLst/>
                        <a:latin typeface="Aptos" panose="020B0004020202020204" pitchFamily="34" charset="0"/>
                      </a:endParaRPr>
                    </a:p>
                  </a:txBody>
                  <a:tcPr marL="6927" marR="6927" marT="6927" marB="0" anchor="ctr"/>
                </a:tc>
                <a:tc>
                  <a:txBody>
                    <a:bodyPr/>
                    <a:lstStyle/>
                    <a:p>
                      <a:pPr algn="ctr" rtl="0" fontAlgn="ctr"/>
                      <a:r>
                        <a:rPr lang="it-IT" sz="900" b="1" u="none" strike="noStrike" noProof="0">
                          <a:solidFill>
                            <a:srgbClr val="000000"/>
                          </a:solidFill>
                          <a:effectLst/>
                        </a:rPr>
                        <a:t>RACCO Luciano</a:t>
                      </a:r>
                      <a:br>
                        <a:rPr lang="it-IT" sz="900" b="1" u="none" strike="noStrike" noProof="0">
                          <a:solidFill>
                            <a:srgbClr val="000000"/>
                          </a:solidFill>
                          <a:effectLst/>
                        </a:rPr>
                      </a:br>
                      <a:r>
                        <a:rPr lang="it-IT" sz="900" b="1" u="none" strike="noStrike" noProof="0">
                          <a:solidFill>
                            <a:srgbClr val="000000"/>
                          </a:solidFill>
                          <a:effectLst/>
                        </a:rPr>
                        <a:t>(PD)</a:t>
                      </a:r>
                      <a:endParaRPr lang="it-IT" sz="900" b="1" i="0" u="none" strike="noStrike" noProof="0">
                        <a:solidFill>
                          <a:srgbClr val="000000"/>
                        </a:solidFill>
                        <a:effectLst/>
                        <a:latin typeface="Aptos" panose="020B0004020202020204" pitchFamily="34" charset="0"/>
                      </a:endParaRPr>
                    </a:p>
                  </a:txBody>
                  <a:tcPr marL="2513" marR="2513" marT="2513" marB="0" anchor="ctr"/>
                </a:tc>
                <a:tc>
                  <a:txBody>
                    <a:bodyPr/>
                    <a:lstStyle/>
                    <a:p>
                      <a:pPr algn="ctr" rtl="0" fontAlgn="ctr"/>
                      <a:r>
                        <a:rPr lang="it-IT" sz="900" b="1" u="none" strike="noStrike" noProof="0">
                          <a:solidFill>
                            <a:srgbClr val="000000"/>
                          </a:solidFill>
                          <a:effectLst/>
                        </a:rPr>
                        <a:t>STILLITANI Francescantonio</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Aptos" panose="020B0004020202020204" pitchFamily="34" charset="0"/>
                      </a:endParaRPr>
                    </a:p>
                  </a:txBody>
                  <a:tcPr marL="3225" marR="3225" marT="3225" marB="0" anchor="ctr"/>
                </a:tc>
                <a:extLst>
                  <a:ext uri="{0D108BD9-81ED-4DB2-BD59-A6C34878D82A}">
                    <a16:rowId xmlns:a16="http://schemas.microsoft.com/office/drawing/2014/main" val="3065657849"/>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VILASI Gesuele</a:t>
                      </a:r>
                      <a:br>
                        <a:rPr lang="it-IT" sz="900" b="1" u="none" strike="noStrike" noProof="0">
                          <a:solidFill>
                            <a:srgbClr val="000000"/>
                          </a:solidFill>
                          <a:effectLst/>
                        </a:rPr>
                      </a:br>
                      <a:r>
                        <a:rPr lang="it-IT" sz="900" b="1" u="none" strike="noStrike" noProof="0">
                          <a:solidFill>
                            <a:srgbClr val="000000"/>
                          </a:solidFill>
                          <a:effectLst/>
                        </a:rPr>
                        <a:t>(FI)</a:t>
                      </a:r>
                      <a:endParaRPr lang="it-IT" sz="900" b="1" i="0" u="none" strike="noStrike" noProof="0">
                        <a:solidFill>
                          <a:srgbClr val="000000"/>
                        </a:solidFill>
                        <a:effectLst/>
                        <a:latin typeface="Aptos" panose="020B0004020202020204" pitchFamily="34" charset="0"/>
                      </a:endParaRPr>
                    </a:p>
                  </a:txBody>
                  <a:tcPr marL="7620" marR="7620" marT="7620" marB="0" anchor="ctr"/>
                </a:tc>
                <a:tc>
                  <a:txBody>
                    <a:bodyPr/>
                    <a:lstStyle/>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SARRA Alberto</a:t>
                      </a:r>
                    </a:p>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(AN)</a:t>
                      </a:r>
                      <a:endParaRPr lang="it-IT" sz="900" b="1" i="0" u="none" strike="noStrike" kern="1200" noProof="0">
                        <a:solidFill>
                          <a:srgbClr val="000000"/>
                        </a:solidFill>
                        <a:effectLst/>
                        <a:latin typeface="Aptos" panose="020B0004020202020204" pitchFamily="34" charset="0"/>
                        <a:ea typeface="+mn-ea"/>
                        <a:cs typeface="+mn-cs"/>
                      </a:endParaRPr>
                    </a:p>
                  </a:txBody>
                  <a:tcPr marL="0" marR="77" marT="77" marB="0" anchor="ctr"/>
                </a:tc>
                <a:tc>
                  <a:txBody>
                    <a:bodyPr/>
                    <a:lstStyle/>
                    <a:p>
                      <a:pPr algn="ctr" rtl="0" fontAlgn="ctr"/>
                      <a:r>
                        <a:rPr lang="it-IT" sz="900" b="1" u="none" strike="noStrike" noProof="0">
                          <a:solidFill>
                            <a:srgbClr val="000000"/>
                          </a:solidFill>
                          <a:effectLst/>
                        </a:rPr>
                        <a:t>TREMATERRA Michele</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Aptos" panose="020B0004020202020204" pitchFamily="34" charset="0"/>
                      </a:endParaRPr>
                    </a:p>
                  </a:txBody>
                  <a:tcPr marL="3787" marR="3787" marT="3787" marB="0" anchor="ctr"/>
                </a:tc>
                <a:tc>
                  <a:txBody>
                    <a:bodyPr/>
                    <a:lstStyle/>
                    <a:p>
                      <a:pPr algn="ctr" rtl="0" fontAlgn="ctr"/>
                      <a:r>
                        <a:rPr lang="it-IT" sz="900" b="1" u="none" strike="noStrike" noProof="0">
                          <a:solidFill>
                            <a:srgbClr val="000000"/>
                          </a:solidFill>
                          <a:effectLst/>
                        </a:rPr>
                        <a:t>TALARICO Francesco</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Aptos" panose="020B0004020202020204" pitchFamily="34" charset="0"/>
                      </a:endParaRPr>
                    </a:p>
                  </a:txBody>
                  <a:tcPr marL="6927" marR="6927" marT="6927" marB="0" anchor="ctr"/>
                </a:tc>
                <a:tc>
                  <a:txBody>
                    <a:bodyPr/>
                    <a:lstStyle/>
                    <a:p>
                      <a:pPr algn="ctr" rtl="0" fontAlgn="ctr"/>
                      <a:r>
                        <a:rPr lang="it-IT" sz="900" b="1" u="none" strike="noStrike" noProof="0">
                          <a:solidFill>
                            <a:srgbClr val="000000"/>
                          </a:solidFill>
                          <a:effectLst/>
                        </a:rPr>
                        <a:t>VILASI Gesuele</a:t>
                      </a:r>
                      <a:br>
                        <a:rPr lang="it-IT" sz="900" b="1" u="none" strike="noStrike" noProof="0">
                          <a:solidFill>
                            <a:srgbClr val="000000"/>
                          </a:solidFill>
                          <a:effectLst/>
                        </a:rPr>
                      </a:br>
                      <a:r>
                        <a:rPr lang="it-IT" sz="900" b="1" u="none" strike="noStrike" noProof="0">
                          <a:solidFill>
                            <a:srgbClr val="000000"/>
                          </a:solidFill>
                          <a:effectLst/>
                        </a:rPr>
                        <a:t>(FI)</a:t>
                      </a:r>
                      <a:endParaRPr lang="it-IT" sz="900" b="1" i="0" u="none" strike="noStrike" noProof="0">
                        <a:solidFill>
                          <a:srgbClr val="000000"/>
                        </a:solidFill>
                        <a:effectLst/>
                        <a:latin typeface="Aptos" panose="020B0004020202020204" pitchFamily="34" charset="0"/>
                      </a:endParaRPr>
                    </a:p>
                  </a:txBody>
                  <a:tcPr marL="2513" marR="2513" marT="2513" marB="0" anchor="ctr"/>
                </a:tc>
                <a:tc>
                  <a:txBody>
                    <a:bodyPr/>
                    <a:lstStyle/>
                    <a:p>
                      <a:pPr algn="ctr" rtl="0" fontAlgn="ctr"/>
                      <a:r>
                        <a:rPr lang="it-IT" sz="900" b="1" u="none" strike="noStrike" noProof="0">
                          <a:solidFill>
                            <a:srgbClr val="000000"/>
                          </a:solidFill>
                          <a:effectLst/>
                        </a:rPr>
                        <a:t>TALLINI Domenico</a:t>
                      </a:r>
                      <a:br>
                        <a:rPr lang="it-IT" sz="900" b="1" u="none" strike="noStrike" noProof="0">
                          <a:solidFill>
                            <a:srgbClr val="000000"/>
                          </a:solidFill>
                          <a:effectLst/>
                        </a:rPr>
                      </a:br>
                      <a:r>
                        <a:rPr lang="it-IT" sz="900" b="1" u="none" strike="noStrike" noProof="0">
                          <a:solidFill>
                            <a:srgbClr val="000000"/>
                          </a:solidFill>
                          <a:effectLst/>
                        </a:rPr>
                        <a:t>(Popolari UDEUR)</a:t>
                      </a:r>
                      <a:endParaRPr lang="it-IT" sz="900" b="1" i="0" u="none" strike="noStrike" noProof="0">
                        <a:solidFill>
                          <a:srgbClr val="000000"/>
                        </a:solidFill>
                        <a:effectLst/>
                        <a:latin typeface="Aptos" panose="020B0004020202020204" pitchFamily="34" charset="0"/>
                      </a:endParaRPr>
                    </a:p>
                  </a:txBody>
                  <a:tcPr marL="3225" marR="3225" marT="3225" marB="0" anchor="ctr"/>
                </a:tc>
                <a:extLst>
                  <a:ext uri="{0D108BD9-81ED-4DB2-BD59-A6C34878D82A}">
                    <a16:rowId xmlns:a16="http://schemas.microsoft.com/office/drawing/2014/main" val="1256001212"/>
                  </a:ext>
                </a:extLst>
              </a:tr>
            </a:tbl>
          </a:graphicData>
        </a:graphic>
      </p:graphicFrame>
      <p:sp>
        <p:nvSpPr>
          <p:cNvPr id="4" name="Segnaposto numero diapositiva 3">
            <a:extLst>
              <a:ext uri="{FF2B5EF4-FFF2-40B4-BE49-F238E27FC236}">
                <a16:creationId xmlns:a16="http://schemas.microsoft.com/office/drawing/2014/main" id="{EC2FED0F-9CE4-E7BC-6D10-ED13195BEE1D}"/>
              </a:ext>
            </a:extLst>
          </p:cNvPr>
          <p:cNvSpPr>
            <a:spLocks noGrp="1"/>
          </p:cNvSpPr>
          <p:nvPr>
            <p:ph type="sldNum" sz="quarter" idx="12"/>
          </p:nvPr>
        </p:nvSpPr>
        <p:spPr/>
        <p:txBody>
          <a:bodyPr/>
          <a:lstStyle/>
          <a:p>
            <a:fld id="{C0A75620-F3D8-4140-B583-EC592D52B7F3}" type="slidenum">
              <a:rPr lang="it-IT" noProof="0" smtClean="0"/>
              <a:pPr/>
              <a:t>24</a:t>
            </a:fld>
            <a:endParaRPr lang="it-IT" noProof="0"/>
          </a:p>
        </p:txBody>
      </p:sp>
      <p:sp>
        <p:nvSpPr>
          <p:cNvPr id="5" name="Rectangle 1">
            <a:extLst>
              <a:ext uri="{FF2B5EF4-FFF2-40B4-BE49-F238E27FC236}">
                <a16:creationId xmlns:a16="http://schemas.microsoft.com/office/drawing/2014/main" id="{79318192-EC11-6E8D-F3D6-637440A0388A}"/>
              </a:ext>
            </a:extLst>
          </p:cNvPr>
          <p:cNvSpPr>
            <a:spLocks noGrp="1"/>
          </p:cNvSpPr>
          <p:nvPr>
            <p:ph type="title" idx="4294967295"/>
          </p:nvPr>
        </p:nvSpPr>
        <p:spPr>
          <a:xfrm>
            <a:off x="0" y="1"/>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kumimoji="0" lang="it-IT" sz="2800" b="1" i="0" u="none" strike="noStrike" kern="1200" cap="none" spc="0" normalizeH="0" baseline="0" noProof="0">
                <a:ln>
                  <a:noFill/>
                </a:ln>
                <a:solidFill>
                  <a:schemeClr val="bg1"/>
                </a:solidFill>
                <a:effectLst/>
                <a:uLnTx/>
                <a:uFillTx/>
                <a:latin typeface="Aptos" panose="020B0004020202020204" pitchFamily="34" charset="0"/>
                <a:ea typeface="+mn-ea"/>
                <a:cs typeface="+mn-cs"/>
              </a:rPr>
              <a:t>Commissioni consiliari </a:t>
            </a:r>
            <a:br>
              <a:rPr kumimoji="0" lang="it-IT" sz="2000" b="1" i="0" u="none" strike="noStrike" kern="1200" cap="none" spc="0" normalizeH="0" baseline="0" noProof="0">
                <a:ln>
                  <a:noFill/>
                </a:ln>
                <a:solidFill>
                  <a:schemeClr val="bg1"/>
                </a:solidFill>
                <a:effectLst/>
                <a:uLnTx/>
                <a:uFillTx/>
                <a:latin typeface="Aptos" panose="020B0004020202020204" pitchFamily="34" charset="0"/>
                <a:ea typeface="+mn-ea"/>
                <a:cs typeface="+mn-cs"/>
              </a:rPr>
            </a:br>
            <a:r>
              <a:rPr kumimoji="0" lang="it-IT" sz="1600" b="1" i="0" u="none" strike="noStrike" kern="1200" cap="none" spc="0" normalizeH="0" baseline="0" noProof="0">
                <a:ln>
                  <a:noFill/>
                </a:ln>
                <a:solidFill>
                  <a:schemeClr val="bg1"/>
                </a:solidFill>
                <a:effectLst/>
                <a:uLnTx/>
                <a:uFillTx/>
                <a:latin typeface="Aptos" panose="020B0004020202020204" pitchFamily="34" charset="0"/>
                <a:ea typeface="+mn-ea"/>
                <a:cs typeface="+mn-cs"/>
              </a:rPr>
              <a:t>Rinnovo degli Uffici di Presidenza –  01/02/2008</a:t>
            </a:r>
            <a:endParaRPr kumimoji="0" lang="it-IT" sz="1600" b="1" i="0" u="none" strike="noStrike" kern="1200" cap="none" spc="0" normalizeH="0" baseline="0" noProof="0">
              <a:ln>
                <a:noFill/>
              </a:ln>
              <a:solidFill>
                <a:schemeClr val="bg1"/>
              </a:solidFill>
              <a:effectLst/>
              <a:uLnTx/>
              <a:uFillTx/>
              <a:latin typeface="+mn-lt"/>
              <a:ea typeface="+mn-ea"/>
              <a:cs typeface="+mn-cs"/>
            </a:endParaRPr>
          </a:p>
        </p:txBody>
      </p:sp>
      <p:sp>
        <p:nvSpPr>
          <p:cNvPr id="3" name="Segnaposto piè di pagina 2">
            <a:extLst>
              <a:ext uri="{FF2B5EF4-FFF2-40B4-BE49-F238E27FC236}">
                <a16:creationId xmlns:a16="http://schemas.microsoft.com/office/drawing/2014/main" id="{A6DCA9EF-CB83-33E5-2D8E-E68643D298BF}"/>
              </a:ext>
            </a:extLst>
          </p:cNvPr>
          <p:cNvSpPr>
            <a:spLocks noGrp="1"/>
          </p:cNvSpPr>
          <p:nvPr>
            <p:ph type="ftr" sz="quarter" idx="11"/>
          </p:nvPr>
        </p:nvSpPr>
        <p:spPr>
          <a:xfrm>
            <a:off x="82236" y="6357167"/>
            <a:ext cx="4114800" cy="365125"/>
          </a:xfrm>
        </p:spPr>
        <p:txBody>
          <a:bodyPr/>
          <a:lstStyle/>
          <a:p>
            <a:r>
              <a:rPr lang="it-IT" noProof="0"/>
              <a:t>Consiglio regionale della Calabria - VIII Legislatura </a:t>
            </a:r>
          </a:p>
        </p:txBody>
      </p:sp>
    </p:spTree>
    <p:extLst>
      <p:ext uri="{BB962C8B-B14F-4D97-AF65-F5344CB8AC3E}">
        <p14:creationId xmlns:p14="http://schemas.microsoft.com/office/powerpoint/2010/main" val="2309694923"/>
      </p:ext>
    </p:extLst>
  </p:cSld>
  <p:clrMapOvr>
    <a:masterClrMapping/>
  </p:clrMapOvr>
  <mc:AlternateContent xmlns:mc="http://schemas.openxmlformats.org/markup-compatibility/2006" xmlns:p14="http://schemas.microsoft.com/office/powerpoint/2010/main">
    <mc:Choice Requires="p14">
      <p:transition spd="slow" p14:dur="2000" advTm="951"/>
    </mc:Choice>
    <mc:Fallback xmlns="">
      <p:transition spd="slow" advTm="95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AC1E5-B2A6-A353-AC90-9A1110582430}"/>
            </a:ext>
          </a:extLst>
        </p:cNvPr>
        <p:cNvGrpSpPr/>
        <p:nvPr/>
      </p:nvGrpSpPr>
      <p:grpSpPr>
        <a:xfrm>
          <a:off x="0" y="0"/>
          <a:ext cx="0" cy="0"/>
          <a:chOff x="0" y="0"/>
          <a:chExt cx="0" cy="0"/>
        </a:xfrm>
      </p:grpSpPr>
      <p:graphicFrame>
        <p:nvGraphicFramePr>
          <p:cNvPr id="6" name="Tabella 5" descr="tab. VIII LEGISLATURA - COMMISSIONI -VARIAZIONI">
            <a:extLst>
              <a:ext uri="{FF2B5EF4-FFF2-40B4-BE49-F238E27FC236}">
                <a16:creationId xmlns:a16="http://schemas.microsoft.com/office/drawing/2014/main" id="{332A56C2-4F6A-C170-0D2B-ABBB076E5FF5}"/>
              </a:ext>
            </a:extLst>
          </p:cNvPr>
          <p:cNvGraphicFramePr>
            <a:graphicFrameLocks noGrp="1"/>
          </p:cNvGraphicFramePr>
          <p:nvPr>
            <p:extLst>
              <p:ext uri="{D42A27DB-BD31-4B8C-83A1-F6EECF244321}">
                <p14:modId xmlns:p14="http://schemas.microsoft.com/office/powerpoint/2010/main" val="2629755768"/>
              </p:ext>
            </p:extLst>
          </p:nvPr>
        </p:nvGraphicFramePr>
        <p:xfrm>
          <a:off x="874476" y="794890"/>
          <a:ext cx="10440000" cy="5683799"/>
        </p:xfrm>
        <a:graphic>
          <a:graphicData uri="http://schemas.openxmlformats.org/drawingml/2006/table">
            <a:tbl>
              <a:tblPr firstRow="1">
                <a:tableStyleId>{3C2FFA5D-87B4-456A-9821-1D502468CF0F}</a:tableStyleId>
              </a:tblPr>
              <a:tblGrid>
                <a:gridCol w="1260000">
                  <a:extLst>
                    <a:ext uri="{9D8B030D-6E8A-4147-A177-3AD203B41FA5}">
                      <a16:colId xmlns:a16="http://schemas.microsoft.com/office/drawing/2014/main" val="1267481318"/>
                    </a:ext>
                  </a:extLst>
                </a:gridCol>
                <a:gridCol w="1620000">
                  <a:extLst>
                    <a:ext uri="{9D8B030D-6E8A-4147-A177-3AD203B41FA5}">
                      <a16:colId xmlns:a16="http://schemas.microsoft.com/office/drawing/2014/main" val="527283587"/>
                    </a:ext>
                  </a:extLst>
                </a:gridCol>
                <a:gridCol w="7560000">
                  <a:extLst>
                    <a:ext uri="{9D8B030D-6E8A-4147-A177-3AD203B41FA5}">
                      <a16:colId xmlns:a16="http://schemas.microsoft.com/office/drawing/2014/main" val="3931104334"/>
                    </a:ext>
                  </a:extLst>
                </a:gridCol>
              </a:tblGrid>
              <a:tr h="308346">
                <a:tc>
                  <a:txBody>
                    <a:bodyPr/>
                    <a:lstStyle/>
                    <a:p>
                      <a:pPr algn="ctr" rtl="0" fontAlgn="b"/>
                      <a:r>
                        <a:rPr lang="it-IT" sz="1000" b="1" u="none" strike="noStrike" noProof="0">
                          <a:solidFill>
                            <a:schemeClr val="bg1"/>
                          </a:solidFill>
                          <a:effectLst/>
                        </a:rPr>
                        <a:t>DATA DI AGGIORNAMENTO</a:t>
                      </a:r>
                      <a:endParaRPr lang="it-IT" sz="1000" b="1" i="0" u="none" strike="noStrike" noProof="0">
                        <a:solidFill>
                          <a:schemeClr val="bg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bg1"/>
                          </a:solidFill>
                          <a:effectLst/>
                        </a:rPr>
                        <a:t>COMMISSIONI</a:t>
                      </a:r>
                      <a:endParaRPr lang="it-IT" sz="1000" b="1" i="0" u="none" strike="noStrike" noProof="0">
                        <a:solidFill>
                          <a:schemeClr val="bg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bg1"/>
                          </a:solidFill>
                          <a:effectLst/>
                        </a:rPr>
                        <a:t>VARIAZIONE INTERVENUTE</a:t>
                      </a:r>
                      <a:endParaRPr lang="it-IT" sz="1000" b="1" i="0" u="none" strike="noStrike" noProof="0">
                        <a:solidFill>
                          <a:schemeClr val="bg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2797763023"/>
                  </a:ext>
                </a:extLst>
              </a:tr>
              <a:tr h="262317">
                <a:tc>
                  <a:txBody>
                    <a:bodyPr/>
                    <a:lstStyle/>
                    <a:p>
                      <a:pPr algn="ctr" rtl="0" fontAlgn="b"/>
                      <a:r>
                        <a:rPr lang="it-IT" sz="1000" b="1" u="none" strike="noStrike" noProof="0">
                          <a:solidFill>
                            <a:schemeClr val="tx1"/>
                          </a:solidFill>
                          <a:effectLst/>
                        </a:rPr>
                        <a:t> 1 MARZO 2008</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III – IV – V – VI</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just" rtl="0" fontAlgn="b"/>
                      <a:r>
                        <a:rPr lang="it-IT" sz="1000" b="1" u="none" strike="noStrike" noProof="0">
                          <a:solidFill>
                            <a:schemeClr val="tx1"/>
                          </a:solidFill>
                          <a:effectLst/>
                        </a:rPr>
                        <a:t>Adesione </a:t>
                      </a:r>
                      <a:r>
                        <a:rPr lang="it-IT" sz="1000" b="0" u="none" strike="noStrike" noProof="0">
                          <a:solidFill>
                            <a:schemeClr val="tx1"/>
                          </a:solidFill>
                          <a:effectLst/>
                        </a:rPr>
                        <a:t>Consigliere Franco </a:t>
                      </a:r>
                      <a:r>
                        <a:rPr lang="it-IT" sz="1000" b="1" u="none" strike="noStrike" noProof="0">
                          <a:solidFill>
                            <a:schemeClr val="tx1"/>
                          </a:solidFill>
                          <a:effectLst/>
                        </a:rPr>
                        <a:t>LA RUPA </a:t>
                      </a:r>
                      <a:r>
                        <a:rPr lang="it-IT" sz="1000" b="0" u="none" strike="noStrike" noProof="0">
                          <a:solidFill>
                            <a:schemeClr val="tx1"/>
                          </a:solidFill>
                          <a:effectLst/>
                        </a:rPr>
                        <a:t>al Gruppo MISTO</a:t>
                      </a:r>
                      <a:endParaRPr lang="it-IT" sz="1000" b="0"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2578952874"/>
                  </a:ext>
                </a:extLst>
              </a:tr>
              <a:tr h="262317">
                <a:tc>
                  <a:txBody>
                    <a:bodyPr/>
                    <a:lstStyle/>
                    <a:p>
                      <a:pPr algn="ctr" rtl="0" fontAlgn="b"/>
                      <a:r>
                        <a:rPr lang="it-IT" sz="1000" b="1" u="none" strike="noStrike" noProof="0">
                          <a:solidFill>
                            <a:schemeClr val="tx1"/>
                          </a:solidFill>
                          <a:effectLst/>
                        </a:rPr>
                        <a:t> 7 MARZO 2008</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 - V </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just" rtl="0" fontAlgn="b"/>
                      <a:r>
                        <a:rPr lang="it-IT" sz="1000" b="1" u="none" strike="noStrike" noProof="0">
                          <a:solidFill>
                            <a:schemeClr val="tx1"/>
                          </a:solidFill>
                          <a:effectLst/>
                        </a:rPr>
                        <a:t>Adesione </a:t>
                      </a:r>
                      <a:r>
                        <a:rPr lang="it-IT" sz="1000" b="0" u="none" strike="noStrike" noProof="0">
                          <a:solidFill>
                            <a:schemeClr val="tx1"/>
                          </a:solidFill>
                          <a:effectLst/>
                        </a:rPr>
                        <a:t>Consigliere Giovanni </a:t>
                      </a:r>
                      <a:r>
                        <a:rPr lang="it-IT" sz="1000" b="1" u="none" strike="noStrike" noProof="0">
                          <a:solidFill>
                            <a:schemeClr val="tx1"/>
                          </a:solidFill>
                          <a:effectLst/>
                        </a:rPr>
                        <a:t>NUCERA  </a:t>
                      </a:r>
                      <a:r>
                        <a:rPr lang="it-IT" sz="1000" b="0" u="none" strike="noStrike" noProof="0">
                          <a:solidFill>
                            <a:schemeClr val="tx1"/>
                          </a:solidFill>
                          <a:effectLst/>
                        </a:rPr>
                        <a:t>al Gruppo MISTO</a:t>
                      </a:r>
                      <a:endParaRPr lang="it-IT" sz="1000" b="0"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2133812541"/>
                  </a:ext>
                </a:extLst>
              </a:tr>
              <a:tr h="262317">
                <a:tc>
                  <a:txBody>
                    <a:bodyPr/>
                    <a:lstStyle/>
                    <a:p>
                      <a:pPr algn="ctr" rtl="0" fontAlgn="b"/>
                      <a:r>
                        <a:rPr lang="it-IT" sz="1000" b="1" u="none" strike="noStrike" noProof="0">
                          <a:solidFill>
                            <a:schemeClr val="tx1"/>
                          </a:solidFill>
                          <a:effectLst/>
                        </a:rPr>
                        <a:t> 19 MARZO 2008</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 - V</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just" rtl="0" fontAlgn="b"/>
                      <a:r>
                        <a:rPr lang="it-IT" sz="1000" b="1" u="none" strike="noStrike" noProof="0">
                          <a:solidFill>
                            <a:schemeClr val="tx1"/>
                          </a:solidFill>
                          <a:effectLst/>
                        </a:rPr>
                        <a:t>Adesione </a:t>
                      </a:r>
                      <a:r>
                        <a:rPr lang="it-IT" sz="1000" b="0" u="none" strike="noStrike" noProof="0">
                          <a:solidFill>
                            <a:schemeClr val="tx1"/>
                          </a:solidFill>
                          <a:effectLst/>
                        </a:rPr>
                        <a:t>Consigliere Giovanni </a:t>
                      </a:r>
                      <a:r>
                        <a:rPr lang="it-IT" sz="1000" b="1" u="none" strike="noStrike" noProof="0">
                          <a:solidFill>
                            <a:schemeClr val="tx1"/>
                          </a:solidFill>
                          <a:effectLst/>
                        </a:rPr>
                        <a:t>NUCERA </a:t>
                      </a:r>
                      <a:r>
                        <a:rPr lang="it-IT" sz="1000" b="0" u="none" strike="noStrike" noProof="0">
                          <a:solidFill>
                            <a:schemeClr val="tx1"/>
                          </a:solidFill>
                          <a:effectLst/>
                        </a:rPr>
                        <a:t>al Gruppo DEMOCRAZIA CRISTIANA – IND.-MPA</a:t>
                      </a:r>
                      <a:endParaRPr lang="it-IT" sz="1000" b="0"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577091125"/>
                  </a:ext>
                </a:extLst>
              </a:tr>
              <a:tr h="217824">
                <a:tc>
                  <a:txBody>
                    <a:bodyPr/>
                    <a:lstStyle/>
                    <a:p>
                      <a:pPr algn="ctr" rtl="0" fontAlgn="b"/>
                      <a:r>
                        <a:rPr lang="it-IT" sz="1000" b="1" u="none" strike="noStrike" noProof="0">
                          <a:solidFill>
                            <a:schemeClr val="tx1"/>
                          </a:solidFill>
                          <a:effectLst/>
                        </a:rPr>
                        <a:t> 10 APRILE 2008</a:t>
                      </a:r>
                      <a:endParaRPr lang="it-IT" sz="1000" b="1" i="0" u="none" strike="noStrike" noProof="0">
                        <a:solidFill>
                          <a:schemeClr val="tx1"/>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chemeClr val="tx1"/>
                          </a:solidFill>
                          <a:effectLst/>
                        </a:rPr>
                        <a:t>II – IV</a:t>
                      </a:r>
                      <a:endParaRPr lang="it-IT" sz="1000" b="1" i="0" u="none" strike="noStrike" noProof="0">
                        <a:solidFill>
                          <a:schemeClr val="tx1"/>
                        </a:solidFill>
                        <a:effectLst/>
                        <a:latin typeface="Aptos" panose="020B0004020202020204" pitchFamily="34" charset="0"/>
                      </a:endParaRPr>
                    </a:p>
                  </a:txBody>
                  <a:tcPr marL="3959" marR="3959" marT="3959" marB="0" anchor="b"/>
                </a:tc>
                <a:tc>
                  <a:txBody>
                    <a:bodyPr/>
                    <a:lstStyle/>
                    <a:p>
                      <a:pPr algn="l" rtl="0" fontAlgn="b"/>
                      <a:r>
                        <a:rPr lang="it-IT" sz="1000" b="1" u="none" strike="noStrike" noProof="0">
                          <a:solidFill>
                            <a:schemeClr val="tx1"/>
                          </a:solidFill>
                          <a:effectLst/>
                        </a:rPr>
                        <a:t>Adesione </a:t>
                      </a:r>
                      <a:r>
                        <a:rPr lang="it-IT" sz="1000" b="0" u="none" strike="noStrike" noProof="0">
                          <a:solidFill>
                            <a:schemeClr val="tx1"/>
                          </a:solidFill>
                          <a:effectLst/>
                        </a:rPr>
                        <a:t>Consigliere Dionisio </a:t>
                      </a:r>
                      <a:r>
                        <a:rPr lang="it-IT" sz="1000" b="1" u="none" strike="noStrike" noProof="0">
                          <a:solidFill>
                            <a:schemeClr val="tx1"/>
                          </a:solidFill>
                          <a:effectLst/>
                        </a:rPr>
                        <a:t>GALLO </a:t>
                      </a:r>
                      <a:r>
                        <a:rPr lang="it-IT" sz="1000" b="0" u="none" strike="noStrike" noProof="0">
                          <a:solidFill>
                            <a:schemeClr val="tx1"/>
                          </a:solidFill>
                          <a:effectLst/>
                        </a:rPr>
                        <a:t>al Gruppo MISTO</a:t>
                      </a:r>
                      <a:endParaRPr lang="it-IT" sz="1000" b="0" i="0" u="none" strike="noStrike" noProof="0">
                        <a:solidFill>
                          <a:schemeClr val="tx1"/>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1848089569"/>
                  </a:ext>
                </a:extLst>
              </a:tr>
              <a:tr h="201860">
                <a:tc>
                  <a:txBody>
                    <a:bodyPr/>
                    <a:lstStyle/>
                    <a:p>
                      <a:pPr algn="ctr" rtl="0" fontAlgn="b"/>
                      <a:r>
                        <a:rPr lang="it-IT" sz="1000" b="1" u="none" strike="noStrike" noProof="0">
                          <a:solidFill>
                            <a:schemeClr val="tx1"/>
                          </a:solidFill>
                          <a:effectLst/>
                        </a:rPr>
                        <a:t> 7 MAGGIO 2008</a:t>
                      </a:r>
                      <a:endParaRPr lang="it-IT" sz="1000" b="1" i="0" u="none" strike="noStrike" noProof="0">
                        <a:solidFill>
                          <a:schemeClr val="tx1"/>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chemeClr val="tx1"/>
                          </a:solidFill>
                          <a:effectLst/>
                        </a:rPr>
                        <a:t>I – V</a:t>
                      </a:r>
                      <a:endParaRPr lang="it-IT" sz="1000" b="1" i="0" u="none" strike="noStrike" noProof="0">
                        <a:solidFill>
                          <a:schemeClr val="tx1"/>
                        </a:solidFill>
                        <a:effectLst/>
                        <a:latin typeface="Aptos" panose="020B0004020202020204" pitchFamily="34" charset="0"/>
                      </a:endParaRPr>
                    </a:p>
                  </a:txBody>
                  <a:tcPr marL="3959" marR="3959" marT="3959" marB="0" anchor="b"/>
                </a:tc>
                <a:tc>
                  <a:txBody>
                    <a:bodyPr/>
                    <a:lstStyle/>
                    <a:p>
                      <a:pPr algn="l" rtl="0" fontAlgn="b"/>
                      <a:r>
                        <a:rPr lang="it-IT" sz="1000" b="1" u="none" strike="noStrike" noProof="0">
                          <a:solidFill>
                            <a:schemeClr val="tx1"/>
                          </a:solidFill>
                          <a:effectLst/>
                        </a:rPr>
                        <a:t>Assegnazione </a:t>
                      </a:r>
                      <a:r>
                        <a:rPr lang="it-IT" sz="1000" b="0" u="none" strike="noStrike" noProof="0">
                          <a:solidFill>
                            <a:schemeClr val="tx1"/>
                          </a:solidFill>
                          <a:effectLst/>
                        </a:rPr>
                        <a:t>Consiglieri Giovanni</a:t>
                      </a:r>
                      <a:r>
                        <a:rPr lang="it-IT" sz="1000" b="1" u="none" strike="noStrike" noProof="0">
                          <a:solidFill>
                            <a:schemeClr val="tx1"/>
                          </a:solidFill>
                          <a:effectLst/>
                        </a:rPr>
                        <a:t> NUCERA </a:t>
                      </a:r>
                      <a:r>
                        <a:rPr lang="it-IT" sz="1000" b="0" u="none" strike="noStrike" noProof="0">
                          <a:solidFill>
                            <a:schemeClr val="tx1"/>
                          </a:solidFill>
                          <a:effectLst/>
                        </a:rPr>
                        <a:t>e Michelangelo</a:t>
                      </a:r>
                      <a:r>
                        <a:rPr lang="it-IT" sz="1000" b="1" u="none" strike="noStrike" noProof="0">
                          <a:solidFill>
                            <a:schemeClr val="tx1"/>
                          </a:solidFill>
                          <a:effectLst/>
                        </a:rPr>
                        <a:t> TRIPODI </a:t>
                      </a:r>
                      <a:r>
                        <a:rPr lang="it-IT" sz="1000" b="0" u="none" strike="noStrike" noProof="0">
                          <a:solidFill>
                            <a:schemeClr val="tx1"/>
                          </a:solidFill>
                          <a:effectLst/>
                        </a:rPr>
                        <a:t>al Gruppo MISTO</a:t>
                      </a:r>
                      <a:endParaRPr lang="it-IT" sz="1000" b="0" i="0" u="none" strike="noStrike" noProof="0">
                        <a:solidFill>
                          <a:schemeClr val="tx1"/>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83541199"/>
                  </a:ext>
                </a:extLst>
              </a:tr>
              <a:tr h="183561">
                <a:tc>
                  <a:txBody>
                    <a:bodyPr/>
                    <a:lstStyle/>
                    <a:p>
                      <a:pPr algn="ctr" rtl="0" fontAlgn="b"/>
                      <a:r>
                        <a:rPr lang="it-IT" sz="1000" b="1" u="none" strike="noStrike" noProof="0">
                          <a:solidFill>
                            <a:schemeClr val="tx1"/>
                          </a:solidFill>
                          <a:effectLst/>
                        </a:rPr>
                        <a:t>28 MAGGIO 2008</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III </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l" rtl="0" fontAlgn="b"/>
                      <a:r>
                        <a:rPr lang="it-IT" sz="1000" b="1" u="none" strike="noStrike" noProof="0">
                          <a:solidFill>
                            <a:schemeClr val="tx1"/>
                          </a:solidFill>
                          <a:effectLst/>
                        </a:rPr>
                        <a:t>Dimissioni</a:t>
                      </a:r>
                      <a:r>
                        <a:rPr lang="it-IT" sz="1000" b="0" u="none" strike="noStrike" noProof="0">
                          <a:solidFill>
                            <a:schemeClr val="tx1"/>
                          </a:solidFill>
                          <a:effectLst/>
                        </a:rPr>
                        <a:t> Consigliere Doris </a:t>
                      </a:r>
                      <a:r>
                        <a:rPr lang="it-IT" sz="1000" b="1" u="none" strike="noStrike" noProof="0">
                          <a:solidFill>
                            <a:schemeClr val="tx1"/>
                          </a:solidFill>
                          <a:effectLst/>
                        </a:rPr>
                        <a:t>LO MORO</a:t>
                      </a:r>
                      <a:r>
                        <a:rPr lang="it-IT" sz="1000" b="0" u="none" strike="noStrike" noProof="0">
                          <a:solidFill>
                            <a:schemeClr val="tx1"/>
                          </a:solidFill>
                          <a:effectLst/>
                        </a:rPr>
                        <a:t>,  eletta Deputato al Parlamento Nazionale</a:t>
                      </a:r>
                      <a:endParaRPr lang="it-IT" sz="1000" b="0"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1884816988"/>
                  </a:ext>
                </a:extLst>
              </a:tr>
              <a:tr h="308346">
                <a:tc>
                  <a:txBody>
                    <a:bodyPr/>
                    <a:lstStyle/>
                    <a:p>
                      <a:pPr algn="ctr" rtl="0" fontAlgn="b"/>
                      <a:r>
                        <a:rPr lang="it-IT" sz="1000" b="1" u="none" strike="noStrike" noProof="0">
                          <a:solidFill>
                            <a:schemeClr val="tx1"/>
                          </a:solidFill>
                          <a:effectLst/>
                        </a:rPr>
                        <a:t> 1° LUGLIO 2008</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 – III – IV – V – VI</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l" rtl="0" fontAlgn="b"/>
                      <a:r>
                        <a:rPr lang="it-IT" sz="1000" b="1" u="none" strike="noStrike" noProof="0">
                          <a:solidFill>
                            <a:schemeClr val="tx1"/>
                          </a:solidFill>
                          <a:effectLst/>
                        </a:rPr>
                        <a:t>Costituzione</a:t>
                      </a:r>
                      <a:r>
                        <a:rPr lang="it-IT" sz="1000" b="0" u="none" strike="noStrike" noProof="0">
                          <a:solidFill>
                            <a:schemeClr val="tx1"/>
                          </a:solidFill>
                          <a:effectLst/>
                        </a:rPr>
                        <a:t> da parte dei Consiglieri Giovanni </a:t>
                      </a:r>
                      <a:r>
                        <a:rPr lang="it-IT" sz="1000" b="1" u="none" strike="noStrike" noProof="0">
                          <a:solidFill>
                            <a:schemeClr val="tx1"/>
                          </a:solidFill>
                          <a:effectLst/>
                        </a:rPr>
                        <a:t>NUCERA</a:t>
                      </a:r>
                      <a:r>
                        <a:rPr lang="it-IT" sz="1000" b="0" u="none" strike="noStrike" noProof="0">
                          <a:solidFill>
                            <a:schemeClr val="tx1"/>
                          </a:solidFill>
                          <a:effectLst/>
                        </a:rPr>
                        <a:t>, Sergio </a:t>
                      </a:r>
                      <a:r>
                        <a:rPr lang="it-IT" sz="1000" b="1" u="none" strike="noStrike" noProof="0">
                          <a:solidFill>
                            <a:schemeClr val="tx1"/>
                          </a:solidFill>
                          <a:effectLst/>
                        </a:rPr>
                        <a:t>STANCATO </a:t>
                      </a:r>
                      <a:r>
                        <a:rPr lang="it-IT" sz="1000" b="0" u="none" strike="noStrike" noProof="0">
                          <a:solidFill>
                            <a:schemeClr val="tx1"/>
                          </a:solidFill>
                          <a:effectLst/>
                        </a:rPr>
                        <a:t> e Pasquale Maria </a:t>
                      </a:r>
                      <a:r>
                        <a:rPr lang="it-IT" sz="1000" b="1" u="none" strike="noStrike" noProof="0">
                          <a:solidFill>
                            <a:schemeClr val="tx1"/>
                          </a:solidFill>
                          <a:effectLst/>
                        </a:rPr>
                        <a:t>TRIPODI</a:t>
                      </a:r>
                      <a:r>
                        <a:rPr lang="it-IT" sz="1000" b="0" u="none" strike="noStrike" noProof="0">
                          <a:solidFill>
                            <a:schemeClr val="tx1"/>
                          </a:solidFill>
                          <a:effectLst/>
                        </a:rPr>
                        <a:t> del Gruppo CALABRIA POPOLARE DEMOCRATICA e conseguente </a:t>
                      </a:r>
                      <a:r>
                        <a:rPr lang="it-IT" sz="1000" b="1" u="none" strike="noStrike" noProof="0">
                          <a:solidFill>
                            <a:schemeClr val="tx1"/>
                          </a:solidFill>
                          <a:effectLst/>
                        </a:rPr>
                        <a:t>designazione</a:t>
                      </a:r>
                      <a:r>
                        <a:rPr lang="it-IT" sz="1000" b="0" u="none" strike="noStrike" noProof="0">
                          <a:solidFill>
                            <a:schemeClr val="tx1"/>
                          </a:solidFill>
                          <a:effectLst/>
                        </a:rPr>
                        <a:t> del Consigliere Giovanni </a:t>
                      </a:r>
                      <a:r>
                        <a:rPr lang="it-IT" sz="1000" b="1" u="none" strike="noStrike" noProof="0">
                          <a:solidFill>
                            <a:schemeClr val="tx1"/>
                          </a:solidFill>
                          <a:effectLst/>
                        </a:rPr>
                        <a:t>NUCERA</a:t>
                      </a:r>
                      <a:r>
                        <a:rPr lang="it-IT" sz="1000" b="0" u="none" strike="noStrike" noProof="0">
                          <a:solidFill>
                            <a:schemeClr val="tx1"/>
                          </a:solidFill>
                          <a:effectLst/>
                        </a:rPr>
                        <a:t> a Presidente</a:t>
                      </a:r>
                      <a:endParaRPr lang="it-IT" sz="1000" b="0"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1192231401"/>
                  </a:ext>
                </a:extLst>
              </a:tr>
              <a:tr h="375089">
                <a:tc>
                  <a:txBody>
                    <a:bodyPr/>
                    <a:lstStyle/>
                    <a:p>
                      <a:pPr algn="ctr" rtl="0" fontAlgn="b"/>
                      <a:r>
                        <a:rPr lang="it-IT" sz="1000" b="1" u="none" strike="noStrike" noProof="0">
                          <a:solidFill>
                            <a:schemeClr val="tx1"/>
                          </a:solidFill>
                          <a:effectLst/>
                        </a:rPr>
                        <a:t> 7 AGOSTO 2008</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 - II – III – IV – V – VI</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l" rtl="0" fontAlgn="b"/>
                      <a:r>
                        <a:rPr lang="it-IT" sz="1000" b="1" u="none" strike="noStrike" noProof="0">
                          <a:solidFill>
                            <a:schemeClr val="tx1"/>
                          </a:solidFill>
                          <a:effectLst/>
                        </a:rPr>
                        <a:t>Reintegro</a:t>
                      </a:r>
                      <a:r>
                        <a:rPr lang="it-IT" sz="1000" b="0" u="none" strike="noStrike" noProof="0">
                          <a:solidFill>
                            <a:schemeClr val="tx1"/>
                          </a:solidFill>
                          <a:effectLst/>
                        </a:rPr>
                        <a:t> del Consigliere Vincenzo </a:t>
                      </a:r>
                      <a:r>
                        <a:rPr lang="it-IT" sz="1000" b="1" u="none" strike="noStrike" noProof="0">
                          <a:solidFill>
                            <a:schemeClr val="tx1"/>
                          </a:solidFill>
                          <a:effectLst/>
                        </a:rPr>
                        <a:t>SCULCO</a:t>
                      </a:r>
                      <a:r>
                        <a:rPr lang="it-IT" sz="1000" b="0" u="none" strike="noStrike" noProof="0">
                          <a:solidFill>
                            <a:schemeClr val="tx1"/>
                          </a:solidFill>
                          <a:effectLst/>
                        </a:rPr>
                        <a:t> nella carica e </a:t>
                      </a:r>
                      <a:r>
                        <a:rPr lang="it-IT" sz="1000" b="1" u="none" strike="noStrike" noProof="0">
                          <a:solidFill>
                            <a:schemeClr val="tx1"/>
                          </a:solidFill>
                          <a:effectLst/>
                        </a:rPr>
                        <a:t>sostituzione</a:t>
                      </a:r>
                      <a:r>
                        <a:rPr lang="it-IT" sz="1000" b="0" u="none" strike="noStrike" noProof="0">
                          <a:solidFill>
                            <a:schemeClr val="tx1"/>
                          </a:solidFill>
                          <a:effectLst/>
                        </a:rPr>
                        <a:t> del Consigliere Dionisio </a:t>
                      </a:r>
                      <a:r>
                        <a:rPr lang="it-IT" sz="1000" b="1" u="none" strike="noStrike" noProof="0">
                          <a:solidFill>
                            <a:schemeClr val="tx1"/>
                          </a:solidFill>
                          <a:effectLst/>
                        </a:rPr>
                        <a:t>GALLO</a:t>
                      </a:r>
                      <a:r>
                        <a:rPr lang="it-IT" sz="1000" b="0" u="none" strike="noStrike" noProof="0">
                          <a:solidFill>
                            <a:schemeClr val="tx1"/>
                          </a:solidFill>
                          <a:effectLst/>
                        </a:rPr>
                        <a:t>, sospeso dalla carica (a decorrere dal 9 giugno 2008), con il Consigliere Salvatore </a:t>
                      </a:r>
                      <a:r>
                        <a:rPr lang="it-IT" sz="1000" b="1" u="none" strike="noStrike" noProof="0">
                          <a:solidFill>
                            <a:schemeClr val="tx1"/>
                          </a:solidFill>
                          <a:effectLst/>
                        </a:rPr>
                        <a:t>PACENZA</a:t>
                      </a:r>
                      <a:r>
                        <a:rPr lang="it-IT" sz="1000" b="0" u="none" strike="noStrike" noProof="0">
                          <a:solidFill>
                            <a:schemeClr val="tx1"/>
                          </a:solidFill>
                          <a:effectLst/>
                        </a:rPr>
                        <a:t> (DCR nn. 278 e 277 del 7.8.2008)</a:t>
                      </a:r>
                      <a:endParaRPr lang="it-IT" sz="1000" b="0"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284478888"/>
                  </a:ext>
                </a:extLst>
              </a:tr>
              <a:tr h="308346">
                <a:tc>
                  <a:txBody>
                    <a:bodyPr/>
                    <a:lstStyle/>
                    <a:p>
                      <a:pPr algn="ctr" rtl="0" fontAlgn="b"/>
                      <a:r>
                        <a:rPr lang="it-IT" sz="1000" b="1" u="none" strike="noStrike" noProof="0">
                          <a:solidFill>
                            <a:schemeClr val="tx1"/>
                          </a:solidFill>
                          <a:effectLst/>
                        </a:rPr>
                        <a:t> 22 SETTEMBRE 2008</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II</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l" rtl="0" fontAlgn="b"/>
                      <a:r>
                        <a:rPr lang="it-IT" sz="1000" b="1" u="none" strike="noStrike" noProof="0">
                          <a:solidFill>
                            <a:schemeClr val="tx1"/>
                          </a:solidFill>
                          <a:effectLst/>
                        </a:rPr>
                        <a:t>Designazione</a:t>
                      </a:r>
                      <a:r>
                        <a:rPr lang="it-IT" sz="1000" b="0" u="none" strike="noStrike" noProof="0">
                          <a:solidFill>
                            <a:schemeClr val="tx1"/>
                          </a:solidFill>
                          <a:effectLst/>
                        </a:rPr>
                        <a:t> del Consigliere Gianpaolo </a:t>
                      </a:r>
                      <a:r>
                        <a:rPr lang="it-IT" sz="1000" b="1" u="none" strike="noStrike" noProof="0">
                          <a:solidFill>
                            <a:schemeClr val="tx1"/>
                          </a:solidFill>
                          <a:effectLst/>
                        </a:rPr>
                        <a:t>CHIAPPETTA</a:t>
                      </a:r>
                      <a:r>
                        <a:rPr lang="it-IT" sz="1000" b="0" u="none" strike="noStrike" noProof="0">
                          <a:solidFill>
                            <a:schemeClr val="tx1"/>
                          </a:solidFill>
                          <a:effectLst/>
                        </a:rPr>
                        <a:t> a componente della II Commissione, in sostituzione del Consigliere Dionisio </a:t>
                      </a:r>
                      <a:r>
                        <a:rPr lang="it-IT" sz="1000" b="1" u="none" strike="noStrike" noProof="0">
                          <a:solidFill>
                            <a:schemeClr val="tx1"/>
                          </a:solidFill>
                          <a:effectLst/>
                        </a:rPr>
                        <a:t>GALLO</a:t>
                      </a:r>
                      <a:r>
                        <a:rPr lang="it-IT" sz="1000" b="0" u="none" strike="noStrike" noProof="0">
                          <a:solidFill>
                            <a:schemeClr val="tx1"/>
                          </a:solidFill>
                          <a:effectLst/>
                        </a:rPr>
                        <a:t>, sospeso dalla carica</a:t>
                      </a:r>
                      <a:endParaRPr lang="it-IT" sz="1000" b="0"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2941677410"/>
                  </a:ext>
                </a:extLst>
              </a:tr>
              <a:tr h="185357">
                <a:tc>
                  <a:txBody>
                    <a:bodyPr/>
                    <a:lstStyle/>
                    <a:p>
                      <a:pPr algn="ctr" rtl="0" fontAlgn="b"/>
                      <a:r>
                        <a:rPr lang="it-IT" sz="1000" b="1" u="none" strike="noStrike" noProof="0">
                          <a:solidFill>
                            <a:schemeClr val="tx1"/>
                          </a:solidFill>
                          <a:effectLst/>
                        </a:rPr>
                        <a:t> 3 OTTOBRE 2008</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 - II – III – IV – V – VI</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l" rtl="0" fontAlgn="b"/>
                      <a:r>
                        <a:rPr lang="it-IT" sz="1000" b="1" u="none" strike="noStrike" noProof="0">
                          <a:solidFill>
                            <a:schemeClr val="tx1"/>
                          </a:solidFill>
                          <a:effectLst/>
                        </a:rPr>
                        <a:t>Dimissioni</a:t>
                      </a:r>
                      <a:r>
                        <a:rPr lang="it-IT" sz="1000" b="0" u="none" strike="noStrike" noProof="0">
                          <a:solidFill>
                            <a:schemeClr val="tx1"/>
                          </a:solidFill>
                          <a:effectLst/>
                        </a:rPr>
                        <a:t> del Consigliere Giovanni </a:t>
                      </a:r>
                      <a:r>
                        <a:rPr lang="it-IT" sz="1000" b="1" u="none" strike="noStrike" noProof="0">
                          <a:solidFill>
                            <a:schemeClr val="tx1"/>
                          </a:solidFill>
                          <a:effectLst/>
                        </a:rPr>
                        <a:t>DIMA</a:t>
                      </a:r>
                      <a:r>
                        <a:rPr lang="it-IT" sz="1000" b="0" u="none" strike="noStrike" noProof="0">
                          <a:solidFill>
                            <a:schemeClr val="tx1"/>
                          </a:solidFill>
                          <a:effectLst/>
                        </a:rPr>
                        <a:t>, eletto al Parlamento Nazionale</a:t>
                      </a:r>
                      <a:endParaRPr lang="it-IT" sz="1000" b="0"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4137630691"/>
                  </a:ext>
                </a:extLst>
              </a:tr>
              <a:tr h="308346">
                <a:tc>
                  <a:txBody>
                    <a:bodyPr/>
                    <a:lstStyle/>
                    <a:p>
                      <a:pPr algn="ctr" rtl="0" fontAlgn="b"/>
                      <a:r>
                        <a:rPr lang="it-IT" sz="1000" b="1" u="none" strike="noStrike" noProof="0">
                          <a:solidFill>
                            <a:schemeClr val="tx1"/>
                          </a:solidFill>
                          <a:effectLst/>
                        </a:rPr>
                        <a:t> 28 NOVEMBRE 2008</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II – IV</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1000" b="1" u="none" strike="noStrike" noProof="0">
                          <a:solidFill>
                            <a:schemeClr val="tx1"/>
                          </a:solidFill>
                          <a:effectLst/>
                        </a:rPr>
                        <a:t>Designazione</a:t>
                      </a:r>
                      <a:r>
                        <a:rPr lang="it-IT" sz="1000" b="0" u="none" strike="noStrike" noProof="0">
                          <a:solidFill>
                            <a:schemeClr val="tx1"/>
                          </a:solidFill>
                          <a:effectLst/>
                        </a:rPr>
                        <a:t> del Consigliere Salvatore </a:t>
                      </a:r>
                      <a:r>
                        <a:rPr lang="it-IT" sz="1000" b="1" u="none" strike="noStrike" noProof="0">
                          <a:solidFill>
                            <a:schemeClr val="tx1"/>
                          </a:solidFill>
                          <a:effectLst/>
                        </a:rPr>
                        <a:t>PACENZA</a:t>
                      </a:r>
                      <a:r>
                        <a:rPr lang="it-IT" sz="1000" b="0" u="none" strike="noStrike" noProof="0">
                          <a:solidFill>
                            <a:schemeClr val="tx1"/>
                          </a:solidFill>
                          <a:effectLst/>
                        </a:rPr>
                        <a:t> a componente della II Commissione in sostituzione del Consigliere Gianpaolo </a:t>
                      </a:r>
                      <a:r>
                        <a:rPr lang="it-IT" sz="1000" b="1" u="none" strike="noStrike" noProof="0">
                          <a:solidFill>
                            <a:schemeClr val="tx1"/>
                          </a:solidFill>
                          <a:effectLst/>
                        </a:rPr>
                        <a:t>CHIAPPETTA; </a:t>
                      </a:r>
                      <a:r>
                        <a:rPr lang="it-IT" sz="1000" b="1" u="none" strike="noStrike" kern="1200" noProof="0">
                          <a:solidFill>
                            <a:schemeClr val="tx1"/>
                          </a:solidFill>
                          <a:effectLst/>
                        </a:rPr>
                        <a:t>Designazione</a:t>
                      </a:r>
                      <a:r>
                        <a:rPr lang="it-IT" sz="1000" b="0" u="none" strike="noStrike" kern="1200" noProof="0">
                          <a:solidFill>
                            <a:schemeClr val="tx1"/>
                          </a:solidFill>
                          <a:effectLst/>
                        </a:rPr>
                        <a:t> del consigliere Salvatore </a:t>
                      </a:r>
                      <a:r>
                        <a:rPr lang="it-IT" sz="1000" b="1" u="none" strike="noStrike" kern="1200" noProof="0">
                          <a:solidFill>
                            <a:schemeClr val="tx1"/>
                          </a:solidFill>
                          <a:effectLst/>
                        </a:rPr>
                        <a:t>PACENZA</a:t>
                      </a:r>
                      <a:r>
                        <a:rPr lang="it-IT" sz="1000" b="0" u="none" strike="noStrike" kern="1200" noProof="0">
                          <a:solidFill>
                            <a:schemeClr val="tx1"/>
                          </a:solidFill>
                          <a:effectLst/>
                        </a:rPr>
                        <a:t> quale componente della 4^ Commissione in sostituzione del consigliere Dionisio </a:t>
                      </a:r>
                      <a:r>
                        <a:rPr lang="it-IT" sz="1000" b="1" u="none" strike="noStrike" kern="1200" noProof="0">
                          <a:solidFill>
                            <a:schemeClr val="tx1"/>
                          </a:solidFill>
                          <a:effectLst/>
                        </a:rPr>
                        <a:t>GALLO</a:t>
                      </a:r>
                      <a:r>
                        <a:rPr lang="it-IT" sz="1000" b="0" u="none" strike="noStrike" kern="1200" noProof="0">
                          <a:solidFill>
                            <a:schemeClr val="tx1"/>
                          </a:solidFill>
                          <a:effectLst/>
                        </a:rPr>
                        <a:t>, in atto sospeso dalla carica.</a:t>
                      </a:r>
                      <a:endParaRPr lang="it-IT" sz="1000" b="0" i="0" u="none" strike="noStrike" kern="1200" noProof="0">
                        <a:solidFill>
                          <a:schemeClr val="tx1"/>
                        </a:solidFill>
                        <a:effectLst/>
                        <a:latin typeface="Aptos" panose="020B0004020202020204" pitchFamily="34" charset="0"/>
                        <a:ea typeface="+mn-ea"/>
                        <a:cs typeface="+mn-cs"/>
                      </a:endParaRPr>
                    </a:p>
                  </a:txBody>
                  <a:tcPr marL="3959" marR="3959" marT="3959" marB="0" anchor="ctr"/>
                </a:tc>
                <a:extLst>
                  <a:ext uri="{0D108BD9-81ED-4DB2-BD59-A6C34878D82A}">
                    <a16:rowId xmlns:a16="http://schemas.microsoft.com/office/drawing/2014/main" val="3880309475"/>
                  </a:ext>
                </a:extLst>
              </a:tr>
              <a:tr h="308346">
                <a:tc>
                  <a:txBody>
                    <a:bodyPr/>
                    <a:lstStyle/>
                    <a:p>
                      <a:pPr algn="ctr" rtl="0" fontAlgn="b"/>
                      <a:r>
                        <a:rPr lang="it-IT" sz="1000" b="1" u="none" strike="noStrike" noProof="0">
                          <a:solidFill>
                            <a:schemeClr val="tx1"/>
                          </a:solidFill>
                          <a:effectLst/>
                        </a:rPr>
                        <a:t> 20 GENNAIO 2009</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II - V</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l" rtl="0" fontAlgn="b"/>
                      <a:r>
                        <a:rPr lang="it-IT" sz="1000" b="1" u="none" strike="noStrike" noProof="0">
                          <a:solidFill>
                            <a:schemeClr val="tx1"/>
                          </a:solidFill>
                          <a:effectLst/>
                        </a:rPr>
                        <a:t>Sostituzione</a:t>
                      </a:r>
                      <a:r>
                        <a:rPr lang="it-IT" sz="1000" b="0" u="none" strike="noStrike" noProof="0">
                          <a:solidFill>
                            <a:schemeClr val="tx1"/>
                          </a:solidFill>
                          <a:effectLst/>
                        </a:rPr>
                        <a:t> del Consigliere Giovanni </a:t>
                      </a:r>
                      <a:r>
                        <a:rPr lang="it-IT" sz="1000" b="1" u="none" strike="noStrike" noProof="0">
                          <a:solidFill>
                            <a:schemeClr val="tx1"/>
                          </a:solidFill>
                          <a:effectLst/>
                        </a:rPr>
                        <a:t>DIMA</a:t>
                      </a:r>
                      <a:r>
                        <a:rPr lang="it-IT" sz="1000" b="0" u="none" strike="noStrike" noProof="0">
                          <a:solidFill>
                            <a:schemeClr val="tx1"/>
                          </a:solidFill>
                          <a:effectLst/>
                        </a:rPr>
                        <a:t>, dimissionario, con il consigliere Francesco </a:t>
                      </a:r>
                      <a:r>
                        <a:rPr lang="it-IT" sz="1000" b="1" u="none" strike="noStrike" noProof="0">
                          <a:solidFill>
                            <a:schemeClr val="tx1"/>
                          </a:solidFill>
                          <a:effectLst/>
                        </a:rPr>
                        <a:t>TALARICO</a:t>
                      </a:r>
                      <a:r>
                        <a:rPr lang="it-IT" sz="1000" b="0" u="none" strike="noStrike" noProof="0">
                          <a:solidFill>
                            <a:schemeClr val="tx1"/>
                          </a:solidFill>
                          <a:effectLst/>
                        </a:rPr>
                        <a:t> e del Consigliere Damiano </a:t>
                      </a:r>
                      <a:r>
                        <a:rPr lang="it-IT" sz="1000" b="1" u="none" strike="noStrike" noProof="0">
                          <a:solidFill>
                            <a:schemeClr val="tx1"/>
                          </a:solidFill>
                          <a:effectLst/>
                        </a:rPr>
                        <a:t>GUAGLIARDI</a:t>
                      </a:r>
                      <a:r>
                        <a:rPr lang="it-IT" sz="1000" b="0" u="none" strike="noStrike" noProof="0">
                          <a:solidFill>
                            <a:schemeClr val="tx1"/>
                          </a:solidFill>
                          <a:effectLst/>
                        </a:rPr>
                        <a:t>, nominato Assessore, con il Consigliere Antonino </a:t>
                      </a:r>
                      <a:r>
                        <a:rPr lang="it-IT" sz="1000" b="1" u="none" strike="noStrike" noProof="0">
                          <a:solidFill>
                            <a:schemeClr val="tx1"/>
                          </a:solidFill>
                          <a:effectLst/>
                        </a:rPr>
                        <a:t>DE GAETANO.</a:t>
                      </a:r>
                      <a:endParaRPr lang="it-IT" sz="1000" b="1"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1543066489"/>
                  </a:ext>
                </a:extLst>
              </a:tr>
              <a:tr h="375089">
                <a:tc>
                  <a:txBody>
                    <a:bodyPr/>
                    <a:lstStyle/>
                    <a:p>
                      <a:pPr algn="ctr" rtl="0" fontAlgn="b"/>
                      <a:r>
                        <a:rPr lang="it-IT" sz="1000" b="1" u="none" strike="noStrike" noProof="0">
                          <a:solidFill>
                            <a:schemeClr val="tx1"/>
                          </a:solidFill>
                          <a:effectLst/>
                        </a:rPr>
                        <a:t> 22 OTTOBRE 2009</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II</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l" rtl="0" fontAlgn="b"/>
                      <a:r>
                        <a:rPr lang="it-IT" sz="1000" b="1" u="none" strike="noStrike" noProof="0">
                          <a:solidFill>
                            <a:schemeClr val="tx1"/>
                          </a:solidFill>
                          <a:effectLst/>
                        </a:rPr>
                        <a:t>Assegnazione</a:t>
                      </a:r>
                      <a:r>
                        <a:rPr lang="it-IT" sz="1000" b="0" u="none" strike="noStrike" noProof="0">
                          <a:solidFill>
                            <a:schemeClr val="tx1"/>
                          </a:solidFill>
                          <a:effectLst/>
                        </a:rPr>
                        <a:t> del Consigliere Demetrio </a:t>
                      </a:r>
                      <a:r>
                        <a:rPr lang="it-IT" sz="1000" b="1" u="none" strike="noStrike" noProof="0">
                          <a:solidFill>
                            <a:schemeClr val="tx1"/>
                          </a:solidFill>
                          <a:effectLst/>
                        </a:rPr>
                        <a:t>BATTAGLIA</a:t>
                      </a:r>
                      <a:r>
                        <a:rPr lang="it-IT" sz="1000" b="0" u="none" strike="noStrike" noProof="0">
                          <a:solidFill>
                            <a:schemeClr val="tx1"/>
                          </a:solidFill>
                          <a:effectLst/>
                        </a:rPr>
                        <a:t> a componente della II Commissione in sostituzione del Consigliere Pietro </a:t>
                      </a:r>
                      <a:r>
                        <a:rPr lang="it-IT" sz="1000" b="1" u="none" strike="noStrike" noProof="0">
                          <a:solidFill>
                            <a:schemeClr val="tx1"/>
                          </a:solidFill>
                          <a:effectLst/>
                        </a:rPr>
                        <a:t>AMATO</a:t>
                      </a:r>
                      <a:r>
                        <a:rPr lang="it-IT" sz="1000" b="0" u="none" strike="noStrike" noProof="0">
                          <a:solidFill>
                            <a:schemeClr val="tx1"/>
                          </a:solidFill>
                          <a:effectLst/>
                        </a:rPr>
                        <a:t>, eletto Assessore. </a:t>
                      </a:r>
                      <a:endParaRPr lang="it-IT" sz="1000" b="0"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441617408"/>
                  </a:ext>
                </a:extLst>
              </a:tr>
              <a:tr h="270478">
                <a:tc>
                  <a:txBody>
                    <a:bodyPr/>
                    <a:lstStyle/>
                    <a:p>
                      <a:pPr algn="ctr" rtl="0" fontAlgn="b"/>
                      <a:r>
                        <a:rPr lang="it-IT" sz="1000" b="1" u="none" strike="noStrike" noProof="0">
                          <a:solidFill>
                            <a:schemeClr val="tx1"/>
                          </a:solidFill>
                          <a:effectLst/>
                        </a:rPr>
                        <a:t>23 ottobre 2009</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II</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l" rtl="0" fontAlgn="b"/>
                      <a:r>
                        <a:rPr lang="it-IT" sz="1000" b="1" u="none" strike="noStrike" noProof="0">
                          <a:solidFill>
                            <a:schemeClr val="tx1"/>
                          </a:solidFill>
                          <a:effectLst/>
                        </a:rPr>
                        <a:t>Elezione</a:t>
                      </a:r>
                      <a:r>
                        <a:rPr lang="it-IT" sz="1000" b="0" u="none" strike="noStrike" noProof="0">
                          <a:solidFill>
                            <a:schemeClr val="tx1"/>
                          </a:solidFill>
                          <a:effectLst/>
                        </a:rPr>
                        <a:t> del Consigliere Demetrio </a:t>
                      </a:r>
                      <a:r>
                        <a:rPr lang="it-IT" sz="1000" b="1" u="none" strike="noStrike" noProof="0">
                          <a:solidFill>
                            <a:schemeClr val="tx1"/>
                          </a:solidFill>
                          <a:effectLst/>
                        </a:rPr>
                        <a:t>BATTAGLIA</a:t>
                      </a:r>
                      <a:r>
                        <a:rPr lang="it-IT" sz="1000" b="0" u="none" strike="noStrike" noProof="0">
                          <a:solidFill>
                            <a:schemeClr val="tx1"/>
                          </a:solidFill>
                          <a:effectLst/>
                        </a:rPr>
                        <a:t> a Presidente della II Commissione (DCR n.386)</a:t>
                      </a:r>
                      <a:endParaRPr lang="it-IT" sz="1000" b="0"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333996808"/>
                  </a:ext>
                </a:extLst>
              </a:tr>
              <a:tr h="308346">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000" b="1" u="none" strike="noStrike" noProof="0">
                          <a:solidFill>
                            <a:schemeClr val="tx1"/>
                          </a:solidFill>
                          <a:effectLst/>
                        </a:rPr>
                        <a:t>23 OTTOBRE 2009</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VI</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l" rtl="0" fontAlgn="b"/>
                      <a:r>
                        <a:rPr lang="it-IT" sz="1000" b="1" u="none" strike="noStrike" noProof="0">
                          <a:solidFill>
                            <a:schemeClr val="tx1"/>
                          </a:solidFill>
                          <a:effectLst/>
                        </a:rPr>
                        <a:t>Assegnazione</a:t>
                      </a:r>
                      <a:r>
                        <a:rPr lang="it-IT" sz="1000" b="0" u="none" strike="noStrike" noProof="0">
                          <a:solidFill>
                            <a:schemeClr val="tx1"/>
                          </a:solidFill>
                          <a:effectLst/>
                        </a:rPr>
                        <a:t> del Consigliere Vincenzo </a:t>
                      </a:r>
                      <a:r>
                        <a:rPr lang="it-IT" sz="1000" b="1" u="none" strike="noStrike" noProof="0">
                          <a:solidFill>
                            <a:schemeClr val="tx1"/>
                          </a:solidFill>
                          <a:effectLst/>
                        </a:rPr>
                        <a:t>SCULCO</a:t>
                      </a:r>
                      <a:r>
                        <a:rPr lang="it-IT" sz="1000" b="0" u="none" strike="noStrike" noProof="0">
                          <a:solidFill>
                            <a:schemeClr val="tx1"/>
                          </a:solidFill>
                          <a:effectLst/>
                        </a:rPr>
                        <a:t> a componente della VI Commissione in sostituzione del consigliere Salvatore </a:t>
                      </a:r>
                      <a:r>
                        <a:rPr lang="it-IT" sz="1000" b="1" u="none" strike="noStrike" noProof="0">
                          <a:solidFill>
                            <a:schemeClr val="tx1"/>
                          </a:solidFill>
                          <a:effectLst/>
                        </a:rPr>
                        <a:t>LUCA’</a:t>
                      </a:r>
                      <a:r>
                        <a:rPr lang="it-IT" sz="1000" b="0" u="none" strike="noStrike" noProof="0">
                          <a:solidFill>
                            <a:schemeClr val="tx1"/>
                          </a:solidFill>
                          <a:effectLst/>
                        </a:rPr>
                        <a:t>, cessato dalla carica</a:t>
                      </a:r>
                      <a:endParaRPr lang="it-IT" sz="1000" b="0"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124169846"/>
                  </a:ext>
                </a:extLst>
              </a:tr>
              <a:tr h="273734">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000" b="1" u="none" strike="noStrike" noProof="0">
                          <a:solidFill>
                            <a:schemeClr val="tx1"/>
                          </a:solidFill>
                          <a:effectLst/>
                        </a:rPr>
                        <a:t>2 DICEMBRE 2009</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III </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l" rtl="0" fontAlgn="b"/>
                      <a:r>
                        <a:rPr lang="it-IT" sz="1000" b="1" u="none" strike="noStrike" noProof="0">
                          <a:solidFill>
                            <a:schemeClr val="tx1"/>
                          </a:solidFill>
                          <a:effectLst/>
                        </a:rPr>
                        <a:t>Elezione</a:t>
                      </a:r>
                      <a:r>
                        <a:rPr lang="it-IT" sz="1000" b="0" u="none" strike="noStrike" noProof="0">
                          <a:solidFill>
                            <a:schemeClr val="tx1"/>
                          </a:solidFill>
                          <a:effectLst/>
                        </a:rPr>
                        <a:t> del Consigliere Franco </a:t>
                      </a:r>
                      <a:r>
                        <a:rPr lang="it-IT" sz="1000" b="1" u="none" strike="noStrike" noProof="0">
                          <a:solidFill>
                            <a:schemeClr val="tx1"/>
                          </a:solidFill>
                          <a:effectLst/>
                        </a:rPr>
                        <a:t>LA RUPA </a:t>
                      </a:r>
                      <a:r>
                        <a:rPr lang="it-IT" sz="1000" b="0" u="none" strike="noStrike" noProof="0">
                          <a:solidFill>
                            <a:schemeClr val="tx1"/>
                          </a:solidFill>
                          <a:effectLst/>
                        </a:rPr>
                        <a:t>a  Segretario della III Commissione in sostituzione del consigliere Egidio </a:t>
                      </a:r>
                      <a:r>
                        <a:rPr lang="it-IT" sz="1000" b="1" u="none" strike="noStrike" noProof="0">
                          <a:solidFill>
                            <a:schemeClr val="tx1"/>
                          </a:solidFill>
                          <a:effectLst/>
                        </a:rPr>
                        <a:t>CHIARELLA</a:t>
                      </a:r>
                      <a:r>
                        <a:rPr lang="it-IT" sz="1000" b="0" u="none" strike="noStrike" noProof="0">
                          <a:solidFill>
                            <a:schemeClr val="tx1"/>
                          </a:solidFill>
                          <a:effectLst/>
                        </a:rPr>
                        <a:t>, dimissionario</a:t>
                      </a:r>
                      <a:endParaRPr lang="it-IT" sz="1000" b="0"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2242651639"/>
                  </a:ext>
                </a:extLst>
              </a:tr>
              <a:tr h="156150">
                <a:tc>
                  <a:txBody>
                    <a:bodyPr/>
                    <a:lstStyle/>
                    <a:p>
                      <a:pPr algn="ctr" rtl="0" fontAlgn="b"/>
                      <a:r>
                        <a:rPr lang="it-IT" sz="1000" b="1" u="none" strike="noStrike" noProof="0">
                          <a:solidFill>
                            <a:schemeClr val="tx1"/>
                          </a:solidFill>
                          <a:effectLst/>
                        </a:rPr>
                        <a:t> 9 DICEMBRE 2009</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 I – IV </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l" rtl="0" fontAlgn="b"/>
                      <a:r>
                        <a:rPr lang="it-IT" sz="1000" b="1" u="none" strike="noStrike" noProof="0">
                          <a:solidFill>
                            <a:schemeClr val="tx1"/>
                          </a:solidFill>
                          <a:effectLst/>
                        </a:rPr>
                        <a:t>Decesso</a:t>
                      </a:r>
                      <a:r>
                        <a:rPr lang="it-IT" sz="1000" b="0" u="none" strike="noStrike" noProof="0">
                          <a:solidFill>
                            <a:schemeClr val="tx1"/>
                          </a:solidFill>
                          <a:effectLst/>
                        </a:rPr>
                        <a:t> del Consigliere Antonio </a:t>
                      </a:r>
                      <a:r>
                        <a:rPr lang="it-IT" sz="1000" b="1" u="none" strike="noStrike" noProof="0">
                          <a:solidFill>
                            <a:schemeClr val="tx1"/>
                          </a:solidFill>
                          <a:effectLst/>
                        </a:rPr>
                        <a:t>ACRI</a:t>
                      </a:r>
                      <a:endParaRPr lang="it-IT" sz="1000" b="1"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2887376847"/>
                  </a:ext>
                </a:extLst>
              </a:tr>
              <a:tr h="251130">
                <a:tc>
                  <a:txBody>
                    <a:bodyPr/>
                    <a:lstStyle/>
                    <a:p>
                      <a:pPr algn="ctr" rtl="0" fontAlgn="b"/>
                      <a:r>
                        <a:rPr lang="it-IT" sz="1000" b="1" u="none" strike="noStrike" noProof="0">
                          <a:solidFill>
                            <a:schemeClr val="tx1"/>
                          </a:solidFill>
                          <a:effectLst/>
                        </a:rPr>
                        <a:t> 16 DICEMBRE 2009</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II</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l" rtl="0" fontAlgn="b"/>
                      <a:r>
                        <a:rPr lang="it-IT" sz="1000" b="1" u="none" strike="noStrike" noProof="0">
                          <a:solidFill>
                            <a:schemeClr val="tx1"/>
                          </a:solidFill>
                          <a:effectLst/>
                        </a:rPr>
                        <a:t>Assegnazione</a:t>
                      </a:r>
                      <a:r>
                        <a:rPr lang="it-IT" sz="1000" b="0" u="none" strike="noStrike" noProof="0">
                          <a:solidFill>
                            <a:schemeClr val="tx1"/>
                          </a:solidFill>
                          <a:effectLst/>
                        </a:rPr>
                        <a:t> del Consigliere Giuseppe </a:t>
                      </a:r>
                      <a:r>
                        <a:rPr lang="it-IT" sz="1000" b="1" u="none" strike="noStrike" noProof="0">
                          <a:solidFill>
                            <a:schemeClr val="tx1"/>
                          </a:solidFill>
                          <a:effectLst/>
                        </a:rPr>
                        <a:t>GUERRIERO</a:t>
                      </a:r>
                      <a:r>
                        <a:rPr lang="it-IT" sz="1000" b="0" u="none" strike="noStrike" noProof="0">
                          <a:solidFill>
                            <a:schemeClr val="tx1"/>
                          </a:solidFill>
                          <a:effectLst/>
                        </a:rPr>
                        <a:t> a componente della II Commissione in sostituzione del Consigliere Cosimo </a:t>
                      </a:r>
                      <a:r>
                        <a:rPr lang="it-IT" sz="1000" b="1" u="none" strike="noStrike" noProof="0">
                          <a:solidFill>
                            <a:schemeClr val="tx1"/>
                          </a:solidFill>
                          <a:effectLst/>
                        </a:rPr>
                        <a:t>Cherubino</a:t>
                      </a:r>
                      <a:endParaRPr lang="it-IT" sz="1000" b="1"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3115374839"/>
                  </a:ext>
                </a:extLst>
              </a:tr>
              <a:tr h="308346">
                <a:tc>
                  <a:txBody>
                    <a:bodyPr/>
                    <a:lstStyle/>
                    <a:p>
                      <a:pPr algn="ctr" rtl="0" fontAlgn="b"/>
                      <a:r>
                        <a:rPr lang="it-IT" sz="1000" b="1" u="none" strike="noStrike" noProof="0">
                          <a:solidFill>
                            <a:schemeClr val="tx1"/>
                          </a:solidFill>
                          <a:effectLst/>
                        </a:rPr>
                        <a:t>30 DICEMBRE 2009</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ctr" rtl="0" fontAlgn="b"/>
                      <a:r>
                        <a:rPr lang="it-IT" sz="1000" b="1" u="none" strike="noStrike" noProof="0">
                          <a:solidFill>
                            <a:schemeClr val="tx1"/>
                          </a:solidFill>
                          <a:effectLst/>
                        </a:rPr>
                        <a:t>III – V - VI</a:t>
                      </a:r>
                      <a:endParaRPr lang="it-IT" sz="1000" b="1" i="0" u="none" strike="noStrike" noProof="0">
                        <a:solidFill>
                          <a:schemeClr val="tx1"/>
                        </a:solidFill>
                        <a:effectLst/>
                        <a:latin typeface="Aptos" panose="020B0004020202020204" pitchFamily="34" charset="0"/>
                      </a:endParaRPr>
                    </a:p>
                  </a:txBody>
                  <a:tcPr marL="3959" marR="3959" marT="3959" marB="0" anchor="ctr"/>
                </a:tc>
                <a:tc>
                  <a:txBody>
                    <a:bodyPr/>
                    <a:lstStyle/>
                    <a:p>
                      <a:pPr algn="l" rtl="0" fontAlgn="b"/>
                      <a:r>
                        <a:rPr lang="it-IT" sz="1000" b="1" u="none" strike="noStrike" noProof="0">
                          <a:solidFill>
                            <a:schemeClr val="tx1"/>
                          </a:solidFill>
                          <a:effectLst/>
                        </a:rPr>
                        <a:t>Adesione</a:t>
                      </a:r>
                      <a:r>
                        <a:rPr lang="it-IT" sz="1000" b="0" u="none" strike="noStrike" noProof="0">
                          <a:solidFill>
                            <a:schemeClr val="tx1"/>
                          </a:solidFill>
                          <a:effectLst/>
                        </a:rPr>
                        <a:t> da parte dei Consiglieri Cosimo </a:t>
                      </a:r>
                      <a:r>
                        <a:rPr lang="it-IT" sz="1000" b="1" u="none" strike="noStrike" noProof="0">
                          <a:solidFill>
                            <a:schemeClr val="tx1"/>
                          </a:solidFill>
                          <a:effectLst/>
                        </a:rPr>
                        <a:t>CHERUBINO</a:t>
                      </a:r>
                      <a:r>
                        <a:rPr lang="it-IT" sz="1000" b="0" u="none" strike="noStrike" noProof="0">
                          <a:solidFill>
                            <a:schemeClr val="tx1"/>
                          </a:solidFill>
                          <a:effectLst/>
                        </a:rPr>
                        <a:t> e Salvatore </a:t>
                      </a:r>
                      <a:r>
                        <a:rPr lang="it-IT" sz="1000" b="1" u="none" strike="noStrike" noProof="0">
                          <a:solidFill>
                            <a:schemeClr val="tx1"/>
                          </a:solidFill>
                          <a:effectLst/>
                        </a:rPr>
                        <a:t>MAGARO’</a:t>
                      </a:r>
                      <a:r>
                        <a:rPr lang="it-IT" sz="1000" b="0" u="none" strike="noStrike" noProof="0">
                          <a:solidFill>
                            <a:schemeClr val="tx1"/>
                          </a:solidFill>
                          <a:effectLst/>
                        </a:rPr>
                        <a:t> al Gruppo MISTO componente  SOCIALISTI – RIFORMISTI PER LA CALABRIA</a:t>
                      </a:r>
                      <a:endParaRPr lang="it-IT" sz="1000" b="0" i="0" u="none" strike="noStrike" noProof="0">
                        <a:solidFill>
                          <a:schemeClr val="tx1"/>
                        </a:solidFill>
                        <a:effectLst/>
                        <a:latin typeface="Aptos" panose="020B0004020202020204" pitchFamily="34" charset="0"/>
                      </a:endParaRPr>
                    </a:p>
                  </a:txBody>
                  <a:tcPr marL="3959" marR="3959" marT="3959" marB="0" anchor="ctr"/>
                </a:tc>
                <a:extLst>
                  <a:ext uri="{0D108BD9-81ED-4DB2-BD59-A6C34878D82A}">
                    <a16:rowId xmlns:a16="http://schemas.microsoft.com/office/drawing/2014/main" val="696398592"/>
                  </a:ext>
                </a:extLst>
              </a:tr>
            </a:tbl>
          </a:graphicData>
        </a:graphic>
      </p:graphicFrame>
      <p:sp>
        <p:nvSpPr>
          <p:cNvPr id="3" name="Segnaposto numero diapositiva 2">
            <a:extLst>
              <a:ext uri="{FF2B5EF4-FFF2-40B4-BE49-F238E27FC236}">
                <a16:creationId xmlns:a16="http://schemas.microsoft.com/office/drawing/2014/main" id="{621F27D2-0442-9EB9-A647-80E091073A60}"/>
              </a:ext>
            </a:extLst>
          </p:cNvPr>
          <p:cNvSpPr>
            <a:spLocks noGrp="1"/>
          </p:cNvSpPr>
          <p:nvPr>
            <p:ph type="sldNum" sz="quarter" idx="12"/>
          </p:nvPr>
        </p:nvSpPr>
        <p:spPr>
          <a:xfrm>
            <a:off x="8679426" y="6612677"/>
            <a:ext cx="2743200" cy="245323"/>
          </a:xfrm>
        </p:spPr>
        <p:txBody>
          <a:bodyPr/>
          <a:lstStyle/>
          <a:p>
            <a:fld id="{C0A75620-F3D8-4140-B583-EC592D52B7F3}" type="slidenum">
              <a:rPr lang="it-IT" noProof="0" smtClean="0"/>
              <a:pPr/>
              <a:t>25</a:t>
            </a:fld>
            <a:endParaRPr lang="it-IT" noProof="0"/>
          </a:p>
        </p:txBody>
      </p:sp>
      <p:sp>
        <p:nvSpPr>
          <p:cNvPr id="4" name="Segnaposto piè di pagina 3">
            <a:extLst>
              <a:ext uri="{FF2B5EF4-FFF2-40B4-BE49-F238E27FC236}">
                <a16:creationId xmlns:a16="http://schemas.microsoft.com/office/drawing/2014/main" id="{A9D9C8E6-57A2-4DD5-8D68-01935912F9DB}"/>
              </a:ext>
            </a:extLst>
          </p:cNvPr>
          <p:cNvSpPr>
            <a:spLocks noGrp="1"/>
          </p:cNvSpPr>
          <p:nvPr>
            <p:ph type="ftr" sz="quarter" idx="11"/>
          </p:nvPr>
        </p:nvSpPr>
        <p:spPr>
          <a:xfrm>
            <a:off x="-1" y="6612676"/>
            <a:ext cx="4286866" cy="328898"/>
          </a:xfrm>
        </p:spPr>
        <p:txBody>
          <a:bodyPr/>
          <a:lstStyle/>
          <a:p>
            <a:r>
              <a:rPr lang="it-IT" noProof="0"/>
              <a:t>Consiglio regionale della Calabria - VIII Legislatura </a:t>
            </a:r>
          </a:p>
          <a:p>
            <a:r>
              <a:rPr lang="it-IT" noProof="0"/>
              <a:t> </a:t>
            </a:r>
          </a:p>
        </p:txBody>
      </p:sp>
      <p:sp>
        <p:nvSpPr>
          <p:cNvPr id="5" name="Rectangle 1">
            <a:extLst>
              <a:ext uri="{FF2B5EF4-FFF2-40B4-BE49-F238E27FC236}">
                <a16:creationId xmlns:a16="http://schemas.microsoft.com/office/drawing/2014/main" id="{7CEEE252-42D2-B918-C625-19C86A8BC54A}"/>
              </a:ext>
            </a:extLst>
          </p:cNvPr>
          <p:cNvSpPr txBox="1">
            <a:spLocks/>
          </p:cNvSpPr>
          <p:nvPr/>
        </p:nvSpPr>
        <p:spPr>
          <a:xfrm>
            <a:off x="0" y="2"/>
            <a:ext cx="12188952" cy="660902"/>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Commissioni consiliari </a:t>
            </a:r>
          </a:p>
          <a:p>
            <a:pPr algn="ctr">
              <a:lnSpc>
                <a:spcPct val="100000"/>
              </a:lnSpc>
              <a:spcBef>
                <a:spcPts val="0"/>
              </a:spcBef>
              <a:defRPr sz="4000" b="1">
                <a:solidFill>
                  <a:srgbClr val="FFFFFF"/>
                </a:solidFill>
              </a:defRPr>
            </a:pPr>
            <a:r>
              <a:rPr lang="it-IT" sz="1600" b="1" noProof="0">
                <a:solidFill>
                  <a:schemeClr val="bg1"/>
                </a:solidFill>
                <a:latin typeface="Aptos" panose="020B0004020202020204" pitchFamily="34" charset="0"/>
              </a:rPr>
              <a:t>Variazioni intervenute durante la legislatura</a:t>
            </a:r>
            <a:endParaRPr lang="it-IT" sz="1600" b="1" noProof="0">
              <a:solidFill>
                <a:schemeClr val="bg1"/>
              </a:solidFill>
            </a:endParaRPr>
          </a:p>
        </p:txBody>
      </p:sp>
    </p:spTree>
    <p:extLst>
      <p:ext uri="{BB962C8B-B14F-4D97-AF65-F5344CB8AC3E}">
        <p14:creationId xmlns:p14="http://schemas.microsoft.com/office/powerpoint/2010/main" val="2438327507"/>
      </p:ext>
    </p:extLst>
  </p:cSld>
  <p:clrMapOvr>
    <a:masterClrMapping/>
  </p:clrMapOvr>
  <mc:AlternateContent xmlns:mc="http://schemas.openxmlformats.org/markup-compatibility/2006" xmlns:p14="http://schemas.microsoft.com/office/powerpoint/2010/main">
    <mc:Choice Requires="p14">
      <p:transition spd="slow" p14:dur="2000" advTm="1071"/>
    </mc:Choice>
    <mc:Fallback xmlns="">
      <p:transition spd="slow" advTm="107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9BEA43-D2E2-26A8-4290-76DB742C71F2}"/>
            </a:ext>
          </a:extLst>
        </p:cNvPr>
        <p:cNvGrpSpPr/>
        <p:nvPr/>
      </p:nvGrpSpPr>
      <p:grpSpPr>
        <a:xfrm>
          <a:off x="0" y="0"/>
          <a:ext cx="0" cy="0"/>
          <a:chOff x="0" y="0"/>
          <a:chExt cx="0" cy="0"/>
        </a:xfrm>
      </p:grpSpPr>
      <p:graphicFrame>
        <p:nvGraphicFramePr>
          <p:cNvPr id="2" name="Tabella 1" descr="tab. VIII LEGISLATURA - COMMISSIONI - FINE LEGISLATURA">
            <a:extLst>
              <a:ext uri="{FF2B5EF4-FFF2-40B4-BE49-F238E27FC236}">
                <a16:creationId xmlns:a16="http://schemas.microsoft.com/office/drawing/2014/main" id="{8266E233-F502-77F0-6A03-757A586726D7}"/>
              </a:ext>
            </a:extLst>
          </p:cNvPr>
          <p:cNvGraphicFramePr>
            <a:graphicFrameLocks noGrp="1"/>
          </p:cNvGraphicFramePr>
          <p:nvPr>
            <p:extLst>
              <p:ext uri="{D42A27DB-BD31-4B8C-83A1-F6EECF244321}">
                <p14:modId xmlns:p14="http://schemas.microsoft.com/office/powerpoint/2010/main" val="1122334254"/>
              </p:ext>
            </p:extLst>
          </p:nvPr>
        </p:nvGraphicFramePr>
        <p:xfrm>
          <a:off x="696000" y="1234649"/>
          <a:ext cx="10800000" cy="5063361"/>
        </p:xfrm>
        <a:graphic>
          <a:graphicData uri="http://schemas.openxmlformats.org/drawingml/2006/table">
            <a:tbl>
              <a:tblPr bandCol="1">
                <a:tableStyleId>{3C2FFA5D-87B4-456A-9821-1D502468CF0F}</a:tableStyleId>
              </a:tblPr>
              <a:tblGrid>
                <a:gridCol w="770315">
                  <a:extLst>
                    <a:ext uri="{9D8B030D-6E8A-4147-A177-3AD203B41FA5}">
                      <a16:colId xmlns:a16="http://schemas.microsoft.com/office/drawing/2014/main" val="1080097925"/>
                    </a:ext>
                  </a:extLst>
                </a:gridCol>
                <a:gridCol w="1479560">
                  <a:extLst>
                    <a:ext uri="{9D8B030D-6E8A-4147-A177-3AD203B41FA5}">
                      <a16:colId xmlns:a16="http://schemas.microsoft.com/office/drawing/2014/main" val="932494729"/>
                    </a:ext>
                  </a:extLst>
                </a:gridCol>
                <a:gridCol w="1699231">
                  <a:extLst>
                    <a:ext uri="{9D8B030D-6E8A-4147-A177-3AD203B41FA5}">
                      <a16:colId xmlns:a16="http://schemas.microsoft.com/office/drawing/2014/main" val="3289243178"/>
                    </a:ext>
                  </a:extLst>
                </a:gridCol>
                <a:gridCol w="1743020">
                  <a:extLst>
                    <a:ext uri="{9D8B030D-6E8A-4147-A177-3AD203B41FA5}">
                      <a16:colId xmlns:a16="http://schemas.microsoft.com/office/drawing/2014/main" val="3932465873"/>
                    </a:ext>
                  </a:extLst>
                </a:gridCol>
                <a:gridCol w="1859867">
                  <a:extLst>
                    <a:ext uri="{9D8B030D-6E8A-4147-A177-3AD203B41FA5}">
                      <a16:colId xmlns:a16="http://schemas.microsoft.com/office/drawing/2014/main" val="2967879969"/>
                    </a:ext>
                  </a:extLst>
                </a:gridCol>
                <a:gridCol w="1616430">
                  <a:extLst>
                    <a:ext uri="{9D8B030D-6E8A-4147-A177-3AD203B41FA5}">
                      <a16:colId xmlns:a16="http://schemas.microsoft.com/office/drawing/2014/main" val="1630473947"/>
                    </a:ext>
                  </a:extLst>
                </a:gridCol>
                <a:gridCol w="1631577">
                  <a:extLst>
                    <a:ext uri="{9D8B030D-6E8A-4147-A177-3AD203B41FA5}">
                      <a16:colId xmlns:a16="http://schemas.microsoft.com/office/drawing/2014/main" val="2944967698"/>
                    </a:ext>
                  </a:extLst>
                </a:gridCol>
              </a:tblGrid>
              <a:tr h="549247">
                <a:tc>
                  <a:txBody>
                    <a:bodyPr/>
                    <a:lstStyle/>
                    <a:p>
                      <a:pPr algn="ctr">
                        <a:lnSpc>
                          <a:spcPct val="100000"/>
                        </a:lnSpc>
                        <a:spcAft>
                          <a:spcPts val="0"/>
                        </a:spcAft>
                        <a:buNone/>
                      </a:pPr>
                      <a:r>
                        <a:rPr lang="it-IT" sz="900" b="1" kern="100" cap="none" spc="0" noProof="0">
                          <a:ln w="0"/>
                          <a:solidFill>
                            <a:schemeClr val="bg1"/>
                          </a:solidFill>
                          <a:effectLst/>
                        </a:rPr>
                        <a:t>Carica</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1000" b="1" kern="1200" cap="none" spc="30" noProof="0">
                          <a:solidFill>
                            <a:schemeClr val="tx1"/>
                          </a:solidFill>
                          <a:effectLst/>
                        </a:rPr>
                        <a:t>1^ COMMISSIONE </a:t>
                      </a:r>
                      <a:endParaRPr lang="it-IT" sz="1000" b="1" kern="100" cap="none" spc="30" noProof="0">
                        <a:solidFill>
                          <a:schemeClr val="tx1"/>
                        </a:solidFill>
                        <a:effectLst/>
                      </a:endParaRPr>
                    </a:p>
                    <a:p>
                      <a:pPr algn="ctr">
                        <a:lnSpc>
                          <a:spcPct val="100000"/>
                        </a:lnSpc>
                        <a:spcAft>
                          <a:spcPts val="0"/>
                        </a:spcAft>
                        <a:buNone/>
                      </a:pPr>
                      <a:r>
                        <a:rPr lang="it-IT" sz="1000" b="1" kern="1200" cap="none" spc="30" noProof="0">
                          <a:solidFill>
                            <a:schemeClr val="tx1"/>
                          </a:solidFill>
                          <a:effectLst/>
                        </a:rPr>
                        <a:t> Affari istituzionali e affari generali</a:t>
                      </a:r>
                      <a:endParaRPr lang="it-IT" sz="1000" b="1" kern="100" cap="none" spc="0" noProof="0">
                        <a:solidFill>
                          <a:srgbClr val="FF0000"/>
                        </a:solidFill>
                        <a:effectLst/>
                        <a:latin typeface="+mn-lt"/>
                        <a:ea typeface="Aptos" panose="020B0004020202020204" pitchFamily="34" charset="0"/>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prstClr val="black"/>
                          </a:solidFill>
                          <a:effectLst/>
                          <a:uLnTx/>
                          <a:uFillTx/>
                        </a:rPr>
                        <a:t>2^ COMMISSIONE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1" u="none" strike="noStrike" kern="1200" cap="none" spc="30" normalizeH="0" baseline="0" noProof="0">
                          <a:ln>
                            <a:noFill/>
                          </a:ln>
                          <a:solidFill>
                            <a:prstClr val="black"/>
                          </a:solidFill>
                          <a:effectLst/>
                          <a:uLnTx/>
                          <a:uFillTx/>
                        </a:rPr>
                        <a:t> Bilancio, Programmazione economica e attività produttive</a:t>
                      </a:r>
                      <a:endParaRPr lang="it-IT" sz="1000" noProof="0">
                        <a:latin typeface="+mn-lt"/>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rgbClr val="000000"/>
                          </a:solidFill>
                          <a:effectLst/>
                          <a:uLnTx/>
                          <a:uFillTx/>
                        </a:rPr>
                        <a:t>3^ COMMISSIONE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rgbClr val="000000"/>
                          </a:solidFill>
                          <a:effectLst/>
                          <a:uLnTx/>
                          <a:uFillTx/>
                        </a:rPr>
                        <a:t> Attività sociali, sanitarie, culturali, formative</a:t>
                      </a:r>
                      <a:endParaRPr lang="it-IT" sz="1000" noProof="0">
                        <a:latin typeface="+mn-lt"/>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rgbClr val="000000"/>
                          </a:solidFill>
                          <a:effectLst/>
                          <a:uLnTx/>
                          <a:uFillTx/>
                        </a:rPr>
                        <a:t>4^ COMMISSIONE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rgbClr val="000000"/>
                          </a:solidFill>
                          <a:effectLst/>
                          <a:uLnTx/>
                          <a:uFillTx/>
                        </a:rPr>
                        <a:t>Assetto e utilizzazione del territorio – Protezione dell’ambiente</a:t>
                      </a:r>
                      <a:endParaRPr kumimoji="0" lang="it-IT" sz="1000" b="1" i="0" u="none" strike="noStrike" kern="1200" cap="none" spc="0" normalizeH="0" baseline="0" noProof="0">
                        <a:ln>
                          <a:noFill/>
                        </a:ln>
                        <a:solidFill>
                          <a:srgbClr val="000000"/>
                        </a:solidFill>
                        <a:effectLst/>
                        <a:uLnTx/>
                        <a:uFillTx/>
                        <a:latin typeface="+mn-lt"/>
                        <a:ea typeface="+mn-ea"/>
                        <a:cs typeface="+mn-cs"/>
                      </a:endParaRPr>
                    </a:p>
                  </a:txBody>
                  <a:tcPr marL="0" marR="0" marT="0" marB="0" anchor="ctr"/>
                </a:tc>
                <a:tc>
                  <a:txBody>
                    <a:bodyPr/>
                    <a:lstStyle/>
                    <a:p>
                      <a:pPr algn="ctr"/>
                      <a:r>
                        <a:rPr lang="it-IT" sz="1000" b="1" noProof="0"/>
                        <a:t>5^ COMMISSIONE</a:t>
                      </a:r>
                    </a:p>
                    <a:p>
                      <a:pPr algn="ctr"/>
                      <a:r>
                        <a:rPr lang="it-IT" sz="1000" b="1" noProof="0"/>
                        <a:t>Riforme e decentramento</a:t>
                      </a:r>
                      <a:endParaRPr lang="it-IT" sz="1000" b="1" noProof="0">
                        <a:latin typeface="+mn-lt"/>
                      </a:endParaRPr>
                    </a:p>
                  </a:txBody>
                  <a:tcPr marL="0" marR="0" marT="0" marB="0" anchor="ctr"/>
                </a:tc>
                <a:tc>
                  <a:txBody>
                    <a:bodyPr/>
                    <a:lstStyle/>
                    <a:p>
                      <a:pPr algn="ctr"/>
                      <a:r>
                        <a:rPr lang="it-IT" sz="1000" b="1" noProof="0"/>
                        <a:t>6ì^ COMMISSIONE</a:t>
                      </a:r>
                    </a:p>
                    <a:p>
                      <a:pPr algn="ctr"/>
                      <a:r>
                        <a:rPr lang="it-IT" sz="1000" b="1" noProof="0"/>
                        <a:t>Affari dell'Unione europea e relazioni con l'estero</a:t>
                      </a:r>
                      <a:endParaRPr lang="it-IT" sz="1000" b="1" noProof="0">
                        <a:latin typeface="+mn-lt"/>
                      </a:endParaRPr>
                    </a:p>
                  </a:txBody>
                  <a:tcPr marL="0" marR="0" marT="0" marB="0" anchor="ctr"/>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1000" b="1" kern="1200" cap="none" spc="0" noProof="0">
                          <a:ln w="0"/>
                          <a:solidFill>
                            <a:schemeClr val="bg1"/>
                          </a:solidFill>
                          <a:effectLst/>
                        </a:rPr>
                        <a:t>PRESIDENTE</a:t>
                      </a:r>
                      <a:endParaRPr lang="it-IT" sz="10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L="0" marR="54610" algn="ctr" defTabSz="914400" rtl="0" eaLnBrk="1" latinLnBrk="0" hangingPunct="1">
                        <a:lnSpc>
                          <a:spcPct val="100000"/>
                        </a:lnSpc>
                        <a:spcAft>
                          <a:spcPts val="0"/>
                        </a:spcAft>
                        <a:buNone/>
                      </a:pPr>
                      <a:r>
                        <a:rPr lang="it-IT" sz="1000" b="1" kern="1200" cap="none" spc="0" noProof="0">
                          <a:solidFill>
                            <a:schemeClr val="tx1"/>
                          </a:solidFill>
                          <a:effectLst/>
                        </a:rPr>
                        <a:t>SERRA Giulio</a:t>
                      </a:r>
                    </a:p>
                    <a:p>
                      <a:pPr marL="0" marR="54610" algn="ctr" defTabSz="914400" rtl="0" eaLnBrk="1" latinLnBrk="0" hangingPunct="1">
                        <a:lnSpc>
                          <a:spcPct val="100000"/>
                        </a:lnSpc>
                        <a:spcAft>
                          <a:spcPts val="0"/>
                        </a:spcAft>
                        <a:buNone/>
                      </a:pPr>
                      <a:r>
                        <a:rPr lang="it-IT" sz="1000" b="1" kern="1200" cap="none" spc="0" noProof="0">
                          <a:solidFill>
                            <a:schemeClr val="tx1"/>
                          </a:solidFill>
                          <a:effectLst/>
                        </a:rPr>
                        <a:t>(POPOLARI UDEUR)</a:t>
                      </a:r>
                      <a:endParaRPr lang="it-IT" sz="1000" b="1" kern="1200" cap="none" spc="0" noProof="0">
                        <a:solidFill>
                          <a:schemeClr val="tx1"/>
                        </a:solidFill>
                        <a:effectLst/>
                        <a:latin typeface="+mn-lt"/>
                        <a:ea typeface="+mn-ea"/>
                        <a:cs typeface="+mn-cs"/>
                      </a:endParaRPr>
                    </a:p>
                  </a:txBody>
                  <a:tcPr marL="8304" marR="593" marT="593" marB="0" anchor="ctr"/>
                </a:tc>
                <a:tc>
                  <a:txBody>
                    <a:bodyPr/>
                    <a:lstStyle/>
                    <a:p>
                      <a:pPr marL="0" marR="54610" algn="ctr" defTabSz="914400" rtl="0" eaLnBrk="1" fontAlgn="ctr" latinLnBrk="0" hangingPunct="1">
                        <a:lnSpc>
                          <a:spcPct val="100000"/>
                        </a:lnSpc>
                        <a:spcAft>
                          <a:spcPts val="0"/>
                        </a:spcAft>
                        <a:buNone/>
                      </a:pPr>
                      <a:r>
                        <a:rPr lang="it-IT" sz="1000" b="1" u="none" strike="noStrike" kern="1200" noProof="0">
                          <a:solidFill>
                            <a:srgbClr val="000000"/>
                          </a:solidFill>
                          <a:effectLst/>
                        </a:rPr>
                        <a:t>BATTAGLIA Demetrio</a:t>
                      </a:r>
                    </a:p>
                    <a:p>
                      <a:pPr marL="0" marR="54610" algn="ctr" defTabSz="914400" rtl="0" eaLnBrk="1" fontAlgn="ctr" latinLnBrk="0" hangingPunct="1">
                        <a:lnSpc>
                          <a:spcPct val="100000"/>
                        </a:lnSpc>
                        <a:spcAft>
                          <a:spcPts val="0"/>
                        </a:spcAft>
                        <a:buNone/>
                      </a:pPr>
                      <a:r>
                        <a:rPr lang="it-IT" sz="1000" b="1" u="none" strike="noStrike" kern="1200" noProof="0">
                          <a:solidFill>
                            <a:srgbClr val="000000"/>
                          </a:solidFill>
                          <a:effectLst/>
                        </a:rPr>
                        <a:t>(PD)</a:t>
                      </a:r>
                      <a:endParaRPr lang="it-IT" sz="1000" b="1" i="0" u="none" strike="noStrike" kern="1200" noProof="0">
                        <a:solidFill>
                          <a:srgbClr val="000000"/>
                        </a:solidFill>
                        <a:effectLst/>
                        <a:latin typeface="+mn-lt"/>
                        <a:ea typeface="+mn-ea"/>
                        <a:cs typeface="+mn-cs"/>
                      </a:endParaRPr>
                    </a:p>
                  </a:txBody>
                  <a:tcPr marL="1076" marR="77" marT="77" marB="0" anchor="ctr"/>
                </a:tc>
                <a:tc>
                  <a:txBody>
                    <a:bodyPr/>
                    <a:lstStyle/>
                    <a:p>
                      <a:pPr algn="ctr" rtl="0" fontAlgn="ctr"/>
                      <a:r>
                        <a:rPr lang="it-IT" sz="1000" b="1" u="none" strike="noStrike" noProof="0">
                          <a:solidFill>
                            <a:srgbClr val="000000"/>
                          </a:solidFill>
                          <a:effectLst/>
                        </a:rPr>
                        <a:t>GIAMBORINO Pietro</a:t>
                      </a:r>
                      <a:br>
                        <a:rPr lang="it-IT" sz="1000" b="1" u="none" strike="noStrike" noProof="0">
                          <a:solidFill>
                            <a:srgbClr val="000000"/>
                          </a:solidFill>
                          <a:effectLst/>
                        </a:rPr>
                      </a:br>
                      <a:r>
                        <a:rPr lang="it-IT" sz="1000" b="1" u="none" strike="noStrike" noProof="0">
                          <a:solidFill>
                            <a:srgbClr val="000000"/>
                          </a:solidFill>
                          <a:effectLst/>
                        </a:rPr>
                        <a:t>(PD)</a:t>
                      </a:r>
                      <a:endParaRPr lang="it-IT" sz="1000" b="1" i="0" u="none" strike="noStrike" noProof="0">
                        <a:solidFill>
                          <a:srgbClr val="000000"/>
                        </a:solidFill>
                        <a:effectLst/>
                        <a:latin typeface="+mn-lt"/>
                      </a:endParaRPr>
                    </a:p>
                  </a:txBody>
                  <a:tcPr marL="3787" marR="3787" marT="3787" marB="0" anchor="ctr"/>
                </a:tc>
                <a:tc>
                  <a:txBody>
                    <a:bodyPr/>
                    <a:lstStyle/>
                    <a:p>
                      <a:pPr algn="ctr" rtl="0" fontAlgn="ctr"/>
                      <a:endParaRPr lang="it-IT" sz="1000" b="1" i="0" u="none" strike="noStrike" noProof="0">
                        <a:solidFill>
                          <a:schemeClr val="tx1"/>
                        </a:solidFill>
                        <a:effectLst/>
                        <a:latin typeface="+mn-lt"/>
                      </a:endParaRPr>
                    </a:p>
                  </a:txBody>
                  <a:tcPr marL="6927" marR="6927" marT="6927" marB="0" anchor="ctr"/>
                </a:tc>
                <a:tc>
                  <a:txBody>
                    <a:bodyPr/>
                    <a:lstStyle/>
                    <a:p>
                      <a:pPr algn="ctr" rtl="0" fontAlgn="ctr"/>
                      <a:r>
                        <a:rPr lang="it-IT" sz="1000" b="1" u="none" strike="noStrike" noProof="0">
                          <a:solidFill>
                            <a:srgbClr val="000000"/>
                          </a:solidFill>
                          <a:effectLst/>
                        </a:rPr>
                        <a:t>MAGARO' Salvatore</a:t>
                      </a:r>
                      <a:br>
                        <a:rPr lang="it-IT" sz="1000" b="1" u="none" strike="noStrike" noProof="0">
                          <a:solidFill>
                            <a:srgbClr val="000000"/>
                          </a:solidFill>
                          <a:effectLst/>
                        </a:rPr>
                      </a:br>
                      <a:r>
                        <a:rPr lang="it-IT" sz="1000" b="1" u="none" strike="noStrike" noProof="0">
                          <a:solidFill>
                            <a:srgbClr val="000000"/>
                          </a:solidFill>
                          <a:effectLst/>
                        </a:rPr>
                        <a:t>(MISTO) Socialisti - Riformisti per la Calabria</a:t>
                      </a:r>
                      <a:endParaRPr lang="it-IT" sz="1000" b="1" i="0" u="none" strike="noStrike" noProof="0">
                        <a:solidFill>
                          <a:srgbClr val="000000"/>
                        </a:solidFill>
                        <a:effectLst/>
                        <a:latin typeface="+mn-lt"/>
                      </a:endParaRPr>
                    </a:p>
                  </a:txBody>
                  <a:tcPr marL="2513" marR="2513" marT="2513" marB="0" anchor="ctr"/>
                </a:tc>
                <a:tc>
                  <a:txBody>
                    <a:bodyPr/>
                    <a:lstStyle/>
                    <a:p>
                      <a:pPr algn="ctr" rtl="0" fontAlgn="ctr"/>
                      <a:r>
                        <a:rPr lang="it-IT" sz="1000" b="1" u="none" strike="noStrike" noProof="0">
                          <a:solidFill>
                            <a:srgbClr val="000000"/>
                          </a:solidFill>
                          <a:effectLst/>
                        </a:rPr>
                        <a:t>CENSORE Bruno</a:t>
                      </a:r>
                      <a:br>
                        <a:rPr lang="it-IT" sz="1000" b="1" u="none" strike="noStrike" noProof="0">
                          <a:solidFill>
                            <a:srgbClr val="000000"/>
                          </a:solidFill>
                          <a:effectLst/>
                        </a:rPr>
                      </a:br>
                      <a:r>
                        <a:rPr lang="it-IT" sz="1000" b="1" u="none" strike="noStrike" noProof="0">
                          <a:solidFill>
                            <a:srgbClr val="000000"/>
                          </a:solidFill>
                          <a:effectLst/>
                        </a:rPr>
                        <a:t>(PD)</a:t>
                      </a:r>
                      <a:endParaRPr lang="it-IT" sz="1000" b="1" i="0" u="none" strike="noStrike" noProof="0">
                        <a:solidFill>
                          <a:srgbClr val="000000"/>
                        </a:solidFill>
                        <a:effectLst/>
                        <a:latin typeface="+mn-lt"/>
                      </a:endParaRPr>
                    </a:p>
                  </a:txBody>
                  <a:tcPr marL="3225" marR="3225" marT="3225"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1000" b="1" kern="1200" cap="none" spc="0" noProof="0">
                          <a:ln w="0"/>
                          <a:solidFill>
                            <a:schemeClr val="bg1"/>
                          </a:solidFill>
                          <a:effectLst/>
                        </a:rPr>
                        <a:t>VICE PRESIDENTE</a:t>
                      </a:r>
                      <a:endParaRPr lang="it-IT" sz="10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L="0" marR="54610" algn="ctr" defTabSz="914400" rtl="0" eaLnBrk="1" latinLnBrk="0" hangingPunct="1">
                        <a:lnSpc>
                          <a:spcPct val="100000"/>
                        </a:lnSpc>
                        <a:spcAft>
                          <a:spcPts val="0"/>
                        </a:spcAft>
                        <a:buNone/>
                      </a:pPr>
                      <a:endParaRPr lang="it-IT" sz="1000" b="1" kern="1200" cap="none" spc="0" noProof="0">
                        <a:solidFill>
                          <a:schemeClr val="tx1"/>
                        </a:solidFill>
                        <a:effectLst/>
                        <a:highlight>
                          <a:srgbClr val="FFFF00"/>
                        </a:highlight>
                        <a:latin typeface="+mn-lt"/>
                        <a:ea typeface="+mn-ea"/>
                        <a:cs typeface="+mn-cs"/>
                      </a:endParaRPr>
                    </a:p>
                  </a:txBody>
                  <a:tcPr marL="0" marR="593" marT="593" marB="0" anchor="ctr"/>
                </a:tc>
                <a:tc>
                  <a:txBody>
                    <a:bodyPr/>
                    <a:lstStyle/>
                    <a:p>
                      <a:pPr marL="0" marR="54610" algn="ctr" defTabSz="914400" rtl="0" eaLnBrk="1" fontAlgn="ctr" latinLnBrk="0" hangingPunct="1">
                        <a:lnSpc>
                          <a:spcPct val="100000"/>
                        </a:lnSpc>
                        <a:spcAft>
                          <a:spcPts val="0"/>
                        </a:spcAft>
                        <a:buNone/>
                      </a:pPr>
                      <a:r>
                        <a:rPr lang="it-IT" sz="1000" b="1" u="none" strike="noStrike" kern="1200" noProof="0">
                          <a:solidFill>
                            <a:srgbClr val="000000"/>
                          </a:solidFill>
                          <a:effectLst/>
                        </a:rPr>
                        <a:t>TALARICO Francesco</a:t>
                      </a:r>
                    </a:p>
                    <a:p>
                      <a:pPr marL="0" marR="54610" algn="ctr" defTabSz="914400" rtl="0" eaLnBrk="1" fontAlgn="ctr" latinLnBrk="0" hangingPunct="1">
                        <a:lnSpc>
                          <a:spcPct val="100000"/>
                        </a:lnSpc>
                        <a:spcAft>
                          <a:spcPts val="0"/>
                        </a:spcAft>
                        <a:buNone/>
                      </a:pPr>
                      <a:r>
                        <a:rPr lang="it-IT" sz="1000" b="1" u="none" strike="noStrike" kern="1200" noProof="0">
                          <a:solidFill>
                            <a:srgbClr val="000000"/>
                          </a:solidFill>
                          <a:effectLst/>
                        </a:rPr>
                        <a:t>(UDC)</a:t>
                      </a:r>
                      <a:endParaRPr lang="it-IT" sz="1000" b="1" i="0" u="none" strike="noStrike" kern="1200" noProof="0">
                        <a:solidFill>
                          <a:srgbClr val="000000"/>
                        </a:solidFill>
                        <a:effectLst/>
                        <a:latin typeface="+mn-lt"/>
                        <a:ea typeface="+mn-ea"/>
                        <a:cs typeface="+mn-cs"/>
                      </a:endParaRPr>
                    </a:p>
                  </a:txBody>
                  <a:tcPr marL="0" marR="77" marT="77" marB="0" anchor="ctr"/>
                </a:tc>
                <a:tc>
                  <a:txBody>
                    <a:bodyPr/>
                    <a:lstStyle/>
                    <a:p>
                      <a:pPr algn="ctr" rtl="0" fontAlgn="ctr"/>
                      <a:r>
                        <a:rPr lang="it-IT" sz="1000" b="1" u="none" strike="noStrike" noProof="0">
                          <a:solidFill>
                            <a:srgbClr val="000000"/>
                          </a:solidFill>
                          <a:effectLst/>
                        </a:rPr>
                        <a:t>AIELLO Pietro</a:t>
                      </a:r>
                      <a:br>
                        <a:rPr lang="it-IT" sz="1000" b="1" u="none" strike="noStrike" noProof="0">
                          <a:solidFill>
                            <a:srgbClr val="000000"/>
                          </a:solidFill>
                          <a:effectLst/>
                        </a:rPr>
                      </a:br>
                      <a:r>
                        <a:rPr lang="it-IT" sz="1000" b="1" u="none" strike="noStrike" noProof="0">
                          <a:solidFill>
                            <a:srgbClr val="000000"/>
                          </a:solidFill>
                          <a:effectLst/>
                        </a:rPr>
                        <a:t>(FI)</a:t>
                      </a:r>
                      <a:endParaRPr lang="it-IT" sz="1000" b="1" i="0" u="none" strike="noStrike" noProof="0">
                        <a:solidFill>
                          <a:srgbClr val="000000"/>
                        </a:solidFill>
                        <a:effectLst/>
                        <a:latin typeface="+mn-lt"/>
                      </a:endParaRPr>
                    </a:p>
                  </a:txBody>
                  <a:tcPr marL="3787" marR="3787" marT="3787" marB="0" anchor="ctr"/>
                </a:tc>
                <a:tc>
                  <a:txBody>
                    <a:bodyPr/>
                    <a:lstStyle/>
                    <a:p>
                      <a:pPr algn="ctr" rtl="0" fontAlgn="ctr"/>
                      <a:endParaRPr lang="it-IT" sz="1000" b="1" i="0" u="none" strike="noStrike" noProof="0">
                        <a:solidFill>
                          <a:srgbClr val="000000"/>
                        </a:solidFill>
                        <a:effectLst/>
                        <a:latin typeface="+mn-lt"/>
                      </a:endParaRPr>
                    </a:p>
                  </a:txBody>
                  <a:tcPr marL="6927" marR="6927" marT="6927" marB="0" anchor="ctr"/>
                </a:tc>
                <a:tc>
                  <a:txBody>
                    <a:bodyPr/>
                    <a:lstStyle/>
                    <a:p>
                      <a:pPr algn="ctr" rtl="0" fontAlgn="ctr"/>
                      <a:r>
                        <a:rPr lang="it-IT" sz="1000" b="1" u="none" strike="noStrike" noProof="0">
                          <a:solidFill>
                            <a:srgbClr val="000000"/>
                          </a:solidFill>
                          <a:effectLst/>
                        </a:rPr>
                        <a:t>PIZZINI Antonio</a:t>
                      </a:r>
                      <a:br>
                        <a:rPr lang="it-IT" sz="1000" b="1" u="none" strike="noStrike" noProof="0">
                          <a:solidFill>
                            <a:srgbClr val="000000"/>
                          </a:solidFill>
                          <a:effectLst/>
                        </a:rPr>
                      </a:br>
                      <a:r>
                        <a:rPr lang="it-IT" sz="1000" b="1" u="none" strike="noStrike" noProof="0">
                          <a:solidFill>
                            <a:srgbClr val="000000"/>
                          </a:solidFill>
                          <a:effectLst/>
                        </a:rPr>
                        <a:t>(FI)</a:t>
                      </a:r>
                      <a:endParaRPr lang="it-IT" sz="1000" b="1" i="0" u="none" strike="noStrike" noProof="0">
                        <a:solidFill>
                          <a:srgbClr val="000000"/>
                        </a:solidFill>
                        <a:effectLst/>
                        <a:latin typeface="+mn-lt"/>
                      </a:endParaRPr>
                    </a:p>
                  </a:txBody>
                  <a:tcPr marL="2513" marR="2513" marT="2513" marB="0" anchor="ctr"/>
                </a:tc>
                <a:tc>
                  <a:txBody>
                    <a:bodyPr/>
                    <a:lstStyle/>
                    <a:p>
                      <a:pPr algn="ctr" rtl="0" fontAlgn="ctr"/>
                      <a:r>
                        <a:rPr lang="it-IT" sz="1000" b="1" u="none" strike="noStrike" noProof="0">
                          <a:solidFill>
                            <a:srgbClr val="000000"/>
                          </a:solidFill>
                          <a:effectLst/>
                        </a:rPr>
                        <a:t>NICOLO' Alessandro</a:t>
                      </a:r>
                      <a:br>
                        <a:rPr lang="it-IT" sz="1000" b="1" u="none" strike="noStrike" noProof="0">
                          <a:solidFill>
                            <a:srgbClr val="000000"/>
                          </a:solidFill>
                          <a:effectLst/>
                        </a:rPr>
                      </a:br>
                      <a:r>
                        <a:rPr lang="it-IT" sz="1000" b="1" u="none" strike="noStrike" noProof="0">
                          <a:solidFill>
                            <a:srgbClr val="000000"/>
                          </a:solidFill>
                          <a:effectLst/>
                        </a:rPr>
                        <a:t>(FI)</a:t>
                      </a:r>
                      <a:endParaRPr lang="it-IT" sz="1000" b="1" i="0" u="none" strike="noStrike" noProof="0">
                        <a:solidFill>
                          <a:srgbClr val="000000"/>
                        </a:solidFill>
                        <a:effectLst/>
                        <a:latin typeface="+mn-lt"/>
                      </a:endParaRPr>
                    </a:p>
                  </a:txBody>
                  <a:tcPr marL="3225" marR="3225" marT="3225"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1000" b="1" kern="1200" cap="none" spc="0" noProof="0">
                          <a:ln w="0"/>
                          <a:solidFill>
                            <a:schemeClr val="bg1"/>
                          </a:solidFill>
                          <a:effectLst/>
                        </a:rPr>
                        <a:t>SEGRETARIO</a:t>
                      </a:r>
                      <a:endParaRPr lang="it-IT" sz="10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L="274320" marR="54610" indent="-274320" algn="ctr">
                        <a:lnSpc>
                          <a:spcPct val="100000"/>
                        </a:lnSpc>
                        <a:spcAft>
                          <a:spcPts val="0"/>
                        </a:spcAft>
                        <a:buNone/>
                      </a:pPr>
                      <a:endParaRPr lang="it-IT" sz="1000" b="1" kern="1200" cap="none" spc="0" noProof="0">
                        <a:solidFill>
                          <a:srgbClr val="FF0000"/>
                        </a:solidFill>
                        <a:effectLst/>
                        <a:highlight>
                          <a:srgbClr val="FFFF00"/>
                        </a:highlight>
                        <a:latin typeface="+mn-lt"/>
                        <a:ea typeface="+mn-ea"/>
                        <a:cs typeface="+mn-cs"/>
                      </a:endParaRPr>
                    </a:p>
                  </a:txBody>
                  <a:tcPr marL="8304" marR="0" marT="0" marB="0" anchor="ctr"/>
                </a:tc>
                <a:tc>
                  <a:txBody>
                    <a:bodyPr/>
                    <a:lstStyle/>
                    <a:p>
                      <a:pPr marL="0" marR="54610" indent="-274320" algn="ctr" defTabSz="914400" rtl="0" eaLnBrk="1" fontAlgn="ctr" latinLnBrk="0" hangingPunct="1">
                        <a:lnSpc>
                          <a:spcPct val="100000"/>
                        </a:lnSpc>
                        <a:spcAft>
                          <a:spcPts val="0"/>
                        </a:spcAft>
                        <a:buNone/>
                      </a:pPr>
                      <a:r>
                        <a:rPr lang="it-IT" sz="1000" b="1" u="none" strike="noStrike" kern="1200" noProof="0">
                          <a:solidFill>
                            <a:srgbClr val="000000"/>
                          </a:solidFill>
                          <a:effectLst/>
                        </a:rPr>
                        <a:t>RACCO Luciano</a:t>
                      </a:r>
                    </a:p>
                    <a:p>
                      <a:pPr marL="0" marR="54610" indent="-274320" algn="ctr" defTabSz="914400" rtl="0" eaLnBrk="1" fontAlgn="ctr" latinLnBrk="0" hangingPunct="1">
                        <a:lnSpc>
                          <a:spcPct val="100000"/>
                        </a:lnSpc>
                        <a:spcAft>
                          <a:spcPts val="0"/>
                        </a:spcAft>
                        <a:buNone/>
                      </a:pPr>
                      <a:r>
                        <a:rPr lang="it-IT" sz="1000" b="1" u="none" strike="noStrike" kern="1200" noProof="0">
                          <a:solidFill>
                            <a:srgbClr val="000000"/>
                          </a:solidFill>
                          <a:effectLst/>
                        </a:rPr>
                        <a:t>(PD)</a:t>
                      </a:r>
                      <a:endParaRPr lang="it-IT" sz="1000" b="1" i="0" u="none" strike="noStrike" kern="1200" noProof="0">
                        <a:solidFill>
                          <a:srgbClr val="000000"/>
                        </a:solidFill>
                        <a:effectLst/>
                        <a:latin typeface="+mn-lt"/>
                        <a:ea typeface="+mn-ea"/>
                        <a:cs typeface="+mn-cs"/>
                      </a:endParaRPr>
                    </a:p>
                  </a:txBody>
                  <a:tcPr marL="1076" marR="0" marT="0" marB="0" anchor="ctr"/>
                </a:tc>
                <a:tc>
                  <a:txBody>
                    <a:bodyPr/>
                    <a:lstStyle/>
                    <a:p>
                      <a:pPr algn="ctr" rtl="0" fontAlgn="ctr"/>
                      <a:r>
                        <a:rPr lang="it-IT" sz="1000" b="1" u="none" strike="noStrike" noProof="0">
                          <a:solidFill>
                            <a:srgbClr val="000000"/>
                          </a:solidFill>
                          <a:effectLst/>
                        </a:rPr>
                        <a:t>LA RUPA Franco</a:t>
                      </a:r>
                      <a:br>
                        <a:rPr lang="it-IT" sz="1000" b="1" u="none" strike="noStrike" noProof="0">
                          <a:solidFill>
                            <a:srgbClr val="000000"/>
                          </a:solidFill>
                          <a:effectLst/>
                        </a:rPr>
                      </a:br>
                      <a:r>
                        <a:rPr lang="it-IT" sz="1000" b="1" u="none" strike="noStrike" noProof="0">
                          <a:solidFill>
                            <a:srgbClr val="000000"/>
                          </a:solidFill>
                          <a:effectLst/>
                        </a:rPr>
                        <a:t>(Calabria Popolare Democratica)</a:t>
                      </a:r>
                      <a:endParaRPr lang="it-IT" sz="1000" b="1" i="0" u="none" strike="noStrike" noProof="0">
                        <a:solidFill>
                          <a:srgbClr val="000000"/>
                        </a:solidFill>
                        <a:effectLst/>
                        <a:latin typeface="+mn-lt"/>
                      </a:endParaRPr>
                    </a:p>
                  </a:txBody>
                  <a:tcPr marL="3787" marR="3787" marT="3787" marB="0" anchor="ctr"/>
                </a:tc>
                <a:tc>
                  <a:txBody>
                    <a:bodyPr/>
                    <a:lstStyle/>
                    <a:p>
                      <a:pPr algn="ctr" rtl="0" fontAlgn="ctr"/>
                      <a:r>
                        <a:rPr lang="it-IT" sz="1000" b="1" u="none" strike="noStrike" noProof="0">
                          <a:solidFill>
                            <a:srgbClr val="000000"/>
                          </a:solidFill>
                          <a:effectLst/>
                        </a:rPr>
                        <a:t>FERAUDO Maurizio</a:t>
                      </a:r>
                      <a:br>
                        <a:rPr lang="it-IT" sz="1000" b="1" u="none" strike="noStrike" noProof="0">
                          <a:solidFill>
                            <a:srgbClr val="000000"/>
                          </a:solidFill>
                          <a:effectLst/>
                        </a:rPr>
                      </a:br>
                      <a:r>
                        <a:rPr lang="it-IT" sz="1000" b="1" u="none" strike="noStrike" noProof="0">
                          <a:solidFill>
                            <a:srgbClr val="000000"/>
                          </a:solidFill>
                          <a:effectLst/>
                        </a:rPr>
                        <a:t>(Italia dei Valori)</a:t>
                      </a:r>
                      <a:endParaRPr lang="it-IT" sz="1000" b="1" i="0" u="none" strike="noStrike" noProof="0">
                        <a:solidFill>
                          <a:srgbClr val="000000"/>
                        </a:solidFill>
                        <a:effectLst/>
                        <a:latin typeface="+mn-lt"/>
                      </a:endParaRPr>
                    </a:p>
                  </a:txBody>
                  <a:tcPr marL="6927" marR="6927" marT="6927" marB="0" anchor="ctr"/>
                </a:tc>
                <a:tc>
                  <a:txBody>
                    <a:bodyPr/>
                    <a:lstStyle/>
                    <a:p>
                      <a:pPr algn="ctr" rtl="0" fontAlgn="ctr"/>
                      <a:r>
                        <a:rPr lang="it-IT" sz="1000" b="1" u="none" strike="noStrike" noProof="0">
                          <a:solidFill>
                            <a:srgbClr val="000000"/>
                          </a:solidFill>
                          <a:effectLst/>
                        </a:rPr>
                        <a:t>STANCATO Sergio</a:t>
                      </a:r>
                      <a:br>
                        <a:rPr lang="it-IT" sz="1000" b="1" u="none" strike="noStrike" noProof="0">
                          <a:solidFill>
                            <a:srgbClr val="000000"/>
                          </a:solidFill>
                          <a:effectLst/>
                        </a:rPr>
                      </a:br>
                      <a:r>
                        <a:rPr lang="it-IT" sz="1000" b="1" u="none" strike="noStrike" noProof="0">
                          <a:solidFill>
                            <a:srgbClr val="000000"/>
                          </a:solidFill>
                          <a:effectLst/>
                        </a:rPr>
                        <a:t>(Calabria Popolare Democratica)</a:t>
                      </a:r>
                      <a:endParaRPr lang="it-IT" sz="1000" b="1" i="0" u="none" strike="noStrike" noProof="0">
                        <a:solidFill>
                          <a:srgbClr val="000000"/>
                        </a:solidFill>
                        <a:effectLst/>
                        <a:latin typeface="+mn-lt"/>
                      </a:endParaRPr>
                    </a:p>
                  </a:txBody>
                  <a:tcPr marL="2513" marR="2513" marT="2513" marB="0" anchor="ctr"/>
                </a:tc>
                <a:tc>
                  <a:txBody>
                    <a:bodyPr/>
                    <a:lstStyle/>
                    <a:p>
                      <a:pPr algn="ctr" rtl="0" fontAlgn="ctr"/>
                      <a:r>
                        <a:rPr lang="it-IT" sz="1000" b="1" u="none" strike="noStrike" noProof="0">
                          <a:solidFill>
                            <a:srgbClr val="000000"/>
                          </a:solidFill>
                          <a:effectLst/>
                        </a:rPr>
                        <a:t>CHERUBINO Cosimo</a:t>
                      </a:r>
                      <a:br>
                        <a:rPr lang="it-IT" sz="1000" b="1" u="none" strike="noStrike" noProof="0">
                          <a:solidFill>
                            <a:srgbClr val="000000"/>
                          </a:solidFill>
                          <a:effectLst/>
                        </a:rPr>
                      </a:br>
                      <a:r>
                        <a:rPr lang="it-IT" sz="1000" b="1" u="none" strike="noStrike" noProof="0">
                          <a:solidFill>
                            <a:srgbClr val="000000"/>
                          </a:solidFill>
                          <a:effectLst/>
                        </a:rPr>
                        <a:t>(MISTO)</a:t>
                      </a:r>
                      <a:br>
                        <a:rPr lang="it-IT" sz="1000" b="1" u="none" strike="noStrike" noProof="0">
                          <a:solidFill>
                            <a:srgbClr val="000000"/>
                          </a:solidFill>
                          <a:effectLst/>
                        </a:rPr>
                      </a:br>
                      <a:r>
                        <a:rPr lang="it-IT" sz="1000" b="1" u="none" strike="noStrike" noProof="0">
                          <a:solidFill>
                            <a:srgbClr val="000000"/>
                          </a:solidFill>
                          <a:effectLst/>
                        </a:rPr>
                        <a:t>Socialisti - Riformisti per la Calabria</a:t>
                      </a:r>
                      <a:endParaRPr lang="it-IT" sz="1000" b="1" i="0" u="none" strike="noStrike" noProof="0">
                        <a:solidFill>
                          <a:srgbClr val="000000"/>
                        </a:solidFill>
                        <a:effectLst/>
                        <a:latin typeface="+mn-lt"/>
                      </a:endParaRPr>
                    </a:p>
                  </a:txBody>
                  <a:tcPr marL="3225" marR="3225" marT="3225" marB="0" anchor="ctr"/>
                </a:tc>
                <a:extLst>
                  <a:ext uri="{0D108BD9-81ED-4DB2-BD59-A6C34878D82A}">
                    <a16:rowId xmlns:a16="http://schemas.microsoft.com/office/drawing/2014/main" val="4270036789"/>
                  </a:ext>
                </a:extLst>
              </a:tr>
              <a:tr h="271072">
                <a:tc rowSpan="8">
                  <a:txBody>
                    <a:bodyPr/>
                    <a:lstStyle/>
                    <a:p>
                      <a:pPr algn="ctr">
                        <a:lnSpc>
                          <a:spcPct val="100000"/>
                        </a:lnSpc>
                        <a:spcAft>
                          <a:spcPts val="0"/>
                        </a:spcAft>
                        <a:buNone/>
                      </a:pPr>
                      <a:r>
                        <a:rPr lang="it-IT" sz="900" b="1" kern="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fontAlgn="ctr"/>
                      <a:r>
                        <a:rPr lang="it-IT" sz="900" b="1" u="none" strike="noStrike" noProof="0">
                          <a:solidFill>
                            <a:srgbClr val="000000"/>
                          </a:solidFill>
                          <a:effectLst/>
                        </a:rPr>
                        <a:t>BORRELLO Antonio</a:t>
                      </a:r>
                      <a:br>
                        <a:rPr lang="it-IT" sz="900" b="1" u="none" strike="noStrike" noProof="0">
                          <a:solidFill>
                            <a:srgbClr val="000000"/>
                          </a:solidFill>
                          <a:effectLst/>
                        </a:rPr>
                      </a:br>
                      <a:r>
                        <a:rPr lang="it-IT" sz="900" b="1" u="none" strike="noStrike" noProof="0">
                          <a:solidFill>
                            <a:srgbClr val="000000"/>
                          </a:solidFill>
                          <a:effectLst/>
                        </a:rPr>
                        <a:t>(PD)</a:t>
                      </a:r>
                      <a:endParaRPr lang="it-IT" sz="900" b="1" i="0" u="none" strike="noStrike" noProof="0">
                        <a:solidFill>
                          <a:srgbClr val="000000"/>
                        </a:solidFill>
                        <a:effectLst/>
                        <a:latin typeface="Aptos" panose="020B0004020202020204" pitchFamily="34" charset="0"/>
                      </a:endParaRPr>
                    </a:p>
                  </a:txBody>
                  <a:tcPr marL="7620" marR="7620" marT="7620" marB="0" anchor="ctr"/>
                </a:tc>
                <a:tc>
                  <a:txBody>
                    <a:bodyPr/>
                    <a:lstStyle/>
                    <a:p>
                      <a:pPr marL="0" marR="54610" algn="ctr" defTabSz="914400" rtl="0" eaLnBrk="1" fontAlgn="ctr" latinLnBrk="0" hangingPunct="1">
                        <a:lnSpc>
                          <a:spcPct val="100000"/>
                        </a:lnSpc>
                        <a:spcAft>
                          <a:spcPts val="0"/>
                        </a:spcAft>
                        <a:buNone/>
                      </a:pPr>
                      <a:r>
                        <a:rPr lang="it-IT" sz="900" b="1" u="none" strike="noStrike" kern="1200" noProof="0">
                          <a:solidFill>
                            <a:srgbClr val="000000"/>
                          </a:solidFill>
                          <a:effectLst/>
                        </a:rPr>
                        <a:t>ABRAMO Sergio</a:t>
                      </a:r>
                    </a:p>
                    <a:p>
                      <a:pPr marL="0" marR="54610" algn="ctr" defTabSz="914400" rtl="0" eaLnBrk="1" fontAlgn="ctr" latinLnBrk="0" hangingPunct="1">
                        <a:lnSpc>
                          <a:spcPct val="100000"/>
                        </a:lnSpc>
                        <a:spcAft>
                          <a:spcPts val="0"/>
                        </a:spcAft>
                        <a:buNone/>
                      </a:pPr>
                      <a:r>
                        <a:rPr lang="it-IT" sz="900" b="1" u="none" strike="noStrike" kern="1200" noProof="0">
                          <a:solidFill>
                            <a:srgbClr val="000000"/>
                          </a:solidFill>
                          <a:effectLst/>
                        </a:rPr>
                        <a:t>(Misto)</a:t>
                      </a:r>
                      <a:endParaRPr lang="it-IT" sz="900" b="1" i="0" u="none" strike="noStrike" kern="1200" noProof="0">
                        <a:solidFill>
                          <a:srgbClr val="000000"/>
                        </a:solidFill>
                        <a:effectLst/>
                        <a:latin typeface="Aptos" panose="020B0004020202020204" pitchFamily="34" charset="0"/>
                        <a:ea typeface="+mn-ea"/>
                        <a:cs typeface="+mn-cs"/>
                      </a:endParaRPr>
                    </a:p>
                  </a:txBody>
                  <a:tcPr marL="0" marR="77" marT="77" marB="0" anchor="ctr"/>
                </a:tc>
                <a:tc>
                  <a:txBody>
                    <a:bodyPr/>
                    <a:lstStyle/>
                    <a:p>
                      <a:pPr algn="ctr" rtl="0" fontAlgn="ctr"/>
                      <a:r>
                        <a:rPr lang="it-IT" sz="900" b="1" u="none" strike="noStrike" noProof="0">
                          <a:solidFill>
                            <a:srgbClr val="000000"/>
                          </a:solidFill>
                          <a:effectLst/>
                        </a:rPr>
                        <a:t>CHERUBINO Cosimo</a:t>
                      </a:r>
                      <a:br>
                        <a:rPr lang="it-IT" sz="900" b="1" u="none" strike="noStrike" noProof="0">
                          <a:solidFill>
                            <a:srgbClr val="000000"/>
                          </a:solidFill>
                          <a:effectLst/>
                        </a:rPr>
                      </a:br>
                      <a:r>
                        <a:rPr lang="it-IT" sz="900" b="1" u="none" strike="noStrike" noProof="0">
                          <a:solidFill>
                            <a:srgbClr val="000000"/>
                          </a:solidFill>
                          <a:effectLst/>
                        </a:rPr>
                        <a:t>(MISTO) </a:t>
                      </a:r>
                      <a:br>
                        <a:rPr lang="it-IT" sz="900" b="1" u="none" strike="noStrike" noProof="0">
                          <a:solidFill>
                            <a:srgbClr val="000000"/>
                          </a:solidFill>
                          <a:effectLst/>
                        </a:rPr>
                      </a:br>
                      <a:r>
                        <a:rPr lang="it-IT" sz="900" b="1" u="none" strike="noStrike" noProof="0">
                          <a:solidFill>
                            <a:srgbClr val="000000"/>
                          </a:solidFill>
                          <a:effectLst/>
                        </a:rPr>
                        <a:t>Socialisti - Riformisti per la Calabria</a:t>
                      </a:r>
                      <a:endParaRPr lang="it-IT" sz="900" b="1" i="0" u="none" strike="noStrike" noProof="0">
                        <a:solidFill>
                          <a:srgbClr val="000000"/>
                        </a:solidFill>
                        <a:effectLst/>
                        <a:latin typeface="Aptos" panose="020B0004020202020204" pitchFamily="34" charset="0"/>
                      </a:endParaRPr>
                    </a:p>
                  </a:txBody>
                  <a:tcPr marL="3787" marR="3787" marT="3787" marB="0" anchor="ctr"/>
                </a:tc>
                <a:tc>
                  <a:txBody>
                    <a:bodyPr/>
                    <a:lstStyle/>
                    <a:p>
                      <a:pPr algn="ctr" rtl="0" fontAlgn="ctr"/>
                      <a:r>
                        <a:rPr lang="it-IT" sz="900" b="1" u="none" strike="noStrike" noProof="0">
                          <a:solidFill>
                            <a:srgbClr val="000000"/>
                          </a:solidFill>
                          <a:effectLst/>
                        </a:rPr>
                        <a:t>BORRELLO Antonio</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(PD)</a:t>
                      </a:r>
                    </a:p>
                  </a:txBody>
                  <a:tcPr marL="6927" marR="6927" marT="6927" marB="0" anchor="ctr"/>
                </a:tc>
                <a:tc>
                  <a:txBody>
                    <a:bodyPr/>
                    <a:lstStyle/>
                    <a:p>
                      <a:pPr algn="ctr" rtl="0" fontAlgn="ctr"/>
                      <a:r>
                        <a:rPr lang="it-IT" sz="900" b="1" u="none" strike="noStrike" noProof="0">
                          <a:solidFill>
                            <a:srgbClr val="000000"/>
                          </a:solidFill>
                          <a:effectLst/>
                        </a:rPr>
                        <a:t>DE GAETANO Antonino</a:t>
                      </a:r>
                      <a:br>
                        <a:rPr lang="it-IT" sz="900" b="1" u="none" strike="noStrike" noProof="0">
                          <a:solidFill>
                            <a:srgbClr val="000000"/>
                          </a:solidFill>
                          <a:effectLst/>
                        </a:rPr>
                      </a:br>
                      <a:r>
                        <a:rPr lang="it-IT" sz="900" b="1" u="none" strike="noStrike" noProof="0">
                          <a:solidFill>
                            <a:srgbClr val="000000"/>
                          </a:solidFill>
                          <a:effectLst/>
                        </a:rPr>
                        <a:t>(Rifondazione Comunista)</a:t>
                      </a:r>
                      <a:endParaRPr lang="it-IT" sz="900" b="1" i="0" u="none" strike="noStrike" noProof="0">
                        <a:solidFill>
                          <a:srgbClr val="000000"/>
                        </a:solidFill>
                        <a:effectLst/>
                        <a:latin typeface="Aptos" panose="020B0004020202020204" pitchFamily="34" charset="0"/>
                      </a:endParaRPr>
                    </a:p>
                  </a:txBody>
                  <a:tcPr marL="2513" marR="2513" marT="2513" marB="0" anchor="ctr"/>
                </a:tc>
                <a:tc>
                  <a:txBody>
                    <a:bodyPr/>
                    <a:lstStyle/>
                    <a:p>
                      <a:pPr algn="ctr" rtl="0" fontAlgn="ctr"/>
                      <a:r>
                        <a:rPr lang="it-IT" sz="900" b="1" u="none" strike="noStrike" noProof="0">
                          <a:solidFill>
                            <a:srgbClr val="000000"/>
                          </a:solidFill>
                          <a:effectLst/>
                        </a:rPr>
                        <a:t>ADAMO Nicola</a:t>
                      </a:r>
                      <a:br>
                        <a:rPr lang="it-IT" sz="900" b="1" u="none" strike="noStrike" noProof="0">
                          <a:solidFill>
                            <a:srgbClr val="000000"/>
                          </a:solidFill>
                          <a:effectLst/>
                        </a:rPr>
                      </a:br>
                      <a:r>
                        <a:rPr lang="it-IT" sz="900" b="1" u="none" strike="noStrike" noProof="0">
                          <a:solidFill>
                            <a:srgbClr val="000000"/>
                          </a:solidFill>
                          <a:effectLst/>
                        </a:rPr>
                        <a:t>(PD)</a:t>
                      </a:r>
                      <a:endParaRPr lang="it-IT" sz="900" b="1" i="0" u="none" strike="noStrike" noProof="0">
                        <a:solidFill>
                          <a:srgbClr val="000000"/>
                        </a:solidFill>
                        <a:effectLst/>
                        <a:latin typeface="Aptos" panose="020B0004020202020204" pitchFamily="34" charset="0"/>
                      </a:endParaRPr>
                    </a:p>
                  </a:txBody>
                  <a:tcPr marL="3225" marR="3225" marT="3225"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DE GAETANO Antonino</a:t>
                      </a:r>
                      <a:br>
                        <a:rPr lang="it-IT" sz="900" b="1" u="none" strike="noStrike" noProof="0">
                          <a:solidFill>
                            <a:srgbClr val="000000"/>
                          </a:solidFill>
                          <a:effectLst/>
                        </a:rPr>
                      </a:br>
                      <a:r>
                        <a:rPr lang="it-IT" sz="900" b="1" u="none" strike="noStrike" noProof="0">
                          <a:solidFill>
                            <a:srgbClr val="000000"/>
                          </a:solidFill>
                          <a:effectLst/>
                        </a:rPr>
                        <a:t>(Rifondazione Comunista)</a:t>
                      </a:r>
                      <a:endParaRPr lang="it-IT" sz="900" b="1" i="0" u="none" strike="noStrike" noProof="0">
                        <a:solidFill>
                          <a:srgbClr val="000000"/>
                        </a:solidFill>
                        <a:effectLst/>
                        <a:latin typeface="Aptos" panose="020B0004020202020204" pitchFamily="34" charset="0"/>
                      </a:endParaRPr>
                    </a:p>
                  </a:txBody>
                  <a:tcPr marL="7620" marR="7620" marT="7620" marB="0" anchor="ctr"/>
                </a:tc>
                <a:tc>
                  <a:txBody>
                    <a:bodyPr/>
                    <a:lstStyle/>
                    <a:p>
                      <a:pPr marL="0" algn="ctr" defTabSz="914400" rtl="0" eaLnBrk="1" fontAlgn="ctr" latinLnBrk="0" hangingPunct="1">
                        <a:lnSpc>
                          <a:spcPct val="100000"/>
                        </a:lnSpc>
                        <a:spcAft>
                          <a:spcPts val="0"/>
                        </a:spcAft>
                      </a:pPr>
                      <a:r>
                        <a:rPr lang="it-IT" sz="900" b="1" u="none" strike="noStrike" kern="1200" noProof="0">
                          <a:solidFill>
                            <a:srgbClr val="000000"/>
                          </a:solidFill>
                          <a:effectLst/>
                        </a:rPr>
                        <a:t>CENSORE Bruno</a:t>
                      </a:r>
                    </a:p>
                    <a:p>
                      <a:pPr marL="0" algn="ctr" defTabSz="914400" rtl="0" eaLnBrk="1" fontAlgn="ctr" latinLnBrk="0" hangingPunct="1">
                        <a:lnSpc>
                          <a:spcPct val="100000"/>
                        </a:lnSpc>
                        <a:spcAft>
                          <a:spcPts val="0"/>
                        </a:spcAft>
                      </a:pPr>
                      <a:r>
                        <a:rPr lang="it-IT" sz="900" b="1" u="none" strike="noStrike" kern="1200" noProof="0">
                          <a:solidFill>
                            <a:srgbClr val="000000"/>
                          </a:solidFill>
                          <a:effectLst/>
                        </a:rPr>
                        <a:t>(PD)</a:t>
                      </a:r>
                      <a:endParaRPr lang="it-IT" sz="900" b="1" i="0" u="none" strike="noStrike" kern="1200" noProof="0">
                        <a:solidFill>
                          <a:srgbClr val="000000"/>
                        </a:solidFill>
                        <a:effectLst/>
                        <a:latin typeface="Aptos" panose="020B0004020202020204" pitchFamily="34" charset="0"/>
                        <a:ea typeface="+mn-ea"/>
                        <a:cs typeface="+mn-cs"/>
                      </a:endParaRPr>
                    </a:p>
                  </a:txBody>
                  <a:tcPr marL="1076" marR="77" marT="77" marB="0" anchor="ctr"/>
                </a:tc>
                <a:tc>
                  <a:txBody>
                    <a:bodyPr/>
                    <a:lstStyle/>
                    <a:p>
                      <a:pPr algn="ctr" rtl="0" fontAlgn="ctr"/>
                      <a:r>
                        <a:rPr lang="it-IT" sz="900" b="1" u="none" strike="noStrike" noProof="0">
                          <a:solidFill>
                            <a:srgbClr val="000000"/>
                          </a:solidFill>
                          <a:effectLst/>
                        </a:rPr>
                        <a:t>CHIARELLA Egidio</a:t>
                      </a:r>
                      <a:br>
                        <a:rPr lang="it-IT" sz="900" b="1" u="none" strike="noStrike" noProof="0">
                          <a:solidFill>
                            <a:srgbClr val="000000"/>
                          </a:solidFill>
                          <a:effectLst/>
                        </a:rPr>
                      </a:br>
                      <a:r>
                        <a:rPr lang="it-IT" sz="900" b="1" u="none" strike="noStrike" noProof="0">
                          <a:solidFill>
                            <a:srgbClr val="000000"/>
                          </a:solidFill>
                          <a:effectLst/>
                        </a:rPr>
                        <a:t>(PD)</a:t>
                      </a:r>
                      <a:endParaRPr lang="it-IT" sz="900" b="1" i="0" u="none" strike="noStrike" noProof="0">
                        <a:solidFill>
                          <a:srgbClr val="000000"/>
                        </a:solidFill>
                        <a:effectLst/>
                        <a:latin typeface="Aptos" panose="020B0004020202020204" pitchFamily="34" charset="0"/>
                      </a:endParaRPr>
                    </a:p>
                  </a:txBody>
                  <a:tcPr marL="3787" marR="3787" marT="378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 DE GAETANO Antonino</a:t>
                      </a:r>
                      <a:br>
                        <a:rPr lang="it-IT" sz="900" b="1" u="none" strike="noStrike" noProof="0">
                          <a:solidFill>
                            <a:srgbClr val="000000"/>
                          </a:solidFill>
                          <a:effectLst/>
                        </a:rPr>
                      </a:br>
                      <a:r>
                        <a:rPr lang="it-IT" sz="900" b="1" u="none" strike="noStrike" noProof="0">
                          <a:solidFill>
                            <a:srgbClr val="000000"/>
                          </a:solidFill>
                          <a:effectLst/>
                        </a:rPr>
                        <a:t>(Rifondazione Comunista)</a:t>
                      </a:r>
                    </a:p>
                    <a:p>
                      <a:pPr marL="0" marR="0" lvl="0" indent="0" algn="ctr" defTabSz="914400" rtl="0" eaLnBrk="1" fontAlgn="ctr" latinLnBrk="0" hangingPunct="1">
                        <a:lnSpc>
                          <a:spcPct val="100000"/>
                        </a:lnSpc>
                        <a:spcBef>
                          <a:spcPts val="0"/>
                        </a:spcBef>
                        <a:spcAft>
                          <a:spcPts val="0"/>
                        </a:spcAft>
                        <a:buClrTx/>
                        <a:buSzTx/>
                        <a:buFontTx/>
                        <a:buNone/>
                        <a:tabLst/>
                        <a:defRPr/>
                      </a:pPr>
                      <a:endParaRPr lang="it-IT" sz="900" b="1" i="0" u="none" strike="noStrike" noProof="0">
                        <a:solidFill>
                          <a:srgbClr val="000000"/>
                        </a:solidFill>
                        <a:effectLst/>
                        <a:latin typeface="Aptos" panose="020B0004020202020204" pitchFamily="34" charset="0"/>
                      </a:endParaRPr>
                    </a:p>
                  </a:txBody>
                  <a:tcPr marL="6927" marR="6927" marT="6927" marB="0" anchor="ctr"/>
                </a:tc>
                <a:tc>
                  <a:txBody>
                    <a:bodyPr/>
                    <a:lstStyle/>
                    <a:p>
                      <a:pPr algn="ctr" rtl="0" fontAlgn="ctr"/>
                      <a:r>
                        <a:rPr lang="it-IT" sz="900" b="1" u="none" strike="noStrike" noProof="0">
                          <a:solidFill>
                            <a:srgbClr val="000000"/>
                          </a:solidFill>
                          <a:effectLst/>
                        </a:rPr>
                        <a:t>NUCERA Giovanni</a:t>
                      </a:r>
                      <a:br>
                        <a:rPr lang="it-IT" sz="900" b="1" u="none" strike="noStrike" noProof="0">
                          <a:solidFill>
                            <a:srgbClr val="000000"/>
                          </a:solidFill>
                          <a:effectLst/>
                        </a:rPr>
                      </a:br>
                      <a:r>
                        <a:rPr lang="it-IT" sz="900" b="1" u="none" strike="noStrike" noProof="0">
                          <a:solidFill>
                            <a:srgbClr val="000000"/>
                          </a:solidFill>
                          <a:effectLst/>
                        </a:rPr>
                        <a:t>(Calabria Popolare Democratica)</a:t>
                      </a:r>
                      <a:endParaRPr lang="it-IT" sz="900" b="1" i="0" u="none" strike="noStrike" noProof="0">
                        <a:solidFill>
                          <a:srgbClr val="000000"/>
                        </a:solidFill>
                        <a:effectLst/>
                        <a:latin typeface="Aptos" panose="020B0004020202020204" pitchFamily="34" charset="0"/>
                      </a:endParaRPr>
                    </a:p>
                  </a:txBody>
                  <a:tcPr marL="2513" marR="2513" marT="2513" marB="0" anchor="ctr"/>
                </a:tc>
                <a:tc>
                  <a:txBody>
                    <a:bodyPr/>
                    <a:lstStyle/>
                    <a:p>
                      <a:pPr algn="ctr" rtl="0" fontAlgn="ctr"/>
                      <a:r>
                        <a:rPr lang="it-IT" sz="900" b="1" u="none" strike="noStrike" noProof="0">
                          <a:solidFill>
                            <a:srgbClr val="000000"/>
                          </a:solidFill>
                          <a:effectLst/>
                        </a:rPr>
                        <a:t>FERAUDO Maurizio</a:t>
                      </a:r>
                      <a:br>
                        <a:rPr lang="it-IT" sz="900" b="1" u="none" strike="noStrike" noProof="0">
                          <a:solidFill>
                            <a:srgbClr val="000000"/>
                          </a:solidFill>
                          <a:effectLst/>
                        </a:rPr>
                      </a:br>
                      <a:r>
                        <a:rPr lang="it-IT" sz="900" b="1" u="none" strike="noStrike" noProof="0">
                          <a:solidFill>
                            <a:srgbClr val="000000"/>
                          </a:solidFill>
                          <a:effectLst/>
                        </a:rPr>
                        <a:t>(Italia dei valori)</a:t>
                      </a:r>
                      <a:endParaRPr lang="it-IT" sz="900" b="1" i="0" u="none" strike="noStrike" noProof="0">
                        <a:solidFill>
                          <a:srgbClr val="000000"/>
                        </a:solidFill>
                        <a:effectLst/>
                        <a:latin typeface="Aptos" panose="020B0004020202020204" pitchFamily="34" charset="0"/>
                      </a:endParaRPr>
                    </a:p>
                  </a:txBody>
                  <a:tcPr marL="3225" marR="3225" marT="3225"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GIAMBORINO Pietro</a:t>
                      </a:r>
                      <a:br>
                        <a:rPr lang="it-IT" sz="900" b="1" u="none" strike="noStrike" noProof="0">
                          <a:solidFill>
                            <a:srgbClr val="000000"/>
                          </a:solidFill>
                          <a:effectLst/>
                        </a:rPr>
                      </a:br>
                      <a:r>
                        <a:rPr lang="it-IT" sz="900" b="1" u="none" strike="noStrike" noProof="0">
                          <a:solidFill>
                            <a:srgbClr val="000000"/>
                          </a:solidFill>
                          <a:effectLst/>
                        </a:rPr>
                        <a:t>(PD)</a:t>
                      </a:r>
                      <a:endParaRPr lang="it-IT" sz="900" b="1" i="0" u="none" strike="noStrike" noProof="0">
                        <a:solidFill>
                          <a:srgbClr val="000000"/>
                        </a:solidFill>
                        <a:effectLst/>
                        <a:latin typeface="Aptos" panose="020B0004020202020204" pitchFamily="34" charset="0"/>
                      </a:endParaRPr>
                    </a:p>
                  </a:txBody>
                  <a:tcPr marL="7620" marR="7620" marT="7620" marB="0" anchor="ctr"/>
                </a:tc>
                <a:tc>
                  <a:txBody>
                    <a:bodyPr/>
                    <a:lstStyle/>
                    <a:p>
                      <a:pPr marL="0" marR="54610" lvl="0" indent="-27432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GUERRIERO Giuseppe</a:t>
                      </a:r>
                    </a:p>
                    <a:p>
                      <a:pPr marL="0" marR="54610" lvl="0" indent="-27432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(Partito Socialista PSE)</a:t>
                      </a:r>
                      <a:endParaRPr lang="it-IT" sz="900" b="1" i="0" u="none" strike="noStrike" kern="1200" noProof="0">
                        <a:solidFill>
                          <a:srgbClr val="000000"/>
                        </a:solidFill>
                        <a:effectLst/>
                        <a:latin typeface="Aptos" panose="020B0004020202020204" pitchFamily="34" charset="0"/>
                        <a:ea typeface="+mn-ea"/>
                        <a:cs typeface="+mn-cs"/>
                      </a:endParaRPr>
                    </a:p>
                  </a:txBody>
                  <a:tcPr marL="0" marR="77" marT="77" marB="0" anchor="ctr"/>
                </a:tc>
                <a:tc>
                  <a:txBody>
                    <a:bodyPr/>
                    <a:lstStyle/>
                    <a:p>
                      <a:pPr algn="ctr" rtl="0" fontAlgn="ctr"/>
                      <a:r>
                        <a:rPr lang="it-IT" sz="900" b="1" u="none" strike="noStrike" noProof="0">
                          <a:solidFill>
                            <a:srgbClr val="000000"/>
                          </a:solidFill>
                          <a:effectLst/>
                        </a:rPr>
                        <a:t>GALATI Francesco</a:t>
                      </a:r>
                      <a:br>
                        <a:rPr lang="it-IT" sz="900" b="1" u="none" strike="noStrike" noProof="0">
                          <a:solidFill>
                            <a:srgbClr val="000000"/>
                          </a:solidFill>
                          <a:effectLst/>
                        </a:rPr>
                      </a:br>
                      <a:r>
                        <a:rPr lang="it-IT" sz="900" b="1" u="none" strike="noStrike" noProof="0">
                          <a:solidFill>
                            <a:srgbClr val="000000"/>
                          </a:solidFill>
                          <a:effectLst/>
                        </a:rPr>
                        <a:t>(Nuovo PSI)</a:t>
                      </a:r>
                      <a:endParaRPr lang="it-IT" sz="900" b="1" i="0" u="none" strike="noStrike" noProof="0">
                        <a:solidFill>
                          <a:srgbClr val="000000"/>
                        </a:solidFill>
                        <a:effectLst/>
                        <a:latin typeface="Aptos" panose="020B0004020202020204" pitchFamily="34" charset="0"/>
                      </a:endParaRPr>
                    </a:p>
                  </a:txBody>
                  <a:tcPr marL="3787" marR="3787" marT="378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GALATI Francesco</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(Nuovo PSI)</a:t>
                      </a:r>
                      <a:endParaRPr lang="it-IT" sz="900" b="1" i="0" u="none" strike="noStrike" noProof="0">
                        <a:solidFill>
                          <a:srgbClr val="000000"/>
                        </a:solidFill>
                        <a:effectLst/>
                        <a:latin typeface="Aptos" panose="020B0004020202020204" pitchFamily="34" charset="0"/>
                      </a:endParaRPr>
                    </a:p>
                  </a:txBody>
                  <a:tcPr marL="6927" marR="6927" marT="6927" marB="0" anchor="ctr"/>
                </a:tc>
                <a:tc>
                  <a:txBody>
                    <a:bodyPr/>
                    <a:lstStyle/>
                    <a:p>
                      <a:pPr algn="ctr" rtl="0" fontAlgn="ctr"/>
                      <a:r>
                        <a:rPr lang="it-IT" sz="900" b="1" u="none" strike="noStrike" noProof="0">
                          <a:solidFill>
                            <a:srgbClr val="000000"/>
                          </a:solidFill>
                          <a:effectLst/>
                        </a:rPr>
                        <a:t>PACENZA Franco Mario</a:t>
                      </a:r>
                      <a:br>
                        <a:rPr lang="it-IT" sz="900" b="1" u="none" strike="noStrike" noProof="0">
                          <a:solidFill>
                            <a:srgbClr val="000000"/>
                          </a:solidFill>
                          <a:effectLst/>
                        </a:rPr>
                      </a:br>
                      <a:r>
                        <a:rPr lang="it-IT" sz="900" b="1" u="none" strike="noStrike" noProof="0">
                          <a:solidFill>
                            <a:srgbClr val="000000"/>
                          </a:solidFill>
                          <a:effectLst/>
                        </a:rPr>
                        <a:t>(PD)</a:t>
                      </a:r>
                      <a:endParaRPr lang="it-IT" sz="900" b="1" i="0" u="none" strike="noStrike" noProof="0">
                        <a:solidFill>
                          <a:srgbClr val="000000"/>
                        </a:solidFill>
                        <a:effectLst/>
                        <a:latin typeface="Aptos" panose="020B0004020202020204" pitchFamily="34" charset="0"/>
                      </a:endParaRPr>
                    </a:p>
                  </a:txBody>
                  <a:tcPr marL="2513" marR="2513" marT="2513" marB="0" anchor="ctr"/>
                </a:tc>
                <a:tc>
                  <a:txBody>
                    <a:bodyPr/>
                    <a:lstStyle/>
                    <a:p>
                      <a:pPr algn="ctr" rtl="0" fontAlgn="ctr"/>
                      <a:r>
                        <a:rPr lang="it-IT" sz="900" b="1" u="none" strike="noStrike" noProof="0">
                          <a:solidFill>
                            <a:srgbClr val="000000"/>
                          </a:solidFill>
                          <a:effectLst/>
                        </a:rPr>
                        <a:t>MORELLI FRANCESCO</a:t>
                      </a:r>
                      <a:br>
                        <a:rPr lang="it-IT" sz="900" b="1" u="none" strike="noStrike" noProof="0">
                          <a:solidFill>
                            <a:srgbClr val="000000"/>
                          </a:solidFill>
                          <a:effectLst/>
                        </a:rPr>
                      </a:br>
                      <a:r>
                        <a:rPr lang="it-IT" sz="900" b="1" u="none" strike="noStrike" noProof="0">
                          <a:solidFill>
                            <a:srgbClr val="000000"/>
                          </a:solidFill>
                          <a:effectLst/>
                        </a:rPr>
                        <a:t>(AN)</a:t>
                      </a:r>
                      <a:endParaRPr lang="it-IT" sz="900" b="1" i="0" u="none" strike="noStrike" noProof="0">
                        <a:solidFill>
                          <a:srgbClr val="000000"/>
                        </a:solidFill>
                        <a:effectLst/>
                        <a:latin typeface="Aptos" panose="020B0004020202020204" pitchFamily="34" charset="0"/>
                      </a:endParaRPr>
                    </a:p>
                  </a:txBody>
                  <a:tcPr marL="3225" marR="3225" marT="3225" marB="0" anchor="ctr"/>
                </a:tc>
                <a:extLst>
                  <a:ext uri="{0D108BD9-81ED-4DB2-BD59-A6C34878D82A}">
                    <a16:rowId xmlns:a16="http://schemas.microsoft.com/office/drawing/2014/main" val="1321167255"/>
                  </a:ext>
                </a:extLst>
              </a:tr>
              <a:tr h="389444">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NICOLO' Alessandro</a:t>
                      </a:r>
                      <a:br>
                        <a:rPr lang="it-IT" sz="900" b="1" u="none" strike="noStrike" noProof="0">
                          <a:solidFill>
                            <a:srgbClr val="000000"/>
                          </a:solidFill>
                          <a:effectLst/>
                        </a:rPr>
                      </a:br>
                      <a:r>
                        <a:rPr lang="it-IT" sz="900" b="1" u="none" strike="noStrike" noProof="0">
                          <a:solidFill>
                            <a:srgbClr val="000000"/>
                          </a:solidFill>
                          <a:effectLst/>
                        </a:rPr>
                        <a:t>(FI)</a:t>
                      </a:r>
                      <a:endParaRPr lang="it-IT" sz="900" b="1" i="0" u="none" strike="noStrike" noProof="0">
                        <a:solidFill>
                          <a:srgbClr val="000000"/>
                        </a:solidFill>
                        <a:effectLst/>
                        <a:latin typeface="Aptos" panose="020B0004020202020204" pitchFamily="34" charset="0"/>
                      </a:endParaRPr>
                    </a:p>
                  </a:txBody>
                  <a:tcPr marL="7620" marR="7620" marT="7620" marB="0" anchor="ctr"/>
                </a:tc>
                <a:tc>
                  <a:txBody>
                    <a:bodyPr/>
                    <a:lstStyle/>
                    <a:p>
                      <a:pPr marL="0" marR="54610" lvl="0" indent="-27432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PACENZA Salvatore</a:t>
                      </a:r>
                    </a:p>
                    <a:p>
                      <a:pPr marL="0" marR="54610" lvl="0" indent="-27432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(Popolari Europei verso il PDL)</a:t>
                      </a:r>
                    </a:p>
                    <a:p>
                      <a:pPr marL="0" marR="54610" indent="-274320" algn="ctr" defTabSz="914400" rtl="0" eaLnBrk="1" fontAlgn="ctr" latinLnBrk="0" hangingPunct="1">
                        <a:lnSpc>
                          <a:spcPct val="100000"/>
                        </a:lnSpc>
                        <a:spcAft>
                          <a:spcPts val="0"/>
                        </a:spcAft>
                        <a:buNone/>
                      </a:pPr>
                      <a:endParaRPr lang="it-IT" sz="900" b="1" i="0" u="none" strike="noStrike" kern="1200" noProof="0">
                        <a:solidFill>
                          <a:srgbClr val="000000"/>
                        </a:solidFill>
                        <a:effectLst/>
                        <a:latin typeface="Aptos" panose="020B0004020202020204" pitchFamily="34" charset="0"/>
                        <a:ea typeface="+mn-ea"/>
                        <a:cs typeface="+mn-cs"/>
                      </a:endParaRPr>
                    </a:p>
                  </a:txBody>
                  <a:tcPr marL="0" marR="77" marT="7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MORELLI Francesco</a:t>
                      </a:r>
                      <a:br>
                        <a:rPr lang="it-IT" sz="900" b="1" u="none" strike="noStrike" noProof="0">
                          <a:solidFill>
                            <a:srgbClr val="000000"/>
                          </a:solidFill>
                          <a:effectLst/>
                        </a:rPr>
                      </a:br>
                      <a:r>
                        <a:rPr lang="it-IT" sz="900" b="1" u="none" strike="noStrike" noProof="0">
                          <a:solidFill>
                            <a:srgbClr val="000000"/>
                          </a:solidFill>
                          <a:effectLst/>
                        </a:rPr>
                        <a:t>(AN)</a:t>
                      </a:r>
                    </a:p>
                    <a:p>
                      <a:pPr algn="ctr" rtl="0" fontAlgn="ctr"/>
                      <a:endParaRPr lang="it-IT" sz="900" b="1" i="0" u="none" strike="noStrike" noProof="0">
                        <a:solidFill>
                          <a:srgbClr val="000000"/>
                        </a:solidFill>
                        <a:effectLst/>
                        <a:latin typeface="Aptos" panose="020B0004020202020204" pitchFamily="34" charset="0"/>
                      </a:endParaRPr>
                    </a:p>
                  </a:txBody>
                  <a:tcPr marL="3787" marR="3787" marT="378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GUERRIERO Giuseppe</a:t>
                      </a:r>
                      <a:br>
                        <a:rPr kumimoji="0" lang="it-IT" sz="900" b="1" u="none" strike="noStrike" kern="1200" cap="none" spc="0" normalizeH="0" baseline="0" noProof="0">
                          <a:ln>
                            <a:noFill/>
                          </a:ln>
                          <a:solidFill>
                            <a:srgbClr val="000000"/>
                          </a:solidFill>
                          <a:effectLst/>
                          <a:uLnTx/>
                          <a:uFillTx/>
                        </a:rPr>
                      </a:br>
                      <a:r>
                        <a:rPr kumimoji="0" lang="it-IT" sz="900" b="1" u="none" strike="noStrike" kern="1200" cap="none" spc="0" normalizeH="0" baseline="0" noProof="0">
                          <a:ln>
                            <a:noFill/>
                          </a:ln>
                          <a:solidFill>
                            <a:srgbClr val="000000"/>
                          </a:solidFill>
                          <a:effectLst/>
                          <a:uLnTx/>
                          <a:uFillTx/>
                        </a:rPr>
                        <a:t>(Partito Socialista PSE)</a:t>
                      </a:r>
                      <a:endParaRPr kumimoji="0" lang="it-IT" sz="900" b="1"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a:txBody>
                  <a:tcPr marL="6927" marR="6927" marT="6927" marB="0" anchor="ctr"/>
                </a:tc>
                <a:tc>
                  <a:txBody>
                    <a:bodyPr/>
                    <a:lstStyle/>
                    <a:p>
                      <a:pPr algn="ctr" rtl="0" fontAlgn="ctr"/>
                      <a:r>
                        <a:rPr lang="it-IT" sz="900" b="1" u="none" strike="noStrike" noProof="0">
                          <a:solidFill>
                            <a:srgbClr val="000000"/>
                          </a:solidFill>
                          <a:effectLst/>
                        </a:rPr>
                        <a:t>PRINCIPE Sandro</a:t>
                      </a:r>
                      <a:br>
                        <a:rPr lang="it-IT" sz="900" b="1" u="none" strike="noStrike" noProof="0">
                          <a:solidFill>
                            <a:srgbClr val="000000"/>
                          </a:solidFill>
                          <a:effectLst/>
                        </a:rPr>
                      </a:br>
                      <a:r>
                        <a:rPr lang="it-IT" sz="900" b="1" u="none" strike="noStrike" noProof="0">
                          <a:solidFill>
                            <a:srgbClr val="000000"/>
                          </a:solidFill>
                          <a:effectLst/>
                        </a:rPr>
                        <a:t>(PD)</a:t>
                      </a:r>
                      <a:endParaRPr lang="it-IT" sz="900" b="1" i="0" u="none" strike="noStrike" noProof="0">
                        <a:solidFill>
                          <a:srgbClr val="000000"/>
                        </a:solidFill>
                        <a:effectLst/>
                        <a:latin typeface="Aptos" panose="020B0004020202020204" pitchFamily="34" charset="0"/>
                      </a:endParaRPr>
                    </a:p>
                  </a:txBody>
                  <a:tcPr marL="2513" marR="2513" marT="2513" marB="0" anchor="ctr"/>
                </a:tc>
                <a:tc>
                  <a:txBody>
                    <a:bodyPr/>
                    <a:lstStyle/>
                    <a:p>
                      <a:pPr algn="ctr" rtl="0" fontAlgn="ctr"/>
                      <a:r>
                        <a:rPr lang="it-IT" sz="900" b="1" u="none" strike="noStrike" noProof="0">
                          <a:solidFill>
                            <a:srgbClr val="000000"/>
                          </a:solidFill>
                          <a:effectLst/>
                        </a:rPr>
                        <a:t>SCULCO Vincenzo</a:t>
                      </a:r>
                      <a:br>
                        <a:rPr lang="it-IT" sz="900" b="1" u="none" strike="noStrike" noProof="0">
                          <a:solidFill>
                            <a:srgbClr val="000000"/>
                          </a:solidFill>
                          <a:effectLst/>
                        </a:rPr>
                      </a:br>
                      <a:r>
                        <a:rPr lang="it-IT" sz="900" b="1" u="none" strike="noStrike" noProof="0">
                          <a:solidFill>
                            <a:srgbClr val="000000"/>
                          </a:solidFill>
                          <a:effectLst/>
                        </a:rPr>
                        <a:t>(PD)</a:t>
                      </a:r>
                      <a:endParaRPr lang="it-IT" sz="900" b="1" i="0" u="none" strike="noStrike" noProof="0">
                        <a:solidFill>
                          <a:srgbClr val="000000"/>
                        </a:solidFill>
                        <a:effectLst/>
                        <a:latin typeface="Aptos" panose="020B0004020202020204" pitchFamily="34" charset="0"/>
                      </a:endParaRPr>
                    </a:p>
                  </a:txBody>
                  <a:tcPr marL="3225" marR="3225" marT="3225" marB="0" anchor="ctr"/>
                </a:tc>
                <a:extLst>
                  <a:ext uri="{0D108BD9-81ED-4DB2-BD59-A6C34878D82A}">
                    <a16:rowId xmlns:a16="http://schemas.microsoft.com/office/drawing/2014/main" val="4220633174"/>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NUCERA Giovanni</a:t>
                      </a:r>
                      <a:br>
                        <a:rPr lang="it-IT" sz="900" b="1" u="none" strike="noStrike" noProof="0">
                          <a:solidFill>
                            <a:srgbClr val="000000"/>
                          </a:solidFill>
                          <a:effectLst/>
                        </a:rPr>
                      </a:br>
                      <a:r>
                        <a:rPr lang="it-IT" sz="900" b="1" u="none" strike="noStrike" noProof="0">
                          <a:solidFill>
                            <a:srgbClr val="000000"/>
                          </a:solidFill>
                          <a:effectLst/>
                        </a:rPr>
                        <a:t>(Calabria Popolare Democratica)</a:t>
                      </a:r>
                      <a:endParaRPr lang="it-IT" sz="900" b="1" i="0" u="none" strike="noStrike" noProof="0">
                        <a:solidFill>
                          <a:srgbClr val="000000"/>
                        </a:solidFill>
                        <a:effectLst/>
                        <a:latin typeface="Aptos" panose="020B0004020202020204" pitchFamily="34" charset="0"/>
                      </a:endParaRPr>
                    </a:p>
                  </a:txBody>
                  <a:tcPr marL="7620" marR="7620" marT="7620" marB="0" anchor="ctr"/>
                </a:tc>
                <a:tc>
                  <a:txBody>
                    <a:bodyPr/>
                    <a:lstStyle/>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DE GAETANO Antonino</a:t>
                      </a:r>
                    </a:p>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(Rifondazione Comunista)</a:t>
                      </a:r>
                      <a:endParaRPr lang="it-IT" sz="900" b="1" i="0" u="none" strike="noStrike" kern="1200" noProof="0">
                        <a:solidFill>
                          <a:srgbClr val="000000"/>
                        </a:solidFill>
                        <a:effectLst/>
                        <a:latin typeface="Aptos" panose="020B0004020202020204" pitchFamily="34" charset="0"/>
                        <a:ea typeface="+mn-ea"/>
                        <a:cs typeface="+mn-cs"/>
                      </a:endParaRPr>
                    </a:p>
                  </a:txBody>
                  <a:tcPr marL="1076"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RACCO Luciano</a:t>
                      </a:r>
                      <a:br>
                        <a:rPr lang="it-IT" sz="900" b="1" u="none" strike="noStrike" noProof="0">
                          <a:solidFill>
                            <a:srgbClr val="000000"/>
                          </a:solidFill>
                          <a:effectLst/>
                        </a:rPr>
                      </a:br>
                      <a:r>
                        <a:rPr lang="it-IT" sz="900" b="1" u="none" strike="noStrike" noProof="0">
                          <a:solidFill>
                            <a:srgbClr val="000000"/>
                          </a:solidFill>
                          <a:effectLst/>
                        </a:rPr>
                        <a:t>(PD)</a:t>
                      </a:r>
                    </a:p>
                    <a:p>
                      <a:pPr algn="ctr" rtl="0" fontAlgn="ctr"/>
                      <a:endParaRPr lang="it-IT" sz="900" b="1" i="0" u="none" strike="noStrike" noProof="0">
                        <a:solidFill>
                          <a:srgbClr val="000000"/>
                        </a:solidFill>
                        <a:effectLst/>
                        <a:latin typeface="Aptos" panose="020B0004020202020204" pitchFamily="34" charset="0"/>
                      </a:endParaRPr>
                    </a:p>
                  </a:txBody>
                  <a:tcPr marL="3787" marR="3787" marT="378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PACENZA Franco Mario</a:t>
                      </a:r>
                      <a:br>
                        <a:rPr lang="it-IT" sz="900" b="1" u="none" strike="noStrike" noProof="0">
                          <a:solidFill>
                            <a:srgbClr val="000000"/>
                          </a:solidFill>
                          <a:effectLst/>
                        </a:rPr>
                      </a:br>
                      <a:r>
                        <a:rPr lang="it-IT" sz="900" b="1" u="none" strike="noStrike" noProof="0">
                          <a:solidFill>
                            <a:srgbClr val="000000"/>
                          </a:solidFill>
                          <a:effectLst/>
                        </a:rPr>
                        <a:t>(PD)</a:t>
                      </a:r>
                      <a:endParaRPr lang="it-IT" sz="900" b="1" i="0" u="none" strike="noStrike" noProof="0">
                        <a:solidFill>
                          <a:srgbClr val="000000"/>
                        </a:solidFill>
                        <a:effectLst/>
                        <a:latin typeface="Aptos" panose="020B0004020202020204" pitchFamily="34" charset="0"/>
                      </a:endParaRPr>
                    </a:p>
                  </a:txBody>
                  <a:tcPr marL="6927" marR="6927" marT="6927" marB="0" anchor="ctr"/>
                </a:tc>
                <a:tc>
                  <a:txBody>
                    <a:bodyPr/>
                    <a:lstStyle/>
                    <a:p>
                      <a:pPr algn="ctr" rtl="0" fontAlgn="ctr"/>
                      <a:r>
                        <a:rPr lang="it-IT" sz="900" b="1" u="none" strike="noStrike" noProof="0">
                          <a:solidFill>
                            <a:srgbClr val="000000"/>
                          </a:solidFill>
                          <a:effectLst/>
                        </a:rPr>
                        <a:t>RACCO Luciano</a:t>
                      </a:r>
                      <a:br>
                        <a:rPr lang="it-IT" sz="900" b="1" u="none" strike="noStrike" noProof="0">
                          <a:solidFill>
                            <a:srgbClr val="000000"/>
                          </a:solidFill>
                          <a:effectLst/>
                        </a:rPr>
                      </a:br>
                      <a:r>
                        <a:rPr lang="it-IT" sz="900" b="1" u="none" strike="noStrike" noProof="0">
                          <a:solidFill>
                            <a:srgbClr val="000000"/>
                          </a:solidFill>
                          <a:effectLst/>
                        </a:rPr>
                        <a:t>(PD)</a:t>
                      </a:r>
                      <a:endParaRPr lang="it-IT" sz="900" b="1" i="0" u="none" strike="noStrike" noProof="0">
                        <a:solidFill>
                          <a:srgbClr val="000000"/>
                        </a:solidFill>
                        <a:effectLst/>
                        <a:latin typeface="Aptos" panose="020B0004020202020204" pitchFamily="34" charset="0"/>
                      </a:endParaRPr>
                    </a:p>
                  </a:txBody>
                  <a:tcPr marL="2513" marR="2513" marT="2513" marB="0" anchor="ctr"/>
                </a:tc>
                <a:tc>
                  <a:txBody>
                    <a:bodyPr/>
                    <a:lstStyle/>
                    <a:p>
                      <a:pPr algn="ctr" rtl="0" fontAlgn="ctr"/>
                      <a:r>
                        <a:rPr lang="it-IT" sz="900" b="1" u="none" strike="noStrike" noProof="0">
                          <a:solidFill>
                            <a:srgbClr val="000000"/>
                          </a:solidFill>
                          <a:effectLst/>
                        </a:rPr>
                        <a:t>SENATORE Pasquale</a:t>
                      </a:r>
                      <a:br>
                        <a:rPr lang="it-IT" sz="900" b="1" u="none" strike="noStrike" noProof="0">
                          <a:solidFill>
                            <a:srgbClr val="000000"/>
                          </a:solidFill>
                          <a:effectLst/>
                        </a:rPr>
                      </a:b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3225" marR="3225" marT="3225" marB="0" anchor="ctr"/>
                </a:tc>
                <a:extLst>
                  <a:ext uri="{0D108BD9-81ED-4DB2-BD59-A6C34878D82A}">
                    <a16:rowId xmlns:a16="http://schemas.microsoft.com/office/drawing/2014/main" val="2643565435"/>
                  </a:ext>
                </a:extLst>
              </a:tr>
              <a:tr h="271072">
                <a:tc vMerge="1">
                  <a:txBody>
                    <a:bodyPr/>
                    <a:lstStyle/>
                    <a:p>
                      <a:pPr algn="ctr">
                        <a:lnSpc>
                          <a:spcPct val="100000"/>
                        </a:lnSpc>
                        <a:spcAft>
                          <a:spcPts val="0"/>
                        </a:spcAft>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VILASI Gesuele</a:t>
                      </a:r>
                      <a:br>
                        <a:rPr lang="it-IT" sz="900" b="1" u="none" strike="noStrike" noProof="0">
                          <a:solidFill>
                            <a:srgbClr val="000000"/>
                          </a:solidFill>
                          <a:effectLst/>
                        </a:rPr>
                      </a:br>
                      <a:r>
                        <a:rPr lang="it-IT" sz="900" b="1" u="none" strike="noStrike" noProof="0">
                          <a:solidFill>
                            <a:srgbClr val="000000"/>
                          </a:solidFill>
                          <a:effectLst/>
                        </a:rPr>
                        <a:t>(FI)</a:t>
                      </a:r>
                      <a:endParaRPr lang="it-IT" sz="900" b="1" i="0" u="none" strike="noStrike" noProof="0">
                        <a:solidFill>
                          <a:srgbClr val="000000"/>
                        </a:solidFill>
                        <a:effectLst/>
                        <a:latin typeface="Aptos" panose="020B0004020202020204" pitchFamily="34" charset="0"/>
                      </a:endParaRPr>
                    </a:p>
                  </a:txBody>
                  <a:tcPr marL="7620" marR="7620" marT="7620" marB="0" anchor="ctr"/>
                </a:tc>
                <a:tc>
                  <a:txBody>
                    <a:bodyPr/>
                    <a:lstStyle/>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PACENZA Franco Mario</a:t>
                      </a:r>
                    </a:p>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(PD)</a:t>
                      </a:r>
                      <a:endParaRPr lang="it-IT" sz="900" b="1" i="0" u="none" strike="noStrike" kern="1200" noProof="0">
                        <a:solidFill>
                          <a:srgbClr val="000000"/>
                        </a:solidFill>
                        <a:effectLst/>
                        <a:latin typeface="Aptos" panose="020B0004020202020204" pitchFamily="34" charset="0"/>
                        <a:ea typeface="+mn-ea"/>
                        <a:cs typeface="+mn-cs"/>
                      </a:endParaRPr>
                    </a:p>
                  </a:txBody>
                  <a:tcPr marL="0" marR="77" marT="7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TREMATERRA Michele</a:t>
                      </a:r>
                      <a:br>
                        <a:rPr kumimoji="0" lang="it-IT" sz="900" b="1" u="none" strike="noStrike" kern="1200" cap="none" spc="0" normalizeH="0" baseline="0" noProof="0">
                          <a:ln>
                            <a:noFill/>
                          </a:ln>
                          <a:solidFill>
                            <a:srgbClr val="000000"/>
                          </a:solidFill>
                          <a:effectLst/>
                          <a:uLnTx/>
                          <a:uFillTx/>
                        </a:rPr>
                      </a:br>
                      <a:r>
                        <a:rPr kumimoji="0" lang="it-IT" sz="900" b="1" u="none" strike="noStrike" kern="1200" cap="none" spc="0" normalizeH="0" baseline="0" noProof="0">
                          <a:ln>
                            <a:noFill/>
                          </a:ln>
                          <a:solidFill>
                            <a:srgbClr val="000000"/>
                          </a:solidFill>
                          <a:effectLst/>
                          <a:uLnTx/>
                          <a:uFillTx/>
                        </a:rPr>
                        <a:t>(UDC)</a:t>
                      </a:r>
                    </a:p>
                    <a:p>
                      <a:pPr algn="ctr" rtl="0" fontAlgn="ctr"/>
                      <a:endParaRPr lang="it-IT" sz="900" b="1" i="0" u="none" strike="noStrike" noProof="0">
                        <a:solidFill>
                          <a:srgbClr val="000000"/>
                        </a:solidFill>
                        <a:effectLst/>
                        <a:latin typeface="Aptos" panose="020B0004020202020204" pitchFamily="34" charset="0"/>
                      </a:endParaRPr>
                    </a:p>
                  </a:txBody>
                  <a:tcPr marL="3787" marR="3787" marT="378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PACENZA Salvatore</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(Popolari Europei verso il PDL)</a:t>
                      </a:r>
                      <a:endParaRPr lang="it-IT" sz="900" b="1" i="0" u="none" strike="noStrike" noProof="0">
                        <a:solidFill>
                          <a:srgbClr val="000000"/>
                        </a:solidFill>
                        <a:effectLst/>
                        <a:latin typeface="Aptos" panose="020B0004020202020204" pitchFamily="34" charset="0"/>
                      </a:endParaRPr>
                    </a:p>
                  </a:txBody>
                  <a:tcPr marL="6927" marR="6927" marT="6927" marB="0" anchor="ctr"/>
                </a:tc>
                <a:tc>
                  <a:txBody>
                    <a:bodyPr/>
                    <a:lstStyle/>
                    <a:p>
                      <a:pPr algn="ctr" rtl="0" fontAlgn="ctr"/>
                      <a:r>
                        <a:rPr lang="it-IT" sz="900" b="1" u="none" strike="noStrike" noProof="0">
                          <a:solidFill>
                            <a:srgbClr val="000000"/>
                          </a:solidFill>
                          <a:effectLst/>
                        </a:rPr>
                        <a:t>TALARICO Francesco</a:t>
                      </a:r>
                      <a:br>
                        <a:rPr lang="it-IT" sz="900" b="1" u="none" strike="noStrike" noProof="0">
                          <a:solidFill>
                            <a:srgbClr val="000000"/>
                          </a:solidFill>
                          <a:effectLst/>
                        </a:rPr>
                      </a:br>
                      <a:r>
                        <a:rPr lang="it-IT" sz="900" b="1" u="none" strike="noStrike" noProof="0">
                          <a:solidFill>
                            <a:srgbClr val="000000"/>
                          </a:solidFill>
                          <a:effectLst/>
                        </a:rPr>
                        <a:t>(AN)</a:t>
                      </a:r>
                      <a:endParaRPr lang="it-IT" sz="900" b="1" i="0" u="none" strike="noStrike" noProof="0">
                        <a:solidFill>
                          <a:srgbClr val="000000"/>
                        </a:solidFill>
                        <a:effectLst/>
                        <a:latin typeface="Aptos" panose="020B0004020202020204" pitchFamily="34" charset="0"/>
                      </a:endParaRPr>
                    </a:p>
                  </a:txBody>
                  <a:tcPr marL="2513" marR="2513" marT="2513" marB="0" anchor="ctr"/>
                </a:tc>
                <a:tc>
                  <a:txBody>
                    <a:bodyPr/>
                    <a:lstStyle/>
                    <a:p>
                      <a:pPr algn="ctr" rtl="0" fontAlgn="ctr"/>
                      <a:r>
                        <a:rPr lang="it-IT" sz="900" b="1" u="none" strike="noStrike" noProof="0">
                          <a:solidFill>
                            <a:srgbClr val="000000"/>
                          </a:solidFill>
                          <a:effectLst/>
                        </a:rPr>
                        <a:t>STILLITANI Francescantonio</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Aptos" panose="020B0004020202020204" pitchFamily="34" charset="0"/>
                      </a:endParaRPr>
                    </a:p>
                  </a:txBody>
                  <a:tcPr marL="3225" marR="3225" marT="3225" marB="0" anchor="ctr"/>
                </a:tc>
                <a:extLst>
                  <a:ext uri="{0D108BD9-81ED-4DB2-BD59-A6C34878D82A}">
                    <a16:rowId xmlns:a16="http://schemas.microsoft.com/office/drawing/2014/main" val="3065657849"/>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it-IT" sz="900" b="1" i="0" u="none" strike="noStrike" noProof="0">
                        <a:solidFill>
                          <a:srgbClr val="000000"/>
                        </a:solidFill>
                        <a:effectLst/>
                        <a:latin typeface="Aptos" panose="020B0004020202020204" pitchFamily="34" charset="0"/>
                      </a:endParaRPr>
                    </a:p>
                  </a:txBody>
                  <a:tcPr marL="7620" marR="7620" marT="7620" marB="0" anchor="ctr"/>
                </a:tc>
                <a:tc>
                  <a:txBody>
                    <a:bodyPr/>
                    <a:lstStyle/>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SARRA Alberto</a:t>
                      </a:r>
                    </a:p>
                    <a:p>
                      <a:pPr marL="0" marR="54610" indent="-274320" algn="ctr" defTabSz="914400" rtl="0" eaLnBrk="1" fontAlgn="ctr" latinLnBrk="0" hangingPunct="1">
                        <a:lnSpc>
                          <a:spcPct val="100000"/>
                        </a:lnSpc>
                        <a:spcAft>
                          <a:spcPts val="0"/>
                        </a:spcAft>
                        <a:buNone/>
                      </a:pPr>
                      <a:r>
                        <a:rPr lang="it-IT" sz="900" b="1" u="none" strike="noStrike" kern="1200" noProof="0">
                          <a:solidFill>
                            <a:srgbClr val="000000"/>
                          </a:solidFill>
                          <a:effectLst/>
                        </a:rPr>
                        <a:t>(AN)</a:t>
                      </a:r>
                      <a:endParaRPr lang="it-IT" sz="900" b="1" i="0" u="none" strike="noStrike" kern="1200" noProof="0">
                        <a:solidFill>
                          <a:srgbClr val="000000"/>
                        </a:solidFill>
                        <a:effectLst/>
                        <a:latin typeface="Aptos" panose="020B0004020202020204" pitchFamily="34" charset="0"/>
                        <a:ea typeface="+mn-ea"/>
                        <a:cs typeface="+mn-cs"/>
                      </a:endParaRPr>
                    </a:p>
                  </a:txBody>
                  <a:tcPr marL="0" marR="77" marT="77" marB="0" anchor="ctr"/>
                </a:tc>
                <a:tc>
                  <a:txBody>
                    <a:bodyPr/>
                    <a:lstStyle/>
                    <a:p>
                      <a:pPr algn="ctr" rtl="0" fontAlgn="ctr"/>
                      <a:endParaRPr lang="it-IT" sz="900" b="1" i="0" u="none" strike="noStrike" noProof="0">
                        <a:solidFill>
                          <a:srgbClr val="000000"/>
                        </a:solidFill>
                        <a:effectLst/>
                        <a:latin typeface="Aptos" panose="020B0004020202020204" pitchFamily="34" charset="0"/>
                      </a:endParaRPr>
                    </a:p>
                  </a:txBody>
                  <a:tcPr marL="3787" marR="3787" marT="378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SARRA Alberto</a:t>
                      </a:r>
                      <a:br>
                        <a:rPr lang="it-IT" sz="900" b="1" u="none" strike="noStrike" noProof="0">
                          <a:solidFill>
                            <a:srgbClr val="000000"/>
                          </a:solidFill>
                          <a:effectLst/>
                        </a:rPr>
                      </a:br>
                      <a:r>
                        <a:rPr lang="it-IT" sz="900" b="1" u="none" strike="noStrike" noProof="0">
                          <a:solidFill>
                            <a:srgbClr val="000000"/>
                          </a:solidFill>
                          <a:effectLst/>
                        </a:rPr>
                        <a:t>(AN)</a:t>
                      </a:r>
                      <a:endParaRPr lang="it-IT" sz="900" b="1" i="0" u="none" strike="noStrike" noProof="0">
                        <a:solidFill>
                          <a:srgbClr val="000000"/>
                        </a:solidFill>
                        <a:effectLst/>
                        <a:latin typeface="Aptos" panose="020B0004020202020204" pitchFamily="34" charset="0"/>
                      </a:endParaRPr>
                    </a:p>
                  </a:txBody>
                  <a:tcPr marL="6927" marR="6927" marT="6927" marB="0" anchor="ctr"/>
                </a:tc>
                <a:tc>
                  <a:txBody>
                    <a:bodyPr/>
                    <a:lstStyle/>
                    <a:p>
                      <a:pPr algn="ctr" rtl="0" fontAlgn="ctr"/>
                      <a:r>
                        <a:rPr lang="it-IT" sz="900" b="1" u="none" strike="noStrike" noProof="0">
                          <a:solidFill>
                            <a:srgbClr val="000000"/>
                          </a:solidFill>
                          <a:effectLst/>
                        </a:rPr>
                        <a:t>VILASI Gesuele</a:t>
                      </a:r>
                      <a:br>
                        <a:rPr lang="it-IT" sz="900" b="1" u="none" strike="noStrike" noProof="0">
                          <a:solidFill>
                            <a:srgbClr val="000000"/>
                          </a:solidFill>
                          <a:effectLst/>
                        </a:rPr>
                      </a:br>
                      <a:r>
                        <a:rPr lang="it-IT" sz="900" b="1" u="none" strike="noStrike" noProof="0">
                          <a:solidFill>
                            <a:srgbClr val="000000"/>
                          </a:solidFill>
                          <a:effectLst/>
                        </a:rPr>
                        <a:t>(FI)</a:t>
                      </a:r>
                      <a:endParaRPr lang="it-IT" sz="900" b="1" i="0" u="none" strike="noStrike" noProof="0">
                        <a:solidFill>
                          <a:srgbClr val="000000"/>
                        </a:solidFill>
                        <a:effectLst/>
                        <a:latin typeface="Aptos" panose="020B0004020202020204" pitchFamily="34" charset="0"/>
                      </a:endParaRPr>
                    </a:p>
                  </a:txBody>
                  <a:tcPr marL="2513" marR="2513" marT="2513" marB="0" anchor="ctr"/>
                </a:tc>
                <a:tc>
                  <a:txBody>
                    <a:bodyPr/>
                    <a:lstStyle/>
                    <a:p>
                      <a:pPr algn="ctr" rtl="0" fontAlgn="ctr"/>
                      <a:r>
                        <a:rPr lang="it-IT" sz="900" b="1" u="none" strike="noStrike" noProof="0">
                          <a:solidFill>
                            <a:srgbClr val="000000"/>
                          </a:solidFill>
                          <a:effectLst/>
                        </a:rPr>
                        <a:t>TALLINI Domenico</a:t>
                      </a:r>
                      <a:br>
                        <a:rPr lang="it-IT" sz="900" b="1" u="none" strike="noStrike" noProof="0">
                          <a:solidFill>
                            <a:srgbClr val="000000"/>
                          </a:solidFill>
                          <a:effectLst/>
                        </a:rPr>
                      </a:br>
                      <a:r>
                        <a:rPr lang="it-IT" sz="900" b="1" u="none" strike="noStrike" noProof="0">
                          <a:solidFill>
                            <a:srgbClr val="000000"/>
                          </a:solidFill>
                          <a:effectLst/>
                        </a:rPr>
                        <a:t>(Popolari Europei verso il PDL)</a:t>
                      </a:r>
                      <a:endParaRPr lang="it-IT" sz="900" b="1" i="0" u="none" strike="noStrike" noProof="0">
                        <a:solidFill>
                          <a:srgbClr val="000000"/>
                        </a:solidFill>
                        <a:effectLst/>
                        <a:latin typeface="Aptos" panose="020B0004020202020204" pitchFamily="34" charset="0"/>
                      </a:endParaRPr>
                    </a:p>
                  </a:txBody>
                  <a:tcPr marL="3225" marR="3225" marT="3225" marB="0" anchor="ctr"/>
                </a:tc>
                <a:extLst>
                  <a:ext uri="{0D108BD9-81ED-4DB2-BD59-A6C34878D82A}">
                    <a16:rowId xmlns:a16="http://schemas.microsoft.com/office/drawing/2014/main" val="1256001212"/>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it-IT" sz="900" b="1" i="0" u="none" strike="noStrike" noProof="0">
                        <a:solidFill>
                          <a:srgbClr val="000000"/>
                        </a:solidFill>
                        <a:effectLst/>
                        <a:latin typeface="Aptos" panose="020B0004020202020204" pitchFamily="34" charset="0"/>
                      </a:endParaRPr>
                    </a:p>
                  </a:txBody>
                  <a:tcPr marL="7620" marR="7620" marT="7620" marB="0" anchor="ctr"/>
                </a:tc>
                <a:tc>
                  <a:txBody>
                    <a:bodyPr/>
                    <a:lstStyle/>
                    <a:p>
                      <a:pPr marL="0" marR="54610" indent="-274320" algn="ctr" defTabSz="914400" rtl="0" eaLnBrk="1" fontAlgn="ctr" latinLnBrk="0" hangingPunct="1">
                        <a:lnSpc>
                          <a:spcPct val="100000"/>
                        </a:lnSpc>
                        <a:spcAft>
                          <a:spcPts val="0"/>
                        </a:spcAft>
                        <a:buNone/>
                      </a:pPr>
                      <a:endParaRPr lang="it-IT" sz="900" b="1" i="0" u="none" strike="noStrike" kern="1200" noProof="0">
                        <a:solidFill>
                          <a:srgbClr val="000000"/>
                        </a:solidFill>
                        <a:effectLst/>
                        <a:latin typeface="Aptos" panose="020B0004020202020204" pitchFamily="34" charset="0"/>
                        <a:ea typeface="+mn-ea"/>
                        <a:cs typeface="+mn-cs"/>
                      </a:endParaRPr>
                    </a:p>
                  </a:txBody>
                  <a:tcPr marL="0" marR="77" marT="77" marB="0" anchor="ctr"/>
                </a:tc>
                <a:tc>
                  <a:txBody>
                    <a:bodyPr/>
                    <a:lstStyle/>
                    <a:p>
                      <a:pPr algn="ctr" rtl="0" fontAlgn="ctr"/>
                      <a:endParaRPr lang="it-IT" sz="900" b="1" i="0" u="none" strike="noStrike" noProof="0">
                        <a:solidFill>
                          <a:srgbClr val="000000"/>
                        </a:solidFill>
                        <a:effectLst/>
                        <a:latin typeface="Aptos" panose="020B0004020202020204" pitchFamily="34" charset="0"/>
                      </a:endParaRPr>
                    </a:p>
                  </a:txBody>
                  <a:tcPr marL="3787" marR="3787" marT="378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TALARICO Francesco</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Aptos" panose="020B0004020202020204" pitchFamily="34" charset="0"/>
                      </a:endParaRPr>
                    </a:p>
                  </a:txBody>
                  <a:tcPr marL="6927" marR="6927" marT="6927" marB="0" anchor="ctr"/>
                </a:tc>
                <a:tc>
                  <a:txBody>
                    <a:bodyPr/>
                    <a:lstStyle/>
                    <a:p>
                      <a:pPr algn="ctr" rtl="0" fontAlgn="ctr"/>
                      <a:endParaRPr lang="it-IT" sz="900" b="1" i="0" u="none" strike="noStrike" noProof="0">
                        <a:solidFill>
                          <a:srgbClr val="000000"/>
                        </a:solidFill>
                        <a:effectLst/>
                        <a:latin typeface="Aptos" panose="020B0004020202020204" pitchFamily="34" charset="0"/>
                      </a:endParaRPr>
                    </a:p>
                  </a:txBody>
                  <a:tcPr marL="2513" marR="2513" marT="2513" marB="0" anchor="ctr"/>
                </a:tc>
                <a:tc>
                  <a:txBody>
                    <a:bodyPr/>
                    <a:lstStyle/>
                    <a:p>
                      <a:pPr algn="ctr" rtl="0" fontAlgn="ctr"/>
                      <a:endParaRPr lang="it-IT" sz="900" b="1" i="0" u="none" strike="noStrike" noProof="0">
                        <a:solidFill>
                          <a:srgbClr val="000000"/>
                        </a:solidFill>
                        <a:effectLst/>
                        <a:latin typeface="Aptos" panose="020B0004020202020204" pitchFamily="34" charset="0"/>
                      </a:endParaRPr>
                    </a:p>
                  </a:txBody>
                  <a:tcPr marL="3225" marR="3225" marT="3225" marB="0" anchor="ctr"/>
                </a:tc>
                <a:extLst>
                  <a:ext uri="{0D108BD9-81ED-4DB2-BD59-A6C34878D82A}">
                    <a16:rowId xmlns:a16="http://schemas.microsoft.com/office/drawing/2014/main" val="4165067843"/>
                  </a:ext>
                </a:extLst>
              </a:tr>
            </a:tbl>
          </a:graphicData>
        </a:graphic>
      </p:graphicFrame>
      <p:sp>
        <p:nvSpPr>
          <p:cNvPr id="4" name="Segnaposto numero diapositiva 3">
            <a:extLst>
              <a:ext uri="{FF2B5EF4-FFF2-40B4-BE49-F238E27FC236}">
                <a16:creationId xmlns:a16="http://schemas.microsoft.com/office/drawing/2014/main" id="{526C4EA2-8141-DC78-2B69-DE0BDC8A237D}"/>
              </a:ext>
            </a:extLst>
          </p:cNvPr>
          <p:cNvSpPr>
            <a:spLocks noGrp="1"/>
          </p:cNvSpPr>
          <p:nvPr>
            <p:ph type="sldNum" sz="quarter" idx="12"/>
          </p:nvPr>
        </p:nvSpPr>
        <p:spPr/>
        <p:txBody>
          <a:bodyPr/>
          <a:lstStyle/>
          <a:p>
            <a:fld id="{C0A75620-F3D8-4140-B583-EC592D52B7F3}" type="slidenum">
              <a:rPr lang="it-IT" noProof="0" smtClean="0"/>
              <a:pPr/>
              <a:t>26</a:t>
            </a:fld>
            <a:endParaRPr lang="it-IT" noProof="0"/>
          </a:p>
        </p:txBody>
      </p:sp>
      <p:sp>
        <p:nvSpPr>
          <p:cNvPr id="5" name="Segnaposto piè di pagina 4">
            <a:extLst>
              <a:ext uri="{FF2B5EF4-FFF2-40B4-BE49-F238E27FC236}">
                <a16:creationId xmlns:a16="http://schemas.microsoft.com/office/drawing/2014/main" id="{C7475FE6-E76F-121C-7E28-C51872860380}"/>
              </a:ext>
            </a:extLst>
          </p:cNvPr>
          <p:cNvSpPr>
            <a:spLocks noGrp="1"/>
          </p:cNvSpPr>
          <p:nvPr>
            <p:ph type="ftr" sz="quarter" idx="11"/>
          </p:nvPr>
        </p:nvSpPr>
        <p:spPr>
          <a:xfrm>
            <a:off x="91290" y="6450914"/>
            <a:ext cx="4114800" cy="365125"/>
          </a:xfrm>
        </p:spPr>
        <p:txBody>
          <a:bodyPr/>
          <a:lstStyle/>
          <a:p>
            <a:r>
              <a:rPr lang="it-IT" noProof="0"/>
              <a:t>Consiglio regionale della Calabria - VIII Legislatura </a:t>
            </a:r>
          </a:p>
        </p:txBody>
      </p:sp>
      <p:sp>
        <p:nvSpPr>
          <p:cNvPr id="6" name="Rectangle 1">
            <a:extLst>
              <a:ext uri="{FF2B5EF4-FFF2-40B4-BE49-F238E27FC236}">
                <a16:creationId xmlns:a16="http://schemas.microsoft.com/office/drawing/2014/main" id="{73BD8686-0636-BB76-CF76-2E8C1D99D143}"/>
              </a:ext>
            </a:extLst>
          </p:cNvPr>
          <p:cNvSpPr txBox="1">
            <a:spLocks/>
          </p:cNvSpPr>
          <p:nvPr/>
        </p:nvSpPr>
        <p:spPr>
          <a:xfrm>
            <a:off x="3048" y="-10454"/>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Commissioni consiliari a fine legislatura </a:t>
            </a:r>
            <a:endParaRPr lang="it-IT" sz="2800" b="1" noProof="0">
              <a:solidFill>
                <a:schemeClr val="bg1"/>
              </a:solidFill>
            </a:endParaRPr>
          </a:p>
        </p:txBody>
      </p:sp>
    </p:spTree>
    <p:extLst>
      <p:ext uri="{BB962C8B-B14F-4D97-AF65-F5344CB8AC3E}">
        <p14:creationId xmlns:p14="http://schemas.microsoft.com/office/powerpoint/2010/main" val="4287519588"/>
      </p:ext>
    </p:extLst>
  </p:cSld>
  <p:clrMapOvr>
    <a:masterClrMapping/>
  </p:clrMapOvr>
  <mc:AlternateContent xmlns:mc="http://schemas.openxmlformats.org/markup-compatibility/2006" xmlns:p14="http://schemas.microsoft.com/office/powerpoint/2010/main">
    <mc:Choice Requires="p14">
      <p:transition spd="slow" p14:dur="2000" advTm="1140"/>
    </mc:Choice>
    <mc:Fallback xmlns="">
      <p:transition spd="slow" advTm="114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BA1055-C280-1B2F-0310-99086EA80102}"/>
            </a:ext>
          </a:extLst>
        </p:cNvPr>
        <p:cNvGrpSpPr/>
        <p:nvPr/>
      </p:nvGrpSpPr>
      <p:grpSpPr>
        <a:xfrm>
          <a:off x="0" y="0"/>
          <a:ext cx="0" cy="0"/>
          <a:chOff x="0" y="0"/>
          <a:chExt cx="0" cy="0"/>
        </a:xfrm>
      </p:grpSpPr>
      <p:graphicFrame>
        <p:nvGraphicFramePr>
          <p:cNvPr id="4" name="Tabella 3" descr="tab. VIII LEGISLATURA - COMMISSIONI SPECIALI">
            <a:extLst>
              <a:ext uri="{FF2B5EF4-FFF2-40B4-BE49-F238E27FC236}">
                <a16:creationId xmlns:a16="http://schemas.microsoft.com/office/drawing/2014/main" id="{2C9482A5-A0B7-9A3E-421C-114B61F66F8A}"/>
              </a:ext>
            </a:extLst>
          </p:cNvPr>
          <p:cNvGraphicFramePr>
            <a:graphicFrameLocks noGrp="1"/>
          </p:cNvGraphicFramePr>
          <p:nvPr>
            <p:extLst>
              <p:ext uri="{D42A27DB-BD31-4B8C-83A1-F6EECF244321}">
                <p14:modId xmlns:p14="http://schemas.microsoft.com/office/powerpoint/2010/main" val="3778049784"/>
              </p:ext>
            </p:extLst>
          </p:nvPr>
        </p:nvGraphicFramePr>
        <p:xfrm>
          <a:off x="4102237" y="975565"/>
          <a:ext cx="3987526" cy="5563347"/>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493954">
                  <a:extLst>
                    <a:ext uri="{9D8B030D-6E8A-4147-A177-3AD203B41FA5}">
                      <a16:colId xmlns:a16="http://schemas.microsoft.com/office/drawing/2014/main" val="932494729"/>
                    </a:ext>
                  </a:extLst>
                </a:gridCol>
                <a:gridCol w="1715762">
                  <a:extLst>
                    <a:ext uri="{9D8B030D-6E8A-4147-A177-3AD203B41FA5}">
                      <a16:colId xmlns:a16="http://schemas.microsoft.com/office/drawing/2014/main" val="3289243178"/>
                    </a:ext>
                  </a:extLst>
                </a:gridCol>
              </a:tblGrid>
              <a:tr h="549247">
                <a:tc>
                  <a:txBody>
                    <a:bodyPr/>
                    <a:lstStyle/>
                    <a:p>
                      <a:pPr algn="ctr">
                        <a:lnSpc>
                          <a:spcPct val="100000"/>
                        </a:lnSpc>
                        <a:spcAft>
                          <a:spcPts val="0"/>
                        </a:spcAft>
                        <a:buNone/>
                      </a:pPr>
                      <a:r>
                        <a:rPr lang="it-IT" sz="900" b="1" kern="100" cap="none" spc="0" noProof="0">
                          <a:ln w="0"/>
                          <a:solidFill>
                            <a:schemeClr val="bg1"/>
                          </a:solidFill>
                          <a:effectLst/>
                        </a:rPr>
                        <a:t>Carica</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900" b="1" kern="100" cap="none" spc="0" noProof="0">
                          <a:solidFill>
                            <a:schemeClr val="tx1"/>
                          </a:solidFill>
                          <a:effectLst/>
                        </a:rPr>
                        <a:t>Commissione consiliare contro il fenomeno della mafia in Calabria</a:t>
                      </a:r>
                      <a:endParaRPr lang="it-IT" sz="900" b="1" kern="100" cap="none" spc="0" noProof="0">
                        <a:solidFill>
                          <a:schemeClr val="tx1"/>
                        </a:solidFill>
                        <a:effectLst/>
                        <a:latin typeface="+mn-lt"/>
                        <a:ea typeface="Aptos" panose="020B0004020202020204" pitchFamily="34" charset="0"/>
                        <a:cs typeface="Times New Roman" panose="02020603050405020304" pitchFamily="18" charset="0"/>
                      </a:endParaRPr>
                    </a:p>
                  </a:txBody>
                  <a:tcPr marL="0" marR="0" marT="0" marB="0" anchor="ctr"/>
                </a:tc>
                <a:tc>
                  <a:txBody>
                    <a:bodyPr/>
                    <a:lstStyle/>
                    <a:p>
                      <a:pPr algn="ctr"/>
                      <a:r>
                        <a:rPr lang="it-IT" sz="900" b="1" noProof="0"/>
                        <a:t>Commissione Speciale di Vigilanza</a:t>
                      </a:r>
                      <a:endParaRPr lang="it-IT" sz="900" b="1" noProof="0">
                        <a:latin typeface="+mn-lt"/>
                      </a:endParaRPr>
                    </a:p>
                  </a:txBody>
                  <a:tcPr marL="0" marR="0" marT="0" marB="0" anchor="ctr"/>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chemeClr val="tx1"/>
                          </a:solidFill>
                          <a:effectLst/>
                        </a:rPr>
                        <a:t>GUERRIERO Giuseppe</a:t>
                      </a:r>
                      <a:br>
                        <a:rPr lang="it-IT" sz="900" b="1" u="none" strike="noStrike" noProof="0">
                          <a:solidFill>
                            <a:schemeClr val="tx1"/>
                          </a:solidFill>
                          <a:effectLst/>
                        </a:rPr>
                      </a:br>
                      <a:r>
                        <a:rPr lang="it-IT" sz="900" b="1" u="none" strike="noStrike" noProof="0">
                          <a:solidFill>
                            <a:schemeClr val="tx1"/>
                          </a:solidFill>
                          <a:effectLst/>
                        </a:rPr>
                        <a:t>(SDI)</a:t>
                      </a:r>
                    </a:p>
                    <a:p>
                      <a:pPr algn="ctr" rtl="0" fontAlgn="ctr">
                        <a:buNone/>
                      </a:pPr>
                      <a:r>
                        <a:rPr lang="it-IT" sz="900" b="1" noProof="0">
                          <a:solidFill>
                            <a:schemeClr val="tx1"/>
                          </a:solidFill>
                          <a:effectLst/>
                        </a:rPr>
                        <a:t>(DCR n.19)</a:t>
                      </a:r>
                      <a:endParaRPr lang="it-IT" sz="900" b="1" i="0" u="none" strike="noStrike" noProof="0">
                        <a:solidFill>
                          <a:schemeClr val="tx1"/>
                        </a:solidFill>
                        <a:effectLst/>
                        <a:latin typeface="+mn-lt"/>
                      </a:endParaRPr>
                    </a:p>
                  </a:txBody>
                  <a:tcPr marL="9525" marR="9525" marT="9525" marB="0" anchor="ctr"/>
                </a:tc>
                <a:tc>
                  <a:txBody>
                    <a:bodyPr/>
                    <a:lstStyle/>
                    <a:p>
                      <a:pPr algn="ctr" rtl="0" fontAlgn="ctr">
                        <a:buNone/>
                      </a:pPr>
                      <a:r>
                        <a:rPr lang="it-IT" sz="900" b="1" u="none" strike="noStrike" noProof="0">
                          <a:solidFill>
                            <a:schemeClr val="tx1"/>
                          </a:solidFill>
                          <a:effectLst/>
                        </a:rPr>
                        <a:t>TALLINI  Domenico</a:t>
                      </a:r>
                      <a:br>
                        <a:rPr lang="it-IT" sz="900" b="1" u="none" strike="noStrike" noProof="0">
                          <a:solidFill>
                            <a:schemeClr val="tx1"/>
                          </a:solidFill>
                          <a:effectLst/>
                        </a:rPr>
                      </a:br>
                      <a:r>
                        <a:rPr lang="it-IT" sz="900" b="1" u="none" strike="noStrike" noProof="0">
                          <a:solidFill>
                            <a:schemeClr val="tx1"/>
                          </a:solidFill>
                          <a:effectLst/>
                        </a:rPr>
                        <a:t>(Popolari UDEUR)</a:t>
                      </a:r>
                    </a:p>
                    <a:p>
                      <a:pPr algn="ctr" rtl="0" fontAlgn="ctr">
                        <a:buNone/>
                      </a:pPr>
                      <a:r>
                        <a:rPr kumimoji="0" lang="it-IT" sz="900" b="1" u="none" strike="noStrike" kern="1200" cap="none" spc="0" normalizeH="0" baseline="0" noProof="0">
                          <a:ln>
                            <a:noFill/>
                          </a:ln>
                          <a:solidFill>
                            <a:schemeClr val="tx1"/>
                          </a:solidFill>
                          <a:effectLst/>
                          <a:uLnTx/>
                          <a:uFillTx/>
                        </a:rPr>
                        <a:t>(DCR n.21)</a:t>
                      </a:r>
                      <a:endParaRPr lang="it-IT" sz="900" b="1" i="0" u="none" strike="noStrike" noProof="0">
                        <a:solidFill>
                          <a:schemeClr val="tx1"/>
                        </a:solidFill>
                        <a:effectLst/>
                        <a:latin typeface="+mn-lt"/>
                      </a:endParaRPr>
                    </a:p>
                  </a:txBody>
                  <a:tcPr marL="9525" marR="9525" marT="9525"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900" b="1" kern="1200" cap="none" spc="0" noProof="0">
                          <a:ln w="0"/>
                          <a:solidFill>
                            <a:schemeClr val="bg1"/>
                          </a:solidFill>
                          <a:effectLst/>
                        </a:rPr>
                        <a:t>VICE 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chemeClr val="tx1"/>
                          </a:solidFill>
                          <a:effectLst/>
                        </a:rPr>
                        <a:t>GALLO Dionisio</a:t>
                      </a:r>
                      <a:br>
                        <a:rPr lang="it-IT" sz="900" b="1" u="none" strike="noStrike" noProof="0">
                          <a:solidFill>
                            <a:schemeClr val="tx1"/>
                          </a:solidFill>
                          <a:effectLst/>
                        </a:rPr>
                      </a:br>
                      <a:r>
                        <a:rPr lang="it-IT" sz="900" b="1" u="none" strike="noStrike" noProof="0">
                          <a:solidFill>
                            <a:schemeClr val="tx1"/>
                          </a:solidFill>
                          <a:effectLst/>
                        </a:rPr>
                        <a:t>(UDC)</a:t>
                      </a:r>
                    </a:p>
                    <a:p>
                      <a:pPr algn="ctr" rtl="0" fontAlgn="ctr">
                        <a:buNone/>
                      </a:pPr>
                      <a:r>
                        <a:rPr kumimoji="0" lang="it-IT" sz="900" b="1" u="none" strike="noStrike" kern="1200" cap="none" spc="0" normalizeH="0" baseline="0" noProof="0">
                          <a:ln>
                            <a:noFill/>
                          </a:ln>
                          <a:solidFill>
                            <a:schemeClr val="tx1"/>
                          </a:solidFill>
                          <a:effectLst/>
                          <a:uLnTx/>
                          <a:uFillTx/>
                        </a:rPr>
                        <a:t>(DCR n.19)</a:t>
                      </a:r>
                      <a:endParaRPr lang="it-IT" sz="900" b="1" i="0" u="none" strike="noStrike" noProof="0">
                        <a:solidFill>
                          <a:schemeClr val="tx1"/>
                        </a:solidFill>
                        <a:effectLst/>
                        <a:latin typeface="+mn-lt"/>
                      </a:endParaRPr>
                    </a:p>
                  </a:txBody>
                  <a:tcPr marL="9525" marR="9525" marT="9525" marB="0" anchor="ctr"/>
                </a:tc>
                <a:tc>
                  <a:txBody>
                    <a:bodyPr/>
                    <a:lstStyle/>
                    <a:p>
                      <a:pPr algn="ctr" rtl="0" fontAlgn="ctr">
                        <a:buNone/>
                      </a:pPr>
                      <a:r>
                        <a:rPr lang="it-IT" sz="900" b="1" u="none" strike="noStrike" noProof="0">
                          <a:solidFill>
                            <a:schemeClr val="tx1"/>
                          </a:solidFill>
                          <a:effectLst/>
                        </a:rPr>
                        <a:t>TREMATERRA Michele</a:t>
                      </a:r>
                      <a:br>
                        <a:rPr lang="it-IT" sz="900" b="1" u="none" strike="noStrike" noProof="0">
                          <a:solidFill>
                            <a:schemeClr val="tx1"/>
                          </a:solidFill>
                          <a:effectLst/>
                        </a:rPr>
                      </a:br>
                      <a:r>
                        <a:rPr lang="it-IT" sz="900" b="1" u="none" strike="noStrike" noProof="0">
                          <a:solidFill>
                            <a:schemeClr val="tx1"/>
                          </a:solidFill>
                          <a:effectLst/>
                        </a:rPr>
                        <a:t>(UDC)</a:t>
                      </a:r>
                    </a:p>
                    <a:p>
                      <a:pPr algn="ctr" rtl="0" fontAlgn="ctr">
                        <a:buNone/>
                      </a:pPr>
                      <a:r>
                        <a:rPr kumimoji="0" lang="it-IT" sz="900" b="1" u="none" strike="noStrike" kern="1200" cap="none" spc="0" normalizeH="0" baseline="0" noProof="0">
                          <a:ln>
                            <a:noFill/>
                          </a:ln>
                          <a:solidFill>
                            <a:schemeClr val="tx1"/>
                          </a:solidFill>
                          <a:effectLst/>
                          <a:uLnTx/>
                          <a:uFillTx/>
                        </a:rPr>
                        <a:t>(DCR n.21)</a:t>
                      </a:r>
                      <a:endParaRPr lang="it-IT" sz="900" b="1" i="0" u="none" strike="noStrike" noProof="0">
                        <a:solidFill>
                          <a:schemeClr val="tx1"/>
                        </a:solidFill>
                        <a:effectLst/>
                        <a:latin typeface="+mn-lt"/>
                      </a:endParaRPr>
                    </a:p>
                  </a:txBody>
                  <a:tcPr marL="9525" marR="9525" marT="9525"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900" b="1" kern="1200" cap="none" spc="0" noProof="0">
                          <a:ln w="0"/>
                          <a:solidFill>
                            <a:schemeClr val="bg1"/>
                          </a:solidFill>
                          <a:effectLst/>
                        </a:rPr>
                        <a:t>SEGRETARIO</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chemeClr val="tx1"/>
                          </a:solidFill>
                          <a:effectLst/>
                        </a:rPr>
                        <a:t>ACRI Antonio</a:t>
                      </a:r>
                    </a:p>
                    <a:p>
                      <a:pPr algn="ctr" rtl="0" fontAlgn="ctr">
                        <a:buNone/>
                      </a:pPr>
                      <a:r>
                        <a:rPr lang="it-IT" sz="900" b="1" u="none" strike="noStrike" noProof="0">
                          <a:solidFill>
                            <a:schemeClr val="tx1"/>
                          </a:solidFill>
                          <a:effectLst/>
                        </a:rPr>
                        <a:t>(DS)</a:t>
                      </a:r>
                    </a:p>
                    <a:p>
                      <a:pPr algn="ctr" rtl="0" fontAlgn="ctr">
                        <a:buNone/>
                      </a:pPr>
                      <a:r>
                        <a:rPr kumimoji="0" lang="it-IT" sz="900" b="1" u="none" strike="noStrike" kern="1200" cap="none" spc="0" normalizeH="0" baseline="0" noProof="0">
                          <a:ln>
                            <a:noFill/>
                          </a:ln>
                          <a:solidFill>
                            <a:schemeClr val="tx1"/>
                          </a:solidFill>
                          <a:effectLst/>
                          <a:uLnTx/>
                          <a:uFillTx/>
                        </a:rPr>
                        <a:t>(DCR n.20)</a:t>
                      </a:r>
                      <a:endParaRPr lang="it-IT" sz="900" b="1" i="0" u="none" strike="noStrike" noProof="0">
                        <a:solidFill>
                          <a:schemeClr val="tx1"/>
                        </a:solidFill>
                        <a:effectLst/>
                        <a:latin typeface="+mn-lt"/>
                      </a:endParaRPr>
                    </a:p>
                  </a:txBody>
                  <a:tcPr marL="9525" marR="9525" marT="9525" marB="0" anchor="ctr"/>
                </a:tc>
                <a:tc>
                  <a:txBody>
                    <a:bodyPr/>
                    <a:lstStyle/>
                    <a:p>
                      <a:pPr algn="ctr" rtl="0" fontAlgn="ctr">
                        <a:buNone/>
                      </a:pPr>
                      <a:r>
                        <a:rPr lang="it-IT" sz="900" b="1" u="none" strike="noStrike" noProof="0">
                          <a:solidFill>
                            <a:schemeClr val="tx1"/>
                          </a:solidFill>
                          <a:effectLst/>
                        </a:rPr>
                        <a:t>SCULCO Vincenzo</a:t>
                      </a:r>
                      <a:br>
                        <a:rPr lang="it-IT" sz="900" b="1" u="none" strike="noStrike" noProof="0">
                          <a:solidFill>
                            <a:schemeClr val="tx1"/>
                          </a:solidFill>
                          <a:effectLst/>
                        </a:rPr>
                      </a:br>
                      <a:r>
                        <a:rPr lang="it-IT" sz="900" b="1" u="none" strike="noStrike" noProof="0">
                          <a:solidFill>
                            <a:schemeClr val="tx1"/>
                          </a:solidFill>
                          <a:effectLst/>
                        </a:rPr>
                        <a:t>(Margherita)</a:t>
                      </a:r>
                    </a:p>
                    <a:p>
                      <a:pPr algn="ctr" rtl="0" fontAlgn="ctr">
                        <a:buNone/>
                      </a:pPr>
                      <a:r>
                        <a:rPr kumimoji="0" lang="it-IT" sz="900" b="1" u="none" strike="noStrike" kern="1200" cap="none" spc="0" normalizeH="0" baseline="0" noProof="0">
                          <a:ln>
                            <a:noFill/>
                          </a:ln>
                          <a:solidFill>
                            <a:schemeClr val="tx1"/>
                          </a:solidFill>
                          <a:effectLst/>
                          <a:uLnTx/>
                          <a:uFillTx/>
                        </a:rPr>
                        <a:t>(DCR n.22)</a:t>
                      </a:r>
                      <a:endParaRPr lang="it-IT" sz="900" b="1" i="0" u="none" strike="noStrike" noProof="0">
                        <a:solidFill>
                          <a:schemeClr val="tx1"/>
                        </a:solidFill>
                        <a:effectLst/>
                        <a:latin typeface="+mn-lt"/>
                      </a:endParaRPr>
                    </a:p>
                  </a:txBody>
                  <a:tcPr marL="9525" marR="9525" marT="9525" marB="0" anchor="ctr"/>
                </a:tc>
                <a:extLst>
                  <a:ext uri="{0D108BD9-81ED-4DB2-BD59-A6C34878D82A}">
                    <a16:rowId xmlns:a16="http://schemas.microsoft.com/office/drawing/2014/main" val="4270036789"/>
                  </a:ext>
                </a:extLst>
              </a:tr>
              <a:tr h="271072">
                <a:tc rowSpan="12">
                  <a:txBody>
                    <a:bodyPr/>
                    <a:lstStyle/>
                    <a:p>
                      <a:pPr algn="ctr">
                        <a:lnSpc>
                          <a:spcPct val="100000"/>
                        </a:lnSpc>
                        <a:spcAft>
                          <a:spcPts val="0"/>
                        </a:spcAft>
                        <a:buNone/>
                      </a:pPr>
                      <a:r>
                        <a:rPr lang="it-IT" sz="900" b="1" kern="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BORRELLO Antonio</a:t>
                      </a:r>
                      <a:br>
                        <a:rPr lang="it-IT" sz="900" b="1" u="none" strike="noStrike" noProof="0">
                          <a:solidFill>
                            <a:srgbClr val="000000"/>
                          </a:solidFill>
                          <a:effectLst/>
                        </a:rPr>
                      </a:br>
                      <a:r>
                        <a:rPr lang="it-IT" sz="900" b="1" u="none" strike="noStrike" noProof="0">
                          <a:solidFill>
                            <a:srgbClr val="000000"/>
                          </a:solidFill>
                          <a:effectLst/>
                        </a:rPr>
                        <a:t>(Popolari UDEUR)</a:t>
                      </a:r>
                      <a:endParaRPr lang="it-IT" sz="900" b="1" i="0" u="none" strike="noStrike" noProof="0">
                        <a:solidFill>
                          <a:srgbClr val="000000"/>
                        </a:solidFill>
                        <a:effectLst/>
                        <a:latin typeface="+mn-lt"/>
                      </a:endParaRPr>
                    </a:p>
                  </a:txBody>
                  <a:tcPr marL="9525" marR="9525" marT="9525" marB="0" anchor="ctr"/>
                </a:tc>
                <a:tc>
                  <a:txBody>
                    <a:bodyPr/>
                    <a:lstStyle/>
                    <a:p>
                      <a:pPr algn="ctr" rtl="0" fontAlgn="ctr">
                        <a:buNone/>
                      </a:pPr>
                      <a:r>
                        <a:rPr lang="it-IT" sz="900" b="1" u="none" strike="noStrike" noProof="0">
                          <a:solidFill>
                            <a:srgbClr val="000000"/>
                          </a:solidFill>
                          <a:effectLst/>
                        </a:rPr>
                        <a:t>ABRAMO Sergio</a:t>
                      </a:r>
                      <a:br>
                        <a:rPr lang="it-IT" sz="900" b="1" u="none" strike="noStrike" noProof="0">
                          <a:solidFill>
                            <a:srgbClr val="000000"/>
                          </a:solidFill>
                          <a:effectLst/>
                        </a:rPr>
                      </a:br>
                      <a:r>
                        <a:rPr lang="it-IT" sz="900" b="1" u="none" strike="noStrike" noProof="0">
                          <a:solidFill>
                            <a:srgbClr val="000000"/>
                          </a:solidFill>
                          <a:effectLst/>
                        </a:rPr>
                        <a:t>(MISTO)</a:t>
                      </a:r>
                      <a:endParaRPr lang="it-IT" sz="9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CENSORE Bruno</a:t>
                      </a:r>
                      <a:br>
                        <a:rPr lang="it-IT" sz="900" b="1" u="none" strike="noStrike" noProof="0">
                          <a:solidFill>
                            <a:srgbClr val="000000"/>
                          </a:solidFill>
                          <a:effectLst/>
                        </a:rPr>
                      </a:br>
                      <a:r>
                        <a:rPr lang="it-IT" sz="900" b="1" u="none" strike="noStrike" noProof="0">
                          <a:solidFill>
                            <a:srgbClr val="000000"/>
                          </a:solidFill>
                          <a:effectLst/>
                        </a:rPr>
                        <a:t>(DS)</a:t>
                      </a:r>
                      <a:endParaRPr lang="it-IT" sz="900" b="1" i="0" u="none" strike="noStrike" noProof="0">
                        <a:solidFill>
                          <a:srgbClr val="000000"/>
                        </a:solidFill>
                        <a:effectLst/>
                        <a:latin typeface="+mn-lt"/>
                      </a:endParaRPr>
                    </a:p>
                  </a:txBody>
                  <a:tcPr marL="9525" marR="9525" marT="9525" marB="0" anchor="ctr"/>
                </a:tc>
                <a:tc>
                  <a:txBody>
                    <a:bodyPr/>
                    <a:lstStyle/>
                    <a:p>
                      <a:pPr algn="ctr" rtl="0" fontAlgn="ctr">
                        <a:buNone/>
                      </a:pPr>
                      <a:r>
                        <a:rPr lang="it-IT" sz="900" b="1" u="none" strike="noStrike" noProof="0">
                          <a:solidFill>
                            <a:srgbClr val="000000"/>
                          </a:solidFill>
                          <a:effectLst/>
                        </a:rPr>
                        <a:t>ACRI Antonio</a:t>
                      </a:r>
                      <a:br>
                        <a:rPr lang="it-IT" sz="900" b="1" u="none" strike="noStrike" noProof="0">
                          <a:solidFill>
                            <a:srgbClr val="000000"/>
                          </a:solidFill>
                          <a:effectLst/>
                        </a:rPr>
                      </a:br>
                      <a:r>
                        <a:rPr lang="it-IT" sz="900" b="1" u="none" strike="noStrike" noProof="0">
                          <a:solidFill>
                            <a:srgbClr val="000000"/>
                          </a:solidFill>
                          <a:effectLst/>
                        </a:rPr>
                        <a:t>(DS)</a:t>
                      </a:r>
                      <a:endParaRPr lang="it-IT" sz="9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CHERUBINO Cosimo</a:t>
                      </a:r>
                      <a:br>
                        <a:rPr lang="it-IT" sz="900" b="1" u="none" strike="noStrike" noProof="0">
                          <a:solidFill>
                            <a:srgbClr val="000000"/>
                          </a:solidFill>
                          <a:effectLst/>
                        </a:rPr>
                      </a:br>
                      <a:r>
                        <a:rPr lang="it-IT" sz="900" b="1" u="none" strike="noStrike" noProof="0">
                          <a:solidFill>
                            <a:srgbClr val="000000"/>
                          </a:solidFill>
                          <a:effectLst/>
                        </a:rPr>
                        <a:t>(SDI)</a:t>
                      </a:r>
                      <a:endParaRPr lang="it-IT" sz="900" b="1" i="0" u="none" strike="noStrike" noProof="0">
                        <a:solidFill>
                          <a:srgbClr val="000000"/>
                        </a:solidFill>
                        <a:effectLst/>
                        <a:latin typeface="+mn-lt"/>
                      </a:endParaRPr>
                    </a:p>
                  </a:txBody>
                  <a:tcPr marL="9525" marR="9525" marT="9525" marB="0" anchor="ctr"/>
                </a:tc>
                <a:tc>
                  <a:txBody>
                    <a:bodyPr/>
                    <a:lstStyle/>
                    <a:p>
                      <a:pPr algn="ctr" rtl="0" fontAlgn="ctr">
                        <a:buNone/>
                      </a:pPr>
                      <a:r>
                        <a:rPr lang="it-IT" sz="900" b="1" u="none" strike="noStrike" noProof="0">
                          <a:solidFill>
                            <a:srgbClr val="000000"/>
                          </a:solidFill>
                          <a:effectLst/>
                        </a:rPr>
                        <a:t>AMATO Pietro</a:t>
                      </a:r>
                      <a:br>
                        <a:rPr lang="it-IT" sz="900" b="1" u="none" strike="noStrike" noProof="0">
                          <a:solidFill>
                            <a:srgbClr val="000000"/>
                          </a:solidFill>
                          <a:effectLst/>
                        </a:rPr>
                      </a:br>
                      <a:r>
                        <a:rPr lang="it-IT" sz="900" b="1" u="none" strike="noStrike" noProof="0">
                          <a:solidFill>
                            <a:srgbClr val="000000"/>
                          </a:solidFill>
                          <a:effectLst/>
                        </a:rPr>
                        <a:t>(Margherita)</a:t>
                      </a:r>
                      <a:endParaRPr lang="it-IT" sz="9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1321167255"/>
                  </a:ext>
                </a:extLst>
              </a:tr>
              <a:tr h="389444">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DE GAETANO Antonino</a:t>
                      </a:r>
                      <a:br>
                        <a:rPr lang="it-IT" sz="900" b="1" u="none" strike="noStrike" noProof="0">
                          <a:solidFill>
                            <a:srgbClr val="000000"/>
                          </a:solidFill>
                          <a:effectLst/>
                        </a:rPr>
                      </a:br>
                      <a:r>
                        <a:rPr lang="it-IT" sz="900" b="1" u="none" strike="noStrike" noProof="0">
                          <a:solidFill>
                            <a:srgbClr val="000000"/>
                          </a:solidFill>
                          <a:effectLst/>
                        </a:rPr>
                        <a:t>(Rifondazione Comunista)</a:t>
                      </a:r>
                      <a:endParaRPr lang="it-IT" sz="900" b="1" i="0" u="none" strike="noStrike" noProof="0">
                        <a:solidFill>
                          <a:srgbClr val="000000"/>
                        </a:solidFill>
                        <a:effectLst/>
                        <a:latin typeface="+mn-lt"/>
                      </a:endParaRPr>
                    </a:p>
                  </a:txBody>
                  <a:tcPr marL="9525" marR="9525" marT="9525" marB="0" anchor="ctr"/>
                </a:tc>
                <a:tc>
                  <a:txBody>
                    <a:bodyPr/>
                    <a:lstStyle/>
                    <a:p>
                      <a:pPr algn="ctr" rtl="0" fontAlgn="ctr">
                        <a:buNone/>
                      </a:pPr>
                      <a:r>
                        <a:rPr lang="it-IT" sz="900" b="1" u="none" strike="noStrike" noProof="0">
                          <a:solidFill>
                            <a:srgbClr val="000000"/>
                          </a:solidFill>
                          <a:effectLst/>
                        </a:rPr>
                        <a:t>CENSORE Bruno</a:t>
                      </a:r>
                      <a:br>
                        <a:rPr lang="it-IT" sz="900" b="1" u="none" strike="noStrike" noProof="0">
                          <a:solidFill>
                            <a:srgbClr val="000000"/>
                          </a:solidFill>
                          <a:effectLst/>
                        </a:rPr>
                      </a:br>
                      <a:r>
                        <a:rPr lang="it-IT" sz="900" b="1" u="none" strike="noStrike" noProof="0">
                          <a:solidFill>
                            <a:srgbClr val="000000"/>
                          </a:solidFill>
                          <a:effectLst/>
                        </a:rPr>
                        <a:t>(DS)</a:t>
                      </a:r>
                      <a:endParaRPr lang="it-IT" sz="9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4220633174"/>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FEDELE Luigi</a:t>
                      </a:r>
                      <a:br>
                        <a:rPr lang="it-IT" sz="900" b="1" u="none" strike="noStrike" noProof="0">
                          <a:solidFill>
                            <a:srgbClr val="000000"/>
                          </a:solidFill>
                          <a:effectLst/>
                        </a:rPr>
                      </a:br>
                      <a:r>
                        <a:rPr lang="it-IT" sz="900" b="1" u="none" strike="noStrike" noProof="0">
                          <a:solidFill>
                            <a:srgbClr val="000000"/>
                          </a:solidFill>
                          <a:effectLst/>
                        </a:rPr>
                        <a:t>(FI)</a:t>
                      </a:r>
                      <a:endParaRPr lang="it-IT" sz="900" b="1" i="0" u="none" strike="noStrike" noProof="0">
                        <a:solidFill>
                          <a:srgbClr val="000000"/>
                        </a:solidFill>
                        <a:effectLst/>
                        <a:latin typeface="+mn-lt"/>
                      </a:endParaRPr>
                    </a:p>
                  </a:txBody>
                  <a:tcPr marL="9525" marR="9525" marT="9525" marB="0" anchor="ctr"/>
                </a:tc>
                <a:tc>
                  <a:txBody>
                    <a:bodyPr/>
                    <a:lstStyle/>
                    <a:p>
                      <a:pPr algn="ctr" rtl="0" fontAlgn="ctr">
                        <a:buNone/>
                      </a:pPr>
                      <a:r>
                        <a:rPr lang="it-IT" sz="900" b="1" u="none" strike="noStrike" noProof="0">
                          <a:solidFill>
                            <a:srgbClr val="000000"/>
                          </a:solidFill>
                          <a:effectLst/>
                        </a:rPr>
                        <a:t>CHERUBINO Cosimo</a:t>
                      </a:r>
                      <a:br>
                        <a:rPr lang="it-IT" sz="900" b="1" u="none" strike="noStrike" noProof="0">
                          <a:solidFill>
                            <a:srgbClr val="000000"/>
                          </a:solidFill>
                          <a:effectLst/>
                        </a:rPr>
                      </a:br>
                      <a:r>
                        <a:rPr lang="it-IT" sz="900" b="1" u="none" strike="noStrike" noProof="0">
                          <a:solidFill>
                            <a:srgbClr val="000000"/>
                          </a:solidFill>
                          <a:effectLst/>
                        </a:rPr>
                        <a:t>(SDI)</a:t>
                      </a:r>
                      <a:endParaRPr lang="it-IT" sz="9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2643565435"/>
                  </a:ext>
                </a:extLst>
              </a:tr>
              <a:tr h="271072">
                <a:tc vMerge="1">
                  <a:txBody>
                    <a:bodyPr/>
                    <a:lstStyle/>
                    <a:p>
                      <a:pPr algn="ctr">
                        <a:lnSpc>
                          <a:spcPct val="100000"/>
                        </a:lnSpc>
                        <a:spcAft>
                          <a:spcPts val="0"/>
                        </a:spcAft>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FERAUDO Maurizio</a:t>
                      </a:r>
                      <a:br>
                        <a:rPr lang="it-IT" sz="900" b="1" u="none" strike="noStrike" noProof="0">
                          <a:solidFill>
                            <a:srgbClr val="000000"/>
                          </a:solidFill>
                          <a:effectLst/>
                        </a:rPr>
                      </a:br>
                      <a:r>
                        <a:rPr lang="it-IT" sz="900" b="1" u="none" strike="noStrike" noProof="0">
                          <a:solidFill>
                            <a:srgbClr val="000000"/>
                          </a:solidFill>
                          <a:effectLst/>
                        </a:rPr>
                        <a:t>(MISTO)</a:t>
                      </a:r>
                      <a:endParaRPr lang="it-IT" sz="900" b="1" i="0" u="none" strike="noStrike" noProof="0">
                        <a:solidFill>
                          <a:srgbClr val="000000"/>
                        </a:solidFill>
                        <a:effectLst/>
                        <a:latin typeface="+mn-lt"/>
                      </a:endParaRPr>
                    </a:p>
                  </a:txBody>
                  <a:tcPr marL="9525" marR="9525" marT="9525" marB="0" anchor="ctr"/>
                </a:tc>
                <a:tc>
                  <a:txBody>
                    <a:bodyPr/>
                    <a:lstStyle/>
                    <a:p>
                      <a:pPr algn="ctr" rtl="0" fontAlgn="ctr">
                        <a:buNone/>
                      </a:pPr>
                      <a:r>
                        <a:rPr lang="it-IT" sz="900" b="1" u="none" strike="noStrike" noProof="0">
                          <a:solidFill>
                            <a:srgbClr val="000000"/>
                          </a:solidFill>
                          <a:effectLst/>
                        </a:rPr>
                        <a:t>CHIEFFALLO Leopoldo</a:t>
                      </a:r>
                      <a:br>
                        <a:rPr lang="it-IT" sz="900" b="1" u="none" strike="noStrike" noProof="0">
                          <a:solidFill>
                            <a:srgbClr val="000000"/>
                          </a:solidFill>
                          <a:effectLst/>
                        </a:rPr>
                      </a:br>
                      <a:r>
                        <a:rPr lang="it-IT" sz="900" b="1" u="none" strike="noStrike" noProof="0">
                          <a:solidFill>
                            <a:srgbClr val="000000"/>
                          </a:solidFill>
                          <a:effectLst/>
                        </a:rPr>
                        <a:t>(NUOVO PSI)</a:t>
                      </a:r>
                      <a:endParaRPr lang="it-IT" sz="9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3065657849"/>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GIAMBORINO Pietro</a:t>
                      </a:r>
                      <a:br>
                        <a:rPr lang="it-IT" sz="900" b="1" u="none" strike="noStrike" noProof="0">
                          <a:solidFill>
                            <a:srgbClr val="000000"/>
                          </a:solidFill>
                          <a:effectLst/>
                        </a:rPr>
                      </a:br>
                      <a:r>
                        <a:rPr lang="it-IT" sz="900" b="1" u="none" strike="noStrike" noProof="0">
                          <a:solidFill>
                            <a:srgbClr val="000000"/>
                          </a:solidFill>
                          <a:effectLst/>
                        </a:rPr>
                        <a:t>(Margherita)</a:t>
                      </a:r>
                      <a:endParaRPr lang="it-IT" sz="900" b="1" i="0" u="none" strike="noStrike" noProof="0">
                        <a:solidFill>
                          <a:srgbClr val="000000"/>
                        </a:solidFill>
                        <a:effectLst/>
                        <a:latin typeface="+mn-lt"/>
                      </a:endParaRPr>
                    </a:p>
                  </a:txBody>
                  <a:tcPr marL="9525" marR="9525" marT="9525" marB="0" anchor="ctr"/>
                </a:tc>
                <a:tc>
                  <a:txBody>
                    <a:bodyPr/>
                    <a:lstStyle/>
                    <a:p>
                      <a:pPr algn="ctr" rtl="0" fontAlgn="ctr">
                        <a:buNone/>
                      </a:pPr>
                      <a:r>
                        <a:rPr lang="it-IT" sz="900" b="1" u="none" strike="noStrike" noProof="0">
                          <a:solidFill>
                            <a:srgbClr val="000000"/>
                          </a:solidFill>
                          <a:effectLst/>
                        </a:rPr>
                        <a:t>DE GAETANO Antonino</a:t>
                      </a:r>
                      <a:br>
                        <a:rPr lang="it-IT" sz="900" b="1" u="none" strike="noStrike" noProof="0">
                          <a:solidFill>
                            <a:srgbClr val="000000"/>
                          </a:solidFill>
                          <a:effectLst/>
                        </a:rPr>
                      </a:br>
                      <a:r>
                        <a:rPr lang="it-IT" sz="900" b="1" u="none" strike="noStrike" noProof="0">
                          <a:solidFill>
                            <a:srgbClr val="000000"/>
                          </a:solidFill>
                          <a:effectLst/>
                        </a:rPr>
                        <a:t>(Rifondazione Comunista)</a:t>
                      </a:r>
                      <a:endParaRPr lang="it-IT" sz="9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1256001212"/>
                  </a:ext>
                </a:extLst>
              </a:tr>
              <a:tr h="385478">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NACCARI CARLIZZI Demetrio</a:t>
                      </a:r>
                      <a:br>
                        <a:rPr lang="it-IT" sz="900" b="1" u="none" strike="noStrike" noProof="0">
                          <a:solidFill>
                            <a:srgbClr val="000000"/>
                          </a:solidFill>
                          <a:effectLst/>
                        </a:rPr>
                      </a:br>
                      <a:r>
                        <a:rPr lang="it-IT" sz="900" b="1" u="none" strike="noStrike" noProof="0">
                          <a:solidFill>
                            <a:srgbClr val="000000"/>
                          </a:solidFill>
                          <a:effectLst/>
                        </a:rPr>
                        <a:t>(Margherita)</a:t>
                      </a:r>
                      <a:endParaRPr lang="it-IT" sz="900" b="1" i="0" u="none" strike="noStrike" noProof="0">
                        <a:solidFill>
                          <a:srgbClr val="000000"/>
                        </a:solidFill>
                        <a:effectLst/>
                        <a:latin typeface="+mn-lt"/>
                      </a:endParaRPr>
                    </a:p>
                  </a:txBody>
                  <a:tcPr marL="9525" marR="9525" marT="9525" marB="0" anchor="ctr"/>
                </a:tc>
                <a:tc>
                  <a:txBody>
                    <a:bodyPr/>
                    <a:lstStyle/>
                    <a:p>
                      <a:pPr algn="ctr" rtl="0" fontAlgn="ctr">
                        <a:buNone/>
                      </a:pPr>
                      <a:r>
                        <a:rPr lang="it-IT" sz="900" b="1" u="none" strike="noStrike" noProof="0">
                          <a:solidFill>
                            <a:srgbClr val="000000"/>
                          </a:solidFill>
                          <a:effectLst/>
                        </a:rPr>
                        <a:t>FORTUGNO Francesco</a:t>
                      </a:r>
                      <a:br>
                        <a:rPr lang="it-IT" sz="900" b="1" u="none" strike="noStrike" noProof="0">
                          <a:solidFill>
                            <a:srgbClr val="000000"/>
                          </a:solidFill>
                          <a:effectLst/>
                        </a:rPr>
                      </a:br>
                      <a:r>
                        <a:rPr lang="it-IT" sz="900" b="1" u="none" strike="noStrike" noProof="0">
                          <a:solidFill>
                            <a:srgbClr val="000000"/>
                          </a:solidFill>
                          <a:effectLst/>
                        </a:rPr>
                        <a:t>(Margherita)</a:t>
                      </a:r>
                      <a:endParaRPr lang="it-IT" sz="9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2609259190"/>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NUCERA Giovanni</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mn-lt"/>
                      </a:endParaRPr>
                    </a:p>
                  </a:txBody>
                  <a:tcPr marL="9525" marR="9525" marT="9525" marB="0" anchor="ctr"/>
                </a:tc>
                <a:tc>
                  <a:txBody>
                    <a:bodyPr/>
                    <a:lstStyle/>
                    <a:p>
                      <a:pPr algn="ctr" rtl="0" fontAlgn="ctr">
                        <a:buNone/>
                      </a:pPr>
                      <a:r>
                        <a:rPr lang="it-IT" sz="900" b="1" u="none" strike="noStrike" noProof="0">
                          <a:solidFill>
                            <a:srgbClr val="000000"/>
                          </a:solidFill>
                          <a:effectLst/>
                        </a:rPr>
                        <a:t>LA RUPA Franco</a:t>
                      </a:r>
                      <a:br>
                        <a:rPr lang="it-IT" sz="900" b="1" u="none" strike="noStrike" noProof="0">
                          <a:solidFill>
                            <a:srgbClr val="000000"/>
                          </a:solidFill>
                          <a:effectLst/>
                        </a:rPr>
                      </a:br>
                      <a:r>
                        <a:rPr lang="it-IT" sz="900" b="1" u="none" strike="noStrike" noProof="0">
                          <a:solidFill>
                            <a:srgbClr val="000000"/>
                          </a:solidFill>
                          <a:effectLst/>
                        </a:rPr>
                        <a:t>(Popolari UDEUR)</a:t>
                      </a:r>
                      <a:endParaRPr lang="it-IT" sz="9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3178957906"/>
                  </a:ext>
                </a:extLst>
              </a:tr>
              <a:tr h="271072">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RACCO Luciano</a:t>
                      </a:r>
                      <a:br>
                        <a:rPr lang="it-IT" sz="900" b="1" u="none" strike="noStrike" noProof="0">
                          <a:solidFill>
                            <a:srgbClr val="000000"/>
                          </a:solidFill>
                          <a:effectLst/>
                        </a:rPr>
                      </a:br>
                      <a:r>
                        <a:rPr lang="it-IT" sz="900" b="1" u="none" strike="noStrike" noProof="0">
                          <a:solidFill>
                            <a:srgbClr val="000000"/>
                          </a:solidFill>
                          <a:effectLst/>
                        </a:rPr>
                        <a:t>(NUOVO PSI)</a:t>
                      </a:r>
                      <a:endParaRPr lang="it-IT" sz="900" b="1" i="0" u="none" strike="noStrike" noProof="0">
                        <a:solidFill>
                          <a:srgbClr val="000000"/>
                        </a:solidFill>
                        <a:effectLst/>
                        <a:latin typeface="+mn-lt"/>
                      </a:endParaRPr>
                    </a:p>
                  </a:txBody>
                  <a:tcPr marL="9525" marR="9525" marT="9525" marB="0" anchor="ctr"/>
                </a:tc>
                <a:tc>
                  <a:txBody>
                    <a:bodyPr/>
                    <a:lstStyle/>
                    <a:p>
                      <a:pPr algn="ctr" rtl="0" fontAlgn="ctr">
                        <a:buNone/>
                      </a:pPr>
                      <a:r>
                        <a:rPr lang="it-IT" sz="900" b="1" u="none" strike="noStrike" noProof="0">
                          <a:solidFill>
                            <a:srgbClr val="000000"/>
                          </a:solidFill>
                          <a:effectLst/>
                        </a:rPr>
                        <a:t>MORELLI Francesco</a:t>
                      </a:r>
                      <a:br>
                        <a:rPr lang="it-IT" sz="900" b="1" u="none" strike="noStrike" noProof="0">
                          <a:solidFill>
                            <a:srgbClr val="000000"/>
                          </a:solidFill>
                          <a:effectLst/>
                        </a:rPr>
                      </a:br>
                      <a:r>
                        <a:rPr lang="it-IT" sz="900" b="1" u="none" strike="noStrike" noProof="0">
                          <a:solidFill>
                            <a:srgbClr val="000000"/>
                          </a:solidFill>
                          <a:effectLst/>
                        </a:rPr>
                        <a:t>(AN)</a:t>
                      </a:r>
                      <a:endParaRPr lang="it-IT" sz="9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1941975044"/>
                  </a:ext>
                </a:extLst>
              </a:tr>
              <a:tr h="271072">
                <a:tc vMerge="1">
                  <a:txBody>
                    <a:bodyPr/>
                    <a:lstStyle/>
                    <a:p>
                      <a:pPr marR="5461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SARRA Alberto</a:t>
                      </a:r>
                      <a:br>
                        <a:rPr lang="it-IT" sz="900" b="1" u="none" strike="noStrike" noProof="0">
                          <a:solidFill>
                            <a:srgbClr val="000000"/>
                          </a:solidFill>
                          <a:effectLst/>
                        </a:rPr>
                      </a:br>
                      <a:r>
                        <a:rPr lang="it-IT" sz="900" b="1" u="none" strike="noStrike" noProof="0">
                          <a:solidFill>
                            <a:srgbClr val="000000"/>
                          </a:solidFill>
                          <a:effectLst/>
                        </a:rPr>
                        <a:t>(AN)</a:t>
                      </a:r>
                      <a:endParaRPr lang="it-IT" sz="900" b="1" i="0" u="none" strike="noStrike" noProof="0">
                        <a:solidFill>
                          <a:srgbClr val="000000"/>
                        </a:solidFill>
                        <a:effectLst/>
                        <a:latin typeface="+mn-lt"/>
                      </a:endParaRPr>
                    </a:p>
                  </a:txBody>
                  <a:tcPr marL="9525" marR="9525" marT="9525" marB="0" anchor="ctr"/>
                </a:tc>
                <a:tc>
                  <a:txBody>
                    <a:bodyPr/>
                    <a:lstStyle/>
                    <a:p>
                      <a:pPr algn="ctr" rtl="0" fontAlgn="ctr">
                        <a:buNone/>
                      </a:pPr>
                      <a:r>
                        <a:rPr lang="it-IT" sz="900" b="1" u="none" strike="noStrike" noProof="0">
                          <a:solidFill>
                            <a:srgbClr val="000000"/>
                          </a:solidFill>
                          <a:effectLst/>
                        </a:rPr>
                        <a:t>OCCHIUTO Roberto</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2376457680"/>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SENATORE Pasquale</a:t>
                      </a:r>
                      <a:br>
                        <a:rPr lang="it-IT" sz="900" b="1" u="none" strike="noStrike" noProof="0">
                          <a:solidFill>
                            <a:srgbClr val="000000"/>
                          </a:solidFill>
                          <a:effectLst/>
                        </a:rPr>
                      </a:br>
                      <a:r>
                        <a:rPr lang="it-IT" sz="900" b="1" u="none" strike="noStrike" noProof="0">
                          <a:solidFill>
                            <a:srgbClr val="000000"/>
                          </a:solidFill>
                          <a:effectLst/>
                        </a:rPr>
                        <a:t>(AN)</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VILASI Gesuele</a:t>
                      </a:r>
                      <a:br>
                        <a:rPr lang="it-IT" sz="900" b="1" u="none" strike="noStrike" noProof="0">
                          <a:solidFill>
                            <a:srgbClr val="000000"/>
                          </a:solidFill>
                          <a:effectLst/>
                        </a:rPr>
                      </a:br>
                      <a:r>
                        <a:rPr lang="it-IT" sz="900" b="1" u="none" strike="noStrike" noProof="0">
                          <a:solidFill>
                            <a:srgbClr val="000000"/>
                          </a:solidFill>
                          <a:effectLst/>
                        </a:rPr>
                        <a:t>(FI)</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11710305"/>
                  </a:ext>
                </a:extLst>
              </a:tr>
            </a:tbl>
          </a:graphicData>
        </a:graphic>
      </p:graphicFrame>
      <p:sp>
        <p:nvSpPr>
          <p:cNvPr id="2" name="Segnaposto numero diapositiva 1">
            <a:extLst>
              <a:ext uri="{FF2B5EF4-FFF2-40B4-BE49-F238E27FC236}">
                <a16:creationId xmlns:a16="http://schemas.microsoft.com/office/drawing/2014/main" id="{4D0BB861-5FE9-543A-B18D-5F0931667B2B}"/>
              </a:ext>
            </a:extLst>
          </p:cNvPr>
          <p:cNvSpPr>
            <a:spLocks noGrp="1"/>
          </p:cNvSpPr>
          <p:nvPr>
            <p:ph type="sldNum" sz="quarter" idx="12"/>
          </p:nvPr>
        </p:nvSpPr>
        <p:spPr/>
        <p:txBody>
          <a:bodyPr/>
          <a:lstStyle/>
          <a:p>
            <a:fld id="{C0A75620-F3D8-4140-B583-EC592D52B7F3}" type="slidenum">
              <a:rPr lang="it-IT" noProof="0" smtClean="0"/>
              <a:pPr/>
              <a:t>27</a:t>
            </a:fld>
            <a:endParaRPr lang="it-IT" noProof="0"/>
          </a:p>
        </p:txBody>
      </p:sp>
      <p:sp>
        <p:nvSpPr>
          <p:cNvPr id="5" name="Segnaposto piè di pagina 4">
            <a:extLst>
              <a:ext uri="{FF2B5EF4-FFF2-40B4-BE49-F238E27FC236}">
                <a16:creationId xmlns:a16="http://schemas.microsoft.com/office/drawing/2014/main" id="{71544579-AC9D-FBAF-884D-4F330F0B9ECD}"/>
              </a:ext>
            </a:extLst>
          </p:cNvPr>
          <p:cNvSpPr>
            <a:spLocks noGrp="1"/>
          </p:cNvSpPr>
          <p:nvPr>
            <p:ph type="ftr" sz="quarter" idx="11"/>
          </p:nvPr>
        </p:nvSpPr>
        <p:spPr>
          <a:xfrm>
            <a:off x="64128" y="6431990"/>
            <a:ext cx="4114800" cy="365125"/>
          </a:xfrm>
        </p:spPr>
        <p:txBody>
          <a:bodyPr/>
          <a:lstStyle/>
          <a:p>
            <a:r>
              <a:rPr lang="it-IT" noProof="0"/>
              <a:t>Consiglio regionale della Calabria - VIII Legislatura </a:t>
            </a:r>
          </a:p>
        </p:txBody>
      </p:sp>
      <p:sp>
        <p:nvSpPr>
          <p:cNvPr id="8" name="Rectangle 1">
            <a:extLst>
              <a:ext uri="{FF2B5EF4-FFF2-40B4-BE49-F238E27FC236}">
                <a16:creationId xmlns:a16="http://schemas.microsoft.com/office/drawing/2014/main" id="{4F58BDA5-BBA8-4985-F61D-863CFD20FFD7}"/>
              </a:ext>
            </a:extLst>
          </p:cNvPr>
          <p:cNvSpPr txBox="1">
            <a:spLocks/>
          </p:cNvSpPr>
          <p:nvPr/>
        </p:nvSpPr>
        <p:spPr>
          <a:xfrm>
            <a:off x="3048" y="-10454"/>
            <a:ext cx="12188952" cy="716624"/>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Commissioni Speciali ad inizio legislatura – 13/06/2005</a:t>
            </a:r>
          </a:p>
        </p:txBody>
      </p:sp>
    </p:spTree>
    <p:extLst>
      <p:ext uri="{BB962C8B-B14F-4D97-AF65-F5344CB8AC3E}">
        <p14:creationId xmlns:p14="http://schemas.microsoft.com/office/powerpoint/2010/main" val="3196444143"/>
      </p:ext>
    </p:extLst>
  </p:cSld>
  <p:clrMapOvr>
    <a:masterClrMapping/>
  </p:clrMapOvr>
  <mc:AlternateContent xmlns:mc="http://schemas.openxmlformats.org/markup-compatibility/2006" xmlns:p14="http://schemas.microsoft.com/office/powerpoint/2010/main">
    <mc:Choice Requires="p14">
      <p:transition spd="slow" p14:dur="2000" advTm="12314"/>
    </mc:Choice>
    <mc:Fallback xmlns="">
      <p:transition spd="slow" advTm="1231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AF33BC-6F8E-B7E2-E051-D9CFD5E93DA1}"/>
            </a:ext>
          </a:extLst>
        </p:cNvPr>
        <p:cNvGrpSpPr/>
        <p:nvPr/>
      </p:nvGrpSpPr>
      <p:grpSpPr>
        <a:xfrm>
          <a:off x="0" y="0"/>
          <a:ext cx="0" cy="0"/>
          <a:chOff x="0" y="0"/>
          <a:chExt cx="0" cy="0"/>
        </a:xfrm>
      </p:grpSpPr>
      <p:graphicFrame>
        <p:nvGraphicFramePr>
          <p:cNvPr id="2" name="Tabella 1" descr="tab. VIII LEGISLATURA - COMMISSIONE CONTRO IL FENOMENO DELLA MAFIA VARIAZIONI ">
            <a:extLst>
              <a:ext uri="{FF2B5EF4-FFF2-40B4-BE49-F238E27FC236}">
                <a16:creationId xmlns:a16="http://schemas.microsoft.com/office/drawing/2014/main" id="{F77A6605-1A91-394B-BD29-001BAAEEEBD8}"/>
              </a:ext>
            </a:extLst>
          </p:cNvPr>
          <p:cNvGraphicFramePr>
            <a:graphicFrameLocks noGrp="1"/>
          </p:cNvGraphicFramePr>
          <p:nvPr>
            <p:extLst>
              <p:ext uri="{D42A27DB-BD31-4B8C-83A1-F6EECF244321}">
                <p14:modId xmlns:p14="http://schemas.microsoft.com/office/powerpoint/2010/main" val="4219536233"/>
              </p:ext>
            </p:extLst>
          </p:nvPr>
        </p:nvGraphicFramePr>
        <p:xfrm>
          <a:off x="577690" y="1270762"/>
          <a:ext cx="6660000" cy="4679999"/>
        </p:xfrm>
        <a:graphic>
          <a:graphicData uri="http://schemas.openxmlformats.org/drawingml/2006/table">
            <a:tbl>
              <a:tblPr firstRow="1" bandRow="1">
                <a:tableStyleId>{3C2FFA5D-87B4-456A-9821-1D502468CF0F}</a:tableStyleId>
              </a:tblPr>
              <a:tblGrid>
                <a:gridCol w="1260000">
                  <a:extLst>
                    <a:ext uri="{9D8B030D-6E8A-4147-A177-3AD203B41FA5}">
                      <a16:colId xmlns:a16="http://schemas.microsoft.com/office/drawing/2014/main" val="1027148742"/>
                    </a:ext>
                  </a:extLst>
                </a:gridCol>
                <a:gridCol w="5400000">
                  <a:extLst>
                    <a:ext uri="{9D8B030D-6E8A-4147-A177-3AD203B41FA5}">
                      <a16:colId xmlns:a16="http://schemas.microsoft.com/office/drawing/2014/main" val="838611050"/>
                    </a:ext>
                  </a:extLst>
                </a:gridCol>
              </a:tblGrid>
              <a:tr h="397647">
                <a:tc>
                  <a:txBody>
                    <a:bodyPr/>
                    <a:lstStyle/>
                    <a:p>
                      <a:pPr algn="ctr"/>
                      <a:r>
                        <a:rPr lang="it-IT" sz="1000" b="1" noProof="0"/>
                        <a:t>DATA DI AGGIORNAMENTO </a:t>
                      </a:r>
                    </a:p>
                  </a:txBody>
                  <a:tcPr anchor="ctr"/>
                </a:tc>
                <a:tc>
                  <a:txBody>
                    <a:bodyPr/>
                    <a:lstStyle/>
                    <a:p>
                      <a:pPr algn="ctr"/>
                      <a:r>
                        <a:rPr lang="it-IT" sz="1000" b="1" noProof="0"/>
                        <a:t>VARIAZIONI INTERVENUTE</a:t>
                      </a:r>
                    </a:p>
                  </a:txBody>
                  <a:tcPr anchor="ctr"/>
                </a:tc>
                <a:extLst>
                  <a:ext uri="{0D108BD9-81ED-4DB2-BD59-A6C34878D82A}">
                    <a16:rowId xmlns:a16="http://schemas.microsoft.com/office/drawing/2014/main" val="3199949526"/>
                  </a:ext>
                </a:extLst>
              </a:tr>
              <a:tr h="397647">
                <a:tc>
                  <a:txBody>
                    <a:bodyPr/>
                    <a:lstStyle/>
                    <a:p>
                      <a:pPr algn="ctr"/>
                      <a:r>
                        <a:rPr lang="it-IT" sz="1000" b="1" noProof="0">
                          <a:solidFill>
                            <a:schemeClr val="tx1"/>
                          </a:solidFill>
                        </a:rPr>
                        <a:t>14/11/2005</a:t>
                      </a:r>
                    </a:p>
                  </a:txBody>
                  <a:tcPr anchor="ctr"/>
                </a:tc>
                <a:tc>
                  <a:txBody>
                    <a:bodyPr/>
                    <a:lstStyle/>
                    <a:p>
                      <a:r>
                        <a:rPr lang="it-IT" sz="1000" b="0" noProof="0"/>
                        <a:t>Sostituzione del Consigliere Antonino De Gaetano con il Consigliere Egidio </a:t>
                      </a:r>
                      <a:r>
                        <a:rPr lang="it-IT" sz="1000" b="1" noProof="0"/>
                        <a:t>Masella</a:t>
                      </a:r>
                    </a:p>
                  </a:txBody>
                  <a:tcPr anchor="ctr"/>
                </a:tc>
                <a:extLst>
                  <a:ext uri="{0D108BD9-81ED-4DB2-BD59-A6C34878D82A}">
                    <a16:rowId xmlns:a16="http://schemas.microsoft.com/office/drawing/2014/main" val="1461772274"/>
                  </a:ext>
                </a:extLst>
              </a:tr>
              <a:tr h="703530">
                <a:tc>
                  <a:txBody>
                    <a:bodyPr/>
                    <a:lstStyle/>
                    <a:p>
                      <a:pPr algn="ctr"/>
                      <a:r>
                        <a:rPr lang="it-IT" sz="1000" b="1" noProof="0">
                          <a:solidFill>
                            <a:schemeClr val="tx1"/>
                          </a:solidFill>
                        </a:rPr>
                        <a:t>26/09/2006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noProof="0"/>
                        <a:t>Costituzione dei Gruppi  ITALIA DEI VALORI, COMUNISTI ITALIANI e PDM e sostituzione dei Consiglieri Demetrio Naccari Carlizzi, nominato assessore,  Egidio </a:t>
                      </a:r>
                      <a:r>
                        <a:rPr lang="it-IT" sz="1000" b="1" noProof="0"/>
                        <a:t>Masella</a:t>
                      </a:r>
                      <a:r>
                        <a:rPr lang="it-IT" sz="1000" b="0" noProof="0"/>
                        <a:t>, dichiarato ineleggibile e Luigi </a:t>
                      </a:r>
                      <a:r>
                        <a:rPr lang="it-IT" sz="1000" b="1" noProof="0"/>
                        <a:t>Fedele</a:t>
                      </a:r>
                      <a:r>
                        <a:rPr lang="it-IT" sz="1000" b="0" noProof="0"/>
                        <a:t>, dimissionario, con i Consiglieri Giulio </a:t>
                      </a:r>
                      <a:r>
                        <a:rPr lang="it-IT" sz="1000" b="1" noProof="0"/>
                        <a:t>Serra</a:t>
                      </a:r>
                      <a:r>
                        <a:rPr lang="it-IT" sz="1000" b="0" noProof="0"/>
                        <a:t>, Egidio </a:t>
                      </a:r>
                      <a:r>
                        <a:rPr lang="it-IT" sz="1000" b="1" noProof="0"/>
                        <a:t>Chiarella</a:t>
                      </a:r>
                      <a:r>
                        <a:rPr lang="it-IT" sz="1000" b="0" noProof="0"/>
                        <a:t> e Alessandro </a:t>
                      </a:r>
                      <a:r>
                        <a:rPr lang="it-IT" sz="1000" b="1" noProof="0"/>
                        <a:t>Nicolò</a:t>
                      </a:r>
                    </a:p>
                  </a:txBody>
                  <a:tcPr anchor="ctr"/>
                </a:tc>
                <a:extLst>
                  <a:ext uri="{0D108BD9-81ED-4DB2-BD59-A6C34878D82A}">
                    <a16:rowId xmlns:a16="http://schemas.microsoft.com/office/drawing/2014/main" val="2653584471"/>
                  </a:ext>
                </a:extLst>
              </a:tr>
              <a:tr h="287529">
                <a:tc>
                  <a:txBody>
                    <a:bodyPr/>
                    <a:lstStyle/>
                    <a:p>
                      <a:pPr algn="ctr"/>
                      <a:r>
                        <a:rPr lang="it-IT" sz="1000" b="1" noProof="0">
                          <a:solidFill>
                            <a:schemeClr val="tx1"/>
                          </a:solidFill>
                        </a:rPr>
                        <a:t>12/06/2007</a:t>
                      </a:r>
                    </a:p>
                  </a:txBody>
                  <a:tcPr anchor="ctr"/>
                </a:tc>
                <a:tc>
                  <a:txBody>
                    <a:bodyPr/>
                    <a:lstStyle/>
                    <a:p>
                      <a:r>
                        <a:rPr lang="it-IT" sz="1000" b="0" noProof="0">
                          <a:solidFill>
                            <a:schemeClr val="tx1"/>
                          </a:solidFill>
                        </a:rPr>
                        <a:t>Adesione del consigliere </a:t>
                      </a:r>
                      <a:r>
                        <a:rPr lang="it-IT" sz="1000" b="1" noProof="0">
                          <a:solidFill>
                            <a:schemeClr val="tx1"/>
                          </a:solidFill>
                        </a:rPr>
                        <a:t>Serra</a:t>
                      </a:r>
                      <a:r>
                        <a:rPr lang="it-IT" sz="1000" b="0" noProof="0">
                          <a:solidFill>
                            <a:schemeClr val="tx1"/>
                          </a:solidFill>
                        </a:rPr>
                        <a:t> al gruppo consiliare MISTO</a:t>
                      </a:r>
                    </a:p>
                  </a:txBody>
                  <a:tcPr anchor="ctr"/>
                </a:tc>
                <a:extLst>
                  <a:ext uri="{0D108BD9-81ED-4DB2-BD59-A6C34878D82A}">
                    <a16:rowId xmlns:a16="http://schemas.microsoft.com/office/drawing/2014/main" val="518342105"/>
                  </a:ext>
                </a:extLst>
              </a:tr>
              <a:tr h="397647">
                <a:tc>
                  <a:txBody>
                    <a:bodyPr/>
                    <a:lstStyle/>
                    <a:p>
                      <a:pPr algn="ctr"/>
                      <a:r>
                        <a:rPr lang="it-IT" sz="1000" b="1" noProof="0">
                          <a:solidFill>
                            <a:schemeClr val="tx1"/>
                          </a:solidFill>
                        </a:rPr>
                        <a:t>05/07/2007</a:t>
                      </a:r>
                    </a:p>
                  </a:txBody>
                  <a:tcPr anchor="ctr"/>
                </a:tc>
                <a:tc>
                  <a:txBody>
                    <a:bodyPr/>
                    <a:lstStyle/>
                    <a:p>
                      <a:r>
                        <a:rPr lang="it-IT" sz="1000" b="0" noProof="0">
                          <a:solidFill>
                            <a:schemeClr val="tx1"/>
                          </a:solidFill>
                        </a:rPr>
                        <a:t>Sostituzione del Consigliere Pietro </a:t>
                      </a:r>
                      <a:r>
                        <a:rPr lang="it-IT" sz="1000" b="1" noProof="0">
                          <a:solidFill>
                            <a:schemeClr val="tx1"/>
                          </a:solidFill>
                        </a:rPr>
                        <a:t>Giamborino</a:t>
                      </a:r>
                      <a:r>
                        <a:rPr lang="it-IT" sz="1000" b="0" noProof="0">
                          <a:solidFill>
                            <a:schemeClr val="tx1"/>
                          </a:solidFill>
                        </a:rPr>
                        <a:t> con il Consigliere Demetrio </a:t>
                      </a:r>
                      <a:r>
                        <a:rPr lang="it-IT" sz="1000" b="1" noProof="0">
                          <a:solidFill>
                            <a:schemeClr val="tx1"/>
                          </a:solidFill>
                        </a:rPr>
                        <a:t>Naccari Carlizzi</a:t>
                      </a:r>
                    </a:p>
                  </a:txBody>
                  <a:tcPr anchor="ctr"/>
                </a:tc>
                <a:extLst>
                  <a:ext uri="{0D108BD9-81ED-4DB2-BD59-A6C34878D82A}">
                    <a16:rowId xmlns:a16="http://schemas.microsoft.com/office/drawing/2014/main" val="581424912"/>
                  </a:ext>
                </a:extLst>
              </a:tr>
              <a:tr h="287529">
                <a:tc>
                  <a:txBody>
                    <a:bodyPr/>
                    <a:lstStyle/>
                    <a:p>
                      <a:pPr algn="ctr"/>
                      <a:r>
                        <a:rPr lang="it-IT" sz="1000" b="1" noProof="0">
                          <a:solidFill>
                            <a:schemeClr val="tx1"/>
                          </a:solidFill>
                        </a:rPr>
                        <a:t>01/02/2008</a:t>
                      </a:r>
                    </a:p>
                  </a:txBody>
                  <a:tcPr anchor="ctr"/>
                </a:tc>
                <a:tc>
                  <a:txBody>
                    <a:bodyPr/>
                    <a:lstStyle/>
                    <a:p>
                      <a:r>
                        <a:rPr lang="it-IT" sz="1000" b="1" noProof="0">
                          <a:solidFill>
                            <a:schemeClr val="tx1"/>
                          </a:solidFill>
                        </a:rPr>
                        <a:t>Rinnovo Ufficio di Presidenza Commissione </a:t>
                      </a:r>
                    </a:p>
                  </a:txBody>
                  <a:tcPr anchor="ctr"/>
                </a:tc>
                <a:extLst>
                  <a:ext uri="{0D108BD9-81ED-4DB2-BD59-A6C34878D82A}">
                    <a16:rowId xmlns:a16="http://schemas.microsoft.com/office/drawing/2014/main" val="3474248108"/>
                  </a:ext>
                </a:extLst>
              </a:tr>
              <a:tr h="287529">
                <a:tc>
                  <a:txBody>
                    <a:bodyPr/>
                    <a:lstStyle/>
                    <a:p>
                      <a:pPr algn="ctr"/>
                      <a:r>
                        <a:rPr lang="it-IT" sz="1000" b="1" noProof="0">
                          <a:solidFill>
                            <a:schemeClr val="tx1"/>
                          </a:solidFill>
                        </a:rPr>
                        <a:t>07/03/2008</a:t>
                      </a:r>
                    </a:p>
                  </a:txBody>
                  <a:tcPr anchor="ctr"/>
                </a:tc>
                <a:tc>
                  <a:txBody>
                    <a:bodyPr/>
                    <a:lstStyle/>
                    <a:p>
                      <a:r>
                        <a:rPr lang="it-IT" sz="1000" b="0" noProof="0"/>
                        <a:t>Adesione del Consigliere Giovanni </a:t>
                      </a:r>
                      <a:r>
                        <a:rPr lang="it-IT" sz="1000" b="1" noProof="0"/>
                        <a:t>Nucera</a:t>
                      </a:r>
                      <a:r>
                        <a:rPr lang="it-IT" sz="1000" b="0" noProof="0"/>
                        <a:t> al Gruppo MISTO</a:t>
                      </a:r>
                    </a:p>
                  </a:txBody>
                  <a:tcPr anchor="ctr"/>
                </a:tc>
                <a:extLst>
                  <a:ext uri="{0D108BD9-81ED-4DB2-BD59-A6C34878D82A}">
                    <a16:rowId xmlns:a16="http://schemas.microsoft.com/office/drawing/2014/main" val="3918273719"/>
                  </a:ext>
                </a:extLst>
              </a:tr>
              <a:tr h="397647">
                <a:tc>
                  <a:txBody>
                    <a:bodyPr/>
                    <a:lstStyle/>
                    <a:p>
                      <a:pPr algn="ctr"/>
                      <a:r>
                        <a:rPr lang="it-IT" sz="1000" b="1" noProof="0">
                          <a:solidFill>
                            <a:schemeClr val="tx1"/>
                          </a:solidFill>
                        </a:rPr>
                        <a:t>19/03/2008</a:t>
                      </a:r>
                    </a:p>
                  </a:txBody>
                  <a:tcPr anchor="ctr"/>
                </a:tc>
                <a:tc>
                  <a:txBody>
                    <a:bodyPr/>
                    <a:lstStyle/>
                    <a:p>
                      <a:r>
                        <a:rPr lang="it-IT" sz="1000" b="0" noProof="0"/>
                        <a:t>Adesione </a:t>
                      </a:r>
                      <a:r>
                        <a:rPr kumimoji="0" lang="it-IT" sz="1000" b="0" u="none" strike="noStrike" kern="1200" cap="none" spc="0" normalizeH="0" baseline="0" noProof="0">
                          <a:ln>
                            <a:noFill/>
                          </a:ln>
                          <a:solidFill>
                            <a:prstClr val="black"/>
                          </a:solidFill>
                          <a:effectLst/>
                          <a:uLnTx/>
                          <a:uFillTx/>
                        </a:rPr>
                        <a:t>del Consigliere Giovanni </a:t>
                      </a:r>
                      <a:r>
                        <a:rPr kumimoji="0" lang="it-IT" sz="1000" b="1" u="none" strike="noStrike" kern="1200" cap="none" spc="0" normalizeH="0" baseline="0" noProof="0">
                          <a:ln>
                            <a:noFill/>
                          </a:ln>
                          <a:solidFill>
                            <a:prstClr val="black"/>
                          </a:solidFill>
                          <a:effectLst/>
                          <a:uLnTx/>
                          <a:uFillTx/>
                        </a:rPr>
                        <a:t>Nucera</a:t>
                      </a:r>
                      <a:r>
                        <a:rPr kumimoji="0" lang="it-IT" sz="1000" b="0" u="none" strike="noStrike" kern="1200" cap="none" spc="0" normalizeH="0" baseline="0" noProof="0">
                          <a:ln>
                            <a:noFill/>
                          </a:ln>
                          <a:solidFill>
                            <a:prstClr val="black"/>
                          </a:solidFill>
                          <a:effectLst/>
                          <a:uLnTx/>
                          <a:uFillTx/>
                        </a:rPr>
                        <a:t> </a:t>
                      </a:r>
                      <a:r>
                        <a:rPr lang="it-IT" sz="1000" b="0" noProof="0"/>
                        <a:t>al Gruppo  DEMOCRAZIA CRISTIANA – IND. – MPA</a:t>
                      </a:r>
                    </a:p>
                  </a:txBody>
                  <a:tcPr anchor="ctr"/>
                </a:tc>
                <a:extLst>
                  <a:ext uri="{0D108BD9-81ED-4DB2-BD59-A6C34878D82A}">
                    <a16:rowId xmlns:a16="http://schemas.microsoft.com/office/drawing/2014/main" val="3192003006"/>
                  </a:ext>
                </a:extLst>
              </a:tr>
              <a:tr h="287529">
                <a:tc>
                  <a:txBody>
                    <a:bodyPr/>
                    <a:lstStyle/>
                    <a:p>
                      <a:pPr algn="ctr"/>
                      <a:r>
                        <a:rPr lang="it-IT" sz="1000" b="1" noProof="0">
                          <a:solidFill>
                            <a:schemeClr val="tx1"/>
                          </a:solidFill>
                        </a:rPr>
                        <a:t>07/05/2008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noProof="0"/>
                        <a:t>Assegnazione </a:t>
                      </a:r>
                      <a:r>
                        <a:rPr kumimoji="0" lang="it-IT" sz="1000" b="0" u="none" strike="noStrike" kern="1200" cap="none" spc="0" normalizeH="0" baseline="0" noProof="0">
                          <a:ln>
                            <a:noFill/>
                          </a:ln>
                          <a:solidFill>
                            <a:prstClr val="black"/>
                          </a:solidFill>
                          <a:effectLst/>
                          <a:uLnTx/>
                          <a:uFillTx/>
                        </a:rPr>
                        <a:t>del Consigliere Giovanni </a:t>
                      </a:r>
                      <a:r>
                        <a:rPr kumimoji="0" lang="it-IT" sz="1000" b="1" u="none" strike="noStrike" kern="1200" cap="none" spc="0" normalizeH="0" baseline="0" noProof="0">
                          <a:ln>
                            <a:noFill/>
                          </a:ln>
                          <a:solidFill>
                            <a:prstClr val="black"/>
                          </a:solidFill>
                          <a:effectLst/>
                          <a:uLnTx/>
                          <a:uFillTx/>
                        </a:rPr>
                        <a:t>Nucera</a:t>
                      </a:r>
                      <a:r>
                        <a:rPr kumimoji="0" lang="it-IT" sz="1000" b="0" u="none" strike="noStrike" kern="1200" cap="none" spc="0" normalizeH="0" baseline="0" noProof="0">
                          <a:ln>
                            <a:noFill/>
                          </a:ln>
                          <a:solidFill>
                            <a:prstClr val="black"/>
                          </a:solidFill>
                          <a:effectLst/>
                          <a:uLnTx/>
                          <a:uFillTx/>
                        </a:rPr>
                        <a:t> </a:t>
                      </a:r>
                      <a:r>
                        <a:rPr lang="it-IT" sz="1000" b="0" noProof="0"/>
                        <a:t>al Gruppo MISTO</a:t>
                      </a:r>
                    </a:p>
                  </a:txBody>
                  <a:tcPr anchor="ctr"/>
                </a:tc>
                <a:extLst>
                  <a:ext uri="{0D108BD9-81ED-4DB2-BD59-A6C34878D82A}">
                    <a16:rowId xmlns:a16="http://schemas.microsoft.com/office/drawing/2014/main" val="4000549769"/>
                  </a:ext>
                </a:extLst>
              </a:tr>
              <a:tr h="550589">
                <a:tc>
                  <a:txBody>
                    <a:bodyPr/>
                    <a:lstStyle/>
                    <a:p>
                      <a:pPr algn="ctr"/>
                      <a:r>
                        <a:rPr lang="it-IT" sz="1000" b="1" noProof="0">
                          <a:solidFill>
                            <a:schemeClr val="tx1"/>
                          </a:solidFill>
                        </a:rPr>
                        <a:t>01/07/2008</a:t>
                      </a:r>
                    </a:p>
                  </a:txBody>
                  <a:tcPr anchor="ctr"/>
                </a:tc>
                <a:tc>
                  <a:txBody>
                    <a:bodyPr/>
                    <a:lstStyle/>
                    <a:p>
                      <a:r>
                        <a:rPr lang="it-IT" sz="1000" b="0" noProof="0"/>
                        <a:t>Costituzione da parte dei Consiglieri Giovanni </a:t>
                      </a:r>
                      <a:r>
                        <a:rPr lang="it-IT" sz="1000" b="1" noProof="0"/>
                        <a:t>Nucera</a:t>
                      </a:r>
                      <a:r>
                        <a:rPr lang="it-IT" sz="1000" b="0" noProof="0"/>
                        <a:t>, Sergio </a:t>
                      </a:r>
                      <a:r>
                        <a:rPr lang="it-IT" sz="1000" b="1" noProof="0"/>
                        <a:t>Stancato</a:t>
                      </a:r>
                      <a:r>
                        <a:rPr lang="it-IT" sz="1000" b="0" noProof="0"/>
                        <a:t> e Pasquale Maria </a:t>
                      </a:r>
                      <a:r>
                        <a:rPr lang="it-IT" sz="1000" b="1" noProof="0"/>
                        <a:t>Tripodi</a:t>
                      </a:r>
                      <a:r>
                        <a:rPr lang="it-IT" sz="1000" b="0" noProof="0"/>
                        <a:t> del Gruppo CALABRIA POPOLARE DEMOCRATICA e designazione del Consigliere Giovanni </a:t>
                      </a:r>
                      <a:r>
                        <a:rPr lang="it-IT" sz="1000" b="1" noProof="0"/>
                        <a:t>Nucera</a:t>
                      </a:r>
                      <a:r>
                        <a:rPr lang="it-IT" sz="1000" b="0" noProof="0"/>
                        <a:t> a Presidente</a:t>
                      </a:r>
                    </a:p>
                  </a:txBody>
                  <a:tcPr anchor="ctr"/>
                </a:tc>
                <a:extLst>
                  <a:ext uri="{0D108BD9-81ED-4DB2-BD59-A6C34878D82A}">
                    <a16:rowId xmlns:a16="http://schemas.microsoft.com/office/drawing/2014/main" val="2647856113"/>
                  </a:ext>
                </a:extLst>
              </a:tr>
              <a:tr h="287529">
                <a:tc>
                  <a:txBody>
                    <a:bodyPr/>
                    <a:lstStyle/>
                    <a:p>
                      <a:pPr algn="ctr"/>
                      <a:r>
                        <a:rPr lang="it-IT" sz="1000" b="1" noProof="0">
                          <a:solidFill>
                            <a:schemeClr val="tx1"/>
                          </a:solidFill>
                        </a:rPr>
                        <a:t>11/08/2008</a:t>
                      </a:r>
                    </a:p>
                  </a:txBody>
                  <a:tcPr anchor="ctr"/>
                </a:tc>
                <a:tc>
                  <a:txBody>
                    <a:bodyPr/>
                    <a:lstStyle/>
                    <a:p>
                      <a:r>
                        <a:rPr lang="it-IT" sz="1000" b="0" noProof="0">
                          <a:solidFill>
                            <a:schemeClr val="tx1"/>
                          </a:solidFill>
                        </a:rPr>
                        <a:t>Nomina del Consigliere Damiano </a:t>
                      </a:r>
                      <a:r>
                        <a:rPr lang="it-IT" sz="1000" b="1" noProof="0">
                          <a:solidFill>
                            <a:schemeClr val="tx1"/>
                          </a:solidFill>
                        </a:rPr>
                        <a:t>Guagliardi</a:t>
                      </a:r>
                      <a:r>
                        <a:rPr lang="it-IT" sz="1000" b="0" noProof="0">
                          <a:solidFill>
                            <a:schemeClr val="tx1"/>
                          </a:solidFill>
                        </a:rPr>
                        <a:t> ad assessore regionale</a:t>
                      </a:r>
                    </a:p>
                  </a:txBody>
                  <a:tcPr anchor="ctr"/>
                </a:tc>
                <a:extLst>
                  <a:ext uri="{0D108BD9-81ED-4DB2-BD59-A6C34878D82A}">
                    <a16:rowId xmlns:a16="http://schemas.microsoft.com/office/drawing/2014/main" val="2310993692"/>
                  </a:ext>
                </a:extLst>
              </a:tr>
              <a:tr h="397647">
                <a:tc>
                  <a:txBody>
                    <a:bodyPr/>
                    <a:lstStyle/>
                    <a:p>
                      <a:pPr algn="ctr"/>
                      <a:r>
                        <a:rPr lang="it-IT" sz="1000" b="1" noProof="0">
                          <a:solidFill>
                            <a:schemeClr val="tx1"/>
                          </a:solidFill>
                        </a:rPr>
                        <a:t>30/12/2009</a:t>
                      </a:r>
                    </a:p>
                  </a:txBody>
                  <a:tcPr anchor="ctr"/>
                </a:tc>
                <a:tc>
                  <a:txBody>
                    <a:bodyPr/>
                    <a:lstStyle/>
                    <a:p>
                      <a:r>
                        <a:rPr lang="it-IT" sz="1000" b="0" noProof="0"/>
                        <a:t>Adesione da parte dei Consiglieri Cosimo </a:t>
                      </a:r>
                      <a:r>
                        <a:rPr lang="it-IT" sz="1000" b="1" noProof="0"/>
                        <a:t>Cherubino</a:t>
                      </a:r>
                      <a:r>
                        <a:rPr lang="it-IT" sz="1000" b="0" noProof="0"/>
                        <a:t> e Salvatore </a:t>
                      </a:r>
                      <a:r>
                        <a:rPr lang="it-IT" sz="1000" b="1" noProof="0"/>
                        <a:t>Magarò</a:t>
                      </a:r>
                      <a:r>
                        <a:rPr lang="it-IT" sz="1000" b="0" noProof="0"/>
                        <a:t>  al gruppo MISTO componente «Socialisti – Riformisti per la Calabria».</a:t>
                      </a:r>
                    </a:p>
                  </a:txBody>
                  <a:tcPr anchor="ctr"/>
                </a:tc>
                <a:extLst>
                  <a:ext uri="{0D108BD9-81ED-4DB2-BD59-A6C34878D82A}">
                    <a16:rowId xmlns:a16="http://schemas.microsoft.com/office/drawing/2014/main" val="793279828"/>
                  </a:ext>
                </a:extLst>
              </a:tr>
            </a:tbl>
          </a:graphicData>
        </a:graphic>
      </p:graphicFrame>
      <p:graphicFrame>
        <p:nvGraphicFramePr>
          <p:cNvPr id="4" name="Tabella 3" descr="tab. VIII LEGISLATURA - COMMISSIONE CONTRO IL FENOMENO DELLA MAFIA VARIAZIONI ">
            <a:extLst>
              <a:ext uri="{FF2B5EF4-FFF2-40B4-BE49-F238E27FC236}">
                <a16:creationId xmlns:a16="http://schemas.microsoft.com/office/drawing/2014/main" id="{E4F5145B-F729-9498-7DD2-B5F5E3BD04FD}"/>
              </a:ext>
            </a:extLst>
          </p:cNvPr>
          <p:cNvGraphicFramePr>
            <a:graphicFrameLocks noGrp="1"/>
          </p:cNvGraphicFramePr>
          <p:nvPr>
            <p:extLst>
              <p:ext uri="{D42A27DB-BD31-4B8C-83A1-F6EECF244321}">
                <p14:modId xmlns:p14="http://schemas.microsoft.com/office/powerpoint/2010/main" val="3038561729"/>
              </p:ext>
            </p:extLst>
          </p:nvPr>
        </p:nvGraphicFramePr>
        <p:xfrm>
          <a:off x="8035565" y="1294934"/>
          <a:ext cx="2880000" cy="4296522"/>
        </p:xfrm>
        <a:graphic>
          <a:graphicData uri="http://schemas.openxmlformats.org/drawingml/2006/table">
            <a:tbl>
              <a:tblPr firstRow="1" bandCol="1">
                <a:tableStyleId>{3C2FFA5D-87B4-456A-9821-1D502468CF0F}</a:tableStyleId>
              </a:tblPr>
              <a:tblGrid>
                <a:gridCol w="900000">
                  <a:extLst>
                    <a:ext uri="{9D8B030D-6E8A-4147-A177-3AD203B41FA5}">
                      <a16:colId xmlns:a16="http://schemas.microsoft.com/office/drawing/2014/main" val="1080097925"/>
                    </a:ext>
                  </a:extLst>
                </a:gridCol>
                <a:gridCol w="1980000">
                  <a:extLst>
                    <a:ext uri="{9D8B030D-6E8A-4147-A177-3AD203B41FA5}">
                      <a16:colId xmlns:a16="http://schemas.microsoft.com/office/drawing/2014/main" val="932494729"/>
                    </a:ext>
                  </a:extLst>
                </a:gridCol>
              </a:tblGrid>
              <a:tr h="549247">
                <a:tc>
                  <a:txBody>
                    <a:bodyPr/>
                    <a:lstStyle/>
                    <a:p>
                      <a:pPr algn="ctr">
                        <a:lnSpc>
                          <a:spcPct val="100000"/>
                        </a:lnSpc>
                        <a:spcAft>
                          <a:spcPts val="0"/>
                        </a:spcAft>
                        <a:buNone/>
                      </a:pPr>
                      <a:r>
                        <a:rPr lang="it-IT" sz="1000" b="1" kern="100" cap="none" spc="0" noProof="0">
                          <a:ln w="0"/>
                          <a:solidFill>
                            <a:schemeClr val="bg1"/>
                          </a:solidFill>
                          <a:effectLst/>
                        </a:rPr>
                        <a:t>Carica</a:t>
                      </a:r>
                      <a:endParaRPr lang="it-IT" sz="10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1000" b="1" kern="100" cap="none" spc="0" noProof="0">
                          <a:solidFill>
                            <a:schemeClr val="bg1"/>
                          </a:solidFill>
                          <a:effectLst/>
                        </a:rPr>
                        <a:t>Commissione consiliare contro il fenomeno della mafia </a:t>
                      </a:r>
                      <a:endParaRPr lang="it-IT" sz="1000" b="1" kern="100" cap="none" spc="0" noProof="0">
                        <a:solidFill>
                          <a:schemeClr val="bg1"/>
                        </a:solidFill>
                        <a:effectLst/>
                        <a:latin typeface="+mn-lt"/>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1000" b="1" kern="1200" cap="none" spc="0" noProof="0">
                          <a:ln w="0"/>
                          <a:solidFill>
                            <a:schemeClr val="bg1"/>
                          </a:solidFill>
                          <a:effectLst/>
                        </a:rPr>
                        <a:t>PRESIDENTE</a:t>
                      </a:r>
                      <a:endParaRPr lang="it-IT" sz="10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1000" b="1" u="none" strike="noStrike" noProof="0">
                          <a:solidFill>
                            <a:schemeClr val="tx1"/>
                          </a:solidFill>
                          <a:effectLst/>
                        </a:rPr>
                        <a:t>DE GAETANO Antonino</a:t>
                      </a:r>
                      <a:br>
                        <a:rPr lang="it-IT" sz="1000" b="1" u="none" strike="noStrike" noProof="0">
                          <a:solidFill>
                            <a:schemeClr val="tx1"/>
                          </a:solidFill>
                          <a:effectLst/>
                        </a:rPr>
                      </a:br>
                      <a:r>
                        <a:rPr lang="it-IT" sz="1000" b="1" u="none" strike="noStrike" noProof="0">
                          <a:solidFill>
                            <a:schemeClr val="tx1"/>
                          </a:solidFill>
                          <a:effectLst/>
                        </a:rPr>
                        <a:t>(Rifondazione Comunista)</a:t>
                      </a:r>
                    </a:p>
                    <a:p>
                      <a:pPr algn="ctr" rtl="0" fontAlgn="ctr">
                        <a:buNone/>
                      </a:pPr>
                      <a:r>
                        <a:rPr lang="it-IT" sz="1000" b="1" noProof="0">
                          <a:solidFill>
                            <a:schemeClr val="tx1"/>
                          </a:solidFill>
                          <a:effectLst/>
                        </a:rPr>
                        <a:t>(DCR n.210 del 01/02/2008)</a:t>
                      </a:r>
                      <a:endParaRPr lang="it-IT" sz="1000" b="1" i="0" u="none" strike="noStrike" noProof="0">
                        <a:solidFill>
                          <a:schemeClr val="tx1"/>
                        </a:solidFill>
                        <a:effectLst/>
                        <a:latin typeface="+mn-lt"/>
                      </a:endParaRPr>
                    </a:p>
                  </a:txBody>
                  <a:tcPr marL="9525" marR="9525" marT="9525"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1000" b="1" kern="1200" cap="none" spc="0" noProof="0">
                          <a:ln w="0"/>
                          <a:solidFill>
                            <a:schemeClr val="bg1"/>
                          </a:solidFill>
                          <a:effectLst/>
                        </a:rPr>
                        <a:t>VICE PRESIDENTE</a:t>
                      </a:r>
                      <a:endParaRPr lang="it-IT" sz="10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1000" b="1" u="none" strike="noStrike" noProof="0">
                          <a:solidFill>
                            <a:schemeClr val="tx1"/>
                          </a:solidFill>
                          <a:effectLst/>
                        </a:rPr>
                        <a:t>NUCERA Giovanni</a:t>
                      </a:r>
                      <a:br>
                        <a:rPr lang="it-IT" sz="1000" b="1" u="none" strike="noStrike" noProof="0">
                          <a:solidFill>
                            <a:schemeClr val="tx1"/>
                          </a:solidFill>
                          <a:effectLst/>
                        </a:rPr>
                      </a:br>
                      <a:r>
                        <a:rPr lang="it-IT" sz="1000" b="1" u="none" strike="noStrike" noProof="0">
                          <a:solidFill>
                            <a:schemeClr val="tx1"/>
                          </a:solidFill>
                          <a:effectLst/>
                        </a:rPr>
                        <a:t>(UDC)</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chemeClr val="tx1"/>
                          </a:solidFill>
                          <a:effectLst/>
                          <a:uLnTx/>
                          <a:uFillTx/>
                        </a:rPr>
                        <a:t>(DCR n.210 del 01/02/2008)</a:t>
                      </a:r>
                      <a:endParaRPr kumimoji="0" lang="it-IT" sz="1000" b="1" i="0" u="none" strike="noStrike" kern="1200" cap="none" spc="0" normalizeH="0" baseline="0" noProof="0">
                        <a:ln>
                          <a:noFill/>
                        </a:ln>
                        <a:solidFill>
                          <a:schemeClr val="tx1"/>
                        </a:solidFill>
                        <a:effectLst/>
                        <a:uLnTx/>
                        <a:uFillTx/>
                        <a:latin typeface="+mn-lt"/>
                        <a:ea typeface="+mn-ea"/>
                        <a:cs typeface="+mn-cs"/>
                      </a:endParaRPr>
                    </a:p>
                  </a:txBody>
                  <a:tcPr marL="9525" marR="9525" marT="9525"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1000" b="1" kern="1200" cap="none" spc="0" noProof="0">
                          <a:ln w="0"/>
                          <a:solidFill>
                            <a:schemeClr val="bg1"/>
                          </a:solidFill>
                          <a:effectLst/>
                        </a:rPr>
                        <a:t>SEGRETARIO</a:t>
                      </a:r>
                      <a:endParaRPr lang="it-IT" sz="10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1000" b="1" u="none" strike="noStrike" noProof="0">
                          <a:solidFill>
                            <a:schemeClr val="tx1"/>
                          </a:solidFill>
                          <a:effectLst/>
                        </a:rPr>
                        <a:t>GUAGLIARDI Damiano</a:t>
                      </a:r>
                    </a:p>
                    <a:p>
                      <a:pPr algn="ctr" rtl="0" fontAlgn="ctr">
                        <a:buNone/>
                      </a:pPr>
                      <a:r>
                        <a:rPr lang="it-IT" sz="1000" b="1" u="none" strike="noStrike" noProof="0">
                          <a:solidFill>
                            <a:schemeClr val="tx1"/>
                          </a:solidFill>
                          <a:effectLst/>
                        </a:rPr>
                        <a:t>(Rifondazione Comunista)</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chemeClr val="tx1"/>
                          </a:solidFill>
                          <a:effectLst/>
                          <a:uLnTx/>
                          <a:uFillTx/>
                        </a:rPr>
                        <a:t>(DCR n.211 del 01/02/2008)</a:t>
                      </a:r>
                      <a:endParaRPr kumimoji="0" lang="it-IT" sz="1000" b="1" i="0" u="none" strike="noStrike" kern="1200" cap="none" spc="0" normalizeH="0" baseline="0" noProof="0">
                        <a:ln>
                          <a:noFill/>
                        </a:ln>
                        <a:solidFill>
                          <a:schemeClr val="tx1"/>
                        </a:solidFill>
                        <a:effectLst/>
                        <a:uLnTx/>
                        <a:uFillTx/>
                        <a:latin typeface="+mn-lt"/>
                        <a:ea typeface="+mn-ea"/>
                        <a:cs typeface="+mn-cs"/>
                      </a:endParaRPr>
                    </a:p>
                  </a:txBody>
                  <a:tcPr marL="9525" marR="9525" marT="9525" marB="0" anchor="ctr"/>
                </a:tc>
                <a:extLst>
                  <a:ext uri="{0D108BD9-81ED-4DB2-BD59-A6C34878D82A}">
                    <a16:rowId xmlns:a16="http://schemas.microsoft.com/office/drawing/2014/main" val="4270036789"/>
                  </a:ext>
                </a:extLst>
              </a:tr>
              <a:tr h="271072">
                <a:tc rowSpan="7">
                  <a:txBody>
                    <a:bodyPr/>
                    <a:lstStyle/>
                    <a:p>
                      <a:pPr algn="ctr">
                        <a:lnSpc>
                          <a:spcPct val="100000"/>
                        </a:lnSpc>
                        <a:spcAft>
                          <a:spcPts val="0"/>
                        </a:spcAft>
                        <a:buNone/>
                      </a:pPr>
                      <a:r>
                        <a:rPr lang="it-IT" sz="1000" b="1" kern="0" cap="none" spc="0" noProof="0">
                          <a:ln w="0"/>
                          <a:solidFill>
                            <a:schemeClr val="bg1"/>
                          </a:solidFill>
                          <a:effectLst/>
                        </a:rPr>
                        <a:t>COMPONENTI:</a:t>
                      </a:r>
                      <a:endParaRPr lang="it-IT" sz="10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1000" b="1" u="none" strike="noStrike" noProof="0">
                          <a:solidFill>
                            <a:srgbClr val="000000"/>
                          </a:solidFill>
                          <a:effectLst/>
                        </a:rPr>
                        <a:t>ABRAMO Sergio</a:t>
                      </a:r>
                      <a:br>
                        <a:rPr lang="it-IT" sz="1000" b="1" u="none" strike="noStrike" noProof="0">
                          <a:solidFill>
                            <a:srgbClr val="000000"/>
                          </a:solidFill>
                          <a:effectLst/>
                        </a:rPr>
                      </a:br>
                      <a:r>
                        <a:rPr lang="it-IT" sz="1000" b="1" u="none" strike="noStrike" noProof="0">
                          <a:solidFill>
                            <a:srgbClr val="000000"/>
                          </a:solidFill>
                          <a:effectLst/>
                        </a:rPr>
                        <a:t>(Misto)</a:t>
                      </a:r>
                      <a:endParaRPr lang="it-IT" sz="10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1000" b="1" u="none" strike="noStrike" noProof="0">
                          <a:solidFill>
                            <a:srgbClr val="000000"/>
                          </a:solidFill>
                          <a:effectLst/>
                        </a:rPr>
                        <a:t>ADAMO Nicola</a:t>
                      </a:r>
                      <a:br>
                        <a:rPr lang="it-IT" sz="1000" b="1" u="none" strike="noStrike" noProof="0">
                          <a:solidFill>
                            <a:srgbClr val="000000"/>
                          </a:solidFill>
                          <a:effectLst/>
                        </a:rPr>
                      </a:br>
                      <a:r>
                        <a:rPr lang="it-IT" sz="1000" b="1" u="none" strike="noStrike" noProof="0">
                          <a:solidFill>
                            <a:srgbClr val="000000"/>
                          </a:solidFill>
                          <a:effectLst/>
                        </a:rPr>
                        <a:t>(PD)</a:t>
                      </a:r>
                      <a:endParaRPr lang="it-IT" sz="10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1000" b="1" u="none" strike="noStrike" noProof="0">
                          <a:solidFill>
                            <a:srgbClr val="000000"/>
                          </a:solidFill>
                          <a:effectLst/>
                        </a:rPr>
                        <a:t>MAGARO’ Salvatore</a:t>
                      </a:r>
                      <a:br>
                        <a:rPr lang="it-IT" sz="1000" b="1" u="none" strike="noStrike" noProof="0">
                          <a:solidFill>
                            <a:srgbClr val="000000"/>
                          </a:solidFill>
                          <a:effectLst/>
                        </a:rPr>
                      </a:br>
                      <a:r>
                        <a:rPr lang="it-IT" sz="1000" b="1" u="none" strike="noStrike" noProof="0">
                          <a:solidFill>
                            <a:srgbClr val="000000"/>
                          </a:solidFill>
                          <a:effectLst/>
                        </a:rPr>
                        <a:t>(Partito Socialista PSE)</a:t>
                      </a:r>
                      <a:endParaRPr lang="it-IT" sz="10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1321167255"/>
                  </a:ext>
                </a:extLst>
              </a:tr>
              <a:tr h="389444">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1000" b="1" u="none" strike="noStrike" noProof="0">
                          <a:solidFill>
                            <a:srgbClr val="000000"/>
                          </a:solidFill>
                          <a:effectLst/>
                        </a:rPr>
                        <a:t>PACENZA Franco Mario</a:t>
                      </a:r>
                      <a:br>
                        <a:rPr lang="it-IT" sz="1000" b="1" u="none" strike="noStrike" noProof="0">
                          <a:solidFill>
                            <a:srgbClr val="000000"/>
                          </a:solidFill>
                          <a:effectLst/>
                        </a:rPr>
                      </a:br>
                      <a:r>
                        <a:rPr lang="it-IT" sz="1000" b="1" u="none" strike="noStrike" noProof="0">
                          <a:solidFill>
                            <a:srgbClr val="000000"/>
                          </a:solidFill>
                          <a:effectLst/>
                        </a:rPr>
                        <a:t>(PD)</a:t>
                      </a:r>
                      <a:endParaRPr lang="it-IT" sz="10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4220633174"/>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1000" b="1" u="none" strike="noStrike" noProof="0">
                          <a:solidFill>
                            <a:srgbClr val="000000"/>
                          </a:solidFill>
                          <a:effectLst/>
                        </a:rPr>
                        <a:t>PIZZINI Antonio</a:t>
                      </a:r>
                      <a:br>
                        <a:rPr lang="it-IT" sz="1000" b="1" u="none" strike="noStrike" noProof="0">
                          <a:solidFill>
                            <a:srgbClr val="000000"/>
                          </a:solidFill>
                          <a:effectLst/>
                        </a:rPr>
                      </a:br>
                      <a:r>
                        <a:rPr lang="it-IT" sz="1000" b="1" u="none" strike="noStrike" noProof="0">
                          <a:solidFill>
                            <a:srgbClr val="000000"/>
                          </a:solidFill>
                          <a:effectLst/>
                        </a:rPr>
                        <a:t>(FI)</a:t>
                      </a:r>
                      <a:endParaRPr lang="it-IT" sz="10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2643565435"/>
                  </a:ext>
                </a:extLst>
              </a:tr>
              <a:tr h="271072">
                <a:tc vMerge="1">
                  <a:txBody>
                    <a:bodyPr/>
                    <a:lstStyle/>
                    <a:p>
                      <a:pPr algn="ctr">
                        <a:lnSpc>
                          <a:spcPct val="100000"/>
                        </a:lnSpc>
                        <a:spcAft>
                          <a:spcPts val="0"/>
                        </a:spcAft>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1000" b="1" u="none" strike="noStrike" noProof="0">
                          <a:solidFill>
                            <a:srgbClr val="000000"/>
                          </a:solidFill>
                          <a:effectLst/>
                        </a:rPr>
                        <a:t>SERRA Giulio</a:t>
                      </a:r>
                      <a:br>
                        <a:rPr lang="it-IT" sz="1000" b="1" u="none" strike="noStrike" noProof="0">
                          <a:solidFill>
                            <a:srgbClr val="000000"/>
                          </a:solidFill>
                          <a:effectLst/>
                        </a:rPr>
                      </a:br>
                      <a:r>
                        <a:rPr lang="it-IT" sz="1000" b="1" u="none" strike="noStrike" noProof="0">
                          <a:solidFill>
                            <a:srgbClr val="000000"/>
                          </a:solidFill>
                          <a:effectLst/>
                        </a:rPr>
                        <a:t>(Popolari UDEUR)</a:t>
                      </a:r>
                      <a:endParaRPr lang="it-IT" sz="10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3065657849"/>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1000" b="1" u="none" strike="noStrike" noProof="0">
                          <a:solidFill>
                            <a:srgbClr val="000000"/>
                          </a:solidFill>
                          <a:effectLst/>
                        </a:rPr>
                        <a:t>TREMATERRA Michele</a:t>
                      </a:r>
                      <a:br>
                        <a:rPr lang="it-IT" sz="1000" b="1" u="none" strike="noStrike" noProof="0">
                          <a:solidFill>
                            <a:srgbClr val="000000"/>
                          </a:solidFill>
                          <a:effectLst/>
                        </a:rPr>
                      </a:br>
                      <a:r>
                        <a:rPr lang="it-IT" sz="1000" b="1" u="none" strike="noStrike" noProof="0">
                          <a:solidFill>
                            <a:srgbClr val="000000"/>
                          </a:solidFill>
                          <a:effectLst/>
                        </a:rPr>
                        <a:t>(UDC)</a:t>
                      </a:r>
                      <a:endParaRPr lang="it-IT" sz="10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1256001212"/>
                  </a:ext>
                </a:extLst>
              </a:tr>
            </a:tbl>
          </a:graphicData>
        </a:graphic>
      </p:graphicFrame>
      <p:sp>
        <p:nvSpPr>
          <p:cNvPr id="5" name="Freccia a destra 4" descr="Freccia">
            <a:extLst>
              <a:ext uri="{FF2B5EF4-FFF2-40B4-BE49-F238E27FC236}">
                <a16:creationId xmlns:a16="http://schemas.microsoft.com/office/drawing/2014/main" id="{045B8C41-2B54-DFDA-889A-6377FE62ACE4}"/>
              </a:ext>
            </a:extLst>
          </p:cNvPr>
          <p:cNvSpPr/>
          <p:nvPr/>
        </p:nvSpPr>
        <p:spPr>
          <a:xfrm>
            <a:off x="7237690" y="3443195"/>
            <a:ext cx="532660" cy="3351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noProof="0"/>
          </a:p>
        </p:txBody>
      </p:sp>
      <p:sp>
        <p:nvSpPr>
          <p:cNvPr id="6" name="Segnaposto numero diapositiva 5">
            <a:extLst>
              <a:ext uri="{FF2B5EF4-FFF2-40B4-BE49-F238E27FC236}">
                <a16:creationId xmlns:a16="http://schemas.microsoft.com/office/drawing/2014/main" id="{54C0D7AB-D624-71AE-6C6E-A457062BD5EB}"/>
              </a:ext>
            </a:extLst>
          </p:cNvPr>
          <p:cNvSpPr>
            <a:spLocks noGrp="1"/>
          </p:cNvSpPr>
          <p:nvPr>
            <p:ph type="sldNum" sz="quarter" idx="12"/>
          </p:nvPr>
        </p:nvSpPr>
        <p:spPr/>
        <p:txBody>
          <a:bodyPr/>
          <a:lstStyle/>
          <a:p>
            <a:fld id="{C0A75620-F3D8-4140-B583-EC592D52B7F3}" type="slidenum">
              <a:rPr lang="it-IT" noProof="0" smtClean="0"/>
              <a:pPr/>
              <a:t>28</a:t>
            </a:fld>
            <a:endParaRPr lang="it-IT" noProof="0"/>
          </a:p>
        </p:txBody>
      </p:sp>
      <p:sp>
        <p:nvSpPr>
          <p:cNvPr id="7" name="Segnaposto piè di pagina 6">
            <a:extLst>
              <a:ext uri="{FF2B5EF4-FFF2-40B4-BE49-F238E27FC236}">
                <a16:creationId xmlns:a16="http://schemas.microsoft.com/office/drawing/2014/main" id="{DC891CFD-EFB9-67B0-574C-7ADF3A62B4E0}"/>
              </a:ext>
            </a:extLst>
          </p:cNvPr>
          <p:cNvSpPr>
            <a:spLocks noGrp="1"/>
          </p:cNvSpPr>
          <p:nvPr>
            <p:ph type="ftr" sz="quarter" idx="11"/>
          </p:nvPr>
        </p:nvSpPr>
        <p:spPr>
          <a:xfrm>
            <a:off x="76200" y="6396777"/>
            <a:ext cx="4114800" cy="365125"/>
          </a:xfrm>
        </p:spPr>
        <p:txBody>
          <a:bodyPr/>
          <a:lstStyle/>
          <a:p>
            <a:r>
              <a:rPr lang="it-IT" noProof="0"/>
              <a:t>Consiglio regionale della Calabria - VIII Legislatura </a:t>
            </a:r>
          </a:p>
        </p:txBody>
      </p:sp>
      <p:sp>
        <p:nvSpPr>
          <p:cNvPr id="10" name="Rectangle 1">
            <a:extLst>
              <a:ext uri="{FF2B5EF4-FFF2-40B4-BE49-F238E27FC236}">
                <a16:creationId xmlns:a16="http://schemas.microsoft.com/office/drawing/2014/main" id="{A1A0384F-45B3-E17B-BBE9-010830724ABF}"/>
              </a:ext>
            </a:extLst>
          </p:cNvPr>
          <p:cNvSpPr txBox="1">
            <a:spLocks/>
          </p:cNvSpPr>
          <p:nvPr/>
        </p:nvSpPr>
        <p:spPr>
          <a:xfrm>
            <a:off x="3048" y="-10454"/>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Commissione consiliare contro il fenomeno della mafia in Calabria</a:t>
            </a:r>
          </a:p>
          <a:p>
            <a:pPr algn="ctr">
              <a:lnSpc>
                <a:spcPct val="100000"/>
              </a:lnSpc>
              <a:spcBef>
                <a:spcPts val="0"/>
              </a:spcBef>
              <a:defRPr sz="4000" b="1">
                <a:solidFill>
                  <a:srgbClr val="FFFFFF"/>
                </a:solidFill>
              </a:defRPr>
            </a:pPr>
            <a:r>
              <a:rPr lang="it-IT" sz="1600" b="1" noProof="0">
                <a:solidFill>
                  <a:schemeClr val="bg1"/>
                </a:solidFill>
                <a:latin typeface="Aptos" panose="020B0004020202020204" pitchFamily="34" charset="0"/>
              </a:rPr>
              <a:t>Variazioni intervenute durante la legislatura</a:t>
            </a:r>
          </a:p>
        </p:txBody>
      </p:sp>
    </p:spTree>
    <p:extLst>
      <p:ext uri="{BB962C8B-B14F-4D97-AF65-F5344CB8AC3E}">
        <p14:creationId xmlns:p14="http://schemas.microsoft.com/office/powerpoint/2010/main" val="3376647946"/>
      </p:ext>
    </p:extLst>
  </p:cSld>
  <p:clrMapOvr>
    <a:masterClrMapping/>
  </p:clrMapOvr>
  <mc:AlternateContent xmlns:mc="http://schemas.openxmlformats.org/markup-compatibility/2006" xmlns:p14="http://schemas.microsoft.com/office/powerpoint/2010/main">
    <mc:Choice Requires="p14">
      <p:transition spd="slow" p14:dur="2000" advTm="2208"/>
    </mc:Choice>
    <mc:Fallback xmlns="">
      <p:transition spd="slow" advTm="220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28171F-42AC-4FF5-D0B0-AFD092C86117}"/>
            </a:ext>
          </a:extLst>
        </p:cNvPr>
        <p:cNvGrpSpPr/>
        <p:nvPr/>
      </p:nvGrpSpPr>
      <p:grpSpPr>
        <a:xfrm>
          <a:off x="0" y="0"/>
          <a:ext cx="0" cy="0"/>
          <a:chOff x="0" y="0"/>
          <a:chExt cx="0" cy="0"/>
        </a:xfrm>
      </p:grpSpPr>
      <p:graphicFrame>
        <p:nvGraphicFramePr>
          <p:cNvPr id="2" name="Tabella 1" descr="tab. VIII LEGISLATURA - COMMISSIONE SPECIALE DI VIGILANZA  VARIAZIONI ">
            <a:extLst>
              <a:ext uri="{FF2B5EF4-FFF2-40B4-BE49-F238E27FC236}">
                <a16:creationId xmlns:a16="http://schemas.microsoft.com/office/drawing/2014/main" id="{AC36CAD6-B1E7-A203-1A17-B35DF094139A}"/>
              </a:ext>
            </a:extLst>
          </p:cNvPr>
          <p:cNvGraphicFramePr>
            <a:graphicFrameLocks noGrp="1"/>
          </p:cNvGraphicFramePr>
          <p:nvPr>
            <p:extLst>
              <p:ext uri="{D42A27DB-BD31-4B8C-83A1-F6EECF244321}">
                <p14:modId xmlns:p14="http://schemas.microsoft.com/office/powerpoint/2010/main" val="1001399904"/>
              </p:ext>
            </p:extLst>
          </p:nvPr>
        </p:nvGraphicFramePr>
        <p:xfrm>
          <a:off x="438785" y="1006390"/>
          <a:ext cx="6660000" cy="5262880"/>
        </p:xfrm>
        <a:graphic>
          <a:graphicData uri="http://schemas.openxmlformats.org/drawingml/2006/table">
            <a:tbl>
              <a:tblPr firstRow="1" bandRow="1">
                <a:tableStyleId>{3C2FFA5D-87B4-456A-9821-1D502468CF0F}</a:tableStyleId>
              </a:tblPr>
              <a:tblGrid>
                <a:gridCol w="1260000">
                  <a:extLst>
                    <a:ext uri="{9D8B030D-6E8A-4147-A177-3AD203B41FA5}">
                      <a16:colId xmlns:a16="http://schemas.microsoft.com/office/drawing/2014/main" val="1027148742"/>
                    </a:ext>
                  </a:extLst>
                </a:gridCol>
                <a:gridCol w="5400000">
                  <a:extLst>
                    <a:ext uri="{9D8B030D-6E8A-4147-A177-3AD203B41FA5}">
                      <a16:colId xmlns:a16="http://schemas.microsoft.com/office/drawing/2014/main" val="838611050"/>
                    </a:ext>
                  </a:extLst>
                </a:gridCol>
              </a:tblGrid>
              <a:tr h="370840">
                <a:tc>
                  <a:txBody>
                    <a:bodyPr/>
                    <a:lstStyle/>
                    <a:p>
                      <a:pPr algn="ctr"/>
                      <a:r>
                        <a:rPr lang="it-IT" sz="1000" b="1" noProof="0"/>
                        <a:t>DATA DI AGGIORNAMENTO </a:t>
                      </a:r>
                    </a:p>
                  </a:txBody>
                  <a:tcPr/>
                </a:tc>
                <a:tc>
                  <a:txBody>
                    <a:bodyPr/>
                    <a:lstStyle/>
                    <a:p>
                      <a:pPr algn="ctr"/>
                      <a:r>
                        <a:rPr lang="it-IT" sz="1000" b="1" noProof="0"/>
                        <a:t>VARIAZIONI INTERVENUTE</a:t>
                      </a:r>
                    </a:p>
                  </a:txBody>
                  <a:tcPr/>
                </a:tc>
                <a:extLst>
                  <a:ext uri="{0D108BD9-81ED-4DB2-BD59-A6C34878D82A}">
                    <a16:rowId xmlns:a16="http://schemas.microsoft.com/office/drawing/2014/main" val="3199949526"/>
                  </a:ext>
                </a:extLst>
              </a:tr>
              <a:tr h="370840">
                <a:tc>
                  <a:txBody>
                    <a:bodyPr/>
                    <a:lstStyle/>
                    <a:p>
                      <a:pPr algn="ctr"/>
                      <a:r>
                        <a:rPr lang="it-IT" sz="1000" b="1" noProof="0"/>
                        <a:t>14/11/2005</a:t>
                      </a:r>
                    </a:p>
                  </a:txBody>
                  <a:tcPr anchor="ctr"/>
                </a:tc>
                <a:tc>
                  <a:txBody>
                    <a:bodyPr/>
                    <a:lstStyle/>
                    <a:p>
                      <a:r>
                        <a:rPr lang="it-IT" sz="1000" b="1" noProof="0">
                          <a:solidFill>
                            <a:schemeClr val="tx1"/>
                          </a:solidFill>
                        </a:rPr>
                        <a:t>Sostituzione</a:t>
                      </a:r>
                      <a:r>
                        <a:rPr lang="it-IT" sz="1000" b="0" noProof="0">
                          <a:solidFill>
                            <a:schemeClr val="tx1"/>
                          </a:solidFill>
                        </a:rPr>
                        <a:t> del Consigliere Antonino </a:t>
                      </a:r>
                      <a:r>
                        <a:rPr lang="it-IT" sz="1000" b="1" noProof="0">
                          <a:solidFill>
                            <a:schemeClr val="tx1"/>
                          </a:solidFill>
                        </a:rPr>
                        <a:t>De Gaetano </a:t>
                      </a:r>
                      <a:r>
                        <a:rPr lang="it-IT" sz="1000" b="0" noProof="0">
                          <a:solidFill>
                            <a:schemeClr val="tx1"/>
                          </a:solidFill>
                        </a:rPr>
                        <a:t>con il Consigliere Egidio </a:t>
                      </a:r>
                      <a:r>
                        <a:rPr lang="it-IT" sz="1000" b="1" noProof="0">
                          <a:solidFill>
                            <a:schemeClr val="tx1"/>
                          </a:solidFill>
                        </a:rPr>
                        <a:t>Masella</a:t>
                      </a:r>
                      <a:r>
                        <a:rPr lang="it-IT" sz="1000" b="0" noProof="0">
                          <a:solidFill>
                            <a:schemeClr val="tx1"/>
                          </a:solidFill>
                        </a:rPr>
                        <a:t>  </a:t>
                      </a:r>
                    </a:p>
                    <a:p>
                      <a:r>
                        <a:rPr lang="it-IT" sz="1000" b="1" noProof="0">
                          <a:solidFill>
                            <a:schemeClr val="tx1"/>
                          </a:solidFill>
                        </a:rPr>
                        <a:t>Decesso</a:t>
                      </a:r>
                      <a:r>
                        <a:rPr lang="it-IT" sz="1000" b="0" noProof="0">
                          <a:solidFill>
                            <a:schemeClr val="tx1"/>
                          </a:solidFill>
                        </a:rPr>
                        <a:t> del Consigliere Francesco </a:t>
                      </a:r>
                      <a:r>
                        <a:rPr lang="it-IT" sz="1000" b="1" noProof="0">
                          <a:solidFill>
                            <a:schemeClr val="tx1"/>
                          </a:solidFill>
                        </a:rPr>
                        <a:t>Fortugno</a:t>
                      </a:r>
                      <a:r>
                        <a:rPr lang="it-IT" sz="1000" b="0" noProof="0">
                          <a:solidFill>
                            <a:schemeClr val="tx1"/>
                          </a:solidFill>
                        </a:rPr>
                        <a:t> </a:t>
                      </a:r>
                    </a:p>
                  </a:txBody>
                  <a:tcPr anchor="ctr"/>
                </a:tc>
                <a:extLst>
                  <a:ext uri="{0D108BD9-81ED-4DB2-BD59-A6C34878D82A}">
                    <a16:rowId xmlns:a16="http://schemas.microsoft.com/office/drawing/2014/main" val="1461772274"/>
                  </a:ext>
                </a:extLst>
              </a:tr>
              <a:tr h="370840">
                <a:tc>
                  <a:txBody>
                    <a:bodyPr/>
                    <a:lstStyle/>
                    <a:p>
                      <a:pPr algn="ctr"/>
                      <a:r>
                        <a:rPr lang="it-IT" sz="1000" b="1" noProof="0"/>
                        <a:t>26/09/2006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noProof="0">
                          <a:solidFill>
                            <a:schemeClr val="tx1"/>
                          </a:solidFill>
                        </a:rPr>
                        <a:t>Costituzione dei Gruppi ITALIA DEI VALORI, COMUNISTI ITALIANI e PDM ed alla sostituzione del Consigliere Egidio </a:t>
                      </a:r>
                      <a:r>
                        <a:rPr lang="it-IT" sz="1000" b="1" noProof="0">
                          <a:solidFill>
                            <a:schemeClr val="tx1"/>
                          </a:solidFill>
                        </a:rPr>
                        <a:t>Masella</a:t>
                      </a:r>
                      <a:r>
                        <a:rPr lang="it-IT" sz="1000" b="0" noProof="0">
                          <a:solidFill>
                            <a:schemeClr val="tx1"/>
                          </a:solidFill>
                        </a:rPr>
                        <a:t>, dichiarato ineleggibile, con il Consigliere Damiano </a:t>
                      </a:r>
                      <a:r>
                        <a:rPr lang="it-IT" sz="1000" b="1" noProof="0">
                          <a:solidFill>
                            <a:schemeClr val="tx1"/>
                          </a:solidFill>
                        </a:rPr>
                        <a:t>Guagliardi</a:t>
                      </a:r>
                      <a:r>
                        <a:rPr lang="it-IT" sz="1000" b="0" noProof="0">
                          <a:solidFill>
                            <a:schemeClr val="tx1"/>
                          </a:solidFill>
                        </a:rPr>
                        <a:t> e del Consigliere Francesco </a:t>
                      </a:r>
                      <a:r>
                        <a:rPr lang="it-IT" sz="1000" b="1" noProof="0">
                          <a:solidFill>
                            <a:schemeClr val="tx1"/>
                          </a:solidFill>
                        </a:rPr>
                        <a:t>Fortugno</a:t>
                      </a:r>
                      <a:r>
                        <a:rPr lang="it-IT" sz="1000" b="0" noProof="0">
                          <a:solidFill>
                            <a:schemeClr val="tx1"/>
                          </a:solidFill>
                        </a:rPr>
                        <a:t> con il consigliere Pietro </a:t>
                      </a:r>
                      <a:r>
                        <a:rPr lang="it-IT" sz="1000" b="1" noProof="0">
                          <a:solidFill>
                            <a:schemeClr val="tx1"/>
                          </a:solidFill>
                        </a:rPr>
                        <a:t>Giamborino</a:t>
                      </a:r>
                    </a:p>
                  </a:txBody>
                  <a:tcPr anchor="ctr"/>
                </a:tc>
                <a:extLst>
                  <a:ext uri="{0D108BD9-81ED-4DB2-BD59-A6C34878D82A}">
                    <a16:rowId xmlns:a16="http://schemas.microsoft.com/office/drawing/2014/main" val="2653584471"/>
                  </a:ext>
                </a:extLst>
              </a:tr>
              <a:tr h="370840">
                <a:tc>
                  <a:txBody>
                    <a:bodyPr/>
                    <a:lstStyle/>
                    <a:p>
                      <a:pPr algn="ctr"/>
                      <a:r>
                        <a:rPr lang="it-IT" sz="1000" b="1" noProof="0"/>
                        <a:t>05/04/2007</a:t>
                      </a:r>
                    </a:p>
                  </a:txBody>
                  <a:tcPr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chemeClr val="tx1"/>
                          </a:solidFill>
                          <a:effectLst/>
                          <a:uLnTx/>
                          <a:uFillTx/>
                        </a:rPr>
                        <a:t>Temporanea sostituzione </a:t>
                      </a:r>
                      <a:r>
                        <a:rPr kumimoji="0" lang="it-IT" sz="1000" b="0" u="none" strike="noStrike" kern="1200" cap="none" spc="0" normalizeH="0" baseline="0" noProof="0">
                          <a:ln>
                            <a:noFill/>
                          </a:ln>
                          <a:solidFill>
                            <a:schemeClr val="tx1"/>
                          </a:solidFill>
                          <a:effectLst/>
                          <a:uLnTx/>
                          <a:uFillTx/>
                        </a:rPr>
                        <a:t>del</a:t>
                      </a:r>
                      <a:r>
                        <a:rPr kumimoji="0" lang="it-IT" sz="1000" b="1" u="none" strike="noStrike" kern="1200" cap="none" spc="0" normalizeH="0" baseline="0" noProof="0">
                          <a:ln>
                            <a:noFill/>
                          </a:ln>
                          <a:solidFill>
                            <a:schemeClr val="tx1"/>
                          </a:solidFill>
                          <a:effectLst/>
                          <a:uLnTx/>
                          <a:uFillTx/>
                        </a:rPr>
                        <a:t> </a:t>
                      </a:r>
                      <a:r>
                        <a:rPr kumimoji="0" lang="it-IT" sz="1000" b="0" u="none" strike="noStrike" kern="1200" cap="none" spc="0" normalizeH="0" baseline="0" noProof="0">
                          <a:ln>
                            <a:noFill/>
                          </a:ln>
                          <a:solidFill>
                            <a:schemeClr val="tx1"/>
                          </a:solidFill>
                          <a:effectLst/>
                          <a:uLnTx/>
                          <a:uFillTx/>
                        </a:rPr>
                        <a:t> Consigliere Vincenzo </a:t>
                      </a:r>
                      <a:r>
                        <a:rPr kumimoji="0" lang="it-IT" sz="1000" b="1" u="none" strike="noStrike" kern="1200" cap="none" spc="0" normalizeH="0" baseline="0" noProof="0">
                          <a:ln>
                            <a:noFill/>
                          </a:ln>
                          <a:solidFill>
                            <a:schemeClr val="tx1"/>
                          </a:solidFill>
                          <a:effectLst/>
                          <a:uLnTx/>
                          <a:uFillTx/>
                        </a:rPr>
                        <a:t>Sculco,</a:t>
                      </a:r>
                      <a:r>
                        <a:rPr kumimoji="0" lang="it-IT" sz="1000" b="0" u="none" strike="noStrike" kern="1200" cap="none" spc="0" normalizeH="0" baseline="0" noProof="0">
                          <a:ln>
                            <a:noFill/>
                          </a:ln>
                          <a:solidFill>
                            <a:schemeClr val="tx1"/>
                          </a:solidFill>
                          <a:effectLst/>
                          <a:uLnTx/>
                          <a:uFillTx/>
                        </a:rPr>
                        <a:t> sospeso dalla carica, con il Consigliere Salvatore </a:t>
                      </a:r>
                      <a:r>
                        <a:rPr kumimoji="0" lang="it-IT" sz="1000" b="1" u="none" strike="noStrike" kern="1200" cap="none" spc="0" normalizeH="0" baseline="0" noProof="0">
                          <a:ln>
                            <a:noFill/>
                          </a:ln>
                          <a:solidFill>
                            <a:schemeClr val="tx1"/>
                          </a:solidFill>
                          <a:effectLst/>
                          <a:uLnTx/>
                          <a:uFillTx/>
                        </a:rPr>
                        <a:t>Lucà</a:t>
                      </a:r>
                      <a:r>
                        <a:rPr kumimoji="0" lang="it-IT" sz="1000" b="0" u="none" strike="noStrike" kern="1200" cap="none" spc="0" normalizeH="0" baseline="0" noProof="0">
                          <a:ln>
                            <a:noFill/>
                          </a:ln>
                          <a:solidFill>
                            <a:schemeClr val="tx1"/>
                          </a:solidFill>
                          <a:effectLst/>
                          <a:uLnTx/>
                          <a:uFillTx/>
                        </a:rPr>
                        <a:t> (DCR n.124) che aderisce al Gruppo PARTITO DEMOCRATICO MERIDIONALE</a:t>
                      </a:r>
                      <a:endParaRPr kumimoji="0" lang="it-IT" sz="1000" b="1" u="none" strike="noStrike" kern="1200" cap="none" spc="0" normalizeH="0" baseline="0" noProof="0">
                        <a:ln>
                          <a:noFill/>
                        </a:ln>
                        <a:solidFill>
                          <a:schemeClr val="tx1"/>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000" b="0" noProof="0">
                        <a:solidFill>
                          <a:schemeClr val="tx1"/>
                        </a:solidFill>
                      </a:endParaRPr>
                    </a:p>
                  </a:txBody>
                  <a:tcPr anchor="ctr"/>
                </a:tc>
                <a:extLst>
                  <a:ext uri="{0D108BD9-81ED-4DB2-BD59-A6C34878D82A}">
                    <a16:rowId xmlns:a16="http://schemas.microsoft.com/office/drawing/2014/main" val="3185024059"/>
                  </a:ext>
                </a:extLst>
              </a:tr>
              <a:tr h="370840">
                <a:tc>
                  <a:txBody>
                    <a:bodyPr/>
                    <a:lstStyle/>
                    <a:p>
                      <a:pPr algn="ctr"/>
                      <a:r>
                        <a:rPr lang="it-IT" sz="1000" b="1" noProof="0"/>
                        <a:t>12/06/2007</a:t>
                      </a:r>
                    </a:p>
                  </a:txBody>
                  <a:tcPr anchor="ctr"/>
                </a:tc>
                <a:tc>
                  <a:txBody>
                    <a:bodyPr/>
                    <a:lstStyle/>
                    <a:p>
                      <a:r>
                        <a:rPr lang="it-IT" sz="1000" b="0" noProof="0">
                          <a:solidFill>
                            <a:schemeClr val="tx1"/>
                          </a:solidFill>
                        </a:rPr>
                        <a:t>Adesione del Consigliere Domenico </a:t>
                      </a:r>
                      <a:r>
                        <a:rPr lang="it-IT" sz="1000" b="1" noProof="0">
                          <a:solidFill>
                            <a:schemeClr val="tx1"/>
                          </a:solidFill>
                        </a:rPr>
                        <a:t>Tallini</a:t>
                      </a:r>
                      <a:r>
                        <a:rPr lang="it-IT" sz="1000" b="0" noProof="0">
                          <a:solidFill>
                            <a:schemeClr val="tx1"/>
                          </a:solidFill>
                        </a:rPr>
                        <a:t> al gruppo MISTO</a:t>
                      </a:r>
                    </a:p>
                    <a:p>
                      <a:r>
                        <a:rPr lang="it-IT" sz="1000" b="0" noProof="0">
                          <a:solidFill>
                            <a:schemeClr val="tx1"/>
                          </a:solidFill>
                        </a:rPr>
                        <a:t> </a:t>
                      </a:r>
                      <a:endParaRPr lang="it-IT" sz="1000" b="0" noProof="0">
                        <a:solidFill>
                          <a:schemeClr val="tx1"/>
                        </a:solidFill>
                        <a:highlight>
                          <a:srgbClr val="FFFF00"/>
                        </a:highlight>
                      </a:endParaRPr>
                    </a:p>
                  </a:txBody>
                  <a:tcPr anchor="ctr"/>
                </a:tc>
                <a:extLst>
                  <a:ext uri="{0D108BD9-81ED-4DB2-BD59-A6C34878D82A}">
                    <a16:rowId xmlns:a16="http://schemas.microsoft.com/office/drawing/2014/main" val="518342105"/>
                  </a:ext>
                </a:extLst>
              </a:tr>
              <a:tr h="370840">
                <a:tc>
                  <a:txBody>
                    <a:bodyPr/>
                    <a:lstStyle/>
                    <a:p>
                      <a:pPr algn="ctr"/>
                      <a:r>
                        <a:rPr lang="it-IT" sz="1000" b="1" noProof="0"/>
                        <a:t>01/08/2007</a:t>
                      </a:r>
                    </a:p>
                  </a:txBody>
                  <a:tcPr anchor="ctr"/>
                </a:tc>
                <a:tc>
                  <a:txBody>
                    <a:bodyPr/>
                    <a:lstStyle/>
                    <a:p>
                      <a:r>
                        <a:rPr lang="it-IT" sz="1000" b="0" noProof="0">
                          <a:solidFill>
                            <a:schemeClr val="tx1"/>
                          </a:solidFill>
                        </a:rPr>
                        <a:t>A seguito della sostituzione del consigliere </a:t>
                      </a:r>
                      <a:r>
                        <a:rPr lang="it-IT" sz="1000" b="1" noProof="0">
                          <a:solidFill>
                            <a:schemeClr val="tx1"/>
                          </a:solidFill>
                        </a:rPr>
                        <a:t>Chieffallo</a:t>
                      </a:r>
                      <a:r>
                        <a:rPr lang="it-IT" sz="1000" b="0" noProof="0">
                          <a:solidFill>
                            <a:schemeClr val="tx1"/>
                          </a:solidFill>
                        </a:rPr>
                        <a:t> dichiarato ineleggibile.</a:t>
                      </a:r>
                    </a:p>
                  </a:txBody>
                  <a:tcPr anchor="ctr"/>
                </a:tc>
                <a:extLst>
                  <a:ext uri="{0D108BD9-81ED-4DB2-BD59-A6C34878D82A}">
                    <a16:rowId xmlns:a16="http://schemas.microsoft.com/office/drawing/2014/main" val="3918273719"/>
                  </a:ext>
                </a:extLst>
              </a:tr>
              <a:tr h="370840">
                <a:tc>
                  <a:txBody>
                    <a:bodyPr/>
                    <a:lstStyle/>
                    <a:p>
                      <a:pPr algn="ctr"/>
                      <a:r>
                        <a:rPr lang="it-IT" sz="1000" b="1" noProof="0"/>
                        <a:t>18/03/2008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000" b="1" noProof="0">
                          <a:solidFill>
                            <a:schemeClr val="tx1"/>
                          </a:solidFill>
                        </a:rPr>
                        <a:t>Rinnovo Ufficio di Presidenza Commissione </a:t>
                      </a:r>
                    </a:p>
                  </a:txBody>
                  <a:tcPr anchor="ctr"/>
                </a:tc>
                <a:extLst>
                  <a:ext uri="{0D108BD9-81ED-4DB2-BD59-A6C34878D82A}">
                    <a16:rowId xmlns:a16="http://schemas.microsoft.com/office/drawing/2014/main" val="3192003006"/>
                  </a:ext>
                </a:extLst>
              </a:tr>
              <a:tr h="370840">
                <a:tc>
                  <a:txBody>
                    <a:bodyPr/>
                    <a:lstStyle/>
                    <a:p>
                      <a:pPr algn="ctr"/>
                      <a:r>
                        <a:rPr lang="it-IT" sz="1000" b="1" noProof="0"/>
                        <a:t>01/07/2008</a:t>
                      </a:r>
                    </a:p>
                  </a:txBody>
                  <a:tcPr anchor="ctr"/>
                </a:tc>
                <a:tc>
                  <a:txBody>
                    <a:bodyPr/>
                    <a:lstStyle/>
                    <a:p>
                      <a:r>
                        <a:rPr lang="it-IT" sz="1000" b="0" noProof="0"/>
                        <a:t>A seguito della costituzione, da parte dei consiglieri </a:t>
                      </a:r>
                      <a:r>
                        <a:rPr lang="it-IT" sz="1000" b="1" noProof="0"/>
                        <a:t>Nucera, Stancato e Tripodi Pasquale Maria</a:t>
                      </a:r>
                      <a:r>
                        <a:rPr lang="it-IT" sz="1000" b="0" noProof="0"/>
                        <a:t>, del Gruppo consiliare «Calabria Popolare Democratica», designando Presidente del Gruppo medesimo il consigliere </a:t>
                      </a:r>
                      <a:r>
                        <a:rPr lang="it-IT" sz="1000" b="1" noProof="0"/>
                        <a:t>Nucera</a:t>
                      </a:r>
                      <a:r>
                        <a:rPr lang="it-IT" sz="1000" b="0" noProof="0"/>
                        <a:t>.</a:t>
                      </a:r>
                    </a:p>
                  </a:txBody>
                  <a:tcPr anchor="ctr"/>
                </a:tc>
                <a:extLst>
                  <a:ext uri="{0D108BD9-81ED-4DB2-BD59-A6C34878D82A}">
                    <a16:rowId xmlns:a16="http://schemas.microsoft.com/office/drawing/2014/main" val="2647856113"/>
                  </a:ext>
                </a:extLst>
              </a:tr>
              <a:tr h="370840">
                <a:tc>
                  <a:txBody>
                    <a:bodyPr/>
                    <a:lstStyle/>
                    <a:p>
                      <a:pPr algn="ctr"/>
                      <a:r>
                        <a:rPr lang="it-IT" sz="1000" b="1" noProof="0"/>
                        <a:t>11/08/2008</a:t>
                      </a:r>
                    </a:p>
                  </a:txBody>
                  <a:tcPr anchor="ctr"/>
                </a:tc>
                <a:tc>
                  <a:txBody>
                    <a:bodyPr/>
                    <a:lstStyle/>
                    <a:p>
                      <a:r>
                        <a:rPr lang="it-IT" sz="1000" b="0" noProof="0"/>
                        <a:t>A seguito della nomina ad assessore del consigliere </a:t>
                      </a:r>
                      <a:r>
                        <a:rPr lang="it-IT" sz="1000" b="1" noProof="0"/>
                        <a:t>Guagliardi</a:t>
                      </a:r>
                      <a:r>
                        <a:rPr lang="it-IT" sz="1000" b="0" noProof="0"/>
                        <a:t> Damiano</a:t>
                      </a:r>
                    </a:p>
                  </a:txBody>
                  <a:tcPr anchor="ctr"/>
                </a:tc>
                <a:extLst>
                  <a:ext uri="{0D108BD9-81ED-4DB2-BD59-A6C34878D82A}">
                    <a16:rowId xmlns:a16="http://schemas.microsoft.com/office/drawing/2014/main" val="2310993692"/>
                  </a:ext>
                </a:extLst>
              </a:tr>
              <a:tr h="370840">
                <a:tc>
                  <a:txBody>
                    <a:bodyPr/>
                    <a:lstStyle/>
                    <a:p>
                      <a:pPr algn="ctr"/>
                      <a:r>
                        <a:rPr lang="it-IT" sz="1000" b="1" noProof="0"/>
                        <a:t>23/10/2009</a:t>
                      </a:r>
                    </a:p>
                  </a:txBody>
                  <a:tcPr anchor="ctr"/>
                </a:tc>
                <a:tc>
                  <a:txBody>
                    <a:bodyPr/>
                    <a:lstStyle/>
                    <a:p>
                      <a:r>
                        <a:rPr lang="it-IT" sz="1000" b="0" noProof="0"/>
                        <a:t>A seguito dell’assegnazione del Consigliere Vincenzo </a:t>
                      </a:r>
                      <a:r>
                        <a:rPr lang="it-IT" sz="1000" b="1" noProof="0"/>
                        <a:t>Sculco</a:t>
                      </a:r>
                      <a:r>
                        <a:rPr lang="it-IT" sz="1000" b="0" noProof="0"/>
                        <a:t> in sostituzione del consigliere Demetrio </a:t>
                      </a:r>
                      <a:r>
                        <a:rPr lang="it-IT" sz="1000" b="1" noProof="0"/>
                        <a:t>Battaglia</a:t>
                      </a:r>
                    </a:p>
                  </a:txBody>
                  <a:tcPr anchor="ctr"/>
                </a:tc>
                <a:extLst>
                  <a:ext uri="{0D108BD9-81ED-4DB2-BD59-A6C34878D82A}">
                    <a16:rowId xmlns:a16="http://schemas.microsoft.com/office/drawing/2014/main" val="2446185577"/>
                  </a:ext>
                </a:extLst>
              </a:tr>
              <a:tr h="370840">
                <a:tc>
                  <a:txBody>
                    <a:bodyPr/>
                    <a:lstStyle/>
                    <a:p>
                      <a:pPr algn="ctr"/>
                      <a:r>
                        <a:rPr lang="it-IT" sz="1000" b="1" noProof="0"/>
                        <a:t>04/12/2009</a:t>
                      </a:r>
                    </a:p>
                  </a:txBody>
                  <a:tcPr anchor="ctr"/>
                </a:tc>
                <a:tc>
                  <a:txBody>
                    <a:bodyPr/>
                    <a:lstStyle/>
                    <a:p>
                      <a:r>
                        <a:rPr lang="it-IT" sz="1000" b="0" noProof="0"/>
                        <a:t>A seguito dell’elezione del consigliere Vincenzo </a:t>
                      </a:r>
                      <a:r>
                        <a:rPr lang="it-IT" sz="1000" b="1" noProof="0"/>
                        <a:t>Sculco</a:t>
                      </a:r>
                      <a:r>
                        <a:rPr lang="it-IT" sz="1000" b="0" noProof="0"/>
                        <a:t> a segretario della Commissione</a:t>
                      </a:r>
                    </a:p>
                  </a:txBody>
                  <a:tcPr anchor="ctr"/>
                </a:tc>
                <a:extLst>
                  <a:ext uri="{0D108BD9-81ED-4DB2-BD59-A6C34878D82A}">
                    <a16:rowId xmlns:a16="http://schemas.microsoft.com/office/drawing/2014/main" val="1426847766"/>
                  </a:ext>
                </a:extLst>
              </a:tr>
              <a:tr h="370840">
                <a:tc>
                  <a:txBody>
                    <a:bodyPr/>
                    <a:lstStyle/>
                    <a:p>
                      <a:pPr algn="ctr"/>
                      <a:r>
                        <a:rPr lang="it-IT" sz="1000" b="1" noProof="0"/>
                        <a:t>30/12/2009</a:t>
                      </a:r>
                    </a:p>
                  </a:txBody>
                  <a:tcPr anchor="ctr"/>
                </a:tc>
                <a:tc>
                  <a:txBody>
                    <a:bodyPr/>
                    <a:lstStyle/>
                    <a:p>
                      <a:r>
                        <a:rPr lang="it-IT" sz="1000" b="0" noProof="0"/>
                        <a:t>A seguito dell’adesione, da parte del Consigliere Cosimo </a:t>
                      </a:r>
                      <a:r>
                        <a:rPr lang="it-IT" sz="1000" b="1" noProof="0"/>
                        <a:t>Cherubino</a:t>
                      </a:r>
                      <a:r>
                        <a:rPr lang="it-IT" sz="1000" b="0" noProof="0"/>
                        <a:t>  al gruppo MISTO componente «Socialisti – Riformisti per la Calabria».</a:t>
                      </a:r>
                    </a:p>
                  </a:txBody>
                  <a:tcPr anchor="ctr"/>
                </a:tc>
                <a:extLst>
                  <a:ext uri="{0D108BD9-81ED-4DB2-BD59-A6C34878D82A}">
                    <a16:rowId xmlns:a16="http://schemas.microsoft.com/office/drawing/2014/main" val="793279828"/>
                  </a:ext>
                </a:extLst>
              </a:tr>
            </a:tbl>
          </a:graphicData>
        </a:graphic>
      </p:graphicFrame>
      <p:graphicFrame>
        <p:nvGraphicFramePr>
          <p:cNvPr id="4" name="Tabella 3" descr="tab. VIII LEGISLATURA - COMMISSIONE SPECIALE DI VIGILANZA  VARIAZIONI ">
            <a:extLst>
              <a:ext uri="{FF2B5EF4-FFF2-40B4-BE49-F238E27FC236}">
                <a16:creationId xmlns:a16="http://schemas.microsoft.com/office/drawing/2014/main" id="{459ACD62-B379-8C16-7F2E-6360C4BD1FB4}"/>
              </a:ext>
            </a:extLst>
          </p:cNvPr>
          <p:cNvGraphicFramePr>
            <a:graphicFrameLocks noGrp="1"/>
          </p:cNvGraphicFramePr>
          <p:nvPr>
            <p:extLst>
              <p:ext uri="{D42A27DB-BD31-4B8C-83A1-F6EECF244321}">
                <p14:modId xmlns:p14="http://schemas.microsoft.com/office/powerpoint/2010/main" val="1645141980"/>
              </p:ext>
            </p:extLst>
          </p:nvPr>
        </p:nvGraphicFramePr>
        <p:xfrm>
          <a:off x="7908747" y="1500954"/>
          <a:ext cx="2880000" cy="4296522"/>
        </p:xfrm>
        <a:graphic>
          <a:graphicData uri="http://schemas.openxmlformats.org/drawingml/2006/table">
            <a:tbl>
              <a:tblPr firstRow="1" bandCol="1">
                <a:tableStyleId>{3C2FFA5D-87B4-456A-9821-1D502468CF0F}</a:tableStyleId>
              </a:tblPr>
              <a:tblGrid>
                <a:gridCol w="900000">
                  <a:extLst>
                    <a:ext uri="{9D8B030D-6E8A-4147-A177-3AD203B41FA5}">
                      <a16:colId xmlns:a16="http://schemas.microsoft.com/office/drawing/2014/main" val="1080097925"/>
                    </a:ext>
                  </a:extLst>
                </a:gridCol>
                <a:gridCol w="1980000">
                  <a:extLst>
                    <a:ext uri="{9D8B030D-6E8A-4147-A177-3AD203B41FA5}">
                      <a16:colId xmlns:a16="http://schemas.microsoft.com/office/drawing/2014/main" val="932494729"/>
                    </a:ext>
                  </a:extLst>
                </a:gridCol>
              </a:tblGrid>
              <a:tr h="549247">
                <a:tc>
                  <a:txBody>
                    <a:bodyPr/>
                    <a:lstStyle/>
                    <a:p>
                      <a:pPr algn="ctr">
                        <a:lnSpc>
                          <a:spcPct val="100000"/>
                        </a:lnSpc>
                        <a:spcAft>
                          <a:spcPts val="0"/>
                        </a:spcAft>
                        <a:buNone/>
                      </a:pPr>
                      <a:r>
                        <a:rPr lang="it-IT" sz="1000" b="1" kern="100" cap="none" spc="0" noProof="0">
                          <a:ln w="0"/>
                          <a:solidFill>
                            <a:schemeClr val="bg1"/>
                          </a:solidFill>
                          <a:effectLst/>
                        </a:rPr>
                        <a:t>Carica</a:t>
                      </a:r>
                      <a:endParaRPr lang="it-IT" sz="10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1000" b="1" kern="100" cap="none" spc="0" noProof="0">
                          <a:solidFill>
                            <a:schemeClr val="bg1"/>
                          </a:solidFill>
                          <a:effectLst/>
                        </a:rPr>
                        <a:t>Commissione speciale di Vigilanza</a:t>
                      </a:r>
                      <a:endParaRPr lang="it-IT" sz="1000" b="1" kern="100" cap="none" spc="0" noProof="0">
                        <a:solidFill>
                          <a:schemeClr val="bg1"/>
                        </a:solidFill>
                        <a:effectLst/>
                        <a:latin typeface="+mn-lt"/>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1000" b="1" kern="1200" cap="none" spc="0" noProof="0">
                          <a:ln w="0"/>
                          <a:solidFill>
                            <a:schemeClr val="bg1"/>
                          </a:solidFill>
                          <a:effectLst/>
                        </a:rPr>
                        <a:t>PRESIDENTE</a:t>
                      </a:r>
                      <a:endParaRPr lang="it-IT" sz="10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1000" b="1" u="none" strike="noStrike" noProof="0">
                          <a:solidFill>
                            <a:schemeClr val="tx1"/>
                          </a:solidFill>
                          <a:effectLst/>
                        </a:rPr>
                        <a:t>MORELLI Francesco</a:t>
                      </a:r>
                      <a:br>
                        <a:rPr lang="it-IT" sz="1000" b="1" u="none" strike="noStrike" noProof="0">
                          <a:solidFill>
                            <a:schemeClr val="tx1"/>
                          </a:solidFill>
                          <a:effectLst/>
                        </a:rPr>
                      </a:br>
                      <a:r>
                        <a:rPr lang="it-IT" sz="1000" b="1" u="none" strike="noStrike" noProof="0">
                          <a:solidFill>
                            <a:schemeClr val="tx1"/>
                          </a:solidFill>
                          <a:effectLst/>
                        </a:rPr>
                        <a:t>(AN)</a:t>
                      </a:r>
                    </a:p>
                    <a:p>
                      <a:pPr algn="ctr" rtl="0" fontAlgn="ctr">
                        <a:buNone/>
                      </a:pPr>
                      <a:r>
                        <a:rPr lang="it-IT" sz="1000" b="1" noProof="0">
                          <a:solidFill>
                            <a:schemeClr val="tx1"/>
                          </a:solidFill>
                          <a:effectLst/>
                        </a:rPr>
                        <a:t>(DCR n.234 del 18/03/2008)</a:t>
                      </a:r>
                      <a:endParaRPr lang="it-IT" sz="1000" b="1" i="0" u="none" strike="noStrike" noProof="0">
                        <a:solidFill>
                          <a:schemeClr val="tx1"/>
                        </a:solidFill>
                        <a:effectLst/>
                        <a:latin typeface="+mn-lt"/>
                      </a:endParaRPr>
                    </a:p>
                  </a:txBody>
                  <a:tcPr marL="9525" marR="9525" marT="9525"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1000" b="1" kern="1200" cap="none" spc="0" noProof="0">
                          <a:ln w="0"/>
                          <a:solidFill>
                            <a:schemeClr val="bg1"/>
                          </a:solidFill>
                          <a:effectLst/>
                        </a:rPr>
                        <a:t>VICE PRESIDENTE</a:t>
                      </a:r>
                      <a:endParaRPr lang="it-IT" sz="10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1000" b="1" u="none" strike="noStrike" noProof="0">
                          <a:solidFill>
                            <a:schemeClr val="tx1"/>
                          </a:solidFill>
                          <a:effectLst/>
                        </a:rPr>
                        <a:t>CHERUBINO Cosimo</a:t>
                      </a:r>
                      <a:br>
                        <a:rPr lang="it-IT" sz="1000" b="1" u="none" strike="noStrike" noProof="0">
                          <a:solidFill>
                            <a:schemeClr val="tx1"/>
                          </a:solidFill>
                          <a:effectLst/>
                        </a:rPr>
                      </a:br>
                      <a:r>
                        <a:rPr lang="it-IT" sz="1000" b="1" u="none" strike="noStrike" noProof="0">
                          <a:solidFill>
                            <a:schemeClr val="tx1"/>
                          </a:solidFill>
                          <a:effectLst/>
                        </a:rPr>
                        <a:t>(Partito Socialista PSE)</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chemeClr val="tx1"/>
                          </a:solidFill>
                          <a:effectLst/>
                          <a:uLnTx/>
                          <a:uFillTx/>
                        </a:rPr>
                        <a:t>(DCR n.234 del 18/03/2008)</a:t>
                      </a:r>
                      <a:endParaRPr kumimoji="0" lang="it-IT" sz="1000" b="1" i="0" u="none" strike="noStrike" kern="1200" cap="none" spc="0" normalizeH="0" baseline="0" noProof="0">
                        <a:ln>
                          <a:noFill/>
                        </a:ln>
                        <a:solidFill>
                          <a:schemeClr val="tx1"/>
                        </a:solidFill>
                        <a:effectLst/>
                        <a:uLnTx/>
                        <a:uFillTx/>
                        <a:latin typeface="+mn-lt"/>
                        <a:ea typeface="+mn-ea"/>
                        <a:cs typeface="+mn-cs"/>
                      </a:endParaRPr>
                    </a:p>
                  </a:txBody>
                  <a:tcPr marL="9525" marR="9525" marT="9525"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1000" b="1" kern="1200" cap="none" spc="0" noProof="0">
                          <a:ln w="0"/>
                          <a:solidFill>
                            <a:schemeClr val="bg1"/>
                          </a:solidFill>
                          <a:effectLst/>
                        </a:rPr>
                        <a:t>SEGRETARIO</a:t>
                      </a:r>
                      <a:endParaRPr lang="it-IT" sz="10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1000" b="1" u="none" strike="noStrike" noProof="0">
                          <a:solidFill>
                            <a:schemeClr val="tx1"/>
                          </a:solidFill>
                          <a:effectLst/>
                        </a:rPr>
                        <a:t>BATTAGLIA Demetrio</a:t>
                      </a:r>
                    </a:p>
                    <a:p>
                      <a:pPr algn="ctr" rtl="0" fontAlgn="ctr">
                        <a:buNone/>
                      </a:pPr>
                      <a:r>
                        <a:rPr lang="it-IT" sz="1000" b="1" u="none" strike="noStrike" noProof="0">
                          <a:solidFill>
                            <a:schemeClr val="tx1"/>
                          </a:solidFill>
                          <a:effectLst/>
                        </a:rPr>
                        <a:t>(PD)</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1000" b="1" u="none" strike="noStrike" kern="1200" cap="none" spc="0" normalizeH="0" baseline="0" noProof="0">
                          <a:ln>
                            <a:noFill/>
                          </a:ln>
                          <a:solidFill>
                            <a:schemeClr val="tx1"/>
                          </a:solidFill>
                          <a:effectLst/>
                          <a:uLnTx/>
                          <a:uFillTx/>
                        </a:rPr>
                        <a:t>(DCR n.235 del 18/03/2008)</a:t>
                      </a:r>
                      <a:endParaRPr kumimoji="0" lang="it-IT" sz="1000" b="1" i="0" u="none" strike="noStrike" kern="1200" cap="none" spc="0" normalizeH="0" baseline="0" noProof="0">
                        <a:ln>
                          <a:noFill/>
                        </a:ln>
                        <a:solidFill>
                          <a:schemeClr val="tx1"/>
                        </a:solidFill>
                        <a:effectLst/>
                        <a:uLnTx/>
                        <a:uFillTx/>
                        <a:latin typeface="+mn-lt"/>
                        <a:ea typeface="+mn-ea"/>
                        <a:cs typeface="+mn-cs"/>
                      </a:endParaRPr>
                    </a:p>
                  </a:txBody>
                  <a:tcPr marL="9525" marR="9525" marT="9525" marB="0" anchor="ctr"/>
                </a:tc>
                <a:extLst>
                  <a:ext uri="{0D108BD9-81ED-4DB2-BD59-A6C34878D82A}">
                    <a16:rowId xmlns:a16="http://schemas.microsoft.com/office/drawing/2014/main" val="4270036789"/>
                  </a:ext>
                </a:extLst>
              </a:tr>
              <a:tr h="271072">
                <a:tc rowSpan="7">
                  <a:txBody>
                    <a:bodyPr/>
                    <a:lstStyle/>
                    <a:p>
                      <a:pPr algn="ctr">
                        <a:lnSpc>
                          <a:spcPct val="100000"/>
                        </a:lnSpc>
                        <a:spcAft>
                          <a:spcPts val="0"/>
                        </a:spcAft>
                        <a:buNone/>
                      </a:pPr>
                      <a:r>
                        <a:rPr lang="it-IT" sz="1000" b="1" kern="0" cap="none" spc="0" noProof="0">
                          <a:ln w="0"/>
                          <a:solidFill>
                            <a:schemeClr val="bg1"/>
                          </a:solidFill>
                          <a:effectLst/>
                        </a:rPr>
                        <a:t>COMPONENTI</a:t>
                      </a:r>
                      <a:endParaRPr lang="it-IT" sz="10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1000" b="1" u="none" strike="noStrike" noProof="0">
                          <a:solidFill>
                            <a:srgbClr val="000000"/>
                          </a:solidFill>
                          <a:effectLst/>
                        </a:rPr>
                        <a:t>CENSORE Bruno</a:t>
                      </a:r>
                      <a:br>
                        <a:rPr lang="it-IT" sz="1000" b="1" u="none" strike="noStrike" noProof="0">
                          <a:solidFill>
                            <a:srgbClr val="000000"/>
                          </a:solidFill>
                          <a:effectLst/>
                        </a:rPr>
                      </a:br>
                      <a:r>
                        <a:rPr lang="it-IT" sz="1000" b="1" u="none" strike="noStrike" noProof="0">
                          <a:solidFill>
                            <a:srgbClr val="000000"/>
                          </a:solidFill>
                          <a:effectLst/>
                        </a:rPr>
                        <a:t>(PD)</a:t>
                      </a:r>
                      <a:endParaRPr lang="it-IT" sz="10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1000" b="1" u="none" strike="noStrike" noProof="0">
                          <a:solidFill>
                            <a:srgbClr val="000000"/>
                          </a:solidFill>
                          <a:effectLst/>
                        </a:rPr>
                        <a:t>FERAUDO Maurizio</a:t>
                      </a:r>
                      <a:br>
                        <a:rPr lang="it-IT" sz="1000" b="1" u="none" strike="noStrike" noProof="0">
                          <a:solidFill>
                            <a:srgbClr val="000000"/>
                          </a:solidFill>
                          <a:effectLst/>
                        </a:rPr>
                      </a:br>
                      <a:r>
                        <a:rPr lang="it-IT" sz="1000" b="1" u="none" strike="noStrike" noProof="0">
                          <a:solidFill>
                            <a:srgbClr val="000000"/>
                          </a:solidFill>
                          <a:effectLst/>
                        </a:rPr>
                        <a:t>(Italia dei Valori)</a:t>
                      </a:r>
                      <a:endParaRPr lang="it-IT" sz="10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1000" b="1" u="none" strike="noStrike" noProof="0">
                          <a:solidFill>
                            <a:srgbClr val="000000"/>
                          </a:solidFill>
                          <a:effectLst/>
                        </a:rPr>
                        <a:t>GUAGLIARDI Damiano</a:t>
                      </a:r>
                      <a:br>
                        <a:rPr lang="it-IT" sz="1000" b="1" u="none" strike="noStrike" noProof="0">
                          <a:solidFill>
                            <a:srgbClr val="000000"/>
                          </a:solidFill>
                          <a:effectLst/>
                        </a:rPr>
                      </a:br>
                      <a:r>
                        <a:rPr lang="it-IT" sz="1000" b="1" u="none" strike="noStrike" noProof="0">
                          <a:solidFill>
                            <a:srgbClr val="000000"/>
                          </a:solidFill>
                          <a:effectLst/>
                        </a:rPr>
                        <a:t>(Rifondazione Comunista)</a:t>
                      </a:r>
                      <a:endParaRPr lang="it-IT" sz="10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1321167255"/>
                  </a:ext>
                </a:extLst>
              </a:tr>
              <a:tr h="389444">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1000" b="1" u="none" strike="noStrike" noProof="0">
                          <a:solidFill>
                            <a:srgbClr val="000000"/>
                          </a:solidFill>
                          <a:effectLst/>
                        </a:rPr>
                        <a:t>STANCATO Sergio</a:t>
                      </a:r>
                      <a:br>
                        <a:rPr lang="it-IT" sz="1000" b="1" u="none" strike="noStrike" noProof="0">
                          <a:solidFill>
                            <a:srgbClr val="000000"/>
                          </a:solidFill>
                          <a:effectLst/>
                        </a:rPr>
                      </a:br>
                      <a:r>
                        <a:rPr lang="it-IT" sz="1000" b="1" u="none" strike="noStrike" noProof="0">
                          <a:solidFill>
                            <a:srgbClr val="000000"/>
                          </a:solidFill>
                          <a:effectLst/>
                        </a:rPr>
                        <a:t>(Misto)</a:t>
                      </a:r>
                      <a:endParaRPr lang="it-IT" sz="10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4220633174"/>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1000" b="1" u="none" strike="noStrike" noProof="0">
                          <a:solidFill>
                            <a:srgbClr val="000000"/>
                          </a:solidFill>
                          <a:effectLst/>
                        </a:rPr>
                        <a:t>NUCERA Giovanni</a:t>
                      </a:r>
                      <a:br>
                        <a:rPr lang="it-IT" sz="1000" b="1" u="none" strike="noStrike" noProof="0">
                          <a:solidFill>
                            <a:srgbClr val="000000"/>
                          </a:solidFill>
                          <a:effectLst/>
                        </a:rPr>
                      </a:br>
                      <a:r>
                        <a:rPr lang="it-IT" sz="1000" b="1" u="none" strike="noStrike" noProof="0">
                          <a:solidFill>
                            <a:srgbClr val="000000"/>
                          </a:solidFill>
                          <a:effectLst/>
                        </a:rPr>
                        <a:t>(Misto)</a:t>
                      </a:r>
                      <a:endParaRPr lang="it-IT" sz="10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2643565435"/>
                  </a:ext>
                </a:extLst>
              </a:tr>
              <a:tr h="271072">
                <a:tc vMerge="1">
                  <a:txBody>
                    <a:bodyPr/>
                    <a:lstStyle/>
                    <a:p>
                      <a:pPr algn="ctr">
                        <a:lnSpc>
                          <a:spcPct val="100000"/>
                        </a:lnSpc>
                        <a:spcAft>
                          <a:spcPts val="0"/>
                        </a:spcAft>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1000" b="1" u="none" strike="noStrike" noProof="0">
                          <a:solidFill>
                            <a:srgbClr val="000000"/>
                          </a:solidFill>
                          <a:effectLst/>
                        </a:rPr>
                        <a:t>TRIPODI Pasquale Maria</a:t>
                      </a:r>
                      <a:br>
                        <a:rPr lang="it-IT" sz="1000" b="1" u="none" strike="noStrike" noProof="0">
                          <a:solidFill>
                            <a:srgbClr val="000000"/>
                          </a:solidFill>
                          <a:effectLst/>
                        </a:rPr>
                      </a:br>
                      <a:r>
                        <a:rPr lang="it-IT" sz="1000" b="1" u="none" strike="noStrike" noProof="0">
                          <a:solidFill>
                            <a:srgbClr val="000000"/>
                          </a:solidFill>
                          <a:effectLst/>
                        </a:rPr>
                        <a:t>(Misto)</a:t>
                      </a:r>
                      <a:endParaRPr lang="it-IT" sz="10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3065657849"/>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1000" b="1" u="none" strike="noStrike" noProof="0">
                          <a:solidFill>
                            <a:srgbClr val="000000"/>
                          </a:solidFill>
                          <a:effectLst/>
                        </a:rPr>
                        <a:t>VILASI Gesuele</a:t>
                      </a:r>
                      <a:br>
                        <a:rPr lang="it-IT" sz="1000" b="1" u="none" strike="noStrike" noProof="0">
                          <a:solidFill>
                            <a:srgbClr val="000000"/>
                          </a:solidFill>
                          <a:effectLst/>
                        </a:rPr>
                      </a:br>
                      <a:r>
                        <a:rPr lang="it-IT" sz="1000" b="1" u="none" strike="noStrike" noProof="0">
                          <a:solidFill>
                            <a:srgbClr val="000000"/>
                          </a:solidFill>
                          <a:effectLst/>
                        </a:rPr>
                        <a:t>(FI)</a:t>
                      </a:r>
                      <a:endParaRPr lang="it-IT" sz="1000" b="1" i="0" u="none" strike="noStrike" noProof="0">
                        <a:solidFill>
                          <a:srgbClr val="000000"/>
                        </a:solidFill>
                        <a:effectLst/>
                        <a:latin typeface="+mn-lt"/>
                      </a:endParaRPr>
                    </a:p>
                  </a:txBody>
                  <a:tcPr marL="9525" marR="9525" marT="9525" marB="0" anchor="ctr"/>
                </a:tc>
                <a:extLst>
                  <a:ext uri="{0D108BD9-81ED-4DB2-BD59-A6C34878D82A}">
                    <a16:rowId xmlns:a16="http://schemas.microsoft.com/office/drawing/2014/main" val="1256001212"/>
                  </a:ext>
                </a:extLst>
              </a:tr>
            </a:tbl>
          </a:graphicData>
        </a:graphic>
      </p:graphicFrame>
      <p:pic>
        <p:nvPicPr>
          <p:cNvPr id="5" name="Immagine 4" descr="freccia">
            <a:extLst>
              <a:ext uri="{FF2B5EF4-FFF2-40B4-BE49-F238E27FC236}">
                <a16:creationId xmlns:a16="http://schemas.microsoft.com/office/drawing/2014/main" id="{A3742C84-0DB0-A4CA-2B28-1D1854F279EF}"/>
              </a:ext>
            </a:extLst>
          </p:cNvPr>
          <p:cNvPicPr>
            <a:picLocks noChangeAspect="1"/>
          </p:cNvPicPr>
          <p:nvPr/>
        </p:nvPicPr>
        <p:blipFill>
          <a:blip r:embed="rId3"/>
          <a:stretch>
            <a:fillRect/>
          </a:stretch>
        </p:blipFill>
        <p:spPr>
          <a:xfrm>
            <a:off x="7098785" y="3775554"/>
            <a:ext cx="560881" cy="390178"/>
          </a:xfrm>
          <a:prstGeom prst="rect">
            <a:avLst/>
          </a:prstGeom>
        </p:spPr>
      </p:pic>
      <p:sp>
        <p:nvSpPr>
          <p:cNvPr id="6" name="Segnaposto numero diapositiva 5">
            <a:extLst>
              <a:ext uri="{FF2B5EF4-FFF2-40B4-BE49-F238E27FC236}">
                <a16:creationId xmlns:a16="http://schemas.microsoft.com/office/drawing/2014/main" id="{AAF23FE5-2AE5-CD7D-F0CD-9AC345259D18}"/>
              </a:ext>
            </a:extLst>
          </p:cNvPr>
          <p:cNvSpPr>
            <a:spLocks noGrp="1"/>
          </p:cNvSpPr>
          <p:nvPr>
            <p:ph type="sldNum" sz="quarter" idx="12"/>
          </p:nvPr>
        </p:nvSpPr>
        <p:spPr/>
        <p:txBody>
          <a:bodyPr/>
          <a:lstStyle/>
          <a:p>
            <a:fld id="{C0A75620-F3D8-4140-B583-EC592D52B7F3}" type="slidenum">
              <a:rPr lang="it-IT" noProof="0" smtClean="0"/>
              <a:pPr/>
              <a:t>29</a:t>
            </a:fld>
            <a:endParaRPr lang="it-IT" noProof="0"/>
          </a:p>
        </p:txBody>
      </p:sp>
      <p:sp>
        <p:nvSpPr>
          <p:cNvPr id="7" name="Segnaposto piè di pagina 6">
            <a:extLst>
              <a:ext uri="{FF2B5EF4-FFF2-40B4-BE49-F238E27FC236}">
                <a16:creationId xmlns:a16="http://schemas.microsoft.com/office/drawing/2014/main" id="{95BC5D95-FF96-BFA5-8C3F-36A51498182F}"/>
              </a:ext>
            </a:extLst>
          </p:cNvPr>
          <p:cNvSpPr>
            <a:spLocks noGrp="1"/>
          </p:cNvSpPr>
          <p:nvPr>
            <p:ph type="ftr" sz="quarter" idx="11"/>
          </p:nvPr>
        </p:nvSpPr>
        <p:spPr>
          <a:xfrm>
            <a:off x="82235" y="6450915"/>
            <a:ext cx="4114800" cy="365125"/>
          </a:xfrm>
        </p:spPr>
        <p:txBody>
          <a:bodyPr/>
          <a:lstStyle/>
          <a:p>
            <a:r>
              <a:rPr lang="it-IT" noProof="0"/>
              <a:t>Consiglio regionale della Calabria - VIII Legislatura </a:t>
            </a:r>
          </a:p>
        </p:txBody>
      </p:sp>
      <p:sp>
        <p:nvSpPr>
          <p:cNvPr id="8" name="Rectangle 1">
            <a:extLst>
              <a:ext uri="{FF2B5EF4-FFF2-40B4-BE49-F238E27FC236}">
                <a16:creationId xmlns:a16="http://schemas.microsoft.com/office/drawing/2014/main" id="{480D48F8-941D-D0FB-53DF-7367D8C4CFD7}"/>
              </a:ext>
            </a:extLst>
          </p:cNvPr>
          <p:cNvSpPr txBox="1">
            <a:spLocks/>
          </p:cNvSpPr>
          <p:nvPr/>
        </p:nvSpPr>
        <p:spPr>
          <a:xfrm>
            <a:off x="3048" y="-10454"/>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Commissione Speciale di Vigilanza</a:t>
            </a:r>
          </a:p>
          <a:p>
            <a:pPr algn="ctr">
              <a:lnSpc>
                <a:spcPct val="100000"/>
              </a:lnSpc>
              <a:spcBef>
                <a:spcPts val="0"/>
              </a:spcBef>
              <a:defRPr sz="4000" b="1">
                <a:solidFill>
                  <a:srgbClr val="FFFFFF"/>
                </a:solidFill>
              </a:defRPr>
            </a:pPr>
            <a:r>
              <a:rPr lang="it-IT" sz="1600" b="1" noProof="0">
                <a:solidFill>
                  <a:schemeClr val="bg1"/>
                </a:solidFill>
                <a:latin typeface="Aptos" panose="020B0004020202020204" pitchFamily="34" charset="0"/>
              </a:rPr>
              <a:t>Variazioni intervenute durante la legislatura</a:t>
            </a:r>
          </a:p>
        </p:txBody>
      </p:sp>
    </p:spTree>
    <p:extLst>
      <p:ext uri="{BB962C8B-B14F-4D97-AF65-F5344CB8AC3E}">
        <p14:creationId xmlns:p14="http://schemas.microsoft.com/office/powerpoint/2010/main" val="1227692722"/>
      </p:ext>
    </p:extLst>
  </p:cSld>
  <p:clrMapOvr>
    <a:masterClrMapping/>
  </p:clrMapOvr>
  <mc:AlternateContent xmlns:mc="http://schemas.openxmlformats.org/markup-compatibility/2006" xmlns:p14="http://schemas.microsoft.com/office/powerpoint/2010/main">
    <mc:Choice Requires="p14">
      <p:transition spd="slow" p14:dur="2000" advTm="1767"/>
    </mc:Choice>
    <mc:Fallback xmlns="">
      <p:transition spd="slow" advTm="176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57AF3332-B4D7-A47B-1747-FAE8EE1B2182}"/>
              </a:ext>
            </a:extLst>
          </p:cNvPr>
          <p:cNvSpPr txBox="1">
            <a:spLocks/>
          </p:cNvSpPr>
          <p:nvPr/>
        </p:nvSpPr>
        <p:spPr>
          <a:xfrm>
            <a:off x="670485" y="1668545"/>
            <a:ext cx="4917840" cy="3650321"/>
          </a:xfrm>
          <a:prstGeom prst="rect">
            <a:avLst/>
          </a:prstGeom>
          <a:solidFill>
            <a:srgbClr val="002060"/>
          </a:solid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3100">
              <a:solidFill>
                <a:schemeClr val="bg1"/>
              </a:solidFill>
            </a:endParaRPr>
          </a:p>
        </p:txBody>
      </p:sp>
      <p:sp>
        <p:nvSpPr>
          <p:cNvPr id="7" name="CasellaDiTesto 6">
            <a:extLst>
              <a:ext uri="{FF2B5EF4-FFF2-40B4-BE49-F238E27FC236}">
                <a16:creationId xmlns:a16="http://schemas.microsoft.com/office/drawing/2014/main" id="{8B780EB9-896F-1B67-B083-61A40F3FF9EF}"/>
              </a:ext>
            </a:extLst>
          </p:cNvPr>
          <p:cNvSpPr txBox="1"/>
          <p:nvPr/>
        </p:nvSpPr>
        <p:spPr>
          <a:xfrm>
            <a:off x="2066786" y="2027127"/>
            <a:ext cx="1907456" cy="369332"/>
          </a:xfrm>
          <a:prstGeom prst="rect">
            <a:avLst/>
          </a:prstGeom>
          <a:noFill/>
        </p:spPr>
        <p:txBody>
          <a:bodyPr wrap="square" lIns="91440" tIns="45720" rIns="91440" bIns="45720" anchor="t">
            <a:spAutoFit/>
          </a:bodyPr>
          <a:lstStyle/>
          <a:p>
            <a:pPr>
              <a:tabLst>
                <a:tab pos="811213" algn="l"/>
              </a:tabLst>
              <a:defRPr b="1"/>
            </a:pPr>
            <a:r>
              <a:rPr lang="it-IT" noProof="0">
                <a:solidFill>
                  <a:schemeClr val="bg1"/>
                </a:solidFill>
                <a:hlinkClick r:id="rId2" action="ppaction://hlinksldjump">
                  <a:extLst>
                    <a:ext uri="{A12FA001-AC4F-418D-AE19-62706E023703}">
                      <ahyp:hlinkClr xmlns:ahyp="http://schemas.microsoft.com/office/drawing/2018/hyperlinkcolor" val="tx"/>
                    </a:ext>
                  </a:extLst>
                </a:hlinkClick>
              </a:rPr>
              <a:t>Presentazione</a:t>
            </a:r>
            <a:r>
              <a:rPr lang="it-IT" b="1" noProof="0">
                <a:solidFill>
                  <a:srgbClr val="FF0000"/>
                </a:solidFill>
              </a:rPr>
              <a:t> </a:t>
            </a:r>
            <a:endParaRPr lang="it-IT" b="1" noProof="0"/>
          </a:p>
        </p:txBody>
      </p:sp>
      <p:sp>
        <p:nvSpPr>
          <p:cNvPr id="3" name="Rectangle 1">
            <a:extLst>
              <a:ext uri="{FF2B5EF4-FFF2-40B4-BE49-F238E27FC236}">
                <a16:creationId xmlns:a16="http://schemas.microsoft.com/office/drawing/2014/main" id="{FE8A81AE-C6AE-57F7-7868-58E5BCAE955E}"/>
              </a:ext>
            </a:extLst>
          </p:cNvPr>
          <p:cNvSpPr/>
          <p:nvPr/>
        </p:nvSpPr>
        <p:spPr>
          <a:xfrm>
            <a:off x="0" y="0"/>
            <a:ext cx="12188952" cy="835200"/>
          </a:xfrm>
          <a:prstGeom prst="rect">
            <a:avLst/>
          </a:prstGeom>
          <a:solidFill>
            <a:srgbClr val="003366"/>
          </a:soli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4000" b="1">
                <a:solidFill>
                  <a:srgbClr val="FFFFFF"/>
                </a:solidFill>
              </a:defRPr>
            </a:pPr>
            <a:r>
              <a:rPr lang="it-IT" noProof="0"/>
              <a:t>SOMMARIO</a:t>
            </a:r>
          </a:p>
        </p:txBody>
      </p:sp>
      <p:sp>
        <p:nvSpPr>
          <p:cNvPr id="6" name="CasellaDiTesto 5">
            <a:extLst>
              <a:ext uri="{FF2B5EF4-FFF2-40B4-BE49-F238E27FC236}">
                <a16:creationId xmlns:a16="http://schemas.microsoft.com/office/drawing/2014/main" id="{37778F71-0647-7C73-A9F2-EF4C9C3617C0}"/>
              </a:ext>
            </a:extLst>
          </p:cNvPr>
          <p:cNvSpPr txBox="1"/>
          <p:nvPr/>
        </p:nvSpPr>
        <p:spPr>
          <a:xfrm>
            <a:off x="2066786" y="3493705"/>
            <a:ext cx="3258749" cy="923330"/>
          </a:xfrm>
          <a:prstGeom prst="rect">
            <a:avLst/>
          </a:prstGeom>
          <a:noFill/>
        </p:spPr>
        <p:txBody>
          <a:bodyPr wrap="square" lIns="91440" tIns="45720" rIns="91440" bIns="45720" anchor="t">
            <a:spAutoFit/>
          </a:bodyPr>
          <a:lstStyle/>
          <a:p>
            <a:pPr>
              <a:tabLst>
                <a:tab pos="811213" algn="l"/>
              </a:tabLst>
              <a:defRPr b="1"/>
            </a:pPr>
            <a:r>
              <a:rPr lang="it-IT" noProof="0">
                <a:solidFill>
                  <a:schemeClr val="bg1"/>
                </a:solidFill>
                <a:hlinkClick r:id="rId3" action="ppaction://hlinksldjump">
                  <a:extLst>
                    <a:ext uri="{A12FA001-AC4F-418D-AE19-62706E023703}">
                      <ahyp:hlinkClr xmlns:ahyp="http://schemas.microsoft.com/office/drawing/2018/hyperlinkcolor" val="tx"/>
                    </a:ext>
                  </a:extLst>
                </a:hlinkClick>
              </a:rPr>
              <a:t>I Presidenti del Consiglio e della Giunta regionale dalla VIII alla XI Legislatura</a:t>
            </a:r>
            <a:r>
              <a:rPr lang="it-IT" b="1" noProof="0">
                <a:solidFill>
                  <a:schemeClr val="bg1"/>
                </a:solidFill>
                <a:hlinkClick r:id="rId3" action="ppaction://hlinksldjump">
                  <a:extLst>
                    <a:ext uri="{A12FA001-AC4F-418D-AE19-62706E023703}">
                      <ahyp:hlinkClr xmlns:ahyp="http://schemas.microsoft.com/office/drawing/2018/hyperlinkcolor" val="tx"/>
                    </a:ext>
                  </a:extLst>
                </a:hlinkClick>
              </a:rPr>
              <a:t> </a:t>
            </a:r>
            <a:endParaRPr lang="it-IT" b="1" noProof="0">
              <a:solidFill>
                <a:schemeClr val="bg1"/>
              </a:solidFill>
            </a:endParaRPr>
          </a:p>
        </p:txBody>
      </p:sp>
      <p:sp>
        <p:nvSpPr>
          <p:cNvPr id="13" name="Segnaposto numero diapositiva 12">
            <a:extLst>
              <a:ext uri="{FF2B5EF4-FFF2-40B4-BE49-F238E27FC236}">
                <a16:creationId xmlns:a16="http://schemas.microsoft.com/office/drawing/2014/main" id="{4FDCA732-6636-66DF-0DE2-2673BC0E233A}"/>
              </a:ext>
            </a:extLst>
          </p:cNvPr>
          <p:cNvSpPr>
            <a:spLocks noGrp="1"/>
          </p:cNvSpPr>
          <p:nvPr>
            <p:ph type="sldNum" sz="quarter" idx="12"/>
          </p:nvPr>
        </p:nvSpPr>
        <p:spPr>
          <a:noFill/>
        </p:spPr>
        <p:txBody>
          <a:bodyPr/>
          <a:lstStyle/>
          <a:p>
            <a:fld id="{C0A75620-F3D8-4140-B583-EC592D52B7F3}" type="slidenum">
              <a:rPr lang="it-IT" noProof="0" smtClean="0"/>
              <a:pPr/>
              <a:t>3</a:t>
            </a:fld>
            <a:endParaRPr lang="it-IT" noProof="0"/>
          </a:p>
        </p:txBody>
      </p:sp>
      <p:pic>
        <p:nvPicPr>
          <p:cNvPr id="10" name="Immagine 9" descr="Foto Cittadella regionale &quot;Jole Santelli&quot;">
            <a:extLst>
              <a:ext uri="{FF2B5EF4-FFF2-40B4-BE49-F238E27FC236}">
                <a16:creationId xmlns:a16="http://schemas.microsoft.com/office/drawing/2014/main" id="{7369C78A-A8B2-1F16-B32C-95AAFCF44467}"/>
              </a:ext>
            </a:extLst>
          </p:cNvPr>
          <p:cNvPicPr>
            <a:picLocks noChangeAspect="1"/>
          </p:cNvPicPr>
          <p:nvPr/>
        </p:nvPicPr>
        <p:blipFill>
          <a:blip r:embed="rId4"/>
          <a:stretch>
            <a:fillRect/>
          </a:stretch>
        </p:blipFill>
        <p:spPr>
          <a:xfrm>
            <a:off x="881877" y="4300170"/>
            <a:ext cx="922119" cy="614362"/>
          </a:xfrm>
          <a:prstGeom prst="rect">
            <a:avLst/>
          </a:prstGeom>
        </p:spPr>
      </p:pic>
      <p:pic>
        <p:nvPicPr>
          <p:cNvPr id="17" name="Elemento grafico 16" descr="Presentazione">
            <a:extLst>
              <a:ext uri="{FF2B5EF4-FFF2-40B4-BE49-F238E27FC236}">
                <a16:creationId xmlns:a16="http://schemas.microsoft.com/office/drawing/2014/main" id="{906C648E-421E-9CF9-89AD-4AA6F19901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8973" y="1872683"/>
            <a:ext cx="879749" cy="879749"/>
          </a:xfrm>
          <a:prstGeom prst="rect">
            <a:avLst/>
          </a:prstGeom>
        </p:spPr>
      </p:pic>
      <p:pic>
        <p:nvPicPr>
          <p:cNvPr id="12" name="Immagine 11" descr="Foto palazzo Campanella - sede del Consiglio regionale della Calabria&#10;">
            <a:extLst>
              <a:ext uri="{FF2B5EF4-FFF2-40B4-BE49-F238E27FC236}">
                <a16:creationId xmlns:a16="http://schemas.microsoft.com/office/drawing/2014/main" id="{1A18F611-A0E3-9F8F-A5CC-370E07FA98DF}"/>
              </a:ext>
            </a:extLst>
          </p:cNvPr>
          <p:cNvPicPr>
            <a:picLocks noChangeAspect="1"/>
          </p:cNvPicPr>
          <p:nvPr/>
        </p:nvPicPr>
        <p:blipFill>
          <a:blip r:embed="rId7"/>
          <a:stretch>
            <a:fillRect/>
          </a:stretch>
        </p:blipFill>
        <p:spPr>
          <a:xfrm>
            <a:off x="907152" y="3216283"/>
            <a:ext cx="914562" cy="612000"/>
          </a:xfrm>
          <a:prstGeom prst="rect">
            <a:avLst/>
          </a:prstGeom>
        </p:spPr>
      </p:pic>
      <p:pic>
        <p:nvPicPr>
          <p:cNvPr id="5" name="Immagine 4" descr="Aula consiliare &quot;Francesco Fortugno&quot;">
            <a:extLst>
              <a:ext uri="{FF2B5EF4-FFF2-40B4-BE49-F238E27FC236}">
                <a16:creationId xmlns:a16="http://schemas.microsoft.com/office/drawing/2014/main" id="{2E3D20F5-589A-36CF-6B23-37D8C9900F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24992" y="1668545"/>
            <a:ext cx="6177464" cy="3650321"/>
          </a:xfrm>
          <a:prstGeom prst="rect">
            <a:avLst/>
          </a:prstGeom>
        </p:spPr>
      </p:pic>
      <p:pic>
        <p:nvPicPr>
          <p:cNvPr id="2" name="Immagine 1" descr="Logo Consiglio regionale della Calabria">
            <a:extLst>
              <a:ext uri="{FF2B5EF4-FFF2-40B4-BE49-F238E27FC236}">
                <a16:creationId xmlns:a16="http://schemas.microsoft.com/office/drawing/2014/main" id="{2F341521-7FCC-3DC3-00D3-7210D1A4EC01}"/>
              </a:ext>
            </a:extLst>
          </p:cNvPr>
          <p:cNvPicPr>
            <a:picLocks noChangeAspect="1"/>
          </p:cNvPicPr>
          <p:nvPr/>
        </p:nvPicPr>
        <p:blipFill>
          <a:blip r:embed="rId9"/>
          <a:stretch>
            <a:fillRect/>
          </a:stretch>
        </p:blipFill>
        <p:spPr>
          <a:xfrm>
            <a:off x="5027583" y="6209367"/>
            <a:ext cx="2133785" cy="512108"/>
          </a:xfrm>
          <a:prstGeom prst="rect">
            <a:avLst/>
          </a:prstGeom>
        </p:spPr>
      </p:pic>
    </p:spTree>
    <p:extLst>
      <p:ext uri="{BB962C8B-B14F-4D97-AF65-F5344CB8AC3E}">
        <p14:creationId xmlns:p14="http://schemas.microsoft.com/office/powerpoint/2010/main" val="1913366841"/>
      </p:ext>
    </p:extLst>
  </p:cSld>
  <p:clrMapOvr>
    <a:masterClrMapping/>
  </p:clrMapOvr>
  <mc:AlternateContent xmlns:mc="http://schemas.openxmlformats.org/markup-compatibility/2006" xmlns:p14="http://schemas.microsoft.com/office/powerpoint/2010/main">
    <mc:Choice Requires="p14">
      <p:transition spd="slow" p14:dur="2000" advTm="5383"/>
    </mc:Choice>
    <mc:Fallback xmlns="">
      <p:transition spd="slow" advTm="538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DC833D-A870-67CB-5C2C-1E4A7D7311E9}"/>
            </a:ext>
          </a:extLst>
        </p:cNvPr>
        <p:cNvGrpSpPr/>
        <p:nvPr/>
      </p:nvGrpSpPr>
      <p:grpSpPr>
        <a:xfrm>
          <a:off x="0" y="0"/>
          <a:ext cx="0" cy="0"/>
          <a:chOff x="0" y="0"/>
          <a:chExt cx="0" cy="0"/>
        </a:xfrm>
      </p:grpSpPr>
      <p:graphicFrame>
        <p:nvGraphicFramePr>
          <p:cNvPr id="4" name="Tabella 3" descr="tab. VIII LEGISLATURA - COMMISSIONI SPECIALI FINE LEGISLATURA ">
            <a:extLst>
              <a:ext uri="{FF2B5EF4-FFF2-40B4-BE49-F238E27FC236}">
                <a16:creationId xmlns:a16="http://schemas.microsoft.com/office/drawing/2014/main" id="{2ABA16EF-D968-371D-6CB0-448D442F486F}"/>
              </a:ext>
            </a:extLst>
          </p:cNvPr>
          <p:cNvGraphicFramePr>
            <a:graphicFrameLocks noGrp="1"/>
          </p:cNvGraphicFramePr>
          <p:nvPr>
            <p:extLst>
              <p:ext uri="{D42A27DB-BD31-4B8C-83A1-F6EECF244321}">
                <p14:modId xmlns:p14="http://schemas.microsoft.com/office/powerpoint/2010/main" val="2238769632"/>
              </p:ext>
            </p:extLst>
          </p:nvPr>
        </p:nvGraphicFramePr>
        <p:xfrm>
          <a:off x="4102237" y="1295247"/>
          <a:ext cx="3987526" cy="4006962"/>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493954">
                  <a:extLst>
                    <a:ext uri="{9D8B030D-6E8A-4147-A177-3AD203B41FA5}">
                      <a16:colId xmlns:a16="http://schemas.microsoft.com/office/drawing/2014/main" val="932494729"/>
                    </a:ext>
                  </a:extLst>
                </a:gridCol>
                <a:gridCol w="1715762">
                  <a:extLst>
                    <a:ext uri="{9D8B030D-6E8A-4147-A177-3AD203B41FA5}">
                      <a16:colId xmlns:a16="http://schemas.microsoft.com/office/drawing/2014/main" val="3289243178"/>
                    </a:ext>
                  </a:extLst>
                </a:gridCol>
              </a:tblGrid>
              <a:tr h="549247">
                <a:tc>
                  <a:txBody>
                    <a:bodyPr/>
                    <a:lstStyle/>
                    <a:p>
                      <a:pPr algn="ctr">
                        <a:lnSpc>
                          <a:spcPct val="100000"/>
                        </a:lnSpc>
                        <a:spcAft>
                          <a:spcPts val="0"/>
                        </a:spcAft>
                        <a:buNone/>
                      </a:pPr>
                      <a:r>
                        <a:rPr lang="it-IT" sz="900" b="1" kern="100" cap="none" spc="0" noProof="0">
                          <a:ln w="0"/>
                          <a:solidFill>
                            <a:schemeClr val="bg1"/>
                          </a:solidFill>
                          <a:effectLst/>
                        </a:rPr>
                        <a:t>Carica</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endParaRPr lang="it-IT" sz="900" b="1" kern="100" cap="none" spc="0" noProof="0">
                        <a:solidFill>
                          <a:schemeClr val="tx1"/>
                        </a:solidFill>
                        <a:effectLst/>
                      </a:endParaRPr>
                    </a:p>
                    <a:p>
                      <a:pPr algn="ctr">
                        <a:lnSpc>
                          <a:spcPct val="100000"/>
                        </a:lnSpc>
                        <a:spcAft>
                          <a:spcPts val="0"/>
                        </a:spcAft>
                        <a:buNone/>
                      </a:pPr>
                      <a:r>
                        <a:rPr lang="it-IT" sz="900" b="1" kern="100" cap="none" spc="0" noProof="0">
                          <a:solidFill>
                            <a:schemeClr val="tx1"/>
                          </a:solidFill>
                          <a:effectLst/>
                        </a:rPr>
                        <a:t>Commissione consiliare contro il fenomeno della mafia </a:t>
                      </a:r>
                      <a:endParaRPr lang="it-IT" sz="900" b="1" kern="100" cap="none" spc="0" noProof="0">
                        <a:solidFill>
                          <a:schemeClr val="tx1"/>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algn="ctr"/>
                      <a:endParaRPr lang="it-IT" sz="900" b="1" noProof="0"/>
                    </a:p>
                    <a:p>
                      <a:pPr algn="ctr"/>
                      <a:r>
                        <a:rPr lang="it-IT" sz="900" b="1" noProof="0"/>
                        <a:t>Commissione Speciale di Vigilanza</a:t>
                      </a:r>
                      <a:endParaRPr lang="it-IT" sz="900" b="1" noProof="0">
                        <a:latin typeface="+mn-lt"/>
                      </a:endParaRP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DE  GAETANO Antonio</a:t>
                      </a:r>
                    </a:p>
                    <a:p>
                      <a:pPr algn="ctr" rtl="0" fontAlgn="ctr">
                        <a:buNone/>
                      </a:pPr>
                      <a:r>
                        <a:rPr lang="it-IT" sz="900" b="1" u="none" strike="noStrike" noProof="0">
                          <a:solidFill>
                            <a:srgbClr val="000000"/>
                          </a:solidFill>
                          <a:effectLst/>
                        </a:rPr>
                        <a:t>(Rifondazione Comunista)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MORELLI Francesco</a:t>
                      </a:r>
                    </a:p>
                    <a:p>
                      <a:pPr algn="ctr" rtl="0" fontAlgn="ctr">
                        <a:buNone/>
                      </a:pPr>
                      <a:r>
                        <a:rPr lang="it-IT" sz="900" b="1" u="none" strike="noStrike" noProof="0">
                          <a:solidFill>
                            <a:srgbClr val="000000"/>
                          </a:solidFill>
                          <a:effectLst/>
                        </a:rPr>
                        <a:t>(AN)</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900" b="1" kern="1200" cap="none" spc="0" noProof="0">
                          <a:ln w="0"/>
                          <a:solidFill>
                            <a:schemeClr val="bg1"/>
                          </a:solidFill>
                          <a:effectLst/>
                        </a:rPr>
                        <a:t>VICE 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NUCERA Giovanni</a:t>
                      </a:r>
                    </a:p>
                    <a:p>
                      <a:pPr algn="ctr" rtl="0" fontAlgn="ctr">
                        <a:buNone/>
                      </a:pPr>
                      <a:r>
                        <a:rPr lang="it-IT" sz="900" b="1" u="none" strike="noStrike" noProof="0">
                          <a:solidFill>
                            <a:srgbClr val="000000"/>
                          </a:solidFill>
                          <a:effectLst/>
                        </a:rPr>
                        <a:t>(Calabria Popolare Democratica)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CHERUBINO Cosimo</a:t>
                      </a:r>
                    </a:p>
                    <a:p>
                      <a:pPr algn="ctr" rtl="0" fontAlgn="ctr">
                        <a:buNone/>
                      </a:pPr>
                      <a:r>
                        <a:rPr lang="it-IT" sz="900" b="1" u="none" strike="noStrike" noProof="0">
                          <a:solidFill>
                            <a:srgbClr val="000000"/>
                          </a:solidFill>
                          <a:effectLst/>
                        </a:rPr>
                        <a:t>(Misto) (Socialisti – Riformisti per la Calabria)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900" b="1" kern="1200" cap="none" spc="0" noProof="0">
                          <a:ln w="0"/>
                          <a:solidFill>
                            <a:schemeClr val="bg1"/>
                          </a:solidFill>
                          <a:effectLst/>
                        </a:rPr>
                        <a:t>SEGRETARIO</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GUAGLIARDI Damiano</a:t>
                      </a:r>
                    </a:p>
                    <a:p>
                      <a:pPr algn="ctr" rtl="0" fontAlgn="ctr">
                        <a:buNone/>
                      </a:pPr>
                      <a:r>
                        <a:rPr lang="it-IT" sz="900" b="1" u="none" strike="noStrike" noProof="0">
                          <a:solidFill>
                            <a:srgbClr val="000000"/>
                          </a:solidFill>
                          <a:effectLst/>
                        </a:rPr>
                        <a:t>(Rifondazione Comunista)</a:t>
                      </a:r>
                    </a:p>
                    <a:p>
                      <a:pPr algn="ctr" rtl="0" fontAlgn="ctr">
                        <a:buNone/>
                      </a:pPr>
                      <a:r>
                        <a:rPr lang="it-IT" sz="900" b="1" u="none" strike="noStrike" noProof="0">
                          <a:solidFill>
                            <a:srgbClr val="000000"/>
                          </a:solidFill>
                          <a:effectLst/>
                        </a:rPr>
                        <a:t>Eletto assessore</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SCULCO Vincenzo</a:t>
                      </a:r>
                    </a:p>
                    <a:p>
                      <a:pPr algn="ctr" rtl="0" fontAlgn="ctr">
                        <a:buNone/>
                      </a:pP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4270036789"/>
                  </a:ext>
                </a:extLst>
              </a:tr>
              <a:tr h="271072">
                <a:tc rowSpan="7">
                  <a:txBody>
                    <a:bodyPr/>
                    <a:lstStyle/>
                    <a:p>
                      <a:pPr algn="ctr">
                        <a:lnSpc>
                          <a:spcPct val="100000"/>
                        </a:lnSpc>
                        <a:spcAft>
                          <a:spcPts val="0"/>
                        </a:spcAft>
                        <a:buNone/>
                      </a:pPr>
                      <a:r>
                        <a:rPr lang="it-IT" sz="900" b="1" kern="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ABRAMO Sergio</a:t>
                      </a:r>
                    </a:p>
                    <a:p>
                      <a:pPr algn="ctr" rtl="0" fontAlgn="ctr">
                        <a:buNone/>
                      </a:pP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CENSORE Bruno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ADAMO Nicola</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FERAUDO Maurizio</a:t>
                      </a:r>
                    </a:p>
                    <a:p>
                      <a:pPr algn="ctr" rtl="0" fontAlgn="ctr">
                        <a:buNone/>
                      </a:pPr>
                      <a:r>
                        <a:rPr lang="it-IT" sz="900" b="1" u="none" strike="noStrike" noProof="0">
                          <a:solidFill>
                            <a:srgbClr val="000000"/>
                          </a:solidFill>
                          <a:effectLst/>
                        </a:rPr>
                        <a:t>(Italia dei Valori)</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MAGARO’ Salvatore</a:t>
                      </a:r>
                    </a:p>
                    <a:p>
                      <a:pPr algn="ctr" rtl="0" fontAlgn="ctr">
                        <a:buNone/>
                      </a:pPr>
                      <a:r>
                        <a:rPr lang="it-IT" sz="900" b="1" u="none" strike="noStrike" noProof="0">
                          <a:solidFill>
                            <a:srgbClr val="000000"/>
                          </a:solidFill>
                          <a:effectLst/>
                        </a:rPr>
                        <a:t>(Misto) (Socialisti – Riformisti per la Calabria)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STANCATO Sergio</a:t>
                      </a:r>
                    </a:p>
                    <a:p>
                      <a:pPr algn="ctr" rtl="0" fontAlgn="ctr">
                        <a:buNone/>
                      </a:pPr>
                      <a:r>
                        <a:rPr lang="it-IT" sz="900" b="1" u="none" strike="noStrike" noProof="0">
                          <a:solidFill>
                            <a:srgbClr val="000000"/>
                          </a:solidFill>
                          <a:effectLst/>
                        </a:rPr>
                        <a:t>(Calabria Popolare Democratica)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321167255"/>
                  </a:ext>
                </a:extLst>
              </a:tr>
              <a:tr h="389444">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PACENZA Franco Mario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NUCERA Giovanni</a:t>
                      </a:r>
                    </a:p>
                    <a:p>
                      <a:pPr algn="ctr" rtl="0" fontAlgn="ctr">
                        <a:buNone/>
                      </a:pPr>
                      <a:r>
                        <a:rPr lang="it-IT" sz="900" b="1" u="none" strike="noStrike" noProof="0">
                          <a:solidFill>
                            <a:srgbClr val="000000"/>
                          </a:solidFill>
                          <a:effectLst/>
                        </a:rPr>
                        <a:t>(Calabria Popolare Democratica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4220633174"/>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PIZZINI Antonio</a:t>
                      </a:r>
                    </a:p>
                    <a:p>
                      <a:pPr algn="ctr" rtl="0" fontAlgn="ctr">
                        <a:buNone/>
                      </a:pPr>
                      <a:r>
                        <a:rPr lang="it-IT" sz="900" b="1" u="none" strike="noStrike" noProof="0">
                          <a:solidFill>
                            <a:srgbClr val="000000"/>
                          </a:solidFill>
                          <a:effectLst/>
                        </a:rPr>
                        <a:t>(Forza Italia)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TRIPODI Pasquale Maria</a:t>
                      </a:r>
                    </a:p>
                    <a:p>
                      <a:pPr algn="ctr" rtl="0" fontAlgn="ctr">
                        <a:buNone/>
                      </a:pPr>
                      <a:r>
                        <a:rPr lang="it-IT" sz="900" b="1" u="none" strike="noStrike" noProof="0">
                          <a:solidFill>
                            <a:srgbClr val="000000"/>
                          </a:solidFill>
                          <a:effectLst/>
                        </a:rPr>
                        <a:t>UCD SVP e Autonomie</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643565435"/>
                  </a:ext>
                </a:extLst>
              </a:tr>
              <a:tr h="271072">
                <a:tc vMerge="1">
                  <a:txBody>
                    <a:bodyPr/>
                    <a:lstStyle/>
                    <a:p>
                      <a:pPr algn="ctr">
                        <a:lnSpc>
                          <a:spcPct val="100000"/>
                        </a:lnSpc>
                        <a:spcAft>
                          <a:spcPts val="0"/>
                        </a:spcAft>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SERRA Giulio</a:t>
                      </a:r>
                    </a:p>
                    <a:p>
                      <a:pPr algn="ctr" rtl="0" fontAlgn="ctr">
                        <a:buNone/>
                      </a:pPr>
                      <a:r>
                        <a:rPr lang="it-IT" sz="900" b="1" u="none" strike="noStrike" noProof="0">
                          <a:solidFill>
                            <a:srgbClr val="000000"/>
                          </a:solidFill>
                          <a:effectLst/>
                        </a:rPr>
                        <a:t>(Popolari UDEUR)</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VILASI Gesuele</a:t>
                      </a:r>
                    </a:p>
                    <a:p>
                      <a:pPr algn="ctr" rtl="0" fontAlgn="ctr">
                        <a:buNone/>
                      </a:pPr>
                      <a:r>
                        <a:rPr lang="it-IT" sz="900" b="1" u="none" strike="noStrike" noProof="0">
                          <a:solidFill>
                            <a:srgbClr val="000000"/>
                          </a:solidFill>
                          <a:effectLst/>
                        </a:rPr>
                        <a:t>(Forza Italia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3065657849"/>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TREAMATERRA Michele</a:t>
                      </a:r>
                    </a:p>
                    <a:p>
                      <a:pPr algn="ctr" rtl="0" fontAlgn="ctr">
                        <a:buNone/>
                      </a:pPr>
                      <a:r>
                        <a:rPr lang="it-IT" sz="900" b="1" u="none" strike="noStrike" noProof="0">
                          <a:solidFill>
                            <a:srgbClr val="000000"/>
                          </a:solidFill>
                          <a:effectLst/>
                        </a:rPr>
                        <a:t>(UDC)</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256001212"/>
                  </a:ext>
                </a:extLst>
              </a:tr>
            </a:tbl>
          </a:graphicData>
        </a:graphic>
      </p:graphicFrame>
      <p:sp>
        <p:nvSpPr>
          <p:cNvPr id="2" name="Segnaposto numero diapositiva 1">
            <a:extLst>
              <a:ext uri="{FF2B5EF4-FFF2-40B4-BE49-F238E27FC236}">
                <a16:creationId xmlns:a16="http://schemas.microsoft.com/office/drawing/2014/main" id="{EE19378E-5246-9398-1C37-975A18C69FE6}"/>
              </a:ext>
            </a:extLst>
          </p:cNvPr>
          <p:cNvSpPr>
            <a:spLocks noGrp="1"/>
          </p:cNvSpPr>
          <p:nvPr>
            <p:ph type="sldNum" sz="quarter" idx="12"/>
          </p:nvPr>
        </p:nvSpPr>
        <p:spPr/>
        <p:txBody>
          <a:bodyPr/>
          <a:lstStyle/>
          <a:p>
            <a:fld id="{C0A75620-F3D8-4140-B583-EC592D52B7F3}" type="slidenum">
              <a:rPr lang="it-IT" noProof="0" smtClean="0"/>
              <a:pPr/>
              <a:t>30</a:t>
            </a:fld>
            <a:endParaRPr lang="it-IT" noProof="0"/>
          </a:p>
        </p:txBody>
      </p:sp>
      <p:sp>
        <p:nvSpPr>
          <p:cNvPr id="5" name="Segnaposto piè di pagina 4">
            <a:extLst>
              <a:ext uri="{FF2B5EF4-FFF2-40B4-BE49-F238E27FC236}">
                <a16:creationId xmlns:a16="http://schemas.microsoft.com/office/drawing/2014/main" id="{AC78D4C0-CFFD-EE10-A0AD-EAF7EF9648E5}"/>
              </a:ext>
            </a:extLst>
          </p:cNvPr>
          <p:cNvSpPr>
            <a:spLocks noGrp="1"/>
          </p:cNvSpPr>
          <p:nvPr>
            <p:ph type="ftr" sz="quarter" idx="11"/>
          </p:nvPr>
        </p:nvSpPr>
        <p:spPr>
          <a:xfrm>
            <a:off x="127503" y="6431990"/>
            <a:ext cx="4114800" cy="365125"/>
          </a:xfrm>
        </p:spPr>
        <p:txBody>
          <a:bodyPr/>
          <a:lstStyle/>
          <a:p>
            <a:r>
              <a:rPr lang="it-IT" noProof="0"/>
              <a:t>Consiglio regionale della Calabria - VIII Legislatura </a:t>
            </a:r>
          </a:p>
        </p:txBody>
      </p:sp>
      <p:sp>
        <p:nvSpPr>
          <p:cNvPr id="6" name="Rectangle 1">
            <a:extLst>
              <a:ext uri="{FF2B5EF4-FFF2-40B4-BE49-F238E27FC236}">
                <a16:creationId xmlns:a16="http://schemas.microsoft.com/office/drawing/2014/main" id="{C836F160-1528-4DB2-6756-589B4C671B07}"/>
              </a:ext>
            </a:extLst>
          </p:cNvPr>
          <p:cNvSpPr txBox="1">
            <a:spLocks/>
          </p:cNvSpPr>
          <p:nvPr/>
        </p:nvSpPr>
        <p:spPr>
          <a:xfrm>
            <a:off x="3048" y="-10454"/>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Commissioni Speciali a fine legislatura - aggiornamento al 30.12.2009</a:t>
            </a:r>
          </a:p>
        </p:txBody>
      </p:sp>
    </p:spTree>
    <p:extLst>
      <p:ext uri="{BB962C8B-B14F-4D97-AF65-F5344CB8AC3E}">
        <p14:creationId xmlns:p14="http://schemas.microsoft.com/office/powerpoint/2010/main" val="1963018218"/>
      </p:ext>
    </p:extLst>
  </p:cSld>
  <p:clrMapOvr>
    <a:masterClrMapping/>
  </p:clrMapOvr>
  <mc:AlternateContent xmlns:mc="http://schemas.openxmlformats.org/markup-compatibility/2006" xmlns:p14="http://schemas.microsoft.com/office/powerpoint/2010/main">
    <mc:Choice Requires="p14">
      <p:transition spd="slow" p14:dur="2000" advTm="2847"/>
    </mc:Choice>
    <mc:Fallback xmlns="">
      <p:transition spd="slow" advTm="284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10FB28-AF71-B3D4-FCBA-5A0A23FD7130}"/>
            </a:ext>
          </a:extLst>
        </p:cNvPr>
        <p:cNvGrpSpPr/>
        <p:nvPr/>
      </p:nvGrpSpPr>
      <p:grpSpPr>
        <a:xfrm>
          <a:off x="0" y="0"/>
          <a:ext cx="0" cy="0"/>
          <a:chOff x="0" y="0"/>
          <a:chExt cx="0" cy="0"/>
        </a:xfrm>
      </p:grpSpPr>
      <p:graphicFrame>
        <p:nvGraphicFramePr>
          <p:cNvPr id="4" name="Tabella 3" descr="tab. VIII LEGISLATURA - COMMISSIONI ">
            <a:extLst>
              <a:ext uri="{FF2B5EF4-FFF2-40B4-BE49-F238E27FC236}">
                <a16:creationId xmlns:a16="http://schemas.microsoft.com/office/drawing/2014/main" id="{273CA6D4-7672-F356-FA79-3DBBDDAA2657}"/>
              </a:ext>
            </a:extLst>
          </p:cNvPr>
          <p:cNvGraphicFramePr>
            <a:graphicFrameLocks noGrp="1"/>
          </p:cNvGraphicFramePr>
          <p:nvPr>
            <p:extLst>
              <p:ext uri="{D42A27DB-BD31-4B8C-83A1-F6EECF244321}">
                <p14:modId xmlns:p14="http://schemas.microsoft.com/office/powerpoint/2010/main" val="1559253973"/>
              </p:ext>
            </p:extLst>
          </p:nvPr>
        </p:nvGraphicFramePr>
        <p:xfrm>
          <a:off x="3888126" y="1455643"/>
          <a:ext cx="4415748" cy="3635072"/>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759977">
                  <a:extLst>
                    <a:ext uri="{9D8B030D-6E8A-4147-A177-3AD203B41FA5}">
                      <a16:colId xmlns:a16="http://schemas.microsoft.com/office/drawing/2014/main" val="3932465873"/>
                    </a:ext>
                  </a:extLst>
                </a:gridCol>
                <a:gridCol w="1877961">
                  <a:extLst>
                    <a:ext uri="{9D8B030D-6E8A-4147-A177-3AD203B41FA5}">
                      <a16:colId xmlns:a16="http://schemas.microsoft.com/office/drawing/2014/main" val="2967879969"/>
                    </a:ext>
                  </a:extLst>
                </a:gridCol>
              </a:tblGrid>
              <a:tr h="549247">
                <a:tc>
                  <a:txBody>
                    <a:bodyPr/>
                    <a:lstStyle/>
                    <a:p>
                      <a:pPr algn="ctr">
                        <a:lnSpc>
                          <a:spcPct val="100000"/>
                        </a:lnSpc>
                        <a:spcAft>
                          <a:spcPts val="0"/>
                        </a:spcAft>
                        <a:buNone/>
                      </a:pPr>
                      <a:r>
                        <a:rPr lang="it-IT" sz="900" b="1" kern="100" cap="none" spc="0" noProof="0">
                          <a:ln w="0"/>
                          <a:solidFill>
                            <a:schemeClr val="bg1"/>
                          </a:solidFill>
                          <a:effectLst/>
                        </a:rPr>
                        <a:t>Carica</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endParaRPr lang="it-IT" sz="900" b="1" noProof="0"/>
                    </a:p>
                    <a:p>
                      <a:pPr algn="ctr"/>
                      <a:r>
                        <a:rPr lang="it-IT" sz="900" b="1" noProof="0"/>
                        <a:t>Commissione per il Piano di sviluppo regionale</a:t>
                      </a:r>
                      <a:endParaRPr lang="it-IT" sz="900" b="1" noProof="0">
                        <a:latin typeface="+mn-lt"/>
                      </a:endParaRP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it-IT" sz="900" b="1" u="none" strike="noStrike" kern="1200" cap="none" spc="0" normalizeH="0" baseline="0" noProof="0">
                        <a:ln>
                          <a:noFill/>
                        </a:ln>
                        <a:solidFill>
                          <a:srgbClr val="000000"/>
                        </a:solidFill>
                        <a:effectLst/>
                        <a:uLnTx/>
                        <a:uFillTx/>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Commissione regionale Tripartita</a:t>
                      </a:r>
                      <a:endParaRPr kumimoji="0" lang="it-IT" sz="900" b="1" i="0" u="none" strike="noStrike" kern="1200" cap="none" spc="0" normalizeH="0" baseline="0" noProof="0">
                        <a:ln>
                          <a:noFill/>
                        </a:ln>
                        <a:solidFill>
                          <a:srgbClr val="000000"/>
                        </a:solidFill>
                        <a:effectLst/>
                        <a:uLnTx/>
                        <a:uFillTx/>
                        <a:latin typeface="+mn-lt"/>
                        <a:ea typeface="+mn-ea"/>
                        <a:cs typeface="+mn-cs"/>
                      </a:endParaRPr>
                    </a:p>
                  </a:txBody>
                  <a:tcPr marL="0" marR="0" marT="0" marB="0"/>
                </a:tc>
                <a:extLst>
                  <a:ext uri="{0D108BD9-81ED-4DB2-BD59-A6C34878D82A}">
                    <a16:rowId xmlns:a16="http://schemas.microsoft.com/office/drawing/2014/main" val="4139514596"/>
                  </a:ext>
                </a:extLst>
              </a:tr>
              <a:tr h="33421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r>
                        <a:rPr lang="it-IT" sz="900" b="1" u="none" strike="noStrike" noProof="0">
                          <a:solidFill>
                            <a:srgbClr val="000000"/>
                          </a:solidFill>
                          <a:effectLst/>
                        </a:rPr>
                        <a:t>MAIOLO Mario</a:t>
                      </a:r>
                    </a:p>
                    <a:p>
                      <a:pPr algn="ctr" rtl="0" fontAlgn="ctr"/>
                      <a:r>
                        <a:rPr lang="it-IT" sz="900" b="1" u="none" strike="noStrike" noProof="0">
                          <a:solidFill>
                            <a:srgbClr val="000000"/>
                          </a:solidFill>
                          <a:effectLst/>
                        </a:rPr>
                        <a:t>(Margherita)</a:t>
                      </a:r>
                      <a:endParaRPr lang="it-IT" sz="900" b="1" i="0" u="none" strike="noStrike" noProof="0">
                        <a:solidFill>
                          <a:srgbClr val="000000"/>
                        </a:solidFill>
                        <a:effectLst/>
                        <a:latin typeface="+mn-lt"/>
                      </a:endParaRPr>
                    </a:p>
                  </a:txBody>
                  <a:tcPr marL="2941" marR="2941" marT="2941" marB="0" anchor="ctr"/>
                </a:tc>
                <a:tc>
                  <a:txBody>
                    <a:bodyPr/>
                    <a:lstStyle/>
                    <a:p>
                      <a:pPr algn="ctr" rtl="0" fontAlgn="ct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900" b="1" kern="1200" cap="none" spc="0" noProof="0">
                          <a:ln w="0"/>
                          <a:solidFill>
                            <a:schemeClr val="bg1"/>
                          </a:solidFill>
                          <a:effectLst/>
                        </a:rPr>
                        <a:t>VICE 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endParaRPr lang="it-IT" sz="900" b="1" i="0" u="none" strike="noStrike" noProof="0">
                        <a:solidFill>
                          <a:srgbClr val="000000"/>
                        </a:solidFill>
                        <a:effectLst/>
                        <a:latin typeface="+mn-lt"/>
                      </a:endParaRPr>
                    </a:p>
                  </a:txBody>
                  <a:tcPr marL="2941" marR="2941" marT="2941" marB="0" anchor="ctr"/>
                </a:tc>
                <a:tc>
                  <a:txBody>
                    <a:bodyPr/>
                    <a:lstStyle/>
                    <a:p>
                      <a:pPr algn="ctr" rtl="0" fontAlgn="ct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900" b="1" kern="1200" cap="none" spc="0" noProof="0">
                          <a:ln w="0"/>
                          <a:solidFill>
                            <a:schemeClr val="bg1"/>
                          </a:solidFill>
                          <a:effectLst/>
                        </a:rPr>
                        <a:t>SEGRETARIO</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endParaRPr lang="it-IT" sz="900" b="1" i="0" u="none" strike="noStrike" noProof="0">
                        <a:solidFill>
                          <a:srgbClr val="000000"/>
                        </a:solidFill>
                        <a:effectLst/>
                        <a:latin typeface="+mn-lt"/>
                      </a:endParaRPr>
                    </a:p>
                  </a:txBody>
                  <a:tcPr marL="2941" marR="2941" marT="2941" marB="0" anchor="ctr"/>
                </a:tc>
                <a:tc>
                  <a:txBody>
                    <a:bodyPr/>
                    <a:lstStyle/>
                    <a:p>
                      <a:pPr algn="ctr" rtl="0" fontAlgn="ct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4270036789"/>
                  </a:ext>
                </a:extLst>
              </a:tr>
              <a:tr h="271072">
                <a:tc rowSpan="7">
                  <a:txBody>
                    <a:bodyPr/>
                    <a:lstStyle/>
                    <a:p>
                      <a:pPr algn="ctr">
                        <a:lnSpc>
                          <a:spcPct val="100000"/>
                        </a:lnSpc>
                        <a:spcAft>
                          <a:spcPts val="0"/>
                        </a:spcAft>
                        <a:buNone/>
                      </a:pPr>
                      <a:r>
                        <a:rPr lang="it-IT" sz="900" b="1" kern="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BORRELLO Antonio</a:t>
                      </a:r>
                      <a:br>
                        <a:rPr lang="it-IT" sz="900" b="1" u="none" strike="noStrike" noProof="0">
                          <a:solidFill>
                            <a:srgbClr val="000000"/>
                          </a:solidFill>
                          <a:effectLst/>
                        </a:rPr>
                      </a:br>
                      <a:r>
                        <a:rPr lang="it-IT" sz="900" b="1" u="none" strike="noStrike" noProof="0">
                          <a:solidFill>
                            <a:srgbClr val="000000"/>
                          </a:solidFill>
                          <a:effectLst/>
                        </a:rPr>
                        <a:t>(Popolari UDEUR)</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r>
                        <a:rPr lang="it-IT" sz="900" b="1" u="none" strike="noStrike" noProof="0">
                          <a:solidFill>
                            <a:srgbClr val="000000"/>
                          </a:solidFill>
                          <a:effectLst/>
                        </a:rPr>
                        <a:t>NUCERA Giovanni</a:t>
                      </a:r>
                    </a:p>
                    <a:p>
                      <a:pPr algn="ctr" rtl="0" fontAlgn="ctr"/>
                      <a:r>
                        <a:rPr lang="it-IT" sz="900" b="1" u="none" strike="noStrike" noProof="0">
                          <a:solidFill>
                            <a:srgbClr val="000000"/>
                          </a:solidFill>
                          <a:effectLst/>
                        </a:rPr>
                        <a:t>(UDC)</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DE GAETANO Antonino</a:t>
                      </a:r>
                      <a:br>
                        <a:rPr lang="it-IT" sz="900" b="1" u="none" strike="noStrike" noProof="0">
                          <a:solidFill>
                            <a:srgbClr val="000000"/>
                          </a:solidFill>
                          <a:effectLst/>
                        </a:rPr>
                      </a:br>
                      <a:r>
                        <a:rPr lang="it-IT" sz="900" b="1" u="none" strike="noStrike" noProof="0">
                          <a:solidFill>
                            <a:srgbClr val="000000"/>
                          </a:solidFill>
                          <a:effectLst/>
                        </a:rPr>
                        <a:t>(Rifondazione Comunista)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r>
                        <a:rPr lang="it-IT" sz="900" b="1" u="none" strike="noStrike" noProof="0">
                          <a:solidFill>
                            <a:srgbClr val="000000"/>
                          </a:solidFill>
                          <a:effectLst/>
                        </a:rPr>
                        <a:t>SCULCO Vincenzo</a:t>
                      </a:r>
                    </a:p>
                    <a:p>
                      <a:pPr algn="ctr" rtl="0" fontAlgn="ctr"/>
                      <a:r>
                        <a:rPr lang="it-IT" sz="900" b="1" u="none" strike="noStrike" noProof="0">
                          <a:solidFill>
                            <a:srgbClr val="000000"/>
                          </a:solidFill>
                          <a:effectLst/>
                        </a:rPr>
                        <a:t>(Margherita)</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FRASCA' Carmela</a:t>
                      </a:r>
                      <a:br>
                        <a:rPr lang="it-IT" sz="900" b="1" u="none" strike="noStrike" noProof="0">
                          <a:solidFill>
                            <a:srgbClr val="000000"/>
                          </a:solidFill>
                          <a:effectLst/>
                        </a:rPr>
                      </a:br>
                      <a:r>
                        <a:rPr lang="it-IT" sz="900" b="1" u="none" strike="noStrike" noProof="0">
                          <a:solidFill>
                            <a:srgbClr val="000000"/>
                          </a:solidFill>
                          <a:effectLst/>
                        </a:rPr>
                        <a:t>(DS)</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r>
                        <a:rPr lang="it-IT" sz="900" b="1" u="none" strike="noStrike" noProof="0">
                          <a:solidFill>
                            <a:srgbClr val="000000"/>
                          </a:solidFill>
                          <a:effectLst/>
                        </a:rPr>
                        <a:t>SULLA Francesco</a:t>
                      </a:r>
                    </a:p>
                    <a:p>
                      <a:pPr algn="ctr" rtl="0" fontAlgn="ctr"/>
                      <a:r>
                        <a:rPr lang="it-IT" sz="900" b="1" u="none" strike="noStrike" noProof="0">
                          <a:solidFill>
                            <a:srgbClr val="000000"/>
                          </a:solidFill>
                          <a:effectLst/>
                        </a:rPr>
                        <a:t>(DS)</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1321167255"/>
                  </a:ext>
                </a:extLst>
              </a:tr>
              <a:tr h="389444">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GENTILE Giuseppe</a:t>
                      </a:r>
                      <a:br>
                        <a:rPr lang="it-IT" sz="900" b="1" u="none" strike="noStrike" noProof="0">
                          <a:solidFill>
                            <a:srgbClr val="000000"/>
                          </a:solidFill>
                          <a:effectLst/>
                        </a:rPr>
                      </a:br>
                      <a:r>
                        <a:rPr lang="it-IT" sz="900" b="1" u="none" strike="noStrike" noProof="0">
                          <a:solidFill>
                            <a:srgbClr val="000000"/>
                          </a:solidFill>
                          <a:effectLst/>
                        </a:rPr>
                        <a:t>(FI)</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endParaRPr lang="it-IT" sz="900" b="1" i="0" u="none" strike="noStrike" noProof="0">
                        <a:solidFill>
                          <a:srgbClr val="000000"/>
                        </a:solidFill>
                        <a:effectLst>
                          <a:outerShdw blurRad="50800" dist="38100" algn="tr" rotWithShape="0">
                            <a:prstClr val="black">
                              <a:alpha val="40000"/>
                            </a:prstClr>
                          </a:outerShdw>
                        </a:effectLst>
                        <a:latin typeface="+mn-lt"/>
                      </a:endParaRPr>
                    </a:p>
                  </a:txBody>
                  <a:tcPr marL="5919" marR="5919" marT="5919" marB="0" anchor="ctr"/>
                </a:tc>
                <a:extLst>
                  <a:ext uri="{0D108BD9-81ED-4DB2-BD59-A6C34878D82A}">
                    <a16:rowId xmlns:a16="http://schemas.microsoft.com/office/drawing/2014/main" val="4220633174"/>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MORELLI francesco</a:t>
                      </a:r>
                      <a:br>
                        <a:rPr lang="it-IT" sz="900" b="1" u="none" strike="noStrike" noProof="0">
                          <a:solidFill>
                            <a:srgbClr val="000000"/>
                          </a:solidFill>
                          <a:effectLst/>
                        </a:rPr>
                      </a:br>
                      <a:r>
                        <a:rPr lang="it-IT" sz="900" b="1" u="none" strike="noStrike" noProof="0">
                          <a:solidFill>
                            <a:srgbClr val="000000"/>
                          </a:solidFill>
                          <a:effectLst/>
                        </a:rPr>
                        <a:t>(AN)</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2643565435"/>
                  </a:ext>
                </a:extLst>
              </a:tr>
              <a:tr h="271072">
                <a:tc vMerge="1">
                  <a:txBody>
                    <a:bodyPr/>
                    <a:lstStyle/>
                    <a:p>
                      <a:pPr algn="ctr">
                        <a:lnSpc>
                          <a:spcPct val="100000"/>
                        </a:lnSpc>
                        <a:spcAft>
                          <a:spcPts val="0"/>
                        </a:spcAft>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STANCATO Sergio</a:t>
                      </a:r>
                      <a:br>
                        <a:rPr lang="it-IT" sz="900" b="1" u="none" strike="noStrike" noProof="0">
                          <a:solidFill>
                            <a:srgbClr val="000000"/>
                          </a:solidFill>
                          <a:effectLst/>
                        </a:rPr>
                      </a:b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3065657849"/>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TALARICO Francesco</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1256001212"/>
                  </a:ext>
                </a:extLst>
              </a:tr>
            </a:tbl>
          </a:graphicData>
        </a:graphic>
      </p:graphicFrame>
      <p:sp>
        <p:nvSpPr>
          <p:cNvPr id="2" name="Segnaposto numero diapositiva 1">
            <a:extLst>
              <a:ext uri="{FF2B5EF4-FFF2-40B4-BE49-F238E27FC236}">
                <a16:creationId xmlns:a16="http://schemas.microsoft.com/office/drawing/2014/main" id="{923BF339-D4A4-60BC-4A6E-0F00F9AED68B}"/>
              </a:ext>
            </a:extLst>
          </p:cNvPr>
          <p:cNvSpPr>
            <a:spLocks noGrp="1"/>
          </p:cNvSpPr>
          <p:nvPr>
            <p:ph type="sldNum" sz="quarter" idx="12"/>
          </p:nvPr>
        </p:nvSpPr>
        <p:spPr/>
        <p:txBody>
          <a:bodyPr/>
          <a:lstStyle/>
          <a:p>
            <a:fld id="{C0A75620-F3D8-4140-B583-EC592D52B7F3}" type="slidenum">
              <a:rPr lang="it-IT" noProof="0" smtClean="0"/>
              <a:pPr/>
              <a:t>31</a:t>
            </a:fld>
            <a:endParaRPr lang="it-IT" noProof="0"/>
          </a:p>
        </p:txBody>
      </p:sp>
      <p:sp>
        <p:nvSpPr>
          <p:cNvPr id="5" name="Segnaposto piè di pagina 4">
            <a:extLst>
              <a:ext uri="{FF2B5EF4-FFF2-40B4-BE49-F238E27FC236}">
                <a16:creationId xmlns:a16="http://schemas.microsoft.com/office/drawing/2014/main" id="{EC5B211C-C64A-E82A-53CD-AAEFEB764EA4}"/>
              </a:ext>
            </a:extLst>
          </p:cNvPr>
          <p:cNvSpPr>
            <a:spLocks noGrp="1"/>
          </p:cNvSpPr>
          <p:nvPr>
            <p:ph type="ftr" sz="quarter" idx="11"/>
          </p:nvPr>
        </p:nvSpPr>
        <p:spPr>
          <a:xfrm>
            <a:off x="0" y="6431990"/>
            <a:ext cx="4114800" cy="365125"/>
          </a:xfrm>
        </p:spPr>
        <p:txBody>
          <a:bodyPr/>
          <a:lstStyle/>
          <a:p>
            <a:r>
              <a:rPr lang="it-IT" noProof="0"/>
              <a:t>Consiglio regionale della Calabria - VIII Legislatura </a:t>
            </a:r>
          </a:p>
        </p:txBody>
      </p:sp>
      <p:sp>
        <p:nvSpPr>
          <p:cNvPr id="7" name="Rectangle 1">
            <a:extLst>
              <a:ext uri="{FF2B5EF4-FFF2-40B4-BE49-F238E27FC236}">
                <a16:creationId xmlns:a16="http://schemas.microsoft.com/office/drawing/2014/main" id="{C7857493-2991-FA8E-3128-C607262191A8}"/>
              </a:ext>
            </a:extLst>
          </p:cNvPr>
          <p:cNvSpPr txBox="1">
            <a:spLocks/>
          </p:cNvSpPr>
          <p:nvPr/>
        </p:nvSpPr>
        <p:spPr>
          <a:xfrm>
            <a:off x="3048" y="-10454"/>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000" b="1" noProof="0">
                <a:solidFill>
                  <a:schemeClr val="bg1"/>
                </a:solidFill>
                <a:latin typeface="Aptos" panose="020B0004020202020204" pitchFamily="34" charset="0"/>
              </a:rPr>
              <a:t>Commissione per il Piano di sviluppo regionale e Commissione regionale Tripartita (13.06.2005)</a:t>
            </a:r>
          </a:p>
        </p:txBody>
      </p:sp>
    </p:spTree>
    <p:extLst>
      <p:ext uri="{BB962C8B-B14F-4D97-AF65-F5344CB8AC3E}">
        <p14:creationId xmlns:p14="http://schemas.microsoft.com/office/powerpoint/2010/main" val="1202339397"/>
      </p:ext>
    </p:extLst>
  </p:cSld>
  <p:clrMapOvr>
    <a:masterClrMapping/>
  </p:clrMapOvr>
  <mc:AlternateContent xmlns:mc="http://schemas.openxmlformats.org/markup-compatibility/2006" xmlns:p14="http://schemas.microsoft.com/office/powerpoint/2010/main">
    <mc:Choice Requires="p14">
      <p:transition spd="slow" p14:dur="2000" advTm="1919"/>
    </mc:Choice>
    <mc:Fallback xmlns="">
      <p:transition spd="slow" advTm="191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7D3308-19D6-0CB1-897D-D3363153E876}"/>
            </a:ext>
          </a:extLst>
        </p:cNvPr>
        <p:cNvGrpSpPr/>
        <p:nvPr/>
      </p:nvGrpSpPr>
      <p:grpSpPr>
        <a:xfrm>
          <a:off x="0" y="0"/>
          <a:ext cx="0" cy="0"/>
          <a:chOff x="0" y="0"/>
          <a:chExt cx="0" cy="0"/>
        </a:xfrm>
      </p:grpSpPr>
      <p:graphicFrame>
        <p:nvGraphicFramePr>
          <p:cNvPr id="4" name="Tabella 3" descr="tab. VIII LEGISLATURA - COMMISSIONI ">
            <a:extLst>
              <a:ext uri="{FF2B5EF4-FFF2-40B4-BE49-F238E27FC236}">
                <a16:creationId xmlns:a16="http://schemas.microsoft.com/office/drawing/2014/main" id="{EF3133D2-462C-5BC9-896C-E6F08E3F9DD0}"/>
              </a:ext>
            </a:extLst>
          </p:cNvPr>
          <p:cNvGraphicFramePr>
            <a:graphicFrameLocks noGrp="1"/>
          </p:cNvGraphicFramePr>
          <p:nvPr>
            <p:extLst>
              <p:ext uri="{D42A27DB-BD31-4B8C-83A1-F6EECF244321}">
                <p14:modId xmlns:p14="http://schemas.microsoft.com/office/powerpoint/2010/main" val="1632608206"/>
              </p:ext>
            </p:extLst>
          </p:nvPr>
        </p:nvGraphicFramePr>
        <p:xfrm>
          <a:off x="3806863" y="1255161"/>
          <a:ext cx="4415748" cy="3663561"/>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759977">
                  <a:extLst>
                    <a:ext uri="{9D8B030D-6E8A-4147-A177-3AD203B41FA5}">
                      <a16:colId xmlns:a16="http://schemas.microsoft.com/office/drawing/2014/main" val="3932465873"/>
                    </a:ext>
                  </a:extLst>
                </a:gridCol>
                <a:gridCol w="1877961">
                  <a:extLst>
                    <a:ext uri="{9D8B030D-6E8A-4147-A177-3AD203B41FA5}">
                      <a16:colId xmlns:a16="http://schemas.microsoft.com/office/drawing/2014/main" val="2967879969"/>
                    </a:ext>
                  </a:extLst>
                </a:gridCol>
              </a:tblGrid>
              <a:tr h="549247">
                <a:tc>
                  <a:txBody>
                    <a:bodyPr/>
                    <a:lstStyle/>
                    <a:p>
                      <a:pPr algn="ctr">
                        <a:lnSpc>
                          <a:spcPct val="100000"/>
                        </a:lnSpc>
                        <a:spcAft>
                          <a:spcPts val="0"/>
                        </a:spcAft>
                        <a:buNone/>
                      </a:pPr>
                      <a:r>
                        <a:rPr lang="it-IT" sz="900" b="1" kern="1200" cap="none" spc="0" noProof="0">
                          <a:ln w="0"/>
                          <a:solidFill>
                            <a:schemeClr val="bg1"/>
                          </a:solidFill>
                          <a:effectLst/>
                        </a:rPr>
                        <a:t>Carica</a:t>
                      </a: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endParaRPr lang="it-IT" sz="900" b="1" noProof="0"/>
                    </a:p>
                    <a:p>
                      <a:pPr algn="ctr"/>
                      <a:r>
                        <a:rPr lang="it-IT" sz="900" b="1" noProof="0"/>
                        <a:t>Commissione per il Piano di sviluppo regionale *</a:t>
                      </a:r>
                      <a:endParaRPr lang="it-IT" sz="900" b="1" noProof="0">
                        <a:latin typeface="+mn-lt"/>
                      </a:endParaRP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it-IT" sz="900" b="1" u="none" strike="noStrike" kern="1200" cap="none" spc="0" normalizeH="0" baseline="0" noProof="0">
                        <a:ln>
                          <a:noFill/>
                        </a:ln>
                        <a:solidFill>
                          <a:srgbClr val="000000"/>
                        </a:solidFill>
                        <a:effectLst/>
                        <a:uLnTx/>
                        <a:uFillTx/>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Commissione regionale Tripartita</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Aggiornamento al 7 agosto 2008</a:t>
                      </a:r>
                      <a:endParaRPr kumimoji="0" lang="it-IT" sz="900" b="1" i="0" u="none" strike="noStrike" kern="1200" cap="none" spc="0" normalizeH="0" baseline="0" noProof="0">
                        <a:ln>
                          <a:noFill/>
                        </a:ln>
                        <a:solidFill>
                          <a:srgbClr val="000000"/>
                        </a:solidFill>
                        <a:effectLst/>
                        <a:uLnTx/>
                        <a:uFillTx/>
                        <a:latin typeface="+mn-lt"/>
                        <a:ea typeface="+mn-ea"/>
                        <a:cs typeface="+mn-cs"/>
                      </a:endParaRP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endParaRPr lang="it-IT" sz="900" b="1" i="0" u="none" strike="noStrike" noProof="0">
                        <a:solidFill>
                          <a:srgbClr val="000000"/>
                        </a:solidFill>
                        <a:effectLst/>
                        <a:latin typeface="+mn-lt"/>
                      </a:endParaRPr>
                    </a:p>
                  </a:txBody>
                  <a:tcPr marL="2941" marR="2941" marT="2941" marB="0" anchor="ctr"/>
                </a:tc>
                <a:tc>
                  <a:txBody>
                    <a:bodyPr/>
                    <a:lstStyle/>
                    <a:p>
                      <a:pPr algn="ctr" rtl="0" fontAlgn="ct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900" b="1" kern="1200" cap="none" spc="0" noProof="0">
                          <a:ln w="0"/>
                          <a:solidFill>
                            <a:schemeClr val="bg1"/>
                          </a:solidFill>
                          <a:effectLst/>
                        </a:rPr>
                        <a:t>VICE 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endParaRPr lang="it-IT" sz="900" b="1" i="0" u="none" strike="noStrike" noProof="0">
                        <a:solidFill>
                          <a:srgbClr val="000000"/>
                        </a:solidFill>
                        <a:effectLst/>
                        <a:latin typeface="+mn-lt"/>
                      </a:endParaRPr>
                    </a:p>
                  </a:txBody>
                  <a:tcPr marL="2941" marR="2941" marT="2941" marB="0" anchor="ctr"/>
                </a:tc>
                <a:tc>
                  <a:txBody>
                    <a:bodyPr/>
                    <a:lstStyle/>
                    <a:p>
                      <a:pPr algn="ctr" rtl="0" fontAlgn="ct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900" b="1" kern="1200" cap="none" spc="0" noProof="0">
                          <a:ln w="0"/>
                          <a:solidFill>
                            <a:schemeClr val="bg1"/>
                          </a:solidFill>
                          <a:effectLst/>
                        </a:rPr>
                        <a:t>SEGRETARIO</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endParaRPr lang="it-IT" sz="900" b="1" i="0" u="none" strike="noStrike" noProof="0">
                        <a:solidFill>
                          <a:srgbClr val="000000"/>
                        </a:solidFill>
                        <a:effectLst/>
                        <a:latin typeface="+mn-lt"/>
                      </a:endParaRPr>
                    </a:p>
                  </a:txBody>
                  <a:tcPr marL="2941" marR="2941" marT="2941" marB="0" anchor="ctr"/>
                </a:tc>
                <a:tc>
                  <a:txBody>
                    <a:bodyPr/>
                    <a:lstStyle/>
                    <a:p>
                      <a:pPr algn="ctr" rtl="0" fontAlgn="ct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4270036789"/>
                  </a:ext>
                </a:extLst>
              </a:tr>
              <a:tr h="271072">
                <a:tc rowSpan="7">
                  <a:txBody>
                    <a:bodyPr/>
                    <a:lstStyle/>
                    <a:p>
                      <a:pPr algn="ctr">
                        <a:lnSpc>
                          <a:spcPct val="100000"/>
                        </a:lnSpc>
                        <a:spcAft>
                          <a:spcPts val="0"/>
                        </a:spcAft>
                        <a:buNone/>
                      </a:pPr>
                      <a:r>
                        <a:rPr lang="it-IT" sz="900" b="1" kern="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r>
                        <a:rPr lang="it-IT" sz="900" b="1" u="none" strike="noStrike" noProof="0">
                          <a:solidFill>
                            <a:srgbClr val="000000"/>
                          </a:solidFill>
                          <a:effectLst/>
                        </a:rPr>
                        <a:t>LUCA’ Salvatore</a:t>
                      </a:r>
                    </a:p>
                    <a:p>
                      <a:pPr algn="ctr" rtl="0" fontAlgn="ctr"/>
                      <a:r>
                        <a:rPr lang="it-IT" sz="900" b="1" u="none" strike="noStrike" noProof="0">
                          <a:solidFill>
                            <a:srgbClr val="000000"/>
                          </a:solidFill>
                          <a:effectLst/>
                        </a:rPr>
                        <a:t>(Partito Democratico)</a:t>
                      </a:r>
                    </a:p>
                    <a:p>
                      <a:pPr algn="ctr" rtl="0" fontAlgn="ctr"/>
                      <a:r>
                        <a:rPr lang="it-IT" sz="900" b="1" u="none" strike="noStrike" noProof="0">
                          <a:solidFill>
                            <a:srgbClr val="000000"/>
                          </a:solidFill>
                          <a:effectLst/>
                        </a:rPr>
                        <a:t>(reintegrato Sculco)</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r>
                        <a:rPr lang="it-IT" sz="900" b="1" u="none" strike="noStrike" noProof="0">
                          <a:solidFill>
                            <a:srgbClr val="000000"/>
                          </a:solidFill>
                          <a:effectLst/>
                        </a:rPr>
                        <a:t>NUCERA Giovanni</a:t>
                      </a:r>
                    </a:p>
                    <a:p>
                      <a:pPr algn="ctr" rtl="0" fontAlgn="ctr"/>
                      <a:r>
                        <a:rPr lang="it-IT" sz="900" b="1" u="none" strike="noStrike" noProof="0">
                          <a:solidFill>
                            <a:srgbClr val="000000"/>
                          </a:solidFill>
                          <a:effectLst/>
                        </a:rPr>
                        <a:t>(Calabria Popolare Democratica)</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r>
                        <a:rPr lang="it-IT" sz="900" b="1" u="none" strike="noStrike" noProof="0">
                          <a:solidFill>
                            <a:srgbClr val="000000"/>
                          </a:solidFill>
                          <a:effectLst/>
                        </a:rPr>
                        <a:t>RACCO Luciano</a:t>
                      </a:r>
                    </a:p>
                    <a:p>
                      <a:pPr algn="ctr" rtl="0" fontAlgn="ctr"/>
                      <a:r>
                        <a:rPr lang="it-IT" sz="900" b="1" u="none" strike="noStrike" noProof="0">
                          <a:solidFill>
                            <a:srgbClr val="000000"/>
                          </a:solidFill>
                          <a:effectLst/>
                        </a:rPr>
                        <a:t>(Partito Democratico)</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1321167255"/>
                  </a:ext>
                </a:extLst>
              </a:tr>
              <a:tr h="389444">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endParaRPr lang="it-IT" sz="900" b="1" i="0" u="none" strike="noStrike" noProof="0">
                        <a:solidFill>
                          <a:srgbClr val="000000"/>
                        </a:solidFill>
                        <a:effectLst>
                          <a:outerShdw blurRad="50800" dist="38100" algn="tr" rotWithShape="0">
                            <a:prstClr val="black">
                              <a:alpha val="40000"/>
                            </a:prstClr>
                          </a:outerShdw>
                        </a:effectLst>
                        <a:latin typeface="+mn-lt"/>
                      </a:endParaRPr>
                    </a:p>
                  </a:txBody>
                  <a:tcPr marL="5919" marR="5919" marT="5919" marB="0" anchor="ctr"/>
                </a:tc>
                <a:extLst>
                  <a:ext uri="{0D108BD9-81ED-4DB2-BD59-A6C34878D82A}">
                    <a16:rowId xmlns:a16="http://schemas.microsoft.com/office/drawing/2014/main" val="4220633174"/>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2643565435"/>
                  </a:ext>
                </a:extLst>
              </a:tr>
              <a:tr h="271072">
                <a:tc vMerge="1">
                  <a:txBody>
                    <a:bodyPr/>
                    <a:lstStyle/>
                    <a:p>
                      <a:pPr algn="ctr">
                        <a:lnSpc>
                          <a:spcPct val="100000"/>
                        </a:lnSpc>
                        <a:spcAft>
                          <a:spcPts val="0"/>
                        </a:spcAft>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3065657849"/>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1256001212"/>
                  </a:ext>
                </a:extLst>
              </a:tr>
            </a:tbl>
          </a:graphicData>
        </a:graphic>
      </p:graphicFrame>
      <p:sp>
        <p:nvSpPr>
          <p:cNvPr id="2" name="CasellaDiTesto 1">
            <a:extLst>
              <a:ext uri="{FF2B5EF4-FFF2-40B4-BE49-F238E27FC236}">
                <a16:creationId xmlns:a16="http://schemas.microsoft.com/office/drawing/2014/main" id="{8F7E3966-294A-7883-723A-E28ED2BCAB1A}"/>
              </a:ext>
            </a:extLst>
          </p:cNvPr>
          <p:cNvSpPr txBox="1"/>
          <p:nvPr/>
        </p:nvSpPr>
        <p:spPr>
          <a:xfrm>
            <a:off x="1340194" y="5349137"/>
            <a:ext cx="9511611" cy="446276"/>
          </a:xfrm>
          <a:prstGeom prst="rect">
            <a:avLst/>
          </a:prstGeom>
          <a:noFill/>
        </p:spPr>
        <p:txBody>
          <a:bodyPr wrap="square" rtlCol="0">
            <a:spAutoFit/>
          </a:bodyPr>
          <a:lstStyle/>
          <a:p>
            <a:pPr algn="just"/>
            <a:r>
              <a:rPr lang="it-IT" sz="1200" noProof="0"/>
              <a:t>* </a:t>
            </a:r>
            <a:r>
              <a:rPr lang="it-IT" sz="1100" noProof="0"/>
              <a:t>La Commissione è stata soppressa a seguito dell’entrata in vigore della legge regionale 12 febbraio 2007, n. 6, recante: «Abrogazione della legge regionale 2 maggio 1978, n. 3, recante: «Istituzione dei dipartimenti e della Commissione per il piano di sviluppo regionale».</a:t>
            </a:r>
          </a:p>
        </p:txBody>
      </p:sp>
      <p:sp>
        <p:nvSpPr>
          <p:cNvPr id="5" name="Segnaposto numero diapositiva 4">
            <a:extLst>
              <a:ext uri="{FF2B5EF4-FFF2-40B4-BE49-F238E27FC236}">
                <a16:creationId xmlns:a16="http://schemas.microsoft.com/office/drawing/2014/main" id="{BB53DD85-AF59-2E09-37E9-B3DC0FCE4908}"/>
              </a:ext>
            </a:extLst>
          </p:cNvPr>
          <p:cNvSpPr>
            <a:spLocks noGrp="1"/>
          </p:cNvSpPr>
          <p:nvPr>
            <p:ph type="sldNum" sz="quarter" idx="12"/>
          </p:nvPr>
        </p:nvSpPr>
        <p:spPr/>
        <p:txBody>
          <a:bodyPr/>
          <a:lstStyle/>
          <a:p>
            <a:fld id="{C0A75620-F3D8-4140-B583-EC592D52B7F3}" type="slidenum">
              <a:rPr lang="it-IT" noProof="0" smtClean="0"/>
              <a:pPr/>
              <a:t>32</a:t>
            </a:fld>
            <a:endParaRPr lang="it-IT" noProof="0"/>
          </a:p>
        </p:txBody>
      </p:sp>
      <p:sp>
        <p:nvSpPr>
          <p:cNvPr id="6" name="Segnaposto piè di pagina 5">
            <a:extLst>
              <a:ext uri="{FF2B5EF4-FFF2-40B4-BE49-F238E27FC236}">
                <a16:creationId xmlns:a16="http://schemas.microsoft.com/office/drawing/2014/main" id="{04847A4F-7492-9689-A085-CFD5E3CD3F78}"/>
              </a:ext>
            </a:extLst>
          </p:cNvPr>
          <p:cNvSpPr>
            <a:spLocks noGrp="1"/>
          </p:cNvSpPr>
          <p:nvPr>
            <p:ph type="ftr" sz="quarter" idx="11"/>
          </p:nvPr>
        </p:nvSpPr>
        <p:spPr>
          <a:xfrm>
            <a:off x="109396" y="6431991"/>
            <a:ext cx="4114800" cy="365125"/>
          </a:xfrm>
        </p:spPr>
        <p:txBody>
          <a:bodyPr/>
          <a:lstStyle/>
          <a:p>
            <a:r>
              <a:rPr lang="it-IT" noProof="0"/>
              <a:t>Consiglio regionale della Calabria - VIII Legislatura </a:t>
            </a:r>
          </a:p>
        </p:txBody>
      </p:sp>
      <p:sp>
        <p:nvSpPr>
          <p:cNvPr id="7" name="Rectangle 1">
            <a:extLst>
              <a:ext uri="{FF2B5EF4-FFF2-40B4-BE49-F238E27FC236}">
                <a16:creationId xmlns:a16="http://schemas.microsoft.com/office/drawing/2014/main" id="{7E68F883-7E32-219A-2034-31236ADA8335}"/>
              </a:ext>
            </a:extLst>
          </p:cNvPr>
          <p:cNvSpPr txBox="1">
            <a:spLocks/>
          </p:cNvSpPr>
          <p:nvPr/>
        </p:nvSpPr>
        <p:spPr>
          <a:xfrm>
            <a:off x="3048" y="-10454"/>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000" b="1" noProof="0">
                <a:solidFill>
                  <a:schemeClr val="bg1"/>
                </a:solidFill>
                <a:latin typeface="Aptos" panose="020B0004020202020204" pitchFamily="34" charset="0"/>
              </a:rPr>
              <a:t>Commissione per il Piano di sviluppo regionale e Commissione regionale Tripartita – a fine legislatura</a:t>
            </a:r>
          </a:p>
        </p:txBody>
      </p:sp>
    </p:spTree>
    <p:extLst>
      <p:ext uri="{BB962C8B-B14F-4D97-AF65-F5344CB8AC3E}">
        <p14:creationId xmlns:p14="http://schemas.microsoft.com/office/powerpoint/2010/main" val="831527831"/>
      </p:ext>
    </p:extLst>
  </p:cSld>
  <p:clrMapOvr>
    <a:masterClrMapping/>
  </p:clrMapOvr>
  <mc:AlternateContent xmlns:mc="http://schemas.openxmlformats.org/markup-compatibility/2006" xmlns:p14="http://schemas.microsoft.com/office/powerpoint/2010/main">
    <mc:Choice Requires="p14">
      <p:transition spd="slow" p14:dur="2000" advTm="2008"/>
    </mc:Choice>
    <mc:Fallback xmlns="">
      <p:transition spd="slow" advTm="200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0E6738-26B1-9498-58C1-43B4599DCA00}"/>
            </a:ext>
          </a:extLst>
        </p:cNvPr>
        <p:cNvGrpSpPr/>
        <p:nvPr/>
      </p:nvGrpSpPr>
      <p:grpSpPr>
        <a:xfrm>
          <a:off x="0" y="0"/>
          <a:ext cx="0" cy="0"/>
          <a:chOff x="0" y="0"/>
          <a:chExt cx="0" cy="0"/>
        </a:xfrm>
      </p:grpSpPr>
      <p:graphicFrame>
        <p:nvGraphicFramePr>
          <p:cNvPr id="4" name="Tabella 3" descr="tab. VIII LEGISLATURA - COMITATI">
            <a:extLst>
              <a:ext uri="{FF2B5EF4-FFF2-40B4-BE49-F238E27FC236}">
                <a16:creationId xmlns:a16="http://schemas.microsoft.com/office/drawing/2014/main" id="{B5146925-7DE5-D3FD-72F9-00E1B8D09DC8}"/>
              </a:ext>
            </a:extLst>
          </p:cNvPr>
          <p:cNvGraphicFramePr>
            <a:graphicFrameLocks noGrp="1"/>
          </p:cNvGraphicFramePr>
          <p:nvPr>
            <p:extLst>
              <p:ext uri="{D42A27DB-BD31-4B8C-83A1-F6EECF244321}">
                <p14:modId xmlns:p14="http://schemas.microsoft.com/office/powerpoint/2010/main" val="220550376"/>
              </p:ext>
            </p:extLst>
          </p:nvPr>
        </p:nvGraphicFramePr>
        <p:xfrm>
          <a:off x="4102237" y="1082603"/>
          <a:ext cx="3987526" cy="2164977"/>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493954">
                  <a:extLst>
                    <a:ext uri="{9D8B030D-6E8A-4147-A177-3AD203B41FA5}">
                      <a16:colId xmlns:a16="http://schemas.microsoft.com/office/drawing/2014/main" val="932494729"/>
                    </a:ext>
                  </a:extLst>
                </a:gridCol>
                <a:gridCol w="1715762">
                  <a:extLst>
                    <a:ext uri="{9D8B030D-6E8A-4147-A177-3AD203B41FA5}">
                      <a16:colId xmlns:a16="http://schemas.microsoft.com/office/drawing/2014/main" val="3289243178"/>
                    </a:ext>
                  </a:extLst>
                </a:gridCol>
              </a:tblGrid>
              <a:tr h="537967">
                <a:tc>
                  <a:txBody>
                    <a:bodyPr/>
                    <a:lstStyle/>
                    <a:p>
                      <a:pPr algn="ctr">
                        <a:lnSpc>
                          <a:spcPct val="100000"/>
                        </a:lnSpc>
                        <a:spcAft>
                          <a:spcPts val="0"/>
                        </a:spcAft>
                        <a:buNone/>
                      </a:pPr>
                      <a:r>
                        <a:rPr lang="it-IT" sz="900" b="1" kern="1200" cap="none" spc="0" noProof="0">
                          <a:ln w="0"/>
                          <a:solidFill>
                            <a:schemeClr val="bg1"/>
                          </a:solidFill>
                          <a:effectLst/>
                        </a:rPr>
                        <a:t>Carica</a:t>
                      </a: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900" b="1" kern="100" cap="none" spc="0" noProof="0">
                          <a:solidFill>
                            <a:schemeClr val="tx1"/>
                          </a:solidFill>
                          <a:effectLst/>
                        </a:rPr>
                        <a:t>Comitato regionale di controllo contabile</a:t>
                      </a:r>
                      <a:endParaRPr lang="it-IT" sz="900" b="1" kern="100" cap="none" spc="0" noProof="0">
                        <a:solidFill>
                          <a:schemeClr val="tx1"/>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algn="ctr"/>
                      <a:r>
                        <a:rPr lang="it-IT" sz="900" b="1" noProof="0"/>
                        <a:t>Comitato per la qualità e la fattibilità delle leggi</a:t>
                      </a:r>
                      <a:endParaRPr lang="it-IT" sz="900" b="1" noProof="0">
                        <a:latin typeface="+mn-lt"/>
                      </a:endParaRP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CENSORE Bruno</a:t>
                      </a:r>
                    </a:p>
                    <a:p>
                      <a:pPr algn="ctr" rtl="0" fontAlgn="ctr">
                        <a:buNone/>
                      </a:pPr>
                      <a:r>
                        <a:rPr lang="it-IT" sz="900" b="1" u="none" strike="noStrike" noProof="0">
                          <a:solidFill>
                            <a:srgbClr val="000000"/>
                          </a:solidFill>
                          <a:effectLst/>
                        </a:rPr>
                        <a:t>(DS)</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ACRI Antonio</a:t>
                      </a:r>
                    </a:p>
                    <a:p>
                      <a:pPr algn="ctr" rtl="0" fontAlgn="ctr">
                        <a:buNone/>
                      </a:pPr>
                      <a:r>
                        <a:rPr lang="it-IT" sz="900" b="1" u="none" strike="noStrike" noProof="0">
                          <a:solidFill>
                            <a:srgbClr val="000000"/>
                          </a:solidFill>
                          <a:effectLst/>
                        </a:rPr>
                        <a:t>(DS)</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047088579"/>
                  </a:ext>
                </a:extLst>
              </a:tr>
              <a:tr h="271072">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kern="0" cap="none" spc="0" noProof="0">
                          <a:ln w="0"/>
                          <a:solidFill>
                            <a:schemeClr val="bg1"/>
                          </a:solidFill>
                          <a:effectLst/>
                        </a:rPr>
                        <a:t>COMPONENTI</a:t>
                      </a:r>
                      <a:endParaRPr lang="it-IT" sz="900" b="1" kern="100" cap="none" spc="0" noProof="0">
                        <a:ln w="0"/>
                        <a:solidFill>
                          <a:schemeClr val="bg1"/>
                        </a:solidFill>
                        <a:effectLst/>
                      </a:endParaRPr>
                    </a:p>
                    <a:p>
                      <a:pPr algn="ctr">
                        <a:lnSpc>
                          <a:spcPct val="100000"/>
                        </a:lnSpc>
                        <a:spcAft>
                          <a:spcPts val="0"/>
                        </a:spcAft>
                        <a:buNone/>
                      </a:pP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CHERUBINO Cosimo</a:t>
                      </a:r>
                    </a:p>
                    <a:p>
                      <a:pPr algn="ctr" rtl="0" fontAlgn="ctr">
                        <a:buNone/>
                      </a:pPr>
                      <a:r>
                        <a:rPr lang="it-IT" sz="900" b="1" u="none" strike="noStrike" noProof="0">
                          <a:solidFill>
                            <a:srgbClr val="000000"/>
                          </a:solidFill>
                          <a:effectLst/>
                        </a:rPr>
                        <a:t>(SDI)</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CHIERELLA Egidio</a:t>
                      </a:r>
                    </a:p>
                    <a:p>
                      <a:pPr algn="ctr" rtl="0" fontAlgn="ctr">
                        <a:buNone/>
                      </a:pP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CHIEFFALLO Leopoldo</a:t>
                      </a:r>
                    </a:p>
                    <a:p>
                      <a:pPr algn="ctr" rtl="0" fontAlgn="ctr">
                        <a:buNone/>
                      </a:pPr>
                      <a:r>
                        <a:rPr lang="it-IT" sz="900" b="1" u="none" strike="noStrike" noProof="0">
                          <a:solidFill>
                            <a:srgbClr val="000000"/>
                          </a:solidFill>
                          <a:effectLst/>
                        </a:rPr>
                        <a:t>(NUOO PSI)</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FORTUGNO Francesco</a:t>
                      </a:r>
                    </a:p>
                    <a:p>
                      <a:pPr algn="ctr" rtl="0" fontAlgn="ctr">
                        <a:buNone/>
                      </a:pPr>
                      <a:r>
                        <a:rPr lang="it-IT" sz="900" b="1" u="none" strike="noStrike" noProof="0">
                          <a:solidFill>
                            <a:srgbClr val="000000"/>
                          </a:solidFill>
                          <a:effectLst/>
                        </a:rPr>
                        <a:t>(Margherita)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NUCERA GIOVANNI</a:t>
                      </a:r>
                    </a:p>
                    <a:p>
                      <a:pPr algn="ctr" rtl="0" fontAlgn="ctr">
                        <a:buNone/>
                      </a:pPr>
                      <a:r>
                        <a:rPr lang="it-IT" sz="900" b="1" u="none" strike="noStrike" noProof="0">
                          <a:solidFill>
                            <a:srgbClr val="000000"/>
                          </a:solidFill>
                          <a:effectLst/>
                        </a:rPr>
                        <a:t>(UDC)</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321167255"/>
                  </a:ext>
                </a:extLst>
              </a:tr>
              <a:tr h="389444">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SARRA Alberto</a:t>
                      </a:r>
                    </a:p>
                    <a:p>
                      <a:pPr algn="ctr" rtl="0" fontAlgn="ctr">
                        <a:buNone/>
                      </a:pPr>
                      <a:r>
                        <a:rPr lang="it-IT" sz="900" b="1" u="none" strike="noStrike" noProof="0">
                          <a:solidFill>
                            <a:srgbClr val="000000"/>
                          </a:solidFill>
                          <a:effectLst/>
                        </a:rPr>
                        <a:t>(AN)</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4220633174"/>
                  </a:ext>
                </a:extLst>
              </a:tr>
            </a:tbl>
          </a:graphicData>
        </a:graphic>
      </p:graphicFrame>
      <p:graphicFrame>
        <p:nvGraphicFramePr>
          <p:cNvPr id="2" name="Tabella 1" descr="tab. VIII LEGISLATURA - COMITATI FINE LEGISLATURA ">
            <a:extLst>
              <a:ext uri="{FF2B5EF4-FFF2-40B4-BE49-F238E27FC236}">
                <a16:creationId xmlns:a16="http://schemas.microsoft.com/office/drawing/2014/main" id="{6150498F-3ECE-85DF-8FC3-844B24E7497B}"/>
              </a:ext>
            </a:extLst>
          </p:cNvPr>
          <p:cNvGraphicFramePr>
            <a:graphicFrameLocks noGrp="1"/>
          </p:cNvGraphicFramePr>
          <p:nvPr>
            <p:extLst>
              <p:ext uri="{D42A27DB-BD31-4B8C-83A1-F6EECF244321}">
                <p14:modId xmlns:p14="http://schemas.microsoft.com/office/powerpoint/2010/main" val="110495682"/>
              </p:ext>
            </p:extLst>
          </p:nvPr>
        </p:nvGraphicFramePr>
        <p:xfrm>
          <a:off x="4102237" y="4072207"/>
          <a:ext cx="3987526" cy="2313417"/>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493954">
                  <a:extLst>
                    <a:ext uri="{9D8B030D-6E8A-4147-A177-3AD203B41FA5}">
                      <a16:colId xmlns:a16="http://schemas.microsoft.com/office/drawing/2014/main" val="932494729"/>
                    </a:ext>
                  </a:extLst>
                </a:gridCol>
                <a:gridCol w="1715762">
                  <a:extLst>
                    <a:ext uri="{9D8B030D-6E8A-4147-A177-3AD203B41FA5}">
                      <a16:colId xmlns:a16="http://schemas.microsoft.com/office/drawing/2014/main" val="3289243178"/>
                    </a:ext>
                  </a:extLst>
                </a:gridCol>
              </a:tblGrid>
              <a:tr h="549247">
                <a:tc>
                  <a:txBody>
                    <a:bodyPr/>
                    <a:lstStyle/>
                    <a:p>
                      <a:pPr algn="ctr">
                        <a:lnSpc>
                          <a:spcPct val="100000"/>
                        </a:lnSpc>
                        <a:spcAft>
                          <a:spcPts val="0"/>
                        </a:spcAft>
                        <a:buNone/>
                      </a:pPr>
                      <a:r>
                        <a:rPr lang="it-IT" sz="900" b="1" kern="1200" cap="none" spc="0" noProof="0">
                          <a:ln w="0"/>
                          <a:solidFill>
                            <a:schemeClr val="bg1"/>
                          </a:solidFill>
                          <a:effectLst/>
                        </a:rPr>
                        <a:t>Carica</a:t>
                      </a: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900" b="1" kern="100" cap="none" spc="0" noProof="0">
                          <a:solidFill>
                            <a:schemeClr val="tx1"/>
                          </a:solidFill>
                          <a:effectLst/>
                        </a:rPr>
                        <a:t>Comitato regionale di controllo contabile</a:t>
                      </a:r>
                    </a:p>
                    <a:p>
                      <a:pPr algn="ctr">
                        <a:lnSpc>
                          <a:spcPct val="100000"/>
                        </a:lnSpc>
                        <a:spcAft>
                          <a:spcPts val="0"/>
                        </a:spcAft>
                        <a:buNone/>
                      </a:pPr>
                      <a:r>
                        <a:rPr lang="it-IT" sz="900" b="1" kern="100" cap="none" spc="0" noProof="0">
                          <a:solidFill>
                            <a:schemeClr val="tx1"/>
                          </a:solidFill>
                          <a:effectLst/>
                        </a:rPr>
                        <a:t>Aggiornamento al 7 agosto 2008</a:t>
                      </a:r>
                      <a:endParaRPr lang="it-IT" sz="900" b="1" kern="100" cap="none" spc="0" noProof="0">
                        <a:solidFill>
                          <a:schemeClr val="tx1"/>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algn="ctr"/>
                      <a:r>
                        <a:rPr lang="it-IT" sz="900" b="1" noProof="0"/>
                        <a:t>Comitato per la qualità e la fattibilità delle leggi</a:t>
                      </a:r>
                    </a:p>
                    <a:p>
                      <a:pPr algn="ctr"/>
                      <a:r>
                        <a:rPr lang="it-IT" sz="900" b="1" noProof="0"/>
                        <a:t>Aggiornamento al 18 marzo 2008</a:t>
                      </a:r>
                      <a:endParaRPr lang="it-IT" sz="900" b="1" noProof="0">
                        <a:latin typeface="+mn-lt"/>
                      </a:endParaRP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STANCATO Sergio</a:t>
                      </a:r>
                    </a:p>
                    <a:p>
                      <a:pPr algn="ctr" rtl="0" fontAlgn="ctr">
                        <a:buNone/>
                      </a:pPr>
                      <a:r>
                        <a:rPr lang="it-IT" sz="900" b="1" u="none" strike="noStrike" noProof="0">
                          <a:solidFill>
                            <a:srgbClr val="000000"/>
                          </a:solidFill>
                          <a:effectLst/>
                        </a:rPr>
                        <a:t>(Calabria Popolare Democratica)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CHIARELLA Egidio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047088579"/>
                  </a:ext>
                </a:extLst>
              </a:tr>
              <a:tr h="271072">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kern="0" cap="none" spc="0" noProof="0">
                          <a:ln w="0"/>
                          <a:solidFill>
                            <a:schemeClr val="bg1"/>
                          </a:solidFill>
                          <a:effectLst/>
                        </a:rPr>
                        <a:t>COMPONENTI</a:t>
                      </a:r>
                      <a:endParaRPr lang="it-IT" sz="900" b="1" kern="100" cap="none" spc="0" noProof="0">
                        <a:ln w="0"/>
                        <a:solidFill>
                          <a:schemeClr val="bg1"/>
                        </a:solidFill>
                        <a:effectLst/>
                      </a:endParaRPr>
                    </a:p>
                    <a:p>
                      <a:pPr algn="ctr">
                        <a:lnSpc>
                          <a:spcPct val="100000"/>
                        </a:lnSpc>
                        <a:spcAft>
                          <a:spcPts val="0"/>
                        </a:spcAft>
                        <a:buNone/>
                      </a:pP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CENSORE Bruno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FERAUDO Maurizio</a:t>
                      </a:r>
                    </a:p>
                    <a:p>
                      <a:pPr algn="ctr" rtl="0" fontAlgn="ctr">
                        <a:buNone/>
                      </a:pPr>
                      <a:r>
                        <a:rPr lang="it-IT" sz="900" b="1" u="none" strike="noStrike" noProof="0">
                          <a:solidFill>
                            <a:srgbClr val="000000"/>
                          </a:solidFill>
                          <a:effectLst/>
                        </a:rPr>
                        <a:t>(Italia dei Valori)</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SERRA Giulio</a:t>
                      </a:r>
                    </a:p>
                    <a:p>
                      <a:pPr algn="ctr" rtl="0" fontAlgn="ctr">
                        <a:buNone/>
                      </a:pPr>
                      <a:r>
                        <a:rPr lang="it-IT" sz="900" b="1" u="none" strike="noStrike" noProof="0">
                          <a:solidFill>
                            <a:srgbClr val="000000"/>
                          </a:solidFill>
                          <a:effectLst/>
                        </a:rPr>
                        <a:t>(Popolari UDEUR)</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STILLITANI Francescantonio</a:t>
                      </a:r>
                    </a:p>
                    <a:p>
                      <a:pPr algn="ctr" rtl="0" fontAlgn="ctr">
                        <a:buNone/>
                      </a:pPr>
                      <a:r>
                        <a:rPr lang="it-IT" sz="900" b="1" u="none" strike="noStrike" noProof="0">
                          <a:solidFill>
                            <a:srgbClr val="000000"/>
                          </a:solidFill>
                          <a:effectLst/>
                        </a:rPr>
                        <a:t>(UDC)</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321167255"/>
                  </a:ext>
                </a:extLst>
              </a:tr>
              <a:tr h="389444">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VILASI Gesuele</a:t>
                      </a:r>
                    </a:p>
                    <a:p>
                      <a:pPr algn="ctr" rtl="0" fontAlgn="ctr">
                        <a:buNone/>
                      </a:pPr>
                      <a:r>
                        <a:rPr lang="it-IT" sz="900" b="1" u="none" strike="noStrike" noProof="0">
                          <a:solidFill>
                            <a:srgbClr val="000000"/>
                          </a:solidFill>
                          <a:effectLst/>
                        </a:rPr>
                        <a:t>(Forza Italia)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4220633174"/>
                  </a:ext>
                </a:extLst>
              </a:tr>
            </a:tbl>
          </a:graphicData>
        </a:graphic>
      </p:graphicFrame>
      <p:sp>
        <p:nvSpPr>
          <p:cNvPr id="5" name="CasellaDiTesto 4">
            <a:extLst>
              <a:ext uri="{FF2B5EF4-FFF2-40B4-BE49-F238E27FC236}">
                <a16:creationId xmlns:a16="http://schemas.microsoft.com/office/drawing/2014/main" id="{57129945-25BC-0840-9E69-257D88A156D6}"/>
              </a:ext>
            </a:extLst>
          </p:cNvPr>
          <p:cNvSpPr txBox="1"/>
          <p:nvPr/>
        </p:nvSpPr>
        <p:spPr>
          <a:xfrm>
            <a:off x="4102237" y="3565118"/>
            <a:ext cx="3987526" cy="400110"/>
          </a:xfrm>
          <a:prstGeom prst="rect">
            <a:avLst/>
          </a:prstGeom>
          <a:noFill/>
        </p:spPr>
        <p:txBody>
          <a:bodyPr wrap="square" rtlCol="0">
            <a:spAutoFit/>
          </a:bodyPr>
          <a:lstStyle/>
          <a:p>
            <a:pPr algn="ctr"/>
            <a:r>
              <a:rPr lang="it-IT" sz="2000" b="1" noProof="0"/>
              <a:t>Comitati (a fine legislatura)</a:t>
            </a:r>
          </a:p>
        </p:txBody>
      </p:sp>
      <p:sp>
        <p:nvSpPr>
          <p:cNvPr id="6" name="Segnaposto numero diapositiva 5">
            <a:extLst>
              <a:ext uri="{FF2B5EF4-FFF2-40B4-BE49-F238E27FC236}">
                <a16:creationId xmlns:a16="http://schemas.microsoft.com/office/drawing/2014/main" id="{06DBC8B5-0362-FA35-7D35-1AC9226FC0AC}"/>
              </a:ext>
            </a:extLst>
          </p:cNvPr>
          <p:cNvSpPr>
            <a:spLocks noGrp="1"/>
          </p:cNvSpPr>
          <p:nvPr>
            <p:ph type="sldNum" sz="quarter" idx="12"/>
          </p:nvPr>
        </p:nvSpPr>
        <p:spPr/>
        <p:txBody>
          <a:bodyPr/>
          <a:lstStyle/>
          <a:p>
            <a:fld id="{C0A75620-F3D8-4140-B583-EC592D52B7F3}" type="slidenum">
              <a:rPr lang="it-IT" noProof="0" smtClean="0"/>
              <a:pPr/>
              <a:t>33</a:t>
            </a:fld>
            <a:endParaRPr lang="it-IT" noProof="0"/>
          </a:p>
        </p:txBody>
      </p:sp>
      <p:sp>
        <p:nvSpPr>
          <p:cNvPr id="7" name="Segnaposto piè di pagina 6">
            <a:extLst>
              <a:ext uri="{FF2B5EF4-FFF2-40B4-BE49-F238E27FC236}">
                <a16:creationId xmlns:a16="http://schemas.microsoft.com/office/drawing/2014/main" id="{E4644BE7-733D-4915-A13A-69AE38A949CA}"/>
              </a:ext>
            </a:extLst>
          </p:cNvPr>
          <p:cNvSpPr>
            <a:spLocks noGrp="1"/>
          </p:cNvSpPr>
          <p:nvPr>
            <p:ph type="ftr" sz="quarter" idx="11"/>
          </p:nvPr>
        </p:nvSpPr>
        <p:spPr>
          <a:xfrm>
            <a:off x="91289" y="6431990"/>
            <a:ext cx="4114800" cy="365125"/>
          </a:xfrm>
        </p:spPr>
        <p:txBody>
          <a:bodyPr/>
          <a:lstStyle/>
          <a:p>
            <a:r>
              <a:rPr lang="it-IT" noProof="0"/>
              <a:t>Consiglio regionale della Calabria - VIII Legislatura </a:t>
            </a:r>
          </a:p>
        </p:txBody>
      </p:sp>
      <p:sp>
        <p:nvSpPr>
          <p:cNvPr id="8" name="Rectangle 1">
            <a:extLst>
              <a:ext uri="{FF2B5EF4-FFF2-40B4-BE49-F238E27FC236}">
                <a16:creationId xmlns:a16="http://schemas.microsoft.com/office/drawing/2014/main" id="{579F8DBE-32F7-DAF1-E8F9-44A0C90B8D89}"/>
              </a:ext>
            </a:extLst>
          </p:cNvPr>
          <p:cNvSpPr txBox="1">
            <a:spLocks/>
          </p:cNvSpPr>
          <p:nvPr/>
        </p:nvSpPr>
        <p:spPr>
          <a:xfrm>
            <a:off x="3048" y="-10455"/>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Comitati (13.06.2005)</a:t>
            </a:r>
          </a:p>
        </p:txBody>
      </p:sp>
    </p:spTree>
    <p:extLst>
      <p:ext uri="{BB962C8B-B14F-4D97-AF65-F5344CB8AC3E}">
        <p14:creationId xmlns:p14="http://schemas.microsoft.com/office/powerpoint/2010/main" val="3986955476"/>
      </p:ext>
    </p:extLst>
  </p:cSld>
  <p:clrMapOvr>
    <a:masterClrMapping/>
  </p:clrMapOvr>
  <mc:AlternateContent xmlns:mc="http://schemas.openxmlformats.org/markup-compatibility/2006" xmlns:p14="http://schemas.microsoft.com/office/powerpoint/2010/main">
    <mc:Choice Requires="p14">
      <p:transition spd="slow" p14:dur="2000" advTm="1416"/>
    </mc:Choice>
    <mc:Fallback xmlns="">
      <p:transition spd="slow" advTm="1416"/>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9DAFA-4882-BF94-68D4-105EE6F2400B}"/>
            </a:ext>
          </a:extLst>
        </p:cNvPr>
        <p:cNvGrpSpPr/>
        <p:nvPr/>
      </p:nvGrpSpPr>
      <p:grpSpPr>
        <a:xfrm>
          <a:off x="0" y="0"/>
          <a:ext cx="0" cy="0"/>
          <a:chOff x="0" y="0"/>
          <a:chExt cx="0" cy="0"/>
        </a:xfrm>
      </p:grpSpPr>
      <p:graphicFrame>
        <p:nvGraphicFramePr>
          <p:cNvPr id="3" name="Tabella 2" descr="tab. VIII LEGISLATURA - GIUNTE ELEZIONI E REGOLAMENTO">
            <a:extLst>
              <a:ext uri="{FF2B5EF4-FFF2-40B4-BE49-F238E27FC236}">
                <a16:creationId xmlns:a16="http://schemas.microsoft.com/office/drawing/2014/main" id="{D2D3B2C7-2542-4A1D-C6C1-BECD4190A1D9}"/>
              </a:ext>
            </a:extLst>
          </p:cNvPr>
          <p:cNvGraphicFramePr>
            <a:graphicFrameLocks noGrp="1"/>
          </p:cNvGraphicFramePr>
          <p:nvPr>
            <p:extLst>
              <p:ext uri="{D42A27DB-BD31-4B8C-83A1-F6EECF244321}">
                <p14:modId xmlns:p14="http://schemas.microsoft.com/office/powerpoint/2010/main" val="3234098852"/>
              </p:ext>
            </p:extLst>
          </p:nvPr>
        </p:nvGraphicFramePr>
        <p:xfrm>
          <a:off x="4102237" y="1430605"/>
          <a:ext cx="3987526" cy="3671542"/>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493954">
                  <a:extLst>
                    <a:ext uri="{9D8B030D-6E8A-4147-A177-3AD203B41FA5}">
                      <a16:colId xmlns:a16="http://schemas.microsoft.com/office/drawing/2014/main" val="932494729"/>
                    </a:ext>
                  </a:extLst>
                </a:gridCol>
                <a:gridCol w="1715762">
                  <a:extLst>
                    <a:ext uri="{9D8B030D-6E8A-4147-A177-3AD203B41FA5}">
                      <a16:colId xmlns:a16="http://schemas.microsoft.com/office/drawing/2014/main" val="3289243178"/>
                    </a:ext>
                  </a:extLst>
                </a:gridCol>
              </a:tblGrid>
              <a:tr h="549247">
                <a:tc>
                  <a:txBody>
                    <a:bodyPr/>
                    <a:lstStyle/>
                    <a:p>
                      <a:pPr algn="ctr">
                        <a:lnSpc>
                          <a:spcPct val="100000"/>
                        </a:lnSpc>
                        <a:spcAft>
                          <a:spcPts val="0"/>
                        </a:spcAft>
                        <a:buNone/>
                      </a:pPr>
                      <a:r>
                        <a:rPr lang="it-IT" sz="900" b="1" kern="100" cap="none" spc="0" noProof="0">
                          <a:ln w="0"/>
                          <a:solidFill>
                            <a:schemeClr val="bg1"/>
                          </a:solidFill>
                          <a:effectLst/>
                        </a:rPr>
                        <a:t>Carica</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900" b="1" kern="100" cap="none" spc="0" noProof="0">
                          <a:solidFill>
                            <a:schemeClr val="tx1"/>
                          </a:solidFill>
                          <a:effectLst/>
                        </a:rPr>
                        <a:t>Giunta delle Elezioni</a:t>
                      </a:r>
                      <a:endParaRPr lang="it-IT" sz="900" b="1" kern="100" cap="none" spc="0" noProof="0">
                        <a:solidFill>
                          <a:schemeClr val="tx1"/>
                        </a:solidFill>
                        <a:effectLst/>
                        <a:latin typeface="+mn-lt"/>
                        <a:ea typeface="Aptos" panose="020B0004020202020204" pitchFamily="34" charset="0"/>
                        <a:cs typeface="Times New Roman" panose="02020603050405020304" pitchFamily="18" charset="0"/>
                      </a:endParaRPr>
                    </a:p>
                  </a:txBody>
                  <a:tcPr marL="0" marR="0" marT="0" marB="0" anchor="ctr"/>
                </a:tc>
                <a:tc>
                  <a:txBody>
                    <a:bodyPr/>
                    <a:lstStyle/>
                    <a:p>
                      <a:pPr algn="ctr"/>
                      <a:r>
                        <a:rPr lang="it-IT" sz="900" b="1" noProof="0"/>
                        <a:t>Giunta per il  Regolamento</a:t>
                      </a:r>
                      <a:endParaRPr lang="it-IT" sz="900" b="1" noProof="0">
                        <a:latin typeface="+mn-lt"/>
                      </a:endParaRPr>
                    </a:p>
                  </a:txBody>
                  <a:tcPr marL="0" marR="0" marT="0" marB="0" anchor="ctr"/>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endParaRPr lang="it-IT" sz="900" b="1" i="0" u="none" strike="noStrike" noProof="0">
                        <a:solidFill>
                          <a:srgbClr val="FF0000"/>
                        </a:solidFill>
                        <a:effectLst/>
                        <a:latin typeface="Aptos" panose="020B00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BOVA Giuseppe</a:t>
                      </a:r>
                    </a:p>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047088579"/>
                  </a:ext>
                </a:extLst>
              </a:tr>
              <a:tr h="271072">
                <a:tc rowSpan="10">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kern="0" cap="none" spc="0" noProof="0">
                          <a:ln w="0"/>
                          <a:solidFill>
                            <a:schemeClr val="bg1"/>
                          </a:solidFill>
                          <a:effectLst/>
                        </a:rPr>
                        <a:t>COMPONENTI</a:t>
                      </a:r>
                      <a:endParaRPr lang="it-IT" sz="900" b="1" kern="100" cap="none" spc="0" noProof="0">
                        <a:ln w="0"/>
                        <a:solidFill>
                          <a:schemeClr val="bg1"/>
                        </a:solidFill>
                        <a:effectLst/>
                      </a:endParaRPr>
                    </a:p>
                    <a:p>
                      <a:pPr algn="ctr">
                        <a:lnSpc>
                          <a:spcPct val="100000"/>
                        </a:lnSpc>
                        <a:spcAft>
                          <a:spcPts val="0"/>
                        </a:spcAft>
                        <a:buNone/>
                      </a:pP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BORRELLO Antonio</a:t>
                      </a:r>
                      <a:br>
                        <a:rPr lang="it-IT" sz="900" b="1" u="none" strike="noStrike" noProof="0">
                          <a:solidFill>
                            <a:srgbClr val="000000"/>
                          </a:solidFill>
                          <a:effectLst/>
                        </a:rPr>
                      </a:br>
                      <a:r>
                        <a:rPr lang="it-IT" sz="900" b="1" u="none" strike="noStrike" noProof="0">
                          <a:solidFill>
                            <a:srgbClr val="000000"/>
                          </a:solidFill>
                          <a:effectLst/>
                        </a:rPr>
                        <a:t>(Popolari UDEUR)</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AIELLO Pietro</a:t>
                      </a:r>
                      <a:br>
                        <a:rPr lang="it-IT" sz="900" b="1" u="none" strike="noStrike" noProof="0">
                          <a:solidFill>
                            <a:srgbClr val="000000"/>
                          </a:solidFill>
                          <a:effectLst/>
                        </a:rPr>
                      </a:br>
                      <a:r>
                        <a:rPr lang="it-IT" sz="900" b="1" u="none" strike="noStrike" noProof="0">
                          <a:solidFill>
                            <a:srgbClr val="000000"/>
                          </a:solidFill>
                          <a:effectLst/>
                        </a:rPr>
                        <a:t>(FI)</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253194597"/>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CHERUBINO Cosimo</a:t>
                      </a:r>
                      <a:br>
                        <a:rPr lang="it-IT" sz="900" b="1" u="none" strike="noStrike" noProof="0">
                          <a:solidFill>
                            <a:srgbClr val="000000"/>
                          </a:solidFill>
                          <a:effectLst/>
                        </a:rPr>
                      </a:br>
                      <a:r>
                        <a:rPr lang="it-IT" sz="900" b="1" u="none" strike="noStrike" noProof="0">
                          <a:solidFill>
                            <a:srgbClr val="000000"/>
                          </a:solidFill>
                          <a:effectLst/>
                        </a:rPr>
                        <a:t>(SDI)</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BORRELLO Antonio</a:t>
                      </a:r>
                      <a:br>
                        <a:rPr lang="it-IT" sz="900" b="1" u="none" strike="noStrike" noProof="0">
                          <a:solidFill>
                            <a:srgbClr val="000000"/>
                          </a:solidFill>
                          <a:effectLst/>
                        </a:rPr>
                      </a:br>
                      <a:r>
                        <a:rPr lang="it-IT" sz="900" b="1" u="none" strike="noStrike" noProof="0">
                          <a:solidFill>
                            <a:srgbClr val="000000"/>
                          </a:solidFill>
                          <a:effectLst/>
                        </a:rPr>
                        <a:t>(Popolari UDEUR)</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802079832"/>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CHIARELLA Egidio</a:t>
                      </a:r>
                      <a:br>
                        <a:rPr lang="it-IT" sz="900" b="1" u="none" strike="noStrike" noProof="0">
                          <a:solidFill>
                            <a:srgbClr val="000000"/>
                          </a:solidFill>
                          <a:effectLst/>
                        </a:rPr>
                      </a:b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CHERUBINO Cosimo</a:t>
                      </a:r>
                      <a:br>
                        <a:rPr lang="it-IT" sz="900" b="1" u="none" strike="noStrike" noProof="0">
                          <a:solidFill>
                            <a:srgbClr val="000000"/>
                          </a:solidFill>
                          <a:effectLst/>
                        </a:rPr>
                      </a:br>
                      <a:r>
                        <a:rPr lang="it-IT" sz="900" b="1" u="none" strike="noStrike" noProof="0">
                          <a:solidFill>
                            <a:srgbClr val="000000"/>
                          </a:solidFill>
                          <a:effectLst/>
                        </a:rPr>
                        <a:t>(SDI)</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3880781420"/>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CHIEFFALLO Leopoldo</a:t>
                      </a:r>
                      <a:br>
                        <a:rPr lang="it-IT" sz="900" b="1" u="none" strike="noStrike" noProof="0">
                          <a:solidFill>
                            <a:srgbClr val="000000"/>
                          </a:solidFill>
                          <a:effectLst/>
                        </a:rPr>
                      </a:br>
                      <a:r>
                        <a:rPr lang="it-IT" sz="900" b="1" u="none" strike="noStrike" noProof="0">
                          <a:solidFill>
                            <a:srgbClr val="000000"/>
                          </a:solidFill>
                          <a:effectLst/>
                        </a:rPr>
                        <a:t>(NUOVO PSI)</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DE GAETANO Antonino</a:t>
                      </a:r>
                      <a:br>
                        <a:rPr lang="it-IT" sz="900" b="1" u="none" strike="noStrike" noProof="0">
                          <a:solidFill>
                            <a:srgbClr val="000000"/>
                          </a:solidFill>
                          <a:effectLst/>
                        </a:rPr>
                      </a:br>
                      <a:r>
                        <a:rPr lang="it-IT" sz="900" b="1" u="none" strike="noStrike" noProof="0">
                          <a:solidFill>
                            <a:srgbClr val="000000"/>
                          </a:solidFill>
                          <a:effectLst/>
                        </a:rPr>
                        <a:t>(Rifondazione Comunista)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510236499"/>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DE GAETANO Antonino</a:t>
                      </a:r>
                      <a:br>
                        <a:rPr lang="it-IT" sz="900" b="1" u="none" strike="noStrike" noProof="0">
                          <a:solidFill>
                            <a:srgbClr val="000000"/>
                          </a:solidFill>
                          <a:effectLst/>
                        </a:rPr>
                      </a:br>
                      <a:r>
                        <a:rPr lang="it-IT" sz="900" b="1" u="none" strike="noStrike" noProof="0">
                          <a:solidFill>
                            <a:srgbClr val="000000"/>
                          </a:solidFill>
                          <a:effectLst/>
                        </a:rPr>
                        <a:t>(Rifondazione Comunista)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FERAUDO Maurizio</a:t>
                      </a:r>
                      <a:br>
                        <a:rPr lang="it-IT" sz="900" b="1" u="none" strike="noStrike" noProof="0">
                          <a:solidFill>
                            <a:srgbClr val="000000"/>
                          </a:solidFill>
                          <a:effectLst/>
                        </a:rPr>
                      </a:b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597233758"/>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FEDELE Luigi</a:t>
                      </a:r>
                      <a:br>
                        <a:rPr lang="it-IT" sz="900" b="1" u="none" strike="noStrike" noProof="0">
                          <a:solidFill>
                            <a:srgbClr val="000000"/>
                          </a:solidFill>
                          <a:effectLst/>
                        </a:rPr>
                      </a:br>
                      <a:r>
                        <a:rPr lang="it-IT" sz="900" b="1" u="none" strike="noStrike" noProof="0">
                          <a:solidFill>
                            <a:srgbClr val="000000"/>
                          </a:solidFill>
                          <a:effectLst/>
                        </a:rPr>
                        <a:t>(FI)</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OCCHIUTO Roberto</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699191624"/>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MORELLI Francesco</a:t>
                      </a:r>
                      <a:br>
                        <a:rPr lang="it-IT" sz="900" b="1" u="none" strike="noStrike" noProof="0">
                          <a:solidFill>
                            <a:srgbClr val="000000"/>
                          </a:solidFill>
                          <a:effectLst/>
                        </a:rPr>
                      </a:br>
                      <a:r>
                        <a:rPr lang="it-IT" sz="900" b="1" u="none" strike="noStrike" noProof="0">
                          <a:solidFill>
                            <a:srgbClr val="000000"/>
                          </a:solidFill>
                          <a:effectLst/>
                        </a:rPr>
                        <a:t>(AN)</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PACENZA Franco Mario</a:t>
                      </a:r>
                      <a:br>
                        <a:rPr lang="it-IT" sz="900" b="1" u="none" strike="noStrike" noProof="0">
                          <a:solidFill>
                            <a:srgbClr val="000000"/>
                          </a:solidFill>
                          <a:effectLst/>
                        </a:rPr>
                      </a:br>
                      <a:r>
                        <a:rPr lang="it-IT" sz="900" b="1" u="none" strike="noStrike" noProof="0">
                          <a:solidFill>
                            <a:srgbClr val="000000"/>
                          </a:solidFill>
                          <a:effectLst/>
                        </a:rPr>
                        <a:t>(DS)</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763679730"/>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PACENZA Franco Mario</a:t>
                      </a:r>
                      <a:br>
                        <a:rPr lang="it-IT" sz="900" b="1" u="none" strike="noStrike" noProof="0">
                          <a:solidFill>
                            <a:srgbClr val="000000"/>
                          </a:solidFill>
                          <a:effectLst/>
                        </a:rPr>
                      </a:br>
                      <a:r>
                        <a:rPr lang="it-IT" sz="900" b="1" u="none" strike="noStrike" noProof="0">
                          <a:solidFill>
                            <a:srgbClr val="000000"/>
                          </a:solidFill>
                          <a:effectLst/>
                        </a:rPr>
                        <a:t>(DS)</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RACCO Luciano</a:t>
                      </a:r>
                      <a:br>
                        <a:rPr lang="it-IT" sz="900" b="1" u="none" strike="noStrike" noProof="0">
                          <a:solidFill>
                            <a:srgbClr val="000000"/>
                          </a:solidFill>
                          <a:effectLst/>
                        </a:rPr>
                      </a:br>
                      <a:r>
                        <a:rPr lang="it-IT" sz="900" b="1" u="none" strike="noStrike" noProof="0">
                          <a:solidFill>
                            <a:srgbClr val="000000"/>
                          </a:solidFill>
                          <a:effectLst/>
                        </a:rPr>
                        <a:t>(NUOVO PSI)</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606347918"/>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SCULCO Vincenzo</a:t>
                      </a:r>
                      <a:br>
                        <a:rPr lang="it-IT" sz="900" b="1" u="none" strike="noStrike" noProof="0">
                          <a:solidFill>
                            <a:srgbClr val="000000"/>
                          </a:solidFill>
                          <a:effectLst/>
                        </a:rPr>
                      </a:br>
                      <a:r>
                        <a:rPr lang="it-IT" sz="900" b="1" u="none" strike="noStrike" noProof="0">
                          <a:solidFill>
                            <a:srgbClr val="000000"/>
                          </a:solidFill>
                          <a:effectLst/>
                        </a:rPr>
                        <a:t>(Margherita)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SARRA Alberto</a:t>
                      </a:r>
                      <a:br>
                        <a:rPr lang="it-IT" sz="900" b="1" u="none" strike="noStrike" noProof="0">
                          <a:solidFill>
                            <a:srgbClr val="000000"/>
                          </a:solidFill>
                          <a:effectLst/>
                        </a:rPr>
                      </a:br>
                      <a:r>
                        <a:rPr lang="it-IT" sz="900" b="1" u="none" strike="noStrike" noProof="0">
                          <a:solidFill>
                            <a:srgbClr val="000000"/>
                          </a:solidFill>
                          <a:effectLst/>
                        </a:rPr>
                        <a:t>(AN)</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074103623"/>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TREMATERRA Michele</a:t>
                      </a:r>
                      <a:br>
                        <a:rPr lang="it-IT" sz="900" b="1" u="none" strike="noStrike" noProof="0">
                          <a:solidFill>
                            <a:srgbClr val="000000"/>
                          </a:solidFill>
                          <a:effectLst/>
                        </a:rPr>
                      </a:br>
                      <a:r>
                        <a:rPr lang="it-IT" sz="900" b="1" u="none" strike="noStrike" noProof="0">
                          <a:solidFill>
                            <a:srgbClr val="000000"/>
                          </a:solidFill>
                          <a:effectLst/>
                        </a:rPr>
                        <a:t>(UDC)</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SCULCO Vincenzo</a:t>
                      </a:r>
                      <a:br>
                        <a:rPr lang="it-IT" sz="900" b="1" u="none" strike="noStrike" noProof="0">
                          <a:solidFill>
                            <a:srgbClr val="000000"/>
                          </a:solidFill>
                          <a:effectLst/>
                        </a:rPr>
                      </a:br>
                      <a:r>
                        <a:rPr lang="it-IT" sz="900" b="1" u="none" strike="noStrike" noProof="0">
                          <a:solidFill>
                            <a:srgbClr val="000000"/>
                          </a:solidFill>
                          <a:effectLst/>
                        </a:rPr>
                        <a:t>(Margherita)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446457132"/>
                  </a:ext>
                </a:extLst>
              </a:tr>
            </a:tbl>
          </a:graphicData>
        </a:graphic>
      </p:graphicFrame>
      <p:sp>
        <p:nvSpPr>
          <p:cNvPr id="5" name="Segnaposto numero diapositiva 4">
            <a:extLst>
              <a:ext uri="{FF2B5EF4-FFF2-40B4-BE49-F238E27FC236}">
                <a16:creationId xmlns:a16="http://schemas.microsoft.com/office/drawing/2014/main" id="{2ACE768C-1A11-D401-038B-DF8A0C150C5C}"/>
              </a:ext>
            </a:extLst>
          </p:cNvPr>
          <p:cNvSpPr>
            <a:spLocks noGrp="1"/>
          </p:cNvSpPr>
          <p:nvPr>
            <p:ph type="sldNum" sz="quarter" idx="12"/>
          </p:nvPr>
        </p:nvSpPr>
        <p:spPr/>
        <p:txBody>
          <a:bodyPr/>
          <a:lstStyle/>
          <a:p>
            <a:fld id="{C0A75620-F3D8-4140-B583-EC592D52B7F3}" type="slidenum">
              <a:rPr lang="it-IT" noProof="0" smtClean="0"/>
              <a:pPr/>
              <a:t>34</a:t>
            </a:fld>
            <a:endParaRPr lang="it-IT" noProof="0"/>
          </a:p>
        </p:txBody>
      </p:sp>
      <p:sp>
        <p:nvSpPr>
          <p:cNvPr id="4" name="Segnaposto piè di pagina 3">
            <a:extLst>
              <a:ext uri="{FF2B5EF4-FFF2-40B4-BE49-F238E27FC236}">
                <a16:creationId xmlns:a16="http://schemas.microsoft.com/office/drawing/2014/main" id="{3A0CF30B-929C-2109-395F-A70C774A7C3E}"/>
              </a:ext>
            </a:extLst>
          </p:cNvPr>
          <p:cNvSpPr>
            <a:spLocks noGrp="1"/>
          </p:cNvSpPr>
          <p:nvPr>
            <p:ph type="ftr" sz="quarter" idx="11"/>
          </p:nvPr>
        </p:nvSpPr>
        <p:spPr>
          <a:xfrm>
            <a:off x="91290" y="6431990"/>
            <a:ext cx="4114800" cy="365125"/>
          </a:xfrm>
        </p:spPr>
        <p:txBody>
          <a:bodyPr/>
          <a:lstStyle/>
          <a:p>
            <a:r>
              <a:rPr lang="it-IT" noProof="0"/>
              <a:t>Consiglio regionale della Calabria - VIII Legislatura </a:t>
            </a:r>
          </a:p>
        </p:txBody>
      </p:sp>
      <p:sp>
        <p:nvSpPr>
          <p:cNvPr id="6" name="Rectangle 1">
            <a:extLst>
              <a:ext uri="{FF2B5EF4-FFF2-40B4-BE49-F238E27FC236}">
                <a16:creationId xmlns:a16="http://schemas.microsoft.com/office/drawing/2014/main" id="{2652803A-F680-0E35-EB40-019E35719997}"/>
              </a:ext>
            </a:extLst>
          </p:cNvPr>
          <p:cNvSpPr txBox="1">
            <a:spLocks/>
          </p:cNvSpPr>
          <p:nvPr/>
        </p:nvSpPr>
        <p:spPr>
          <a:xfrm>
            <a:off x="3048" y="-10455"/>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Giunta delle Elezioni – Giunta per il Regolamento (13.06.2005)</a:t>
            </a:r>
          </a:p>
        </p:txBody>
      </p:sp>
    </p:spTree>
    <p:extLst>
      <p:ext uri="{BB962C8B-B14F-4D97-AF65-F5344CB8AC3E}">
        <p14:creationId xmlns:p14="http://schemas.microsoft.com/office/powerpoint/2010/main" val="3546400366"/>
      </p:ext>
    </p:extLst>
  </p:cSld>
  <p:clrMapOvr>
    <a:masterClrMapping/>
  </p:clrMapOvr>
  <mc:AlternateContent xmlns:mc="http://schemas.openxmlformats.org/markup-compatibility/2006" xmlns:p14="http://schemas.microsoft.com/office/powerpoint/2010/main">
    <mc:Choice Requires="p14">
      <p:transition spd="slow" p14:dur="2000" advTm="1329"/>
    </mc:Choice>
    <mc:Fallback xmlns="">
      <p:transition spd="slow" advTm="132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1591A-A05F-8D03-FDF7-022700F59478}"/>
            </a:ext>
          </a:extLst>
        </p:cNvPr>
        <p:cNvGrpSpPr/>
        <p:nvPr/>
      </p:nvGrpSpPr>
      <p:grpSpPr>
        <a:xfrm>
          <a:off x="0" y="0"/>
          <a:ext cx="0" cy="0"/>
          <a:chOff x="0" y="0"/>
          <a:chExt cx="0" cy="0"/>
        </a:xfrm>
      </p:grpSpPr>
      <p:graphicFrame>
        <p:nvGraphicFramePr>
          <p:cNvPr id="5" name="Tabella 4" descr="tab. VIII LEGISLATURA - GIUNTE ELEZIONI VARIAZIONI">
            <a:extLst>
              <a:ext uri="{FF2B5EF4-FFF2-40B4-BE49-F238E27FC236}">
                <a16:creationId xmlns:a16="http://schemas.microsoft.com/office/drawing/2014/main" id="{7B4E6989-A789-9020-71E7-4CB2570F6B6F}"/>
              </a:ext>
            </a:extLst>
          </p:cNvPr>
          <p:cNvGraphicFramePr>
            <a:graphicFrameLocks noGrp="1"/>
          </p:cNvGraphicFramePr>
          <p:nvPr>
            <p:extLst>
              <p:ext uri="{D42A27DB-BD31-4B8C-83A1-F6EECF244321}">
                <p14:modId xmlns:p14="http://schemas.microsoft.com/office/powerpoint/2010/main" val="3985897328"/>
              </p:ext>
            </p:extLst>
          </p:nvPr>
        </p:nvGraphicFramePr>
        <p:xfrm>
          <a:off x="2032000" y="1417320"/>
          <a:ext cx="8128000" cy="4175760"/>
        </p:xfrm>
        <a:graphic>
          <a:graphicData uri="http://schemas.openxmlformats.org/drawingml/2006/table">
            <a:tbl>
              <a:tblPr firstRow="1" bandRow="1">
                <a:tableStyleId>{3C2FFA5D-87B4-456A-9821-1D502468CF0F}</a:tableStyleId>
              </a:tblPr>
              <a:tblGrid>
                <a:gridCol w="2077993">
                  <a:extLst>
                    <a:ext uri="{9D8B030D-6E8A-4147-A177-3AD203B41FA5}">
                      <a16:colId xmlns:a16="http://schemas.microsoft.com/office/drawing/2014/main" val="1027148742"/>
                    </a:ext>
                  </a:extLst>
                </a:gridCol>
                <a:gridCol w="6050007">
                  <a:extLst>
                    <a:ext uri="{9D8B030D-6E8A-4147-A177-3AD203B41FA5}">
                      <a16:colId xmlns:a16="http://schemas.microsoft.com/office/drawing/2014/main" val="838611050"/>
                    </a:ext>
                  </a:extLst>
                </a:gridCol>
              </a:tblGrid>
              <a:tr h="370840">
                <a:tc>
                  <a:txBody>
                    <a:bodyPr/>
                    <a:lstStyle/>
                    <a:p>
                      <a:pPr algn="ctr"/>
                      <a:r>
                        <a:rPr lang="it-IT" sz="1200" b="1" noProof="0"/>
                        <a:t>DATA DI </a:t>
                      </a:r>
                    </a:p>
                    <a:p>
                      <a:pPr algn="ctr"/>
                      <a:r>
                        <a:rPr lang="it-IT" sz="1200" b="1" noProof="0"/>
                        <a:t>AGGIORNAMENTO </a:t>
                      </a:r>
                    </a:p>
                  </a:txBody>
                  <a:tcPr anchor="ctr"/>
                </a:tc>
                <a:tc>
                  <a:txBody>
                    <a:bodyPr/>
                    <a:lstStyle/>
                    <a:p>
                      <a:pPr algn="ctr"/>
                      <a:r>
                        <a:rPr lang="it-IT" sz="1200" b="1" noProof="0"/>
                        <a:t>VARIAZIONI INTERVENUTE</a:t>
                      </a:r>
                    </a:p>
                  </a:txBody>
                  <a:tcPr anchor="ctr"/>
                </a:tc>
                <a:extLst>
                  <a:ext uri="{0D108BD9-81ED-4DB2-BD59-A6C34878D82A}">
                    <a16:rowId xmlns:a16="http://schemas.microsoft.com/office/drawing/2014/main" val="3199949526"/>
                  </a:ext>
                </a:extLst>
              </a:tr>
              <a:tr h="370840">
                <a:tc>
                  <a:txBody>
                    <a:bodyPr/>
                    <a:lstStyle/>
                    <a:p>
                      <a:r>
                        <a:rPr lang="it-IT" sz="1000" b="1" noProof="0"/>
                        <a:t>26 SETTEMBRE 2006</a:t>
                      </a:r>
                    </a:p>
                  </a:txBody>
                  <a:tcPr/>
                </a:tc>
                <a:tc>
                  <a:txBody>
                    <a:bodyPr/>
                    <a:lstStyle/>
                    <a:p>
                      <a:r>
                        <a:rPr lang="it-IT" sz="1000" b="0" noProof="0"/>
                        <a:t>A seguito della costituzione dei gruppi consiliari «Italia dei Valori», «Comunisti Italiani» e «PDM» ed alla sostituzione del consigliere </a:t>
                      </a:r>
                      <a:r>
                        <a:rPr lang="it-IT" sz="1000" b="1" noProof="0"/>
                        <a:t>Naccari</a:t>
                      </a:r>
                      <a:r>
                        <a:rPr lang="it-IT" sz="1000" b="0" noProof="0"/>
                        <a:t> </a:t>
                      </a:r>
                      <a:r>
                        <a:rPr lang="it-IT" sz="1000" b="1" noProof="0"/>
                        <a:t>Carlizzi</a:t>
                      </a:r>
                      <a:r>
                        <a:rPr lang="it-IT" sz="1000" b="0" noProof="0"/>
                        <a:t> nominato assessore e del consigliere </a:t>
                      </a:r>
                      <a:r>
                        <a:rPr lang="it-IT" sz="1000" b="1" noProof="0"/>
                        <a:t>Masella</a:t>
                      </a:r>
                      <a:r>
                        <a:rPr lang="it-IT" sz="1000" b="0" noProof="0"/>
                        <a:t> dichiarato ineleggibile</a:t>
                      </a:r>
                    </a:p>
                  </a:txBody>
                  <a:tcPr/>
                </a:tc>
                <a:extLst>
                  <a:ext uri="{0D108BD9-81ED-4DB2-BD59-A6C34878D82A}">
                    <a16:rowId xmlns:a16="http://schemas.microsoft.com/office/drawing/2014/main" val="1461772274"/>
                  </a:ext>
                </a:extLst>
              </a:tr>
              <a:tr h="370840">
                <a:tc>
                  <a:txBody>
                    <a:bodyPr/>
                    <a:lstStyle/>
                    <a:p>
                      <a:r>
                        <a:rPr lang="it-IT" sz="1000" b="1" noProof="0"/>
                        <a:t>5 APRILE 2007</a:t>
                      </a:r>
                    </a:p>
                  </a:txBody>
                  <a:tcPr/>
                </a:tc>
                <a:tc>
                  <a:txBody>
                    <a:bodyPr/>
                    <a:lstStyle/>
                    <a:p>
                      <a:r>
                        <a:rPr lang="it-IT" sz="1000" b="0" noProof="0"/>
                        <a:t>A seguito della nomina del consigliere </a:t>
                      </a:r>
                      <a:r>
                        <a:rPr lang="it-IT" sz="1000" b="1" noProof="0"/>
                        <a:t>Giamborino</a:t>
                      </a:r>
                      <a:r>
                        <a:rPr lang="it-IT" sz="1000" b="0" noProof="0"/>
                        <a:t> a Presidente del Gruppo consiliare «La Margherita»  e alla sostituzione temporanea del consigliere </a:t>
                      </a:r>
                      <a:r>
                        <a:rPr lang="it-IT" sz="1000" b="1" noProof="0"/>
                        <a:t>Sculco</a:t>
                      </a:r>
                      <a:r>
                        <a:rPr lang="it-IT" sz="1000" b="0" noProof="0"/>
                        <a:t> con il consigliere </a:t>
                      </a:r>
                      <a:r>
                        <a:rPr lang="it-IT" sz="1000" b="1" noProof="0"/>
                        <a:t>Lucà</a:t>
                      </a:r>
                      <a:r>
                        <a:rPr lang="it-IT" sz="1000" b="0" noProof="0"/>
                        <a:t> che ha aderito al Gruppo consiliare «Partito Democratico Meridionale».</a:t>
                      </a:r>
                    </a:p>
                  </a:txBody>
                  <a:tcPr/>
                </a:tc>
                <a:extLst>
                  <a:ext uri="{0D108BD9-81ED-4DB2-BD59-A6C34878D82A}">
                    <a16:rowId xmlns:a16="http://schemas.microsoft.com/office/drawing/2014/main" val="2653584471"/>
                  </a:ext>
                </a:extLst>
              </a:tr>
              <a:tr h="370840">
                <a:tc>
                  <a:txBody>
                    <a:bodyPr/>
                    <a:lstStyle/>
                    <a:p>
                      <a:r>
                        <a:rPr lang="it-IT" sz="1000" b="1" noProof="0"/>
                        <a:t>1 AGOSTO 2007</a:t>
                      </a:r>
                    </a:p>
                  </a:txBody>
                  <a:tcPr/>
                </a:tc>
                <a:tc>
                  <a:txBody>
                    <a:bodyPr/>
                    <a:lstStyle/>
                    <a:p>
                      <a:r>
                        <a:rPr lang="it-IT" sz="1000" b="0" noProof="0"/>
                        <a:t>A seguito della sostituzione del consigliere </a:t>
                      </a:r>
                      <a:r>
                        <a:rPr lang="it-IT" sz="1000" b="1" noProof="0"/>
                        <a:t>Chieffallo</a:t>
                      </a:r>
                      <a:r>
                        <a:rPr lang="it-IT" sz="1000" b="0" noProof="0"/>
                        <a:t> dichiarato ineleggibile.</a:t>
                      </a:r>
                    </a:p>
                  </a:txBody>
                  <a:tcPr/>
                </a:tc>
                <a:extLst>
                  <a:ext uri="{0D108BD9-81ED-4DB2-BD59-A6C34878D82A}">
                    <a16:rowId xmlns:a16="http://schemas.microsoft.com/office/drawing/2014/main" val="518342105"/>
                  </a:ext>
                </a:extLst>
              </a:tr>
              <a:tr h="370840">
                <a:tc>
                  <a:txBody>
                    <a:bodyPr/>
                    <a:lstStyle/>
                    <a:p>
                      <a:r>
                        <a:rPr lang="it-IT" sz="1000" b="1" noProof="0"/>
                        <a:t>1 AGOSTO 2008</a:t>
                      </a:r>
                    </a:p>
                  </a:txBody>
                  <a:tcPr/>
                </a:tc>
                <a:tc>
                  <a:txBody>
                    <a:bodyPr/>
                    <a:lstStyle/>
                    <a:p>
                      <a:r>
                        <a:rPr lang="it-IT" sz="1000" b="0" noProof="0"/>
                        <a:t>A seguito della costituzione del Gruppo consiliare «Partito Democratico».</a:t>
                      </a:r>
                    </a:p>
                  </a:txBody>
                  <a:tcPr/>
                </a:tc>
                <a:extLst>
                  <a:ext uri="{0D108BD9-81ED-4DB2-BD59-A6C34878D82A}">
                    <a16:rowId xmlns:a16="http://schemas.microsoft.com/office/drawing/2014/main" val="3918273719"/>
                  </a:ext>
                </a:extLst>
              </a:tr>
              <a:tr h="370840">
                <a:tc>
                  <a:txBody>
                    <a:bodyPr/>
                    <a:lstStyle/>
                    <a:p>
                      <a:r>
                        <a:rPr lang="it-IT" sz="1000" b="1" noProof="0"/>
                        <a:t>18 FEBBRAIO 2008</a:t>
                      </a:r>
                    </a:p>
                  </a:txBody>
                  <a:tcPr/>
                </a:tc>
                <a:tc>
                  <a:txBody>
                    <a:bodyPr/>
                    <a:lstStyle/>
                    <a:p>
                      <a:r>
                        <a:rPr lang="it-IT" sz="1000" b="0" noProof="0"/>
                        <a:t>A seguito dell’adesione al Gruppo consiliare «Misto» del consigliere </a:t>
                      </a:r>
                      <a:r>
                        <a:rPr lang="it-IT" sz="1000" b="1" noProof="0"/>
                        <a:t>Borrello</a:t>
                      </a:r>
                      <a:r>
                        <a:rPr lang="it-IT" sz="1000" b="0" noProof="0"/>
                        <a:t> Antonio.</a:t>
                      </a:r>
                    </a:p>
                  </a:txBody>
                  <a:tcPr/>
                </a:tc>
                <a:extLst>
                  <a:ext uri="{0D108BD9-81ED-4DB2-BD59-A6C34878D82A}">
                    <a16:rowId xmlns:a16="http://schemas.microsoft.com/office/drawing/2014/main" val="3192003006"/>
                  </a:ext>
                </a:extLst>
              </a:tr>
              <a:tr h="370840">
                <a:tc>
                  <a:txBody>
                    <a:bodyPr/>
                    <a:lstStyle/>
                    <a:p>
                      <a:r>
                        <a:rPr lang="it-IT" sz="1000" b="1" noProof="0"/>
                        <a:t>7 MAGGIO 2008</a:t>
                      </a:r>
                    </a:p>
                  </a:txBody>
                  <a:tcPr/>
                </a:tc>
                <a:tc>
                  <a:txBody>
                    <a:bodyPr/>
                    <a:lstStyle/>
                    <a:p>
                      <a:r>
                        <a:rPr lang="it-IT" sz="1000" b="0" noProof="0"/>
                        <a:t>A seguito dell’assegnazione al Gruppo consiliare «Misto» del consigliere </a:t>
                      </a:r>
                      <a:r>
                        <a:rPr lang="it-IT" sz="1000" b="1" noProof="0"/>
                        <a:t>Tripodi</a:t>
                      </a:r>
                      <a:r>
                        <a:rPr lang="it-IT" sz="1000" b="0" noProof="0"/>
                        <a:t> Michelangelo.</a:t>
                      </a:r>
                    </a:p>
                  </a:txBody>
                  <a:tcPr/>
                </a:tc>
                <a:extLst>
                  <a:ext uri="{0D108BD9-81ED-4DB2-BD59-A6C34878D82A}">
                    <a16:rowId xmlns:a16="http://schemas.microsoft.com/office/drawing/2014/main" val="4000549769"/>
                  </a:ext>
                </a:extLst>
              </a:tr>
              <a:tr h="370840">
                <a:tc>
                  <a:txBody>
                    <a:bodyPr/>
                    <a:lstStyle/>
                    <a:p>
                      <a:r>
                        <a:rPr lang="it-IT" sz="1000" b="1" noProof="0"/>
                        <a:t>11 AGOSTO 2008</a:t>
                      </a:r>
                    </a:p>
                  </a:txBody>
                  <a:tcPr/>
                </a:tc>
                <a:tc>
                  <a:txBody>
                    <a:bodyPr/>
                    <a:lstStyle/>
                    <a:p>
                      <a:r>
                        <a:rPr lang="it-IT" sz="1000" b="0" noProof="0"/>
                        <a:t>A seguito della nomina ad Assessore del consigliere </a:t>
                      </a:r>
                      <a:r>
                        <a:rPr lang="it-IT" sz="1000" b="1" noProof="0"/>
                        <a:t>Guagliardi</a:t>
                      </a:r>
                      <a:r>
                        <a:rPr lang="it-IT" sz="1000" b="0" noProof="0"/>
                        <a:t> Damiano</a:t>
                      </a:r>
                    </a:p>
                  </a:txBody>
                  <a:tcPr/>
                </a:tc>
                <a:extLst>
                  <a:ext uri="{0D108BD9-81ED-4DB2-BD59-A6C34878D82A}">
                    <a16:rowId xmlns:a16="http://schemas.microsoft.com/office/drawing/2014/main" val="2647856113"/>
                  </a:ext>
                </a:extLst>
              </a:tr>
              <a:tr h="370840">
                <a:tc>
                  <a:txBody>
                    <a:bodyPr/>
                    <a:lstStyle/>
                    <a:p>
                      <a:r>
                        <a:rPr lang="it-IT" sz="1000" b="1" noProof="0"/>
                        <a:t>8 OTTOBRE 2009</a:t>
                      </a:r>
                    </a:p>
                  </a:txBody>
                  <a:tcPr/>
                </a:tc>
                <a:tc>
                  <a:txBody>
                    <a:bodyPr/>
                    <a:lstStyle/>
                    <a:p>
                      <a:r>
                        <a:rPr lang="it-IT" sz="1000" b="0" noProof="0"/>
                        <a:t>A seguito della nomina ad assessore del consigliere Pietro </a:t>
                      </a:r>
                      <a:r>
                        <a:rPr lang="it-IT" sz="1000" b="1" noProof="0"/>
                        <a:t>Amato</a:t>
                      </a:r>
                    </a:p>
                  </a:txBody>
                  <a:tcPr/>
                </a:tc>
                <a:extLst>
                  <a:ext uri="{0D108BD9-81ED-4DB2-BD59-A6C34878D82A}">
                    <a16:rowId xmlns:a16="http://schemas.microsoft.com/office/drawing/2014/main" val="2310993692"/>
                  </a:ext>
                </a:extLst>
              </a:tr>
              <a:tr h="370840">
                <a:tc>
                  <a:txBody>
                    <a:bodyPr/>
                    <a:lstStyle/>
                    <a:p>
                      <a:r>
                        <a:rPr lang="it-IT" sz="1000" b="1" noProof="0"/>
                        <a:t>30 DICEMBRE 2009</a:t>
                      </a:r>
                    </a:p>
                  </a:txBody>
                  <a:tcPr/>
                </a:tc>
                <a:tc>
                  <a:txBody>
                    <a:bodyPr/>
                    <a:lstStyle/>
                    <a:p>
                      <a:r>
                        <a:rPr lang="it-IT" sz="1000" b="0" noProof="0"/>
                        <a:t>A seguito dell’adesione, da parte dei consiglieri </a:t>
                      </a:r>
                      <a:r>
                        <a:rPr lang="it-IT" sz="1000" b="1" noProof="0"/>
                        <a:t>Cherubino</a:t>
                      </a:r>
                      <a:r>
                        <a:rPr lang="it-IT" sz="1000" b="0" noProof="0"/>
                        <a:t> e </a:t>
                      </a:r>
                      <a:r>
                        <a:rPr lang="it-IT" sz="1000" b="1" noProof="0"/>
                        <a:t>Magarò</a:t>
                      </a:r>
                      <a:r>
                        <a:rPr lang="it-IT" sz="1000" b="0" noProof="0"/>
                        <a:t>, al gruppo MISTO componente «Socialisti – Riformisti per la Calabria».</a:t>
                      </a:r>
                    </a:p>
                  </a:txBody>
                  <a:tcPr/>
                </a:tc>
                <a:extLst>
                  <a:ext uri="{0D108BD9-81ED-4DB2-BD59-A6C34878D82A}">
                    <a16:rowId xmlns:a16="http://schemas.microsoft.com/office/drawing/2014/main" val="793279828"/>
                  </a:ext>
                </a:extLst>
              </a:tr>
            </a:tbl>
          </a:graphicData>
        </a:graphic>
      </p:graphicFrame>
      <p:sp>
        <p:nvSpPr>
          <p:cNvPr id="3" name="Segnaposto numero diapositiva 2">
            <a:extLst>
              <a:ext uri="{FF2B5EF4-FFF2-40B4-BE49-F238E27FC236}">
                <a16:creationId xmlns:a16="http://schemas.microsoft.com/office/drawing/2014/main" id="{97A203E7-6881-145F-5787-5377FE7EA089}"/>
              </a:ext>
            </a:extLst>
          </p:cNvPr>
          <p:cNvSpPr>
            <a:spLocks noGrp="1"/>
          </p:cNvSpPr>
          <p:nvPr>
            <p:ph type="sldNum" sz="quarter" idx="12"/>
          </p:nvPr>
        </p:nvSpPr>
        <p:spPr/>
        <p:txBody>
          <a:bodyPr/>
          <a:lstStyle/>
          <a:p>
            <a:fld id="{C0A75620-F3D8-4140-B583-EC592D52B7F3}" type="slidenum">
              <a:rPr lang="it-IT" noProof="0" smtClean="0"/>
              <a:pPr/>
              <a:t>35</a:t>
            </a:fld>
            <a:endParaRPr lang="it-IT" noProof="0"/>
          </a:p>
        </p:txBody>
      </p:sp>
      <p:sp>
        <p:nvSpPr>
          <p:cNvPr id="4" name="Segnaposto piè di pagina 3">
            <a:extLst>
              <a:ext uri="{FF2B5EF4-FFF2-40B4-BE49-F238E27FC236}">
                <a16:creationId xmlns:a16="http://schemas.microsoft.com/office/drawing/2014/main" id="{CF2B4AE4-5FBF-A5B6-8ED2-F38BFBAB8F83}"/>
              </a:ext>
            </a:extLst>
          </p:cNvPr>
          <p:cNvSpPr>
            <a:spLocks noGrp="1"/>
          </p:cNvSpPr>
          <p:nvPr>
            <p:ph type="ftr" sz="quarter" idx="11"/>
          </p:nvPr>
        </p:nvSpPr>
        <p:spPr>
          <a:xfrm>
            <a:off x="127503" y="6402435"/>
            <a:ext cx="4114800" cy="365125"/>
          </a:xfrm>
        </p:spPr>
        <p:txBody>
          <a:bodyPr/>
          <a:lstStyle/>
          <a:p>
            <a:r>
              <a:rPr lang="it-IT" noProof="0"/>
              <a:t>Consiglio regionale della Calabria - VIII Legislatura </a:t>
            </a:r>
          </a:p>
        </p:txBody>
      </p:sp>
      <p:sp>
        <p:nvSpPr>
          <p:cNvPr id="6" name="Rectangle 1">
            <a:extLst>
              <a:ext uri="{FF2B5EF4-FFF2-40B4-BE49-F238E27FC236}">
                <a16:creationId xmlns:a16="http://schemas.microsoft.com/office/drawing/2014/main" id="{9AB7153D-6BC2-D85D-7EE2-134E356C4DA6}"/>
              </a:ext>
            </a:extLst>
          </p:cNvPr>
          <p:cNvSpPr txBox="1">
            <a:spLocks/>
          </p:cNvSpPr>
          <p:nvPr/>
        </p:nvSpPr>
        <p:spPr>
          <a:xfrm>
            <a:off x="3048" y="-10455"/>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Giunta delle Elezioni </a:t>
            </a:r>
          </a:p>
          <a:p>
            <a:pPr algn="ctr">
              <a:lnSpc>
                <a:spcPct val="100000"/>
              </a:lnSpc>
              <a:spcBef>
                <a:spcPts val="0"/>
              </a:spcBef>
              <a:defRPr sz="4000" b="1">
                <a:solidFill>
                  <a:srgbClr val="FFFFFF"/>
                </a:solidFill>
              </a:defRPr>
            </a:pPr>
            <a:r>
              <a:rPr lang="it-IT" sz="1600" b="1" noProof="0">
                <a:solidFill>
                  <a:schemeClr val="bg1"/>
                </a:solidFill>
                <a:latin typeface="Aptos" panose="020B0004020202020204" pitchFamily="34" charset="0"/>
              </a:rPr>
              <a:t>Variazioni intervenute durante la legislatura</a:t>
            </a:r>
          </a:p>
        </p:txBody>
      </p:sp>
    </p:spTree>
    <p:extLst>
      <p:ext uri="{BB962C8B-B14F-4D97-AF65-F5344CB8AC3E}">
        <p14:creationId xmlns:p14="http://schemas.microsoft.com/office/powerpoint/2010/main" val="2939615109"/>
      </p:ext>
    </p:extLst>
  </p:cSld>
  <p:clrMapOvr>
    <a:masterClrMapping/>
  </p:clrMapOvr>
  <mc:AlternateContent xmlns:mc="http://schemas.openxmlformats.org/markup-compatibility/2006" xmlns:p14="http://schemas.microsoft.com/office/powerpoint/2010/main">
    <mc:Choice Requires="p14">
      <p:transition spd="slow" p14:dur="2000" advTm="1071"/>
    </mc:Choice>
    <mc:Fallback xmlns="">
      <p:transition spd="slow" advTm="1071"/>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E6191-EA24-AF7B-0A6E-127E0E63932B}"/>
            </a:ext>
          </a:extLst>
        </p:cNvPr>
        <p:cNvGrpSpPr/>
        <p:nvPr/>
      </p:nvGrpSpPr>
      <p:grpSpPr>
        <a:xfrm>
          <a:off x="0" y="0"/>
          <a:ext cx="0" cy="0"/>
          <a:chOff x="0" y="0"/>
          <a:chExt cx="0" cy="0"/>
        </a:xfrm>
      </p:grpSpPr>
      <p:graphicFrame>
        <p:nvGraphicFramePr>
          <p:cNvPr id="5" name="Tabella 4" descr="tab. VIII LEGISLATURA - GIUNTA REGOLAMENTO VARIAZIONI">
            <a:extLst>
              <a:ext uri="{FF2B5EF4-FFF2-40B4-BE49-F238E27FC236}">
                <a16:creationId xmlns:a16="http://schemas.microsoft.com/office/drawing/2014/main" id="{1D6531B7-41AF-D7C6-9DB6-7A0930A29079}"/>
              </a:ext>
            </a:extLst>
          </p:cNvPr>
          <p:cNvGraphicFramePr>
            <a:graphicFrameLocks noGrp="1"/>
          </p:cNvGraphicFramePr>
          <p:nvPr>
            <p:extLst>
              <p:ext uri="{D42A27DB-BD31-4B8C-83A1-F6EECF244321}">
                <p14:modId xmlns:p14="http://schemas.microsoft.com/office/powerpoint/2010/main" val="2156794550"/>
              </p:ext>
            </p:extLst>
          </p:nvPr>
        </p:nvGraphicFramePr>
        <p:xfrm>
          <a:off x="2032000" y="1371600"/>
          <a:ext cx="8128000" cy="4114800"/>
        </p:xfrm>
        <a:graphic>
          <a:graphicData uri="http://schemas.openxmlformats.org/drawingml/2006/table">
            <a:tbl>
              <a:tblPr firstRow="1" bandRow="1">
                <a:tableStyleId>{3C2FFA5D-87B4-456A-9821-1D502468CF0F}</a:tableStyleId>
              </a:tblPr>
              <a:tblGrid>
                <a:gridCol w="2401843">
                  <a:extLst>
                    <a:ext uri="{9D8B030D-6E8A-4147-A177-3AD203B41FA5}">
                      <a16:colId xmlns:a16="http://schemas.microsoft.com/office/drawing/2014/main" val="1027148742"/>
                    </a:ext>
                  </a:extLst>
                </a:gridCol>
                <a:gridCol w="5726157">
                  <a:extLst>
                    <a:ext uri="{9D8B030D-6E8A-4147-A177-3AD203B41FA5}">
                      <a16:colId xmlns:a16="http://schemas.microsoft.com/office/drawing/2014/main" val="838611050"/>
                    </a:ext>
                  </a:extLst>
                </a:gridCol>
              </a:tblGrid>
              <a:tr h="370840">
                <a:tc>
                  <a:txBody>
                    <a:bodyPr/>
                    <a:lstStyle/>
                    <a:p>
                      <a:r>
                        <a:rPr lang="it-IT" sz="1200" b="1" noProof="0"/>
                        <a:t>DATA DI AGGIORNAMENTO </a:t>
                      </a:r>
                    </a:p>
                  </a:txBody>
                  <a:tcPr/>
                </a:tc>
                <a:tc>
                  <a:txBody>
                    <a:bodyPr/>
                    <a:lstStyle/>
                    <a:p>
                      <a:r>
                        <a:rPr lang="it-IT" sz="1200" b="1" noProof="0"/>
                        <a:t>VARIAZIONI INTERVENUTE</a:t>
                      </a:r>
                    </a:p>
                  </a:txBody>
                  <a:tcPr/>
                </a:tc>
                <a:extLst>
                  <a:ext uri="{0D108BD9-81ED-4DB2-BD59-A6C34878D82A}">
                    <a16:rowId xmlns:a16="http://schemas.microsoft.com/office/drawing/2014/main" val="3199949526"/>
                  </a:ext>
                </a:extLst>
              </a:tr>
              <a:tr h="370840">
                <a:tc>
                  <a:txBody>
                    <a:bodyPr/>
                    <a:lstStyle/>
                    <a:p>
                      <a:r>
                        <a:rPr lang="it-IT" sz="1000" b="1" noProof="0"/>
                        <a:t>26 SETTEMBRE 2006</a:t>
                      </a:r>
                    </a:p>
                  </a:txBody>
                  <a:tcPr/>
                </a:tc>
                <a:tc>
                  <a:txBody>
                    <a:bodyPr/>
                    <a:lstStyle/>
                    <a:p>
                      <a:r>
                        <a:rPr lang="it-IT" sz="1000" b="0" noProof="0"/>
                        <a:t>A seguito della costituzione dei gruppi consiliari «Italia dei Valori», «Comunisti Italiani» e «PDM» ed alla sostituzione del consigliere Naccari nominato assessore e del consigliere Masella dichiarato ineleggibile</a:t>
                      </a:r>
                    </a:p>
                  </a:txBody>
                  <a:tcPr/>
                </a:tc>
                <a:extLst>
                  <a:ext uri="{0D108BD9-81ED-4DB2-BD59-A6C34878D82A}">
                    <a16:rowId xmlns:a16="http://schemas.microsoft.com/office/drawing/2014/main" val="1461772274"/>
                  </a:ext>
                </a:extLst>
              </a:tr>
              <a:tr h="370840">
                <a:tc>
                  <a:txBody>
                    <a:bodyPr/>
                    <a:lstStyle/>
                    <a:p>
                      <a:r>
                        <a:rPr lang="it-IT" sz="1000" b="1" noProof="0"/>
                        <a:t>5 APRILE 2007</a:t>
                      </a:r>
                    </a:p>
                  </a:txBody>
                  <a:tcPr/>
                </a:tc>
                <a:tc>
                  <a:txBody>
                    <a:bodyPr/>
                    <a:lstStyle/>
                    <a:p>
                      <a:r>
                        <a:rPr lang="it-IT" sz="1000" b="0" noProof="0"/>
                        <a:t>A seguito della nomina del consigliere </a:t>
                      </a:r>
                      <a:r>
                        <a:rPr lang="it-IT" sz="1000" b="1" noProof="0"/>
                        <a:t>Giamborino</a:t>
                      </a:r>
                      <a:r>
                        <a:rPr lang="it-IT" sz="1000" b="0" noProof="0"/>
                        <a:t> a Presidente del Gruppo consiliare «La Margherita»  e alla sostituzione temporanea del consigliere </a:t>
                      </a:r>
                      <a:r>
                        <a:rPr lang="it-IT" sz="1000" b="1" noProof="0"/>
                        <a:t>Sculco</a:t>
                      </a:r>
                      <a:r>
                        <a:rPr lang="it-IT" sz="1000" b="0" noProof="0"/>
                        <a:t> con il consigliere </a:t>
                      </a:r>
                      <a:r>
                        <a:rPr lang="it-IT" sz="1000" b="1" noProof="0"/>
                        <a:t>Lucà</a:t>
                      </a:r>
                      <a:r>
                        <a:rPr lang="it-IT" sz="1000" b="0" noProof="0"/>
                        <a:t> che ha aderito al Gruppo consiliare «Partito Democratico Meridionale».</a:t>
                      </a:r>
                    </a:p>
                  </a:txBody>
                  <a:tcPr/>
                </a:tc>
                <a:extLst>
                  <a:ext uri="{0D108BD9-81ED-4DB2-BD59-A6C34878D82A}">
                    <a16:rowId xmlns:a16="http://schemas.microsoft.com/office/drawing/2014/main" val="2653584471"/>
                  </a:ext>
                </a:extLst>
              </a:tr>
              <a:tr h="370840">
                <a:tc>
                  <a:txBody>
                    <a:bodyPr/>
                    <a:lstStyle/>
                    <a:p>
                      <a:r>
                        <a:rPr lang="it-IT" sz="1000" b="1" noProof="0"/>
                        <a:t>1 GENNAIO 2008</a:t>
                      </a:r>
                    </a:p>
                  </a:txBody>
                  <a:tcPr/>
                </a:tc>
                <a:tc>
                  <a:txBody>
                    <a:bodyPr/>
                    <a:lstStyle/>
                    <a:p>
                      <a:r>
                        <a:rPr lang="it-IT" sz="1000" b="0" noProof="0"/>
                        <a:t>A seguito della costituzione del Gruppo consiliare «Partito Democratico».</a:t>
                      </a:r>
                    </a:p>
                  </a:txBody>
                  <a:tcPr/>
                </a:tc>
                <a:extLst>
                  <a:ext uri="{0D108BD9-81ED-4DB2-BD59-A6C34878D82A}">
                    <a16:rowId xmlns:a16="http://schemas.microsoft.com/office/drawing/2014/main" val="3573270076"/>
                  </a:ext>
                </a:extLst>
              </a:tr>
              <a:tr h="370840">
                <a:tc>
                  <a:txBody>
                    <a:bodyPr/>
                    <a:lstStyle/>
                    <a:p>
                      <a:r>
                        <a:rPr lang="it-IT" sz="1000" b="1" noProof="0"/>
                        <a:t>1 AGOSTO 2008</a:t>
                      </a:r>
                    </a:p>
                  </a:txBody>
                  <a:tcPr/>
                </a:tc>
                <a:tc>
                  <a:txBody>
                    <a:bodyPr/>
                    <a:lstStyle/>
                    <a:p>
                      <a:r>
                        <a:rPr lang="it-IT" sz="1000" b="0" noProof="0"/>
                        <a:t>A seguito della costituzione del Gruppo consiliare «Partito Democratico».</a:t>
                      </a:r>
                    </a:p>
                  </a:txBody>
                  <a:tcPr/>
                </a:tc>
                <a:extLst>
                  <a:ext uri="{0D108BD9-81ED-4DB2-BD59-A6C34878D82A}">
                    <a16:rowId xmlns:a16="http://schemas.microsoft.com/office/drawing/2014/main" val="3918273719"/>
                  </a:ext>
                </a:extLst>
              </a:tr>
              <a:tr h="370840">
                <a:tc>
                  <a:txBody>
                    <a:bodyPr/>
                    <a:lstStyle/>
                    <a:p>
                      <a:r>
                        <a:rPr lang="it-IT" sz="1000" b="1" noProof="0"/>
                        <a:t>18 FEBBRAIO 2008</a:t>
                      </a:r>
                    </a:p>
                  </a:txBody>
                  <a:tcPr/>
                </a:tc>
                <a:tc>
                  <a:txBody>
                    <a:bodyPr/>
                    <a:lstStyle/>
                    <a:p>
                      <a:r>
                        <a:rPr lang="it-IT" sz="1000" b="0" noProof="0"/>
                        <a:t>A seguito dell’adesione al Gruppo consiliare «Misto» del consigliere Borrello Antonio.</a:t>
                      </a:r>
                    </a:p>
                  </a:txBody>
                  <a:tcPr/>
                </a:tc>
                <a:extLst>
                  <a:ext uri="{0D108BD9-81ED-4DB2-BD59-A6C34878D82A}">
                    <a16:rowId xmlns:a16="http://schemas.microsoft.com/office/drawing/2014/main" val="3192003006"/>
                  </a:ext>
                </a:extLst>
              </a:tr>
              <a:tr h="370840">
                <a:tc>
                  <a:txBody>
                    <a:bodyPr/>
                    <a:lstStyle/>
                    <a:p>
                      <a:r>
                        <a:rPr lang="it-IT" sz="1000" b="1" noProof="0"/>
                        <a:t>7 MAGGIO 2008</a:t>
                      </a:r>
                    </a:p>
                  </a:txBody>
                  <a:tcPr/>
                </a:tc>
                <a:tc>
                  <a:txBody>
                    <a:bodyPr/>
                    <a:lstStyle/>
                    <a:p>
                      <a:r>
                        <a:rPr lang="it-IT" sz="1000" b="0" noProof="0"/>
                        <a:t>A seguito dell’assegnazione al Gruppo consiliare «Misto» del consigliere </a:t>
                      </a:r>
                      <a:r>
                        <a:rPr lang="it-IT" sz="1000" b="1" noProof="0"/>
                        <a:t>Tripodi</a:t>
                      </a:r>
                      <a:r>
                        <a:rPr lang="it-IT" sz="1000" b="0" noProof="0"/>
                        <a:t> Michelangelo.</a:t>
                      </a:r>
                    </a:p>
                  </a:txBody>
                  <a:tcPr/>
                </a:tc>
                <a:extLst>
                  <a:ext uri="{0D108BD9-81ED-4DB2-BD59-A6C34878D82A}">
                    <a16:rowId xmlns:a16="http://schemas.microsoft.com/office/drawing/2014/main" val="4000549769"/>
                  </a:ext>
                </a:extLst>
              </a:tr>
              <a:tr h="370840">
                <a:tc>
                  <a:txBody>
                    <a:bodyPr/>
                    <a:lstStyle/>
                    <a:p>
                      <a:r>
                        <a:rPr lang="it-IT" sz="1000" b="1" noProof="0"/>
                        <a:t>28 MAGGIO 2008</a:t>
                      </a:r>
                    </a:p>
                  </a:txBody>
                  <a:tcPr/>
                </a:tc>
                <a:tc>
                  <a:txBody>
                    <a:bodyPr/>
                    <a:lstStyle/>
                    <a:p>
                      <a:r>
                        <a:rPr lang="it-IT" sz="1000" b="0" noProof="0"/>
                        <a:t>A seguito delle dimissioni del consigliere regionale Roberto </a:t>
                      </a:r>
                      <a:r>
                        <a:rPr lang="it-IT" sz="1000" b="1" noProof="0"/>
                        <a:t>Occhiuto</a:t>
                      </a:r>
                      <a:r>
                        <a:rPr lang="it-IT" sz="1000" b="0" noProof="0"/>
                        <a:t> eletto Deputato al Parlamento nazionale.</a:t>
                      </a:r>
                    </a:p>
                  </a:txBody>
                  <a:tcPr/>
                </a:tc>
                <a:extLst>
                  <a:ext uri="{0D108BD9-81ED-4DB2-BD59-A6C34878D82A}">
                    <a16:rowId xmlns:a16="http://schemas.microsoft.com/office/drawing/2014/main" val="144756090"/>
                  </a:ext>
                </a:extLst>
              </a:tr>
              <a:tr h="370840">
                <a:tc>
                  <a:txBody>
                    <a:bodyPr/>
                    <a:lstStyle/>
                    <a:p>
                      <a:r>
                        <a:rPr lang="it-IT" sz="1000" b="1" noProof="0"/>
                        <a:t>11 AGOSTO 2008</a:t>
                      </a:r>
                    </a:p>
                  </a:txBody>
                  <a:tcPr/>
                </a:tc>
                <a:tc>
                  <a:txBody>
                    <a:bodyPr/>
                    <a:lstStyle/>
                    <a:p>
                      <a:r>
                        <a:rPr lang="it-IT" sz="1000" b="0" noProof="0"/>
                        <a:t>A seguito della nomina ad Assessore del consigliere </a:t>
                      </a:r>
                      <a:r>
                        <a:rPr lang="it-IT" sz="1000" b="1" noProof="0"/>
                        <a:t>Guagliardi</a:t>
                      </a:r>
                      <a:r>
                        <a:rPr lang="it-IT" sz="1000" b="0" noProof="0"/>
                        <a:t> Damiano</a:t>
                      </a:r>
                    </a:p>
                  </a:txBody>
                  <a:tcPr/>
                </a:tc>
                <a:extLst>
                  <a:ext uri="{0D108BD9-81ED-4DB2-BD59-A6C34878D82A}">
                    <a16:rowId xmlns:a16="http://schemas.microsoft.com/office/drawing/2014/main" val="2647856113"/>
                  </a:ext>
                </a:extLst>
              </a:tr>
              <a:tr h="370840">
                <a:tc>
                  <a:txBody>
                    <a:bodyPr/>
                    <a:lstStyle/>
                    <a:p>
                      <a:r>
                        <a:rPr lang="it-IT" sz="1000" b="1" noProof="0"/>
                        <a:t>30 DICEMBRE 2009</a:t>
                      </a:r>
                    </a:p>
                  </a:txBody>
                  <a:tcPr/>
                </a:tc>
                <a:tc>
                  <a:txBody>
                    <a:bodyPr/>
                    <a:lstStyle/>
                    <a:p>
                      <a:r>
                        <a:rPr lang="it-IT" sz="1000" b="0" noProof="0"/>
                        <a:t>A seguito dell’adesione, da parte dei consiglieri </a:t>
                      </a:r>
                      <a:r>
                        <a:rPr lang="it-IT" sz="1000" b="1" noProof="0"/>
                        <a:t>Cherubino</a:t>
                      </a:r>
                      <a:r>
                        <a:rPr lang="it-IT" sz="1000" b="0" noProof="0"/>
                        <a:t> e </a:t>
                      </a:r>
                      <a:r>
                        <a:rPr lang="it-IT" sz="1000" b="1" noProof="0"/>
                        <a:t>Magarò</a:t>
                      </a:r>
                      <a:r>
                        <a:rPr lang="it-IT" sz="1000" b="0" noProof="0"/>
                        <a:t>, al gruppo MISTO componente «Socialisti – Riformisti per la Calabria».</a:t>
                      </a:r>
                    </a:p>
                  </a:txBody>
                  <a:tcPr/>
                </a:tc>
                <a:extLst>
                  <a:ext uri="{0D108BD9-81ED-4DB2-BD59-A6C34878D82A}">
                    <a16:rowId xmlns:a16="http://schemas.microsoft.com/office/drawing/2014/main" val="793279828"/>
                  </a:ext>
                </a:extLst>
              </a:tr>
            </a:tbl>
          </a:graphicData>
        </a:graphic>
      </p:graphicFrame>
      <p:sp>
        <p:nvSpPr>
          <p:cNvPr id="3" name="Segnaposto numero diapositiva 2">
            <a:extLst>
              <a:ext uri="{FF2B5EF4-FFF2-40B4-BE49-F238E27FC236}">
                <a16:creationId xmlns:a16="http://schemas.microsoft.com/office/drawing/2014/main" id="{5EBF1984-E59B-D270-6215-AC20FD890D00}"/>
              </a:ext>
            </a:extLst>
          </p:cNvPr>
          <p:cNvSpPr>
            <a:spLocks noGrp="1"/>
          </p:cNvSpPr>
          <p:nvPr>
            <p:ph type="sldNum" sz="quarter" idx="12"/>
          </p:nvPr>
        </p:nvSpPr>
        <p:spPr/>
        <p:txBody>
          <a:bodyPr/>
          <a:lstStyle/>
          <a:p>
            <a:fld id="{C0A75620-F3D8-4140-B583-EC592D52B7F3}" type="slidenum">
              <a:rPr lang="it-IT" noProof="0" smtClean="0"/>
              <a:pPr/>
              <a:t>36</a:t>
            </a:fld>
            <a:endParaRPr lang="it-IT" noProof="0"/>
          </a:p>
        </p:txBody>
      </p:sp>
      <p:sp>
        <p:nvSpPr>
          <p:cNvPr id="4" name="Segnaposto piè di pagina 3">
            <a:extLst>
              <a:ext uri="{FF2B5EF4-FFF2-40B4-BE49-F238E27FC236}">
                <a16:creationId xmlns:a16="http://schemas.microsoft.com/office/drawing/2014/main" id="{C8CF009A-BFFE-AACD-C079-ED6E82A3FCBB}"/>
              </a:ext>
            </a:extLst>
          </p:cNvPr>
          <p:cNvSpPr>
            <a:spLocks noGrp="1"/>
          </p:cNvSpPr>
          <p:nvPr>
            <p:ph type="ftr" sz="quarter" idx="11"/>
          </p:nvPr>
        </p:nvSpPr>
        <p:spPr>
          <a:xfrm>
            <a:off x="136556" y="6356350"/>
            <a:ext cx="4114800" cy="365125"/>
          </a:xfrm>
        </p:spPr>
        <p:txBody>
          <a:bodyPr/>
          <a:lstStyle/>
          <a:p>
            <a:r>
              <a:rPr lang="it-IT" noProof="0"/>
              <a:t>Consiglio regionale della Calabria - VIII Legislatura </a:t>
            </a:r>
          </a:p>
        </p:txBody>
      </p:sp>
      <p:sp>
        <p:nvSpPr>
          <p:cNvPr id="6" name="Rectangle 1">
            <a:extLst>
              <a:ext uri="{FF2B5EF4-FFF2-40B4-BE49-F238E27FC236}">
                <a16:creationId xmlns:a16="http://schemas.microsoft.com/office/drawing/2014/main" id="{B2F8B905-3DB4-B39B-7010-624CACD8BB20}"/>
              </a:ext>
            </a:extLst>
          </p:cNvPr>
          <p:cNvSpPr txBox="1">
            <a:spLocks/>
          </p:cNvSpPr>
          <p:nvPr/>
        </p:nvSpPr>
        <p:spPr>
          <a:xfrm>
            <a:off x="3048" y="-10455"/>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Giunta per il Regolamento</a:t>
            </a:r>
          </a:p>
          <a:p>
            <a:pPr algn="ctr">
              <a:lnSpc>
                <a:spcPct val="100000"/>
              </a:lnSpc>
              <a:spcBef>
                <a:spcPts val="0"/>
              </a:spcBef>
              <a:defRPr sz="4000" b="1">
                <a:solidFill>
                  <a:srgbClr val="FFFFFF"/>
                </a:solidFill>
              </a:defRPr>
            </a:pPr>
            <a:r>
              <a:rPr lang="it-IT" sz="1600" b="1" noProof="0">
                <a:solidFill>
                  <a:schemeClr val="bg1"/>
                </a:solidFill>
                <a:latin typeface="Aptos" panose="020B0004020202020204" pitchFamily="34" charset="0"/>
              </a:rPr>
              <a:t>Variazioni intervenute durante la legislatura</a:t>
            </a:r>
          </a:p>
        </p:txBody>
      </p:sp>
    </p:spTree>
    <p:extLst>
      <p:ext uri="{BB962C8B-B14F-4D97-AF65-F5344CB8AC3E}">
        <p14:creationId xmlns:p14="http://schemas.microsoft.com/office/powerpoint/2010/main" val="1926429204"/>
      </p:ext>
    </p:extLst>
  </p:cSld>
  <p:clrMapOvr>
    <a:masterClrMapping/>
  </p:clrMapOvr>
  <mc:AlternateContent xmlns:mc="http://schemas.openxmlformats.org/markup-compatibility/2006" xmlns:p14="http://schemas.microsoft.com/office/powerpoint/2010/main">
    <mc:Choice Requires="p14">
      <p:transition spd="slow" p14:dur="2000" advTm="909"/>
    </mc:Choice>
    <mc:Fallback xmlns="">
      <p:transition spd="slow" advTm="909"/>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6E866-8118-3FEA-AC10-603CC31C4C7E}"/>
            </a:ext>
          </a:extLst>
        </p:cNvPr>
        <p:cNvGrpSpPr/>
        <p:nvPr/>
      </p:nvGrpSpPr>
      <p:grpSpPr>
        <a:xfrm>
          <a:off x="0" y="0"/>
          <a:ext cx="0" cy="0"/>
          <a:chOff x="0" y="0"/>
          <a:chExt cx="0" cy="0"/>
        </a:xfrm>
      </p:grpSpPr>
      <p:graphicFrame>
        <p:nvGraphicFramePr>
          <p:cNvPr id="3" name="Tabella 2" descr="tab. VIII LEGISLATURA - GIUNTE ELEZIONI E REGOLAMENTO -FINE LEGISLATURA">
            <a:extLst>
              <a:ext uri="{FF2B5EF4-FFF2-40B4-BE49-F238E27FC236}">
                <a16:creationId xmlns:a16="http://schemas.microsoft.com/office/drawing/2014/main" id="{B5320C62-1A76-A0DA-D2A6-BDEC72230F43}"/>
              </a:ext>
            </a:extLst>
          </p:cNvPr>
          <p:cNvGraphicFramePr>
            <a:graphicFrameLocks noGrp="1"/>
          </p:cNvGraphicFramePr>
          <p:nvPr>
            <p:extLst>
              <p:ext uri="{D42A27DB-BD31-4B8C-83A1-F6EECF244321}">
                <p14:modId xmlns:p14="http://schemas.microsoft.com/office/powerpoint/2010/main" val="3521652864"/>
              </p:ext>
            </p:extLst>
          </p:nvPr>
        </p:nvGraphicFramePr>
        <p:xfrm>
          <a:off x="4102237" y="1016207"/>
          <a:ext cx="3987526" cy="5346037"/>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493954">
                  <a:extLst>
                    <a:ext uri="{9D8B030D-6E8A-4147-A177-3AD203B41FA5}">
                      <a16:colId xmlns:a16="http://schemas.microsoft.com/office/drawing/2014/main" val="932494729"/>
                    </a:ext>
                  </a:extLst>
                </a:gridCol>
                <a:gridCol w="1715762">
                  <a:extLst>
                    <a:ext uri="{9D8B030D-6E8A-4147-A177-3AD203B41FA5}">
                      <a16:colId xmlns:a16="http://schemas.microsoft.com/office/drawing/2014/main" val="3289243178"/>
                    </a:ext>
                  </a:extLst>
                </a:gridCol>
              </a:tblGrid>
              <a:tr h="549247">
                <a:tc>
                  <a:txBody>
                    <a:bodyPr/>
                    <a:lstStyle/>
                    <a:p>
                      <a:pPr algn="ctr">
                        <a:lnSpc>
                          <a:spcPct val="100000"/>
                        </a:lnSpc>
                        <a:spcAft>
                          <a:spcPts val="0"/>
                        </a:spcAft>
                        <a:buNone/>
                      </a:pPr>
                      <a:r>
                        <a:rPr lang="it-IT" sz="900" b="1" kern="1200" cap="none" spc="0" noProof="0">
                          <a:ln w="0"/>
                          <a:solidFill>
                            <a:schemeClr val="bg1"/>
                          </a:solidFill>
                          <a:effectLst/>
                        </a:rPr>
                        <a:t>Carica</a:t>
                      </a: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endParaRPr lang="it-IT" sz="900" b="1" kern="100" cap="none" spc="0" noProof="0">
                        <a:solidFill>
                          <a:schemeClr val="tx1"/>
                        </a:solidFill>
                        <a:effectLst/>
                      </a:endParaRPr>
                    </a:p>
                    <a:p>
                      <a:pPr algn="ctr">
                        <a:lnSpc>
                          <a:spcPct val="100000"/>
                        </a:lnSpc>
                        <a:spcAft>
                          <a:spcPts val="0"/>
                        </a:spcAft>
                        <a:buNone/>
                      </a:pPr>
                      <a:r>
                        <a:rPr lang="it-IT" sz="900" b="1" kern="100" cap="none" spc="0" noProof="0">
                          <a:solidFill>
                            <a:schemeClr val="tx1"/>
                          </a:solidFill>
                          <a:effectLst/>
                        </a:rPr>
                        <a:t>Giunta delle Elezioni</a:t>
                      </a:r>
                      <a:endParaRPr lang="it-IT" sz="900" b="1" kern="100" cap="none" spc="0" noProof="0">
                        <a:solidFill>
                          <a:schemeClr val="tx1"/>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algn="ctr"/>
                      <a:endParaRPr lang="it-IT" sz="900" b="1" noProof="0"/>
                    </a:p>
                    <a:p>
                      <a:pPr algn="ctr"/>
                      <a:r>
                        <a:rPr lang="it-IT" sz="900" b="1" noProof="0"/>
                        <a:t>Giunta per il Regolamento</a:t>
                      </a:r>
                      <a:endParaRPr lang="it-IT" sz="900" b="1" noProof="0">
                        <a:latin typeface="+mn-lt"/>
                      </a:endParaRP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endParaRPr lang="it-IT" sz="900" b="1" i="0" u="none" strike="noStrike" noProof="0">
                        <a:solidFill>
                          <a:srgbClr val="FF0000"/>
                        </a:solidFill>
                        <a:effectLst/>
                        <a:latin typeface="Aptos" panose="020B00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BOVA Giuseppe</a:t>
                      </a:r>
                    </a:p>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047088579"/>
                  </a:ext>
                </a:extLst>
              </a:tr>
              <a:tr h="271072">
                <a:tc rowSpan="13">
                  <a:txBody>
                    <a:bodyPr/>
                    <a:lstStyle/>
                    <a:p>
                      <a:pPr algn="ctr">
                        <a:lnSpc>
                          <a:spcPct val="100000"/>
                        </a:lnSpc>
                        <a:spcAft>
                          <a:spcPts val="0"/>
                        </a:spcAft>
                        <a:buNone/>
                      </a:pPr>
                      <a:r>
                        <a:rPr lang="it-IT" sz="900" b="1" kern="10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AMATO PIETRO</a:t>
                      </a:r>
                    </a:p>
                    <a:p>
                      <a:pPr algn="ctr" rtl="0" fontAlgn="ctr">
                        <a:buNone/>
                      </a:pPr>
                      <a:r>
                        <a:rPr lang="it-IT" sz="900" b="1" u="none" strike="noStrike" noProof="0">
                          <a:solidFill>
                            <a:srgbClr val="000000"/>
                          </a:solidFill>
                          <a:effectLst/>
                        </a:rPr>
                        <a:t>(Partito Democratico)</a:t>
                      </a:r>
                    </a:p>
                    <a:p>
                      <a:pPr algn="ctr" rtl="0" fontAlgn="ctr">
                        <a:buNone/>
                      </a:pPr>
                      <a:r>
                        <a:rPr lang="it-IT" sz="900" b="1" u="none" strike="noStrike" noProof="0">
                          <a:solidFill>
                            <a:srgbClr val="000000"/>
                          </a:solidFill>
                          <a:effectLst/>
                        </a:rPr>
                        <a:t>(Eletto assessore)</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AIELLO Pietro</a:t>
                      </a:r>
                    </a:p>
                    <a:p>
                      <a:pPr algn="ctr" rtl="0" fontAlgn="ctr">
                        <a:buNone/>
                      </a:pPr>
                      <a:r>
                        <a:rPr lang="it-IT" sz="900" b="1" u="none" strike="noStrike" noProof="0">
                          <a:solidFill>
                            <a:srgbClr val="000000"/>
                          </a:solidFill>
                          <a:effectLst/>
                        </a:rPr>
                        <a:t>(FI)</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253194597"/>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BORRELLO Antonio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AMATO PIETRO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802079832"/>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CHERUBINO Cosimo</a:t>
                      </a:r>
                    </a:p>
                    <a:p>
                      <a:pPr algn="ctr" rtl="0" fontAlgn="ctr">
                        <a:buNone/>
                      </a:pPr>
                      <a:r>
                        <a:rPr lang="it-IT" sz="900" b="1" u="none" strike="noStrike" noProof="0">
                          <a:solidFill>
                            <a:srgbClr val="000000"/>
                          </a:solidFill>
                          <a:effectLst/>
                        </a:rPr>
                        <a:t>(Misto) (Socialisti – Riformisti per la Calabria)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BORRELLO Antonio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3880781420"/>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CHIARELLA Egidio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CHERUBINO Cosimo</a:t>
                      </a:r>
                    </a:p>
                    <a:p>
                      <a:pPr algn="ctr" rtl="0" fontAlgn="ctr">
                        <a:buNone/>
                      </a:pPr>
                      <a:r>
                        <a:rPr lang="it-IT" sz="900" b="1" u="none" strike="noStrike" noProof="0">
                          <a:solidFill>
                            <a:srgbClr val="000000"/>
                          </a:solidFill>
                          <a:effectLst/>
                        </a:rPr>
                        <a:t>(Misto) (Socialisti – Riformisti per la Calabria)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510236499"/>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FERAUDO Maurizio</a:t>
                      </a:r>
                    </a:p>
                    <a:p>
                      <a:pPr algn="ctr" rtl="0" fontAlgn="ctr">
                        <a:buNone/>
                      </a:pPr>
                      <a:r>
                        <a:rPr lang="it-IT" sz="900" b="1" u="none" strike="noStrike" noProof="0">
                          <a:solidFill>
                            <a:srgbClr val="000000"/>
                          </a:solidFill>
                          <a:effectLst/>
                        </a:rPr>
                        <a:t>(Italia dei Valori)</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CHIARELLA Egidio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597233758"/>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GUAGLIARDI Damiano</a:t>
                      </a:r>
                    </a:p>
                    <a:p>
                      <a:pPr algn="ctr" rtl="0" fontAlgn="ctr">
                        <a:buNone/>
                      </a:pPr>
                      <a:r>
                        <a:rPr lang="it-IT" sz="900" b="1" u="none" strike="noStrike" noProof="0">
                          <a:solidFill>
                            <a:srgbClr val="000000"/>
                          </a:solidFill>
                          <a:effectLst/>
                        </a:rPr>
                        <a:t>(Rifondazione Comunista)</a:t>
                      </a:r>
                    </a:p>
                    <a:p>
                      <a:pPr algn="ctr" rtl="0" fontAlgn="ctr">
                        <a:buNone/>
                      </a:pPr>
                      <a:r>
                        <a:rPr lang="it-IT" sz="900" b="1" u="none" strike="noStrike" noProof="0">
                          <a:solidFill>
                            <a:srgbClr val="000000"/>
                          </a:solidFill>
                          <a:effectLst/>
                        </a:rPr>
                        <a:t>Eletto assessore</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FERAUDO Maurizio</a:t>
                      </a:r>
                    </a:p>
                    <a:p>
                      <a:pPr algn="ctr" rtl="0" fontAlgn="ctr">
                        <a:buNone/>
                      </a:pPr>
                      <a:r>
                        <a:rPr lang="it-IT" sz="900" b="1" u="none" strike="noStrike" noProof="0">
                          <a:solidFill>
                            <a:srgbClr val="000000"/>
                          </a:solidFill>
                          <a:effectLst/>
                        </a:rPr>
                        <a:t>(Italia dei Valori)</a:t>
                      </a:r>
                    </a:p>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699191624"/>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MORELLI Francesco</a:t>
                      </a:r>
                    </a:p>
                    <a:p>
                      <a:pPr algn="ctr" rtl="0" fontAlgn="ctr">
                        <a:buNone/>
                      </a:pPr>
                      <a:r>
                        <a:rPr lang="it-IT" sz="900" b="1" u="none" strike="noStrike" noProof="0">
                          <a:solidFill>
                            <a:srgbClr val="000000"/>
                          </a:solidFill>
                          <a:effectLst/>
                        </a:rPr>
                        <a:t>(AN)</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GIAMBORINO Pietro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763679730"/>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PIZZINI Antonio</a:t>
                      </a:r>
                    </a:p>
                    <a:p>
                      <a:pPr algn="ctr" rtl="0" fontAlgn="ctr">
                        <a:buNone/>
                      </a:pPr>
                      <a:r>
                        <a:rPr lang="it-IT" sz="900" b="1" u="none" strike="noStrike" noProof="0">
                          <a:solidFill>
                            <a:srgbClr val="000000"/>
                          </a:solidFill>
                          <a:effectLst/>
                        </a:rPr>
                        <a:t>(FI)</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GUAGLIARDI Damiano</a:t>
                      </a:r>
                    </a:p>
                    <a:p>
                      <a:pPr algn="ctr" rtl="0" fontAlgn="ctr">
                        <a:buNone/>
                      </a:pPr>
                      <a:r>
                        <a:rPr lang="it-IT" sz="900" b="1" u="none" strike="noStrike" noProof="0">
                          <a:solidFill>
                            <a:srgbClr val="000000"/>
                          </a:solidFill>
                          <a:effectLst/>
                        </a:rPr>
                        <a:t>(Rifondazione Comunista)</a:t>
                      </a:r>
                    </a:p>
                    <a:p>
                      <a:pPr algn="ctr" rtl="0" fontAlgn="ctr">
                        <a:buNone/>
                      </a:pPr>
                      <a:r>
                        <a:rPr lang="it-IT" sz="900" b="1" u="none" strike="noStrike" noProof="0">
                          <a:solidFill>
                            <a:srgbClr val="000000"/>
                          </a:solidFill>
                          <a:effectLst/>
                        </a:rPr>
                        <a:t>Eletto assessore</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606347918"/>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RACCO Luciano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OCCHIUTO Roberto</a:t>
                      </a:r>
                    </a:p>
                    <a:p>
                      <a:pPr algn="ctr" rtl="0" fontAlgn="ctr">
                        <a:buNone/>
                      </a:pPr>
                      <a:r>
                        <a:rPr lang="it-IT" sz="900" b="1" u="none" strike="noStrike" noProof="0">
                          <a:solidFill>
                            <a:srgbClr val="000000"/>
                          </a:solidFill>
                          <a:effectLst/>
                        </a:rPr>
                        <a:t>(UDC) </a:t>
                      </a:r>
                    </a:p>
                    <a:p>
                      <a:pPr algn="ctr" rtl="0" fontAlgn="ctr">
                        <a:buNone/>
                      </a:pPr>
                      <a:r>
                        <a:rPr lang="it-IT" sz="900" b="1" u="none" strike="noStrike" noProof="0">
                          <a:solidFill>
                            <a:srgbClr val="000000"/>
                          </a:solidFill>
                          <a:effectLst/>
                        </a:rPr>
                        <a:t>Dimissionario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074103623"/>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TREMATERRA Michele</a:t>
                      </a:r>
                    </a:p>
                    <a:p>
                      <a:pPr algn="ctr" rtl="0" fontAlgn="ctr">
                        <a:buNone/>
                      </a:pPr>
                      <a:r>
                        <a:rPr lang="it-IT" sz="900" b="1" u="none" strike="noStrike" noProof="0">
                          <a:solidFill>
                            <a:srgbClr val="000000"/>
                          </a:solidFill>
                          <a:effectLst/>
                        </a:rPr>
                        <a:t>(UDC)</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PACENZA Franco Mario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446457132"/>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RACCO Luciano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3161968185"/>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SARRA Alberto</a:t>
                      </a:r>
                    </a:p>
                    <a:p>
                      <a:pPr algn="ctr" rtl="0" fontAlgn="ctr">
                        <a:buNone/>
                      </a:pPr>
                      <a:r>
                        <a:rPr lang="it-IT" sz="900" b="1" u="none" strike="noStrike" noProof="0">
                          <a:solidFill>
                            <a:srgbClr val="000000"/>
                          </a:solidFill>
                          <a:effectLst/>
                        </a:rPr>
                        <a:t>(AN)</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621943170"/>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TRIPODI Michelangelo</a:t>
                      </a:r>
                    </a:p>
                    <a:p>
                      <a:pPr algn="ctr" rtl="0" fontAlgn="ctr">
                        <a:buNone/>
                      </a:pPr>
                      <a:r>
                        <a:rPr lang="it-IT" sz="900" b="1" u="none" strike="noStrike" noProof="0">
                          <a:solidFill>
                            <a:srgbClr val="000000"/>
                          </a:solidFill>
                          <a:effectLst/>
                        </a:rPr>
                        <a:t>(Misto) (Comunisti Italiani)</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347229394"/>
                  </a:ext>
                </a:extLst>
              </a:tr>
            </a:tbl>
          </a:graphicData>
        </a:graphic>
      </p:graphicFrame>
      <p:sp>
        <p:nvSpPr>
          <p:cNvPr id="5" name="Segnaposto numero diapositiva 4">
            <a:extLst>
              <a:ext uri="{FF2B5EF4-FFF2-40B4-BE49-F238E27FC236}">
                <a16:creationId xmlns:a16="http://schemas.microsoft.com/office/drawing/2014/main" id="{CCE05B9E-6A51-BBA1-90A9-133F325E8297}"/>
              </a:ext>
            </a:extLst>
          </p:cNvPr>
          <p:cNvSpPr>
            <a:spLocks noGrp="1"/>
          </p:cNvSpPr>
          <p:nvPr>
            <p:ph type="sldNum" sz="quarter" idx="12"/>
          </p:nvPr>
        </p:nvSpPr>
        <p:spPr/>
        <p:txBody>
          <a:bodyPr/>
          <a:lstStyle/>
          <a:p>
            <a:fld id="{C0A75620-F3D8-4140-B583-EC592D52B7F3}" type="slidenum">
              <a:rPr lang="it-IT" noProof="0" smtClean="0"/>
              <a:pPr/>
              <a:t>37</a:t>
            </a:fld>
            <a:endParaRPr lang="it-IT" noProof="0"/>
          </a:p>
        </p:txBody>
      </p:sp>
      <p:sp>
        <p:nvSpPr>
          <p:cNvPr id="4" name="Segnaposto piè di pagina 3">
            <a:extLst>
              <a:ext uri="{FF2B5EF4-FFF2-40B4-BE49-F238E27FC236}">
                <a16:creationId xmlns:a16="http://schemas.microsoft.com/office/drawing/2014/main" id="{12FFDB15-63DD-DA10-12F3-F6A2314333DB}"/>
              </a:ext>
            </a:extLst>
          </p:cNvPr>
          <p:cNvSpPr>
            <a:spLocks noGrp="1"/>
          </p:cNvSpPr>
          <p:nvPr>
            <p:ph type="ftr" sz="quarter" idx="11"/>
          </p:nvPr>
        </p:nvSpPr>
        <p:spPr>
          <a:xfrm>
            <a:off x="118449" y="6356350"/>
            <a:ext cx="4114800" cy="365125"/>
          </a:xfrm>
        </p:spPr>
        <p:txBody>
          <a:bodyPr/>
          <a:lstStyle/>
          <a:p>
            <a:r>
              <a:rPr lang="it-IT" noProof="0"/>
              <a:t>Consiglio regionale della Calabria - VIII Legislatura </a:t>
            </a:r>
          </a:p>
        </p:txBody>
      </p:sp>
      <p:sp>
        <p:nvSpPr>
          <p:cNvPr id="6" name="Rectangle 1">
            <a:extLst>
              <a:ext uri="{FF2B5EF4-FFF2-40B4-BE49-F238E27FC236}">
                <a16:creationId xmlns:a16="http://schemas.microsoft.com/office/drawing/2014/main" id="{553FF655-9403-BBBD-A32D-7B94DB97BFC1}"/>
              </a:ext>
            </a:extLst>
          </p:cNvPr>
          <p:cNvSpPr txBox="1">
            <a:spLocks/>
          </p:cNvSpPr>
          <p:nvPr/>
        </p:nvSpPr>
        <p:spPr>
          <a:xfrm>
            <a:off x="3048" y="-10455"/>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Giunta delle Elezioni – Giunta per il Regolamento – a fine legislatura</a:t>
            </a:r>
          </a:p>
        </p:txBody>
      </p:sp>
    </p:spTree>
    <p:extLst>
      <p:ext uri="{BB962C8B-B14F-4D97-AF65-F5344CB8AC3E}">
        <p14:creationId xmlns:p14="http://schemas.microsoft.com/office/powerpoint/2010/main" val="2261484"/>
      </p:ext>
    </p:extLst>
  </p:cSld>
  <p:clrMapOvr>
    <a:masterClrMapping/>
  </p:clrMapOvr>
  <mc:AlternateContent xmlns:mc="http://schemas.openxmlformats.org/markup-compatibility/2006" xmlns:p14="http://schemas.microsoft.com/office/powerpoint/2010/main">
    <mc:Choice Requires="p14">
      <p:transition spd="slow" p14:dur="2000" advTm="1312"/>
    </mc:Choice>
    <mc:Fallback xmlns="">
      <p:transition spd="slow" advTm="1312"/>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38F06-F3C2-62AA-8582-6AF67FC10DAB}"/>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6F6EFE27-ED52-3D9D-CDF5-EEBEB8C1BE7A}"/>
              </a:ext>
            </a:extLst>
          </p:cNvPr>
          <p:cNvSpPr>
            <a:spLocks noGrp="1"/>
          </p:cNvSpPr>
          <p:nvPr>
            <p:ph type="sldNum" sz="quarter" idx="12"/>
          </p:nvPr>
        </p:nvSpPr>
        <p:spPr/>
        <p:txBody>
          <a:bodyPr/>
          <a:lstStyle/>
          <a:p>
            <a:fld id="{C0A75620-F3D8-4140-B583-EC592D52B7F3}" type="slidenum">
              <a:rPr lang="it-IT" noProof="0" smtClean="0"/>
              <a:pPr/>
              <a:t>38</a:t>
            </a:fld>
            <a:endParaRPr lang="it-IT" noProof="0"/>
          </a:p>
        </p:txBody>
      </p:sp>
      <p:graphicFrame>
        <p:nvGraphicFramePr>
          <p:cNvPr id="8" name="Tabella 7" descr="tab. VIII LEGISLATURA - GIUNTA REGIONALE">
            <a:extLst>
              <a:ext uri="{FF2B5EF4-FFF2-40B4-BE49-F238E27FC236}">
                <a16:creationId xmlns:a16="http://schemas.microsoft.com/office/drawing/2014/main" id="{56150779-BB3C-DEB8-B11A-18984D32BDD7}"/>
              </a:ext>
            </a:extLst>
          </p:cNvPr>
          <p:cNvGraphicFramePr>
            <a:graphicFrameLocks noGrp="1"/>
          </p:cNvGraphicFramePr>
          <p:nvPr>
            <p:extLst>
              <p:ext uri="{D42A27DB-BD31-4B8C-83A1-F6EECF244321}">
                <p14:modId xmlns:p14="http://schemas.microsoft.com/office/powerpoint/2010/main" val="3377696856"/>
              </p:ext>
            </p:extLst>
          </p:nvPr>
        </p:nvGraphicFramePr>
        <p:xfrm>
          <a:off x="1596000" y="1267470"/>
          <a:ext cx="9000000" cy="4656026"/>
        </p:xfrm>
        <a:graphic>
          <a:graphicData uri="http://schemas.openxmlformats.org/drawingml/2006/table">
            <a:tbl>
              <a:tblPr firstRow="1">
                <a:tableStyleId>{3C2FFA5D-87B4-456A-9821-1D502468CF0F}</a:tableStyleId>
              </a:tblPr>
              <a:tblGrid>
                <a:gridCol w="1440000">
                  <a:extLst>
                    <a:ext uri="{9D8B030D-6E8A-4147-A177-3AD203B41FA5}">
                      <a16:colId xmlns:a16="http://schemas.microsoft.com/office/drawing/2014/main" val="1171542437"/>
                    </a:ext>
                  </a:extLst>
                </a:gridCol>
                <a:gridCol w="2520000">
                  <a:extLst>
                    <a:ext uri="{9D8B030D-6E8A-4147-A177-3AD203B41FA5}">
                      <a16:colId xmlns:a16="http://schemas.microsoft.com/office/drawing/2014/main" val="638583379"/>
                    </a:ext>
                  </a:extLst>
                </a:gridCol>
                <a:gridCol w="2520000">
                  <a:extLst>
                    <a:ext uri="{9D8B030D-6E8A-4147-A177-3AD203B41FA5}">
                      <a16:colId xmlns:a16="http://schemas.microsoft.com/office/drawing/2014/main" val="561742185"/>
                    </a:ext>
                  </a:extLst>
                </a:gridCol>
                <a:gridCol w="2520000">
                  <a:extLst>
                    <a:ext uri="{9D8B030D-6E8A-4147-A177-3AD203B41FA5}">
                      <a16:colId xmlns:a16="http://schemas.microsoft.com/office/drawing/2014/main" val="325869382"/>
                    </a:ext>
                  </a:extLst>
                </a:gridCol>
              </a:tblGrid>
              <a:tr h="399102">
                <a:tc gridSpan="4">
                  <a:txBody>
                    <a:bodyPr/>
                    <a:lstStyle/>
                    <a:p>
                      <a:pPr algn="ctr" fontAlgn="ctr">
                        <a:buNone/>
                      </a:pPr>
                      <a:r>
                        <a:rPr lang="it-IT" sz="1200" b="1" u="none" strike="noStrike" noProof="0">
                          <a:solidFill>
                            <a:schemeClr val="bg1"/>
                          </a:solidFill>
                          <a:effectLst/>
                        </a:rPr>
                        <a:t>Presidente Agazio LOIERO - </a:t>
                      </a:r>
                      <a:r>
                        <a:rPr lang="it-IT" sz="1200" b="1" i="0" u="none" strike="noStrike" noProof="0">
                          <a:solidFill>
                            <a:schemeClr val="bg1"/>
                          </a:solidFill>
                          <a:effectLst/>
                          <a:latin typeface="Aptos" panose="020B0004020202020204" pitchFamily="34" charset="0"/>
                        </a:rPr>
                        <a:t>Prima Giunta regionale</a:t>
                      </a:r>
                    </a:p>
                  </a:txBody>
                  <a:tcPr marL="5460" marR="5460" marT="5460" marB="0" anchor="ct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75995318"/>
                  </a:ext>
                </a:extLst>
              </a:tr>
              <a:tr h="212926">
                <a:tc rowSpan="2">
                  <a:txBody>
                    <a:bodyPr/>
                    <a:lstStyle/>
                    <a:p>
                      <a:pPr algn="ctr" fontAlgn="ctr">
                        <a:buNone/>
                      </a:pPr>
                      <a:r>
                        <a:rPr lang="it-IT" sz="1000" b="1" u="none" strike="noStrike" noProof="0">
                          <a:solidFill>
                            <a:srgbClr val="000000"/>
                          </a:solidFill>
                          <a:effectLst/>
                        </a:rPr>
                        <a:t>NOMINATIVO</a:t>
                      </a:r>
                      <a:endParaRPr lang="it-IT" sz="1000" b="1" i="0" u="none" strike="noStrike" noProof="0">
                        <a:solidFill>
                          <a:srgbClr val="000000"/>
                        </a:solidFill>
                        <a:effectLst/>
                        <a:latin typeface="Aptos" panose="020B0004020202020204" pitchFamily="34" charset="0"/>
                      </a:endParaRPr>
                    </a:p>
                  </a:txBody>
                  <a:tcPr marL="5460" marR="5460" marT="5460" marB="0" anchor="ctr"/>
                </a:tc>
                <a:tc>
                  <a:txBody>
                    <a:bodyPr/>
                    <a:lstStyle/>
                    <a:p>
                      <a:pPr algn="ctr" fontAlgn="ctr">
                        <a:buNone/>
                      </a:pPr>
                      <a:r>
                        <a:rPr lang="it-IT" sz="1000" b="1" u="none" strike="noStrike" noProof="0">
                          <a:solidFill>
                            <a:srgbClr val="000000"/>
                          </a:solidFill>
                          <a:effectLst/>
                        </a:rPr>
                        <a:t>DELEGA</a:t>
                      </a:r>
                      <a:endParaRPr lang="it-IT" sz="1000" b="1" i="0" u="none" strike="noStrike" noProof="0">
                        <a:solidFill>
                          <a:srgbClr val="000000"/>
                        </a:solidFill>
                        <a:effectLst/>
                        <a:latin typeface="Aptos" panose="020B0004020202020204" pitchFamily="34" charset="0"/>
                      </a:endParaRPr>
                    </a:p>
                  </a:txBody>
                  <a:tcPr marL="5460" marR="5460" marT="5460" marB="0" anchor="ctr"/>
                </a:tc>
                <a:tc gridSpan="2">
                  <a:txBody>
                    <a:bodyPr/>
                    <a:lstStyle/>
                    <a:p>
                      <a:pPr algn="ctr" fontAlgn="ctr">
                        <a:buNone/>
                      </a:pPr>
                      <a:r>
                        <a:rPr lang="it-IT" sz="1000" b="1" u="none" strike="noStrike" noProof="0">
                          <a:solidFill>
                            <a:srgbClr val="000000"/>
                          </a:solidFill>
                          <a:effectLst/>
                        </a:rPr>
                        <a:t>VARIAZIONI INTERVENUTE</a:t>
                      </a:r>
                      <a:endParaRPr lang="it-IT" sz="1000" b="1" i="0" u="none" strike="noStrike" noProof="0">
                        <a:solidFill>
                          <a:srgbClr val="000000"/>
                        </a:solidFill>
                        <a:effectLst/>
                        <a:latin typeface="Aptos" panose="020B0004020202020204" pitchFamily="34" charset="0"/>
                      </a:endParaRPr>
                    </a:p>
                  </a:txBody>
                  <a:tcPr marL="5460" marR="5460" marT="5460" marB="0" anchor="ctr"/>
                </a:tc>
                <a:tc hMerge="1">
                  <a:txBody>
                    <a:bodyPr/>
                    <a:lstStyle/>
                    <a:p>
                      <a:endParaRPr lang="it-IT"/>
                    </a:p>
                  </a:txBody>
                  <a:tcPr/>
                </a:tc>
                <a:extLst>
                  <a:ext uri="{0D108BD9-81ED-4DB2-BD59-A6C34878D82A}">
                    <a16:rowId xmlns:a16="http://schemas.microsoft.com/office/drawing/2014/main" val="463271395"/>
                  </a:ext>
                </a:extLst>
              </a:tr>
              <a:tr h="305548">
                <a:tc vMerge="1">
                  <a:txBody>
                    <a:bodyPr/>
                    <a:lstStyle/>
                    <a:p>
                      <a:endParaRPr lang="it-IT"/>
                    </a:p>
                  </a:txBody>
                  <a:tcPr/>
                </a:tc>
                <a:tc>
                  <a:txBody>
                    <a:bodyPr/>
                    <a:lstStyle/>
                    <a:p>
                      <a:pPr algn="ctr" fontAlgn="ctr">
                        <a:buNone/>
                      </a:pPr>
                      <a:r>
                        <a:rPr lang="it-IT" sz="1000" b="1" u="none" strike="noStrike" noProof="0">
                          <a:solidFill>
                            <a:schemeClr val="tx1"/>
                          </a:solidFill>
                          <a:effectLst/>
                        </a:rPr>
                        <a:t>DPGR n. 73 del 02/05/2005</a:t>
                      </a:r>
                      <a:endParaRPr lang="it-IT" sz="1000" b="1" i="0" u="none" strike="noStrike" noProof="0">
                        <a:solidFill>
                          <a:schemeClr val="tx1"/>
                        </a:solidFill>
                        <a:effectLst/>
                        <a:latin typeface="Aptos" panose="020B0004020202020204" pitchFamily="34" charset="0"/>
                      </a:endParaRPr>
                    </a:p>
                  </a:txBody>
                  <a:tcPr marL="5460" marR="5460" marT="5460" marB="0" anchor="ctr"/>
                </a:tc>
                <a:tc>
                  <a:txBody>
                    <a:bodyPr/>
                    <a:lstStyle/>
                    <a:p>
                      <a:pPr algn="ctr" fontAlgn="ctr">
                        <a:buNone/>
                      </a:pPr>
                      <a:r>
                        <a:rPr lang="it-IT" sz="1000" b="1" u="none" strike="noStrike" noProof="0">
                          <a:solidFill>
                            <a:schemeClr val="tx1"/>
                          </a:solidFill>
                          <a:effectLst/>
                        </a:rPr>
                        <a:t>DPGR n.275 del 04/11/2005</a:t>
                      </a:r>
                      <a:endParaRPr lang="it-IT" sz="1000" b="1" i="0" u="none" strike="noStrike" noProof="0">
                        <a:solidFill>
                          <a:schemeClr val="tx1"/>
                        </a:solidFill>
                        <a:effectLst/>
                        <a:latin typeface="Aptos" panose="020B0004020202020204" pitchFamily="34" charset="0"/>
                      </a:endParaRPr>
                    </a:p>
                  </a:txBody>
                  <a:tcPr marL="5460" marR="5460" marT="5460" marB="0" anchor="ctr"/>
                </a:tc>
                <a:tc>
                  <a:txBody>
                    <a:bodyPr/>
                    <a:lstStyle/>
                    <a:p>
                      <a:pPr algn="ctr" fontAlgn="ctr">
                        <a:buNone/>
                      </a:pPr>
                      <a:r>
                        <a:rPr lang="it-IT" sz="1000" b="1" u="none" strike="noStrike" noProof="0">
                          <a:solidFill>
                            <a:schemeClr val="tx1"/>
                          </a:solidFill>
                          <a:effectLst/>
                        </a:rPr>
                        <a:t>DPGR n.318 del 27/12/2005</a:t>
                      </a:r>
                      <a:endParaRPr lang="it-IT" sz="1000" b="1" i="0" u="none" strike="noStrike" noProof="0">
                        <a:solidFill>
                          <a:schemeClr val="tx1"/>
                        </a:solidFill>
                        <a:effectLst/>
                        <a:latin typeface="Aptos" panose="020B0004020202020204" pitchFamily="34" charset="0"/>
                      </a:endParaRPr>
                    </a:p>
                  </a:txBody>
                  <a:tcPr marL="5460" marR="5460" marT="5460" marB="0" anchor="ctr"/>
                </a:tc>
                <a:extLst>
                  <a:ext uri="{0D108BD9-81ED-4DB2-BD59-A6C34878D82A}">
                    <a16:rowId xmlns:a16="http://schemas.microsoft.com/office/drawing/2014/main" val="988950160"/>
                  </a:ext>
                </a:extLst>
              </a:tr>
              <a:tr h="327579">
                <a:tc>
                  <a:txBody>
                    <a:bodyPr/>
                    <a:lstStyle/>
                    <a:p>
                      <a:pPr algn="l" fontAlgn="ctr">
                        <a:buNone/>
                      </a:pPr>
                      <a:r>
                        <a:rPr lang="it-IT" sz="1000" b="1" u="none" strike="noStrike" noProof="0">
                          <a:solidFill>
                            <a:srgbClr val="000000"/>
                          </a:solidFill>
                          <a:effectLst/>
                        </a:rPr>
                        <a:t>ADAMO Nicola</a:t>
                      </a:r>
                      <a:endParaRPr lang="it-IT" sz="1000" b="1"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Vice Presidente della Giunta regionale  con delega all'Economia</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extLst>
                  <a:ext uri="{0D108BD9-81ED-4DB2-BD59-A6C34878D82A}">
                    <a16:rowId xmlns:a16="http://schemas.microsoft.com/office/drawing/2014/main" val="178682611"/>
                  </a:ext>
                </a:extLst>
              </a:tr>
              <a:tr h="327579">
                <a:tc>
                  <a:txBody>
                    <a:bodyPr/>
                    <a:lstStyle/>
                    <a:p>
                      <a:pPr algn="l" fontAlgn="ctr">
                        <a:buNone/>
                      </a:pPr>
                      <a:r>
                        <a:rPr lang="it-IT" sz="1000" b="1" u="none" strike="noStrike" noProof="0">
                          <a:solidFill>
                            <a:srgbClr val="000000"/>
                          </a:solidFill>
                          <a:effectLst/>
                        </a:rPr>
                        <a:t>PIRILLO Mario</a:t>
                      </a:r>
                      <a:endParaRPr lang="it-IT" sz="1000" b="1"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Agricoltura, Foreste e Forestazione</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extLst>
                  <a:ext uri="{0D108BD9-81ED-4DB2-BD59-A6C34878D82A}">
                    <a16:rowId xmlns:a16="http://schemas.microsoft.com/office/drawing/2014/main" val="3121983875"/>
                  </a:ext>
                </a:extLst>
              </a:tr>
              <a:tr h="327579">
                <a:tc>
                  <a:txBody>
                    <a:bodyPr/>
                    <a:lstStyle/>
                    <a:p>
                      <a:pPr algn="l" fontAlgn="ctr">
                        <a:buNone/>
                      </a:pPr>
                      <a:r>
                        <a:rPr lang="it-IT" sz="1000" b="1" u="none" strike="noStrike" noProof="0">
                          <a:solidFill>
                            <a:srgbClr val="000000"/>
                          </a:solidFill>
                          <a:effectLst/>
                        </a:rPr>
                        <a:t>LO MORO Doris</a:t>
                      </a:r>
                      <a:endParaRPr lang="it-IT" sz="1000" b="1"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Tutela delta salute, Politiche</a:t>
                      </a:r>
                      <a:br>
                        <a:rPr lang="it-IT" sz="1000" b="0" u="none" strike="noStrike" noProof="0">
                          <a:solidFill>
                            <a:srgbClr val="000000"/>
                          </a:solidFill>
                          <a:effectLst/>
                        </a:rPr>
                      </a:br>
                      <a:r>
                        <a:rPr lang="it-IT" sz="1000" b="0" u="none" strike="noStrike" noProof="0">
                          <a:solidFill>
                            <a:srgbClr val="000000"/>
                          </a:solidFill>
                          <a:effectLst/>
                        </a:rPr>
                        <a:t>sanitarie e sociali</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extLst>
                  <a:ext uri="{0D108BD9-81ED-4DB2-BD59-A6C34878D82A}">
                    <a16:rowId xmlns:a16="http://schemas.microsoft.com/office/drawing/2014/main" val="1548991664"/>
                  </a:ext>
                </a:extLst>
              </a:tr>
              <a:tr h="327579">
                <a:tc>
                  <a:txBody>
                    <a:bodyPr/>
                    <a:lstStyle/>
                    <a:p>
                      <a:pPr algn="l" fontAlgn="ctr">
                        <a:buNone/>
                      </a:pPr>
                      <a:r>
                        <a:rPr lang="it-IT" sz="1000" b="1" u="none" strike="noStrike" noProof="0">
                          <a:solidFill>
                            <a:srgbClr val="000000"/>
                          </a:solidFill>
                          <a:effectLst/>
                        </a:rPr>
                        <a:t>MORRONE Ennio</a:t>
                      </a:r>
                      <a:endParaRPr lang="it-IT" sz="1000" b="1"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Organizzazione e Personate</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extLst>
                  <a:ext uri="{0D108BD9-81ED-4DB2-BD59-A6C34878D82A}">
                    <a16:rowId xmlns:a16="http://schemas.microsoft.com/office/drawing/2014/main" val="551718545"/>
                  </a:ext>
                </a:extLst>
              </a:tr>
              <a:tr h="327579">
                <a:tc>
                  <a:txBody>
                    <a:bodyPr/>
                    <a:lstStyle/>
                    <a:p>
                      <a:pPr algn="l" fontAlgn="ctr">
                        <a:buNone/>
                      </a:pPr>
                      <a:r>
                        <a:rPr lang="it-IT" sz="1000" b="1" u="none" strike="noStrike" noProof="0">
                          <a:solidFill>
                            <a:srgbClr val="000000"/>
                          </a:solidFill>
                          <a:effectLst/>
                        </a:rPr>
                        <a:t>TRIPODI Pasquale</a:t>
                      </a:r>
                      <a:endParaRPr lang="it-IT" sz="1000" b="1"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Trasporti, Infrastrutture e Gestione del patrimonio immobiliare della Regione</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extLst>
                  <a:ext uri="{0D108BD9-81ED-4DB2-BD59-A6C34878D82A}">
                    <a16:rowId xmlns:a16="http://schemas.microsoft.com/office/drawing/2014/main" val="2226392889"/>
                  </a:ext>
                </a:extLst>
              </a:tr>
              <a:tr h="327579">
                <a:tc>
                  <a:txBody>
                    <a:bodyPr/>
                    <a:lstStyle/>
                    <a:p>
                      <a:pPr algn="l" fontAlgn="ctr">
                        <a:buNone/>
                      </a:pPr>
                      <a:r>
                        <a:rPr lang="it-IT" sz="1000" b="1" u="none" strike="noStrike" noProof="0">
                          <a:solidFill>
                            <a:srgbClr val="000000"/>
                          </a:solidFill>
                          <a:effectLst/>
                        </a:rPr>
                        <a:t>TRIPODI Michelangelo</a:t>
                      </a:r>
                      <a:endParaRPr lang="it-IT" sz="1000" b="1"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Gestione del territorio</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extLst>
                  <a:ext uri="{0D108BD9-81ED-4DB2-BD59-A6C34878D82A}">
                    <a16:rowId xmlns:a16="http://schemas.microsoft.com/office/drawing/2014/main" val="1061726714"/>
                  </a:ext>
                </a:extLst>
              </a:tr>
              <a:tr h="327579">
                <a:tc>
                  <a:txBody>
                    <a:bodyPr/>
                    <a:lstStyle/>
                    <a:p>
                      <a:pPr algn="l" fontAlgn="ctr">
                        <a:buNone/>
                      </a:pPr>
                      <a:r>
                        <a:rPr lang="it-IT" sz="1000" b="1" u="none" strike="noStrike" noProof="0">
                          <a:solidFill>
                            <a:srgbClr val="000000"/>
                          </a:solidFill>
                          <a:effectLst/>
                        </a:rPr>
                        <a:t>INCARNATO Luigi</a:t>
                      </a:r>
                      <a:endParaRPr lang="it-IT" sz="1000" b="1"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Lavori pubblici, Acque e Politica della casa</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extLst>
                  <a:ext uri="{0D108BD9-81ED-4DB2-BD59-A6C34878D82A}">
                    <a16:rowId xmlns:a16="http://schemas.microsoft.com/office/drawing/2014/main" val="4185109111"/>
                  </a:ext>
                </a:extLst>
              </a:tr>
              <a:tr h="376716">
                <a:tc>
                  <a:txBody>
                    <a:bodyPr/>
                    <a:lstStyle/>
                    <a:p>
                      <a:pPr algn="l" fontAlgn="ctr">
                        <a:buNone/>
                      </a:pPr>
                      <a:r>
                        <a:rPr lang="it-IT" sz="1000" b="1" u="none" strike="noStrike" noProof="0">
                          <a:solidFill>
                            <a:srgbClr val="000000"/>
                          </a:solidFill>
                          <a:effectLst/>
                        </a:rPr>
                        <a:t>MASELLA Egidio</a:t>
                      </a:r>
                      <a:endParaRPr lang="it-IT" sz="1000" b="1"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Politiche del lavoro, della famiglia, Pari opportunità, Formazione professionale, Cooperazione e Volontariato</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Revoca incarico di assessore regionale a seguito dimissioni</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Nomina Assessore </a:t>
                      </a:r>
                      <a:r>
                        <a:rPr lang="it-IT" sz="1000" b="1" u="none" strike="noStrike" noProof="0">
                          <a:solidFill>
                            <a:srgbClr val="000000"/>
                          </a:solidFill>
                          <a:effectLst/>
                        </a:rPr>
                        <a:t>Antonino DE GAETANO</a:t>
                      </a:r>
                      <a:r>
                        <a:rPr lang="it-IT" sz="1000" b="0" u="none" strike="noStrike" noProof="0">
                          <a:solidFill>
                            <a:srgbClr val="000000"/>
                          </a:solidFill>
                          <a:effectLst/>
                        </a:rPr>
                        <a:t>. Conferimento della relativa delega</a:t>
                      </a:r>
                      <a:endParaRPr lang="it-IT" sz="1000" b="0" i="0" u="none" strike="noStrike" noProof="0">
                        <a:solidFill>
                          <a:srgbClr val="000000"/>
                        </a:solidFill>
                        <a:effectLst/>
                        <a:latin typeface="Aptos" panose="020B0004020202020204" pitchFamily="34" charset="0"/>
                      </a:endParaRPr>
                    </a:p>
                  </a:txBody>
                  <a:tcPr marL="5460" marR="5460" marT="5460" marB="0" anchor="ctr"/>
                </a:tc>
                <a:extLst>
                  <a:ext uri="{0D108BD9-81ED-4DB2-BD59-A6C34878D82A}">
                    <a16:rowId xmlns:a16="http://schemas.microsoft.com/office/drawing/2014/main" val="3542617729"/>
                  </a:ext>
                </a:extLst>
              </a:tr>
              <a:tr h="327579">
                <a:tc>
                  <a:txBody>
                    <a:bodyPr/>
                    <a:lstStyle/>
                    <a:p>
                      <a:pPr algn="l" fontAlgn="ctr">
                        <a:buNone/>
                      </a:pPr>
                      <a:r>
                        <a:rPr lang="it-IT" sz="1000" b="1" u="none" strike="noStrike" noProof="0">
                          <a:solidFill>
                            <a:srgbClr val="000000"/>
                          </a:solidFill>
                          <a:effectLst/>
                        </a:rPr>
                        <a:t>PRINCIPE Sandro</a:t>
                      </a:r>
                      <a:endParaRPr lang="it-IT" sz="1000" b="1"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Istruzione, Alta Formazione, Cultura, Università ed Innovazione tecnologica</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extLst>
                  <a:ext uri="{0D108BD9-81ED-4DB2-BD59-A6C34878D82A}">
                    <a16:rowId xmlns:a16="http://schemas.microsoft.com/office/drawing/2014/main" val="4112040149"/>
                  </a:ext>
                </a:extLst>
              </a:tr>
              <a:tr h="327579">
                <a:tc>
                  <a:txBody>
                    <a:bodyPr/>
                    <a:lstStyle/>
                    <a:p>
                      <a:pPr algn="l" fontAlgn="ctr">
                        <a:buNone/>
                      </a:pPr>
                      <a:r>
                        <a:rPr lang="it-IT" sz="1000" b="1" u="none" strike="noStrike" noProof="0">
                          <a:solidFill>
                            <a:srgbClr val="000000"/>
                          </a:solidFill>
                          <a:effectLst/>
                        </a:rPr>
                        <a:t>DONNICI Beniamino</a:t>
                      </a:r>
                      <a:endParaRPr lang="it-IT" sz="1000" b="1"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Turismo,  Beni culturali, Sport e</a:t>
                      </a:r>
                      <a:br>
                        <a:rPr lang="it-IT" sz="1000" b="0" u="none" strike="noStrike" noProof="0">
                          <a:solidFill>
                            <a:srgbClr val="000000"/>
                          </a:solidFill>
                          <a:effectLst/>
                        </a:rPr>
                      </a:br>
                      <a:r>
                        <a:rPr lang="it-IT" sz="1000" b="0" u="none" strike="noStrike" noProof="0">
                          <a:solidFill>
                            <a:srgbClr val="000000"/>
                          </a:solidFill>
                          <a:effectLst/>
                        </a:rPr>
                        <a:t>Spettacolo e Politiche giovanili</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extLst>
                  <a:ext uri="{0D108BD9-81ED-4DB2-BD59-A6C34878D82A}">
                    <a16:rowId xmlns:a16="http://schemas.microsoft.com/office/drawing/2014/main" val="1172228870"/>
                  </a:ext>
                </a:extLst>
              </a:tr>
              <a:tr h="327579">
                <a:tc>
                  <a:txBody>
                    <a:bodyPr/>
                    <a:lstStyle/>
                    <a:p>
                      <a:pPr algn="l" fontAlgn="ctr">
                        <a:buNone/>
                      </a:pPr>
                      <a:r>
                        <a:rPr lang="it-IT" sz="1000" b="1" u="none" strike="noStrike" noProof="0">
                          <a:solidFill>
                            <a:srgbClr val="000000"/>
                          </a:solidFill>
                          <a:effectLst/>
                        </a:rPr>
                        <a:t>TOMMASI Diego</a:t>
                      </a:r>
                      <a:endParaRPr lang="it-IT" sz="1000" b="1"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Ambiente</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460" marR="5460" marT="5460" marB="0" anchor="ctr"/>
                </a:tc>
                <a:extLst>
                  <a:ext uri="{0D108BD9-81ED-4DB2-BD59-A6C34878D82A}">
                    <a16:rowId xmlns:a16="http://schemas.microsoft.com/office/drawing/2014/main" val="1766558755"/>
                  </a:ext>
                </a:extLst>
              </a:tr>
            </a:tbl>
          </a:graphicData>
        </a:graphic>
      </p:graphicFrame>
      <p:sp>
        <p:nvSpPr>
          <p:cNvPr id="3" name="Segnaposto piè di pagina 2">
            <a:extLst>
              <a:ext uri="{FF2B5EF4-FFF2-40B4-BE49-F238E27FC236}">
                <a16:creationId xmlns:a16="http://schemas.microsoft.com/office/drawing/2014/main" id="{474B065F-0DCB-8B8B-677A-A31586D5DDCF}"/>
              </a:ext>
            </a:extLst>
          </p:cNvPr>
          <p:cNvSpPr>
            <a:spLocks noGrp="1"/>
          </p:cNvSpPr>
          <p:nvPr>
            <p:ph type="ftr" sz="quarter" idx="11"/>
          </p:nvPr>
        </p:nvSpPr>
        <p:spPr>
          <a:xfrm>
            <a:off x="127503" y="6366221"/>
            <a:ext cx="4114800" cy="365125"/>
          </a:xfrm>
        </p:spPr>
        <p:txBody>
          <a:bodyPr/>
          <a:lstStyle/>
          <a:p>
            <a:r>
              <a:rPr lang="it-IT" noProof="0"/>
              <a:t>Consiglio regionale della Calabria - VIII Legislatura </a:t>
            </a:r>
          </a:p>
        </p:txBody>
      </p:sp>
      <p:sp>
        <p:nvSpPr>
          <p:cNvPr id="4" name="Rectangle 1">
            <a:extLst>
              <a:ext uri="{FF2B5EF4-FFF2-40B4-BE49-F238E27FC236}">
                <a16:creationId xmlns:a16="http://schemas.microsoft.com/office/drawing/2014/main" id="{4815BE11-B4C0-15F9-C59D-DA2D5E175972}"/>
              </a:ext>
            </a:extLst>
          </p:cNvPr>
          <p:cNvSpPr txBox="1">
            <a:spLocks/>
          </p:cNvSpPr>
          <p:nvPr/>
        </p:nvSpPr>
        <p:spPr>
          <a:xfrm>
            <a:off x="3048" y="-10455"/>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Giunta regionale</a:t>
            </a:r>
          </a:p>
        </p:txBody>
      </p:sp>
    </p:spTree>
    <p:extLst>
      <p:ext uri="{BB962C8B-B14F-4D97-AF65-F5344CB8AC3E}">
        <p14:creationId xmlns:p14="http://schemas.microsoft.com/office/powerpoint/2010/main" val="2584616765"/>
      </p:ext>
    </p:extLst>
  </p:cSld>
  <p:clrMapOvr>
    <a:masterClrMapping/>
  </p:clrMapOvr>
  <mc:AlternateContent xmlns:mc="http://schemas.openxmlformats.org/markup-compatibility/2006" xmlns:p14="http://schemas.microsoft.com/office/powerpoint/2010/main">
    <mc:Choice Requires="p14">
      <p:transition spd="slow" p14:dur="2000" advTm="3186"/>
    </mc:Choice>
    <mc:Fallback xmlns="">
      <p:transition spd="slow" advTm="3186"/>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9BCB9-ACC6-71A3-4777-6E52166CAB15}"/>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F2E35319-DB6A-4638-6F38-A5E773A81390}"/>
              </a:ext>
            </a:extLst>
          </p:cNvPr>
          <p:cNvSpPr>
            <a:spLocks noGrp="1"/>
          </p:cNvSpPr>
          <p:nvPr>
            <p:ph type="sldNum" sz="quarter" idx="12"/>
          </p:nvPr>
        </p:nvSpPr>
        <p:spPr/>
        <p:txBody>
          <a:bodyPr/>
          <a:lstStyle/>
          <a:p>
            <a:fld id="{C0A75620-F3D8-4140-B583-EC592D52B7F3}" type="slidenum">
              <a:rPr lang="it-IT" noProof="0" smtClean="0"/>
              <a:pPr/>
              <a:t>39</a:t>
            </a:fld>
            <a:endParaRPr lang="it-IT" noProof="0"/>
          </a:p>
        </p:txBody>
      </p:sp>
      <p:graphicFrame>
        <p:nvGraphicFramePr>
          <p:cNvPr id="3" name="Tabella 2" descr="tab. VIII LEGISLATURA - GIUNTA REGIONALE">
            <a:extLst>
              <a:ext uri="{FF2B5EF4-FFF2-40B4-BE49-F238E27FC236}">
                <a16:creationId xmlns:a16="http://schemas.microsoft.com/office/drawing/2014/main" id="{FA12AA53-ECAA-31B2-3FCC-72D47AC8CAA0}"/>
              </a:ext>
            </a:extLst>
          </p:cNvPr>
          <p:cNvGraphicFramePr>
            <a:graphicFrameLocks noGrp="1"/>
          </p:cNvGraphicFramePr>
          <p:nvPr>
            <p:extLst>
              <p:ext uri="{D42A27DB-BD31-4B8C-83A1-F6EECF244321}">
                <p14:modId xmlns:p14="http://schemas.microsoft.com/office/powerpoint/2010/main" val="807357434"/>
              </p:ext>
            </p:extLst>
          </p:nvPr>
        </p:nvGraphicFramePr>
        <p:xfrm>
          <a:off x="1596000" y="898631"/>
          <a:ext cx="9000000" cy="5533359"/>
        </p:xfrm>
        <a:graphic>
          <a:graphicData uri="http://schemas.openxmlformats.org/drawingml/2006/table">
            <a:tbl>
              <a:tblPr firstRow="1">
                <a:tableStyleId>{3C2FFA5D-87B4-456A-9821-1D502468CF0F}</a:tableStyleId>
              </a:tblPr>
              <a:tblGrid>
                <a:gridCol w="1440000">
                  <a:extLst>
                    <a:ext uri="{9D8B030D-6E8A-4147-A177-3AD203B41FA5}">
                      <a16:colId xmlns:a16="http://schemas.microsoft.com/office/drawing/2014/main" val="850606076"/>
                    </a:ext>
                  </a:extLst>
                </a:gridCol>
                <a:gridCol w="2520000">
                  <a:extLst>
                    <a:ext uri="{9D8B030D-6E8A-4147-A177-3AD203B41FA5}">
                      <a16:colId xmlns:a16="http://schemas.microsoft.com/office/drawing/2014/main" val="2822115325"/>
                    </a:ext>
                  </a:extLst>
                </a:gridCol>
                <a:gridCol w="2520000">
                  <a:extLst>
                    <a:ext uri="{9D8B030D-6E8A-4147-A177-3AD203B41FA5}">
                      <a16:colId xmlns:a16="http://schemas.microsoft.com/office/drawing/2014/main" val="3257446958"/>
                    </a:ext>
                  </a:extLst>
                </a:gridCol>
                <a:gridCol w="2520000">
                  <a:extLst>
                    <a:ext uri="{9D8B030D-6E8A-4147-A177-3AD203B41FA5}">
                      <a16:colId xmlns:a16="http://schemas.microsoft.com/office/drawing/2014/main" val="44425918"/>
                    </a:ext>
                  </a:extLst>
                </a:gridCol>
              </a:tblGrid>
              <a:tr h="387528">
                <a:tc gridSpan="4">
                  <a:txBody>
                    <a:bodyPr/>
                    <a:lstStyle/>
                    <a:p>
                      <a:pPr algn="ctr" fontAlgn="ctr">
                        <a:buNone/>
                      </a:pPr>
                      <a:r>
                        <a:rPr lang="it-IT" sz="1200" b="1" u="none" strike="noStrike" noProof="0">
                          <a:solidFill>
                            <a:schemeClr val="bg1"/>
                          </a:solidFill>
                          <a:effectLst/>
                        </a:rPr>
                        <a:t>Presidente Agazio LOIERO - </a:t>
                      </a:r>
                      <a:r>
                        <a:rPr lang="it-IT" sz="1200" b="1" i="0" u="none" strike="noStrike" noProof="0">
                          <a:solidFill>
                            <a:schemeClr val="bg1"/>
                          </a:solidFill>
                          <a:effectLst/>
                          <a:latin typeface="Aptos" panose="020B0004020202020204" pitchFamily="34" charset="0"/>
                        </a:rPr>
                        <a:t>Seconda Giunta regionale</a:t>
                      </a:r>
                    </a:p>
                  </a:txBody>
                  <a:tcPr marL="3756" marR="3756" marT="3756" marB="0" anchor="ct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663523105"/>
                  </a:ext>
                </a:extLst>
              </a:tr>
              <a:tr h="169035">
                <a:tc rowSpan="2">
                  <a:txBody>
                    <a:bodyPr/>
                    <a:lstStyle/>
                    <a:p>
                      <a:pPr algn="ctr" fontAlgn="ctr">
                        <a:buNone/>
                      </a:pPr>
                      <a:r>
                        <a:rPr lang="it-IT" sz="1000" b="1" u="none" strike="noStrike" noProof="0">
                          <a:solidFill>
                            <a:srgbClr val="000000"/>
                          </a:solidFill>
                          <a:effectLst/>
                        </a:rPr>
                        <a:t>NOMINATIVO</a:t>
                      </a:r>
                      <a:endParaRPr lang="it-IT" sz="1000" b="1" i="0" u="none" strike="noStrike" noProof="0">
                        <a:solidFill>
                          <a:srgbClr val="000000"/>
                        </a:solidFill>
                        <a:effectLst/>
                        <a:latin typeface="Aptos" panose="020B0004020202020204" pitchFamily="34" charset="0"/>
                      </a:endParaRPr>
                    </a:p>
                  </a:txBody>
                  <a:tcPr marL="3756" marR="3756" marT="3756" marB="0" anchor="ctr"/>
                </a:tc>
                <a:tc>
                  <a:txBody>
                    <a:bodyPr/>
                    <a:lstStyle/>
                    <a:p>
                      <a:pPr algn="ctr" fontAlgn="ctr">
                        <a:buNone/>
                      </a:pPr>
                      <a:r>
                        <a:rPr lang="it-IT" sz="1000" b="1" u="none" strike="noStrike" noProof="0">
                          <a:solidFill>
                            <a:srgbClr val="000000"/>
                          </a:solidFill>
                          <a:effectLst/>
                        </a:rPr>
                        <a:t>DELEGA</a:t>
                      </a:r>
                      <a:endParaRPr lang="it-IT" sz="1000" b="1" i="0" u="none" strike="noStrike" noProof="0">
                        <a:solidFill>
                          <a:srgbClr val="000000"/>
                        </a:solidFill>
                        <a:effectLst/>
                        <a:latin typeface="Aptos" panose="020B0004020202020204" pitchFamily="34" charset="0"/>
                      </a:endParaRPr>
                    </a:p>
                  </a:txBody>
                  <a:tcPr marL="3756" marR="3756" marT="3756" marB="0" anchor="ctr"/>
                </a:tc>
                <a:tc>
                  <a:txBody>
                    <a:bodyPr/>
                    <a:lstStyle/>
                    <a:p>
                      <a:pPr algn="ctr" fontAlgn="ctr">
                        <a:buNone/>
                      </a:pPr>
                      <a:r>
                        <a:rPr lang="it-IT" sz="1000" b="1" u="none" strike="noStrike" noProof="0">
                          <a:solidFill>
                            <a:srgbClr val="000000"/>
                          </a:solidFill>
                          <a:effectLst/>
                        </a:rPr>
                        <a:t>VARIAZIONI INTERVENUTE</a:t>
                      </a:r>
                      <a:endParaRPr lang="it-IT" sz="1000" b="1" i="0" u="none" strike="noStrike" noProof="0">
                        <a:solidFill>
                          <a:srgbClr val="000000"/>
                        </a:solidFill>
                        <a:effectLst/>
                        <a:latin typeface="Aptos" panose="020B0004020202020204" pitchFamily="34" charset="0"/>
                      </a:endParaRPr>
                    </a:p>
                  </a:txBody>
                  <a:tcPr marL="3756" marR="3756" marT="3756" marB="0" anchor="ctr"/>
                </a:tc>
                <a:tc>
                  <a:txBody>
                    <a:bodyPr/>
                    <a:lstStyle/>
                    <a:p>
                      <a:pPr algn="ctr" fontAlgn="ctr">
                        <a:buNone/>
                      </a:pPr>
                      <a:r>
                        <a:rPr lang="it-IT" sz="1000" b="1" u="none" strike="noStrike" noProof="0">
                          <a:solidFill>
                            <a:srgbClr val="000000"/>
                          </a:solidFill>
                          <a:effectLst/>
                        </a:rPr>
                        <a:t>VARIAZIONI INTERVENUTE</a:t>
                      </a:r>
                      <a:endParaRPr lang="it-IT" sz="1000" b="1" i="0" u="none" strike="noStrike" noProof="0">
                        <a:solidFill>
                          <a:srgbClr val="000000"/>
                        </a:solidFill>
                        <a:effectLst/>
                        <a:latin typeface="Aptos" panose="020B0004020202020204" pitchFamily="34" charset="0"/>
                      </a:endParaRPr>
                    </a:p>
                  </a:txBody>
                  <a:tcPr marL="3756" marR="3756" marT="3756" marB="0" anchor="ctr"/>
                </a:tc>
                <a:extLst>
                  <a:ext uri="{0D108BD9-81ED-4DB2-BD59-A6C34878D82A}">
                    <a16:rowId xmlns:a16="http://schemas.microsoft.com/office/drawing/2014/main" val="510072272"/>
                  </a:ext>
                </a:extLst>
              </a:tr>
              <a:tr h="302306">
                <a:tc vMerge="1">
                  <a:txBody>
                    <a:bodyPr/>
                    <a:lstStyle/>
                    <a:p>
                      <a:endParaRPr lang="it-IT"/>
                    </a:p>
                  </a:txBody>
                  <a:tcPr/>
                </a:tc>
                <a:tc>
                  <a:txBody>
                    <a:bodyPr/>
                    <a:lstStyle/>
                    <a:p>
                      <a:pPr algn="ctr" fontAlgn="ctr">
                        <a:buNone/>
                      </a:pPr>
                      <a:r>
                        <a:rPr lang="it-IT" sz="1000" b="1" u="none" strike="noStrike" noProof="0">
                          <a:solidFill>
                            <a:schemeClr val="tx1"/>
                          </a:solidFill>
                          <a:effectLst/>
                        </a:rPr>
                        <a:t>DPGR n. 258 del 20/09/2006</a:t>
                      </a:r>
                      <a:endParaRPr lang="it-IT" sz="1000" b="1" i="0" u="none" strike="noStrike" noProof="0">
                        <a:solidFill>
                          <a:schemeClr val="tx1"/>
                        </a:solidFill>
                        <a:effectLst/>
                        <a:latin typeface="Aptos" panose="020B0004020202020204" pitchFamily="34" charset="0"/>
                      </a:endParaRPr>
                    </a:p>
                  </a:txBody>
                  <a:tcPr marL="3756" marR="3756" marT="3756" marB="0" anchor="ctr"/>
                </a:tc>
                <a:tc>
                  <a:txBody>
                    <a:bodyPr/>
                    <a:lstStyle/>
                    <a:p>
                      <a:pPr algn="ctr" fontAlgn="ctr">
                        <a:buNone/>
                      </a:pPr>
                      <a:r>
                        <a:rPr lang="it-IT" sz="1000" b="1" u="none" strike="noStrike" noProof="0">
                          <a:solidFill>
                            <a:schemeClr val="tx1"/>
                          </a:solidFill>
                          <a:effectLst/>
                        </a:rPr>
                        <a:t>DPGR n. 321 del 04/12/2006</a:t>
                      </a:r>
                      <a:endParaRPr lang="it-IT" sz="1000" b="1" i="0" u="none" strike="noStrike" noProof="0">
                        <a:solidFill>
                          <a:schemeClr val="tx1"/>
                        </a:solidFill>
                        <a:effectLst/>
                        <a:latin typeface="Aptos" panose="020B0004020202020204" pitchFamily="34" charset="0"/>
                      </a:endParaRPr>
                    </a:p>
                  </a:txBody>
                  <a:tcPr marL="3756" marR="3756" marT="3756" marB="0" anchor="ctr"/>
                </a:tc>
                <a:tc>
                  <a:txBody>
                    <a:bodyPr/>
                    <a:lstStyle/>
                    <a:p>
                      <a:pPr algn="ctr" fontAlgn="ctr">
                        <a:buNone/>
                      </a:pPr>
                      <a:r>
                        <a:rPr lang="it-IT" sz="1000" b="1" u="none" strike="noStrike" noProof="0">
                          <a:solidFill>
                            <a:schemeClr val="tx1"/>
                          </a:solidFill>
                          <a:effectLst/>
                        </a:rPr>
                        <a:t>DPGR n. 326 del 22/12/ 2006</a:t>
                      </a:r>
                      <a:endParaRPr lang="it-IT" sz="1000" b="1" i="0" u="none" strike="noStrike" noProof="0">
                        <a:solidFill>
                          <a:schemeClr val="tx1"/>
                        </a:solidFill>
                        <a:effectLst/>
                        <a:latin typeface="Aptos" panose="020B0004020202020204" pitchFamily="34" charset="0"/>
                      </a:endParaRPr>
                    </a:p>
                  </a:txBody>
                  <a:tcPr marL="3756" marR="3756" marT="3756" marB="0" anchor="ctr"/>
                </a:tc>
                <a:extLst>
                  <a:ext uri="{0D108BD9-81ED-4DB2-BD59-A6C34878D82A}">
                    <a16:rowId xmlns:a16="http://schemas.microsoft.com/office/drawing/2014/main" val="132879295"/>
                  </a:ext>
                </a:extLst>
              </a:tr>
              <a:tr h="428222">
                <a:tc>
                  <a:txBody>
                    <a:bodyPr/>
                    <a:lstStyle/>
                    <a:p>
                      <a:pPr algn="l" fontAlgn="ctr">
                        <a:buNone/>
                      </a:pPr>
                      <a:r>
                        <a:rPr lang="it-IT" sz="1000" b="1" u="none" strike="noStrike" noProof="0">
                          <a:solidFill>
                            <a:srgbClr val="000000"/>
                          </a:solidFill>
                          <a:effectLst/>
                        </a:rPr>
                        <a:t>ADAMO Nicola</a:t>
                      </a:r>
                      <a:endParaRPr lang="it-IT" sz="1000" b="1"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Vice Presidente della Giunta regionale con delega alla costruzione delta nuova Regione ed al marketing regionale</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Presa d'atto delle dimissioni  del Consigliere Nicola Adamo  da Vice Presidente della Giunta regionale e revoca incarico conferito con DPGR n.258 del 20.09.2006</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Vice Presidente della Giunta regionale con delega alla costruzione delta nuova Regione ed al marketing regionale</a:t>
                      </a:r>
                      <a:endParaRPr lang="it-IT" sz="1000" b="0" i="0" u="none" strike="noStrike" noProof="0">
                        <a:solidFill>
                          <a:srgbClr val="000000"/>
                        </a:solidFill>
                        <a:effectLst/>
                        <a:latin typeface="Aptos" panose="020B0004020202020204" pitchFamily="34" charset="0"/>
                      </a:endParaRPr>
                    </a:p>
                  </a:txBody>
                  <a:tcPr marL="3756" marR="3756" marT="3756" marB="0" anchor="ctr"/>
                </a:tc>
                <a:extLst>
                  <a:ext uri="{0D108BD9-81ED-4DB2-BD59-A6C34878D82A}">
                    <a16:rowId xmlns:a16="http://schemas.microsoft.com/office/drawing/2014/main" val="389503420"/>
                  </a:ext>
                </a:extLst>
              </a:tr>
              <a:tr h="250923">
                <a:tc>
                  <a:txBody>
                    <a:bodyPr/>
                    <a:lstStyle/>
                    <a:p>
                      <a:pPr algn="l" fontAlgn="ctr">
                        <a:buNone/>
                      </a:pPr>
                      <a:r>
                        <a:rPr lang="it-IT" sz="1000" b="1" u="none" strike="noStrike" noProof="0">
                          <a:solidFill>
                            <a:srgbClr val="000000"/>
                          </a:solidFill>
                          <a:effectLst/>
                        </a:rPr>
                        <a:t>INCARNATO Luigi</a:t>
                      </a:r>
                      <a:endParaRPr lang="it-IT" sz="1000" b="1"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Lavori Pubblici, Acque, Politiche della casa</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delega ad interim Infrastrutture di trasporto</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756" marR="3756" marT="3756" marB="0" anchor="ctr"/>
                </a:tc>
                <a:extLst>
                  <a:ext uri="{0D108BD9-81ED-4DB2-BD59-A6C34878D82A}">
                    <a16:rowId xmlns:a16="http://schemas.microsoft.com/office/drawing/2014/main" val="877602309"/>
                  </a:ext>
                </a:extLst>
              </a:tr>
              <a:tr h="454516">
                <a:tc>
                  <a:txBody>
                    <a:bodyPr/>
                    <a:lstStyle/>
                    <a:p>
                      <a:pPr algn="l" fontAlgn="ctr">
                        <a:buNone/>
                      </a:pPr>
                      <a:r>
                        <a:rPr lang="it-IT" sz="1000" b="1" u="none" strike="noStrike" noProof="0">
                          <a:solidFill>
                            <a:srgbClr val="000000"/>
                          </a:solidFill>
                          <a:effectLst/>
                        </a:rPr>
                        <a:t>TRIPODI  Pasquale</a:t>
                      </a:r>
                      <a:endParaRPr lang="it-IT" sz="1000" b="1"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Attività Produttive e al Personate.</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just"/>
                      <a:r>
                        <a:rPr lang="it-IT" sz="1000" b="0" i="0" u="none" strike="noStrike" kern="1200" baseline="0" noProof="0">
                          <a:solidFill>
                            <a:schemeClr val="tx1"/>
                          </a:solidFill>
                          <a:latin typeface="+mn-lt"/>
                          <a:ea typeface="+mn-ea"/>
                          <a:cs typeface="+mn-cs"/>
                        </a:rPr>
                        <a:t>Assessore alle Attività Produttive e al Personale e conferimento del concerto sulla delega all'innovazione tecnologica, già assegnata all'Assessore Sandro Principe.</a:t>
                      </a:r>
                      <a:endParaRPr lang="it-IT" sz="1000" b="0" i="0" u="none" strike="noStrike" noProof="0">
                        <a:solidFill>
                          <a:schemeClr val="tx1"/>
                        </a:solidFill>
                        <a:effectLst/>
                        <a:latin typeface="Aptos" panose="020B0004020202020204" pitchFamily="34" charset="0"/>
                      </a:endParaRPr>
                    </a:p>
                  </a:txBody>
                  <a:tcPr marL="3756" marR="3756" marT="3756" marB="0" anchor="ctr"/>
                </a:tc>
                <a:extLst>
                  <a:ext uri="{0D108BD9-81ED-4DB2-BD59-A6C34878D82A}">
                    <a16:rowId xmlns:a16="http://schemas.microsoft.com/office/drawing/2014/main" val="1786359709"/>
                  </a:ext>
                </a:extLst>
              </a:tr>
              <a:tr h="413197">
                <a:tc>
                  <a:txBody>
                    <a:bodyPr/>
                    <a:lstStyle/>
                    <a:p>
                      <a:pPr algn="l" fontAlgn="ctr">
                        <a:buNone/>
                      </a:pPr>
                      <a:r>
                        <a:rPr lang="it-IT" sz="1000" b="1" u="none" strike="noStrike" noProof="0">
                          <a:solidFill>
                            <a:srgbClr val="000000"/>
                          </a:solidFill>
                          <a:effectLst/>
                        </a:rPr>
                        <a:t>NACCARI CARLIZZI Demetrio</a:t>
                      </a:r>
                      <a:endParaRPr lang="it-IT" sz="1000" b="1"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Infrastrutture di trasporto</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Presa d'atto delle dimissioni  del Consigliere Demetrio Naccari Carlizzi da Assessore regionale e revoca incarico conferito con DPGR n.258 del 20.09.2006</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756" marR="3756" marT="3756" marB="0" anchor="ctr"/>
                </a:tc>
                <a:extLst>
                  <a:ext uri="{0D108BD9-81ED-4DB2-BD59-A6C34878D82A}">
                    <a16:rowId xmlns:a16="http://schemas.microsoft.com/office/drawing/2014/main" val="1836704836"/>
                  </a:ext>
                </a:extLst>
              </a:tr>
              <a:tr h="250923">
                <a:tc>
                  <a:txBody>
                    <a:bodyPr/>
                    <a:lstStyle/>
                    <a:p>
                      <a:pPr algn="l" fontAlgn="ctr">
                        <a:buNone/>
                      </a:pPr>
                      <a:r>
                        <a:rPr lang="it-IT" sz="1000" b="1" u="none" strike="noStrike" noProof="0">
                          <a:solidFill>
                            <a:srgbClr val="000000"/>
                          </a:solidFill>
                          <a:effectLst/>
                        </a:rPr>
                        <a:t>PIRILLO Mario</a:t>
                      </a:r>
                      <a:endParaRPr lang="it-IT" sz="1000" b="1"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Agricoltura, Foreste e Forestazione</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756" marR="3756" marT="3756" marB="0" anchor="ctr"/>
                </a:tc>
                <a:extLst>
                  <a:ext uri="{0D108BD9-81ED-4DB2-BD59-A6C34878D82A}">
                    <a16:rowId xmlns:a16="http://schemas.microsoft.com/office/drawing/2014/main" val="1801974904"/>
                  </a:ext>
                </a:extLst>
              </a:tr>
              <a:tr h="250923">
                <a:tc>
                  <a:txBody>
                    <a:bodyPr/>
                    <a:lstStyle/>
                    <a:p>
                      <a:pPr algn="l" fontAlgn="ctr">
                        <a:buNone/>
                      </a:pPr>
                      <a:r>
                        <a:rPr lang="it-IT" sz="1000" b="1" u="none" strike="noStrike" noProof="0">
                          <a:solidFill>
                            <a:srgbClr val="000000"/>
                          </a:solidFill>
                          <a:effectLst/>
                        </a:rPr>
                        <a:t>DE GAETANO Antonino</a:t>
                      </a:r>
                      <a:endParaRPr lang="it-IT" sz="1000" b="1"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Lavoro e alle Politiche Sociali</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756" marR="3756" marT="3756" marB="0" anchor="ctr"/>
                </a:tc>
                <a:extLst>
                  <a:ext uri="{0D108BD9-81ED-4DB2-BD59-A6C34878D82A}">
                    <a16:rowId xmlns:a16="http://schemas.microsoft.com/office/drawing/2014/main" val="2104266890"/>
                  </a:ext>
                </a:extLst>
              </a:tr>
              <a:tr h="250923">
                <a:tc>
                  <a:txBody>
                    <a:bodyPr/>
                    <a:lstStyle/>
                    <a:p>
                      <a:pPr algn="l" fontAlgn="ctr">
                        <a:buNone/>
                      </a:pPr>
                      <a:r>
                        <a:rPr lang="it-IT" sz="1000" b="1" u="none" strike="noStrike" noProof="0">
                          <a:solidFill>
                            <a:srgbClr val="000000"/>
                          </a:solidFill>
                          <a:effectLst/>
                        </a:rPr>
                        <a:t>TRIPODI Michelangelo</a:t>
                      </a:r>
                      <a:endParaRPr lang="it-IT" sz="1000" b="1"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Urbanistica e Governo del territorio</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756" marR="3756" marT="3756" marB="0" anchor="ctr"/>
                </a:tc>
                <a:extLst>
                  <a:ext uri="{0D108BD9-81ED-4DB2-BD59-A6C34878D82A}">
                    <a16:rowId xmlns:a16="http://schemas.microsoft.com/office/drawing/2014/main" val="1369821429"/>
                  </a:ext>
                </a:extLst>
              </a:tr>
              <a:tr h="349339">
                <a:tc>
                  <a:txBody>
                    <a:bodyPr/>
                    <a:lstStyle/>
                    <a:p>
                      <a:pPr algn="l" fontAlgn="ctr">
                        <a:buNone/>
                      </a:pPr>
                      <a:r>
                        <a:rPr lang="it-IT" sz="1000" b="1" u="none" strike="noStrike" noProof="0">
                          <a:solidFill>
                            <a:srgbClr val="000000"/>
                          </a:solidFill>
                          <a:effectLst/>
                        </a:rPr>
                        <a:t>PRINCIPE Sandro</a:t>
                      </a:r>
                      <a:endParaRPr lang="it-IT" sz="1000" b="1"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Istruzione, Cultura, Alta Formazione,</a:t>
                      </a:r>
                      <a:br>
                        <a:rPr lang="it-IT" sz="1000" b="0" u="none" strike="noStrike" noProof="0">
                          <a:solidFill>
                            <a:srgbClr val="000000"/>
                          </a:solidFill>
                          <a:effectLst/>
                        </a:rPr>
                      </a:br>
                      <a:r>
                        <a:rPr lang="it-IT" sz="1000" b="0" u="none" strike="noStrike" noProof="0">
                          <a:solidFill>
                            <a:schemeClr val="tx1"/>
                          </a:solidFill>
                          <a:effectLst/>
                        </a:rPr>
                        <a:t>Università e lnnovazione Tecnologica.</a:t>
                      </a:r>
                      <a:endParaRPr lang="it-IT" sz="1000" b="0" i="0" u="none" strike="noStrike" noProof="0">
                        <a:solidFill>
                          <a:schemeClr val="tx1"/>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Istruzione, Cultura, Alta Formazione,</a:t>
                      </a:r>
                      <a:br>
                        <a:rPr lang="it-IT" sz="1000" b="0" u="none" strike="noStrike" noProof="0">
                          <a:solidFill>
                            <a:srgbClr val="000000"/>
                          </a:solidFill>
                          <a:effectLst/>
                        </a:rPr>
                      </a:br>
                      <a:r>
                        <a:rPr lang="it-IT" sz="1000" b="0" u="none" strike="noStrike" noProof="0">
                          <a:solidFill>
                            <a:schemeClr val="tx1"/>
                          </a:solidFill>
                          <a:effectLst/>
                        </a:rPr>
                        <a:t>Università e  Innovazione Tecnologica.</a:t>
                      </a:r>
                      <a:endParaRPr lang="it-IT" sz="1000" b="0" i="0" u="none" strike="noStrike" noProof="0">
                        <a:solidFill>
                          <a:schemeClr val="tx1"/>
                        </a:solidFill>
                        <a:effectLst/>
                        <a:latin typeface="Aptos" panose="020B0004020202020204" pitchFamily="34" charset="0"/>
                      </a:endParaRPr>
                    </a:p>
                  </a:txBody>
                  <a:tcPr marL="3756" marR="3756" marT="3756" marB="0" anchor="ctr"/>
                </a:tc>
                <a:extLst>
                  <a:ext uri="{0D108BD9-81ED-4DB2-BD59-A6C34878D82A}">
                    <a16:rowId xmlns:a16="http://schemas.microsoft.com/office/drawing/2014/main" val="1767135923"/>
                  </a:ext>
                </a:extLst>
              </a:tr>
              <a:tr h="379390">
                <a:tc>
                  <a:txBody>
                    <a:bodyPr/>
                    <a:lstStyle/>
                    <a:p>
                      <a:pPr algn="l" fontAlgn="ctr">
                        <a:buNone/>
                      </a:pPr>
                      <a:r>
                        <a:rPr lang="it-IT" sz="1000" b="1" u="none" strike="noStrike" noProof="0">
                          <a:solidFill>
                            <a:srgbClr val="000000"/>
                          </a:solidFill>
                          <a:effectLst/>
                        </a:rPr>
                        <a:t>LO MORO Doris</a:t>
                      </a:r>
                      <a:endParaRPr lang="it-IT" sz="1000" b="1"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Tutela delta salute e politiche sanitarie.</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Presa d'atto delle dimissioni  del Consigliere Doris Lo Moro da Assessore regionale e revoca incarico conferito con DPGR n.258 del 20.09.2006</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Tutela delta salute e politiche sanitarie.</a:t>
                      </a:r>
                      <a:endParaRPr lang="it-IT" sz="1000" b="0" i="0" u="none" strike="noStrike" noProof="0">
                        <a:solidFill>
                          <a:srgbClr val="000000"/>
                        </a:solidFill>
                        <a:effectLst/>
                        <a:latin typeface="Aptos" panose="020B0004020202020204" pitchFamily="34" charset="0"/>
                      </a:endParaRPr>
                    </a:p>
                  </a:txBody>
                  <a:tcPr marL="3756" marR="3756" marT="3756" marB="0" anchor="ctr"/>
                </a:tc>
                <a:extLst>
                  <a:ext uri="{0D108BD9-81ED-4DB2-BD59-A6C34878D82A}">
                    <a16:rowId xmlns:a16="http://schemas.microsoft.com/office/drawing/2014/main" val="1819717269"/>
                  </a:ext>
                </a:extLst>
              </a:tr>
              <a:tr h="250923">
                <a:tc>
                  <a:txBody>
                    <a:bodyPr/>
                    <a:lstStyle/>
                    <a:p>
                      <a:pPr algn="l" fontAlgn="ctr">
                        <a:buNone/>
                      </a:pPr>
                      <a:r>
                        <a:rPr lang="it-IT" sz="1000" b="1" u="none" strike="noStrike" noProof="0">
                          <a:solidFill>
                            <a:srgbClr val="000000"/>
                          </a:solidFill>
                          <a:effectLst/>
                        </a:rPr>
                        <a:t>TOMMASI Diego</a:t>
                      </a:r>
                      <a:endParaRPr lang="it-IT" sz="1000" b="1"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Ambiente</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delega ad interim alla costruzione della nuova Regione ed al marketing regionale </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756" marR="3756" marT="3756" marB="0" anchor="ctr"/>
                </a:tc>
                <a:extLst>
                  <a:ext uri="{0D108BD9-81ED-4DB2-BD59-A6C34878D82A}">
                    <a16:rowId xmlns:a16="http://schemas.microsoft.com/office/drawing/2014/main" val="2636807194"/>
                  </a:ext>
                </a:extLst>
              </a:tr>
              <a:tr h="250923">
                <a:tc>
                  <a:txBody>
                    <a:bodyPr/>
                    <a:lstStyle/>
                    <a:p>
                      <a:pPr algn="l" fontAlgn="ctr">
                        <a:buNone/>
                      </a:pPr>
                      <a:r>
                        <a:rPr lang="it-IT" sz="1000" b="1" u="none" strike="noStrike" noProof="0">
                          <a:solidFill>
                            <a:srgbClr val="000000"/>
                          </a:solidFill>
                          <a:effectLst/>
                        </a:rPr>
                        <a:t>SPAZIANTE Vincenzo</a:t>
                      </a:r>
                      <a:endParaRPr lang="it-IT" sz="1000" b="1"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Bilancio e Patrimonio</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delega ad interim Tutela delta salute e politiche sanitarie.</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Bilancio, Patrimonio e Infrastrutture di trasporto</a:t>
                      </a:r>
                      <a:endParaRPr lang="it-IT" sz="1000" b="0" i="0" u="none" strike="noStrike" noProof="0">
                        <a:solidFill>
                          <a:srgbClr val="000000"/>
                        </a:solidFill>
                        <a:effectLst/>
                        <a:latin typeface="Aptos" panose="020B0004020202020204" pitchFamily="34" charset="0"/>
                      </a:endParaRPr>
                    </a:p>
                  </a:txBody>
                  <a:tcPr marL="3756" marR="3756" marT="3756" marB="0" anchor="ctr"/>
                </a:tc>
                <a:extLst>
                  <a:ext uri="{0D108BD9-81ED-4DB2-BD59-A6C34878D82A}">
                    <a16:rowId xmlns:a16="http://schemas.microsoft.com/office/drawing/2014/main" val="1119468715"/>
                  </a:ext>
                </a:extLst>
              </a:tr>
              <a:tr h="250923">
                <a:tc>
                  <a:txBody>
                    <a:bodyPr/>
                    <a:lstStyle/>
                    <a:p>
                      <a:pPr algn="l" fontAlgn="ctr">
                        <a:buNone/>
                      </a:pPr>
                      <a:r>
                        <a:rPr lang="it-IT" sz="1000" b="1" u="none" strike="noStrike" noProof="0">
                          <a:solidFill>
                            <a:srgbClr val="000000"/>
                          </a:solidFill>
                          <a:effectLst/>
                        </a:rPr>
                        <a:t>MAIOLO Mario</a:t>
                      </a:r>
                      <a:endParaRPr lang="it-IT" sz="1000" b="1"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3756" marR="3756" marT="3756" marB="0" anchor="ctr"/>
                </a:tc>
                <a:tc>
                  <a:txBody>
                    <a:bodyPr/>
                    <a:lstStyle/>
                    <a:p>
                      <a:pPr algn="l" fontAlgn="ctr">
                        <a:buNone/>
                      </a:pPr>
                      <a:r>
                        <a:rPr lang="it-IT" sz="1000" b="0" u="none" strike="noStrike" noProof="0">
                          <a:solidFill>
                            <a:srgbClr val="000000"/>
                          </a:solidFill>
                          <a:effectLst/>
                        </a:rPr>
                        <a:t>Programmazione nazionale e comunitaria</a:t>
                      </a:r>
                      <a:endParaRPr lang="it-IT" sz="1000" b="0" i="0" u="none" strike="noStrike" noProof="0">
                        <a:solidFill>
                          <a:srgbClr val="000000"/>
                        </a:solidFill>
                        <a:effectLst/>
                        <a:latin typeface="Aptos" panose="020B0004020202020204" pitchFamily="34" charset="0"/>
                      </a:endParaRPr>
                    </a:p>
                  </a:txBody>
                  <a:tcPr marL="3756" marR="3756" marT="3756" marB="0" anchor="ctr"/>
                </a:tc>
                <a:extLst>
                  <a:ext uri="{0D108BD9-81ED-4DB2-BD59-A6C34878D82A}">
                    <a16:rowId xmlns:a16="http://schemas.microsoft.com/office/drawing/2014/main" val="1970856175"/>
                  </a:ext>
                </a:extLst>
              </a:tr>
            </a:tbl>
          </a:graphicData>
        </a:graphic>
      </p:graphicFrame>
      <p:sp>
        <p:nvSpPr>
          <p:cNvPr id="4" name="Segnaposto piè di pagina 3">
            <a:extLst>
              <a:ext uri="{FF2B5EF4-FFF2-40B4-BE49-F238E27FC236}">
                <a16:creationId xmlns:a16="http://schemas.microsoft.com/office/drawing/2014/main" id="{D6F0761D-B860-A860-19B1-D0FF01AA5BE2}"/>
              </a:ext>
            </a:extLst>
          </p:cNvPr>
          <p:cNvSpPr>
            <a:spLocks noGrp="1"/>
          </p:cNvSpPr>
          <p:nvPr>
            <p:ph type="ftr" sz="quarter" idx="11"/>
          </p:nvPr>
        </p:nvSpPr>
        <p:spPr>
          <a:xfrm>
            <a:off x="82236" y="6431990"/>
            <a:ext cx="4114800" cy="365125"/>
          </a:xfrm>
        </p:spPr>
        <p:txBody>
          <a:bodyPr/>
          <a:lstStyle/>
          <a:p>
            <a:r>
              <a:rPr lang="it-IT" noProof="0"/>
              <a:t>Consiglio regionale della Calabria - VIII Legislatura </a:t>
            </a:r>
          </a:p>
        </p:txBody>
      </p:sp>
      <p:sp>
        <p:nvSpPr>
          <p:cNvPr id="6" name="Rectangle 1">
            <a:extLst>
              <a:ext uri="{FF2B5EF4-FFF2-40B4-BE49-F238E27FC236}">
                <a16:creationId xmlns:a16="http://schemas.microsoft.com/office/drawing/2014/main" id="{08151775-CC8D-E7CC-87A3-B6643B20DA34}"/>
              </a:ext>
            </a:extLst>
          </p:cNvPr>
          <p:cNvSpPr txBox="1">
            <a:spLocks/>
          </p:cNvSpPr>
          <p:nvPr/>
        </p:nvSpPr>
        <p:spPr>
          <a:xfrm>
            <a:off x="3048" y="-17391"/>
            <a:ext cx="12188952" cy="626537"/>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Giunta regionale</a:t>
            </a:r>
          </a:p>
        </p:txBody>
      </p:sp>
    </p:spTree>
    <p:extLst>
      <p:ext uri="{BB962C8B-B14F-4D97-AF65-F5344CB8AC3E}">
        <p14:creationId xmlns:p14="http://schemas.microsoft.com/office/powerpoint/2010/main" val="2416949007"/>
      </p:ext>
    </p:extLst>
  </p:cSld>
  <p:clrMapOvr>
    <a:masterClrMapping/>
  </p:clrMapOvr>
  <mc:AlternateContent xmlns:mc="http://schemas.openxmlformats.org/markup-compatibility/2006" xmlns:p14="http://schemas.microsoft.com/office/powerpoint/2010/main">
    <mc:Choice Requires="p14">
      <p:transition spd="slow" p14:dur="2000" advTm="823"/>
    </mc:Choice>
    <mc:Fallback xmlns="">
      <p:transition spd="slow" advTm="82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74D71-1F59-4F0B-947C-52B33850F20E}"/>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26B26F72-8857-02A8-833A-224D4D3483E3}"/>
              </a:ext>
            </a:extLst>
          </p:cNvPr>
          <p:cNvSpPr>
            <a:spLocks noGrp="1"/>
          </p:cNvSpPr>
          <p:nvPr>
            <p:ph type="title" idx="4294967295"/>
          </p:nvPr>
        </p:nvSpPr>
        <p:spPr>
          <a:xfrm>
            <a:off x="3048" y="-41685"/>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kumimoji="0" lang="it-IT" sz="4000" b="1" i="0" u="none" strike="noStrike" kern="1200" cap="none" spc="0" normalizeH="0" baseline="0" noProof="0">
                <a:ln>
                  <a:noFill/>
                </a:ln>
                <a:solidFill>
                  <a:srgbClr val="FFFFFF"/>
                </a:solidFill>
                <a:effectLst/>
                <a:uLnTx/>
                <a:uFillTx/>
                <a:latin typeface="+mn-lt"/>
                <a:ea typeface="+mn-ea"/>
                <a:cs typeface="+mn-cs"/>
              </a:rPr>
              <a:t>Presentazione</a:t>
            </a:r>
          </a:p>
        </p:txBody>
      </p:sp>
      <p:sp>
        <p:nvSpPr>
          <p:cNvPr id="9" name="Rounded Rectangle 2">
            <a:extLst>
              <a:ext uri="{FF2B5EF4-FFF2-40B4-BE49-F238E27FC236}">
                <a16:creationId xmlns:a16="http://schemas.microsoft.com/office/drawing/2014/main" id="{BA5E3824-A176-2B78-0B8E-ACB029ABBB6B}"/>
              </a:ext>
              <a:ext uri="{C183D7F6-B498-43B3-948B-1728B52AA6E4}">
                <adec:decorative xmlns:adec="http://schemas.microsoft.com/office/drawing/2017/decorative" val="1"/>
              </a:ext>
            </a:extLst>
          </p:cNvPr>
          <p:cNvSpPr/>
          <p:nvPr/>
        </p:nvSpPr>
        <p:spPr>
          <a:xfrm>
            <a:off x="635679" y="1437298"/>
            <a:ext cx="10920638" cy="1286251"/>
          </a:xfrm>
          <a:prstGeom prst="roundRect">
            <a:avLst/>
          </a:prstGeom>
          <a:solidFill>
            <a:srgbClr val="0066CC"/>
          </a:solidFill>
          <a:ln>
            <a:solidFill>
              <a:srgbClr val="0066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noProof="0"/>
          </a:p>
        </p:txBody>
      </p:sp>
      <p:sp>
        <p:nvSpPr>
          <p:cNvPr id="10" name="TextBox 4">
            <a:extLst>
              <a:ext uri="{FF2B5EF4-FFF2-40B4-BE49-F238E27FC236}">
                <a16:creationId xmlns:a16="http://schemas.microsoft.com/office/drawing/2014/main" id="{C097A9C4-D6B6-CEBC-A738-0A86AAB109FC}"/>
              </a:ext>
            </a:extLst>
          </p:cNvPr>
          <p:cNvSpPr txBox="1"/>
          <p:nvPr/>
        </p:nvSpPr>
        <p:spPr>
          <a:xfrm>
            <a:off x="635680" y="1672619"/>
            <a:ext cx="10920637" cy="815608"/>
          </a:xfrm>
          <a:prstGeom prst="rect">
            <a:avLst/>
          </a:prstGeom>
          <a:noFill/>
        </p:spPr>
        <p:txBody>
          <a:bodyPr wrap="square">
            <a:spAutoFit/>
          </a:bodyPr>
          <a:lstStyle/>
          <a:p>
            <a:pPr algn="ctr">
              <a:spcAft>
                <a:spcPts val="600"/>
              </a:spcAft>
              <a:defRPr sz="2200" b="1"/>
            </a:pPr>
            <a:r>
              <a:rPr lang="it-IT" sz="1400" noProof="0">
                <a:solidFill>
                  <a:schemeClr val="bg1"/>
                </a:solidFill>
              </a:rPr>
              <a:t>CONTESTO E FINALITA’</a:t>
            </a:r>
          </a:p>
          <a:p>
            <a:pPr algn="just">
              <a:defRPr sz="2200">
                <a:solidFill>
                  <a:srgbClr val="FFFFFF"/>
                </a:solidFill>
              </a:defRPr>
            </a:pPr>
            <a:r>
              <a:rPr lang="it-IT" sz="1400" noProof="0">
                <a:solidFill>
                  <a:schemeClr val="bg1"/>
                </a:solidFill>
              </a:rPr>
              <a:t>L’Almanacco delle Legislature dalla VIII all’XI offre una panoramica completa sull’attività legislativa e sugli organi consiliari regionali, valorizzando la storia istituzionale e il ruolo del Consiglio regionale nella governance pubblica.</a:t>
            </a:r>
          </a:p>
        </p:txBody>
      </p:sp>
      <p:sp>
        <p:nvSpPr>
          <p:cNvPr id="12" name="Rounded Rectangle 5">
            <a:extLst>
              <a:ext uri="{FF2B5EF4-FFF2-40B4-BE49-F238E27FC236}">
                <a16:creationId xmlns:a16="http://schemas.microsoft.com/office/drawing/2014/main" id="{9B89F4C6-473F-2EAA-355C-8CBA538137A6}"/>
              </a:ext>
            </a:extLst>
          </p:cNvPr>
          <p:cNvSpPr/>
          <p:nvPr/>
        </p:nvSpPr>
        <p:spPr>
          <a:xfrm>
            <a:off x="635679" y="3015405"/>
            <a:ext cx="10920638" cy="1286250"/>
          </a:xfrm>
          <a:prstGeom prst="roundRect">
            <a:avLst/>
          </a:prstGeom>
          <a:solidFill>
            <a:srgbClr val="004C99"/>
          </a:solidFill>
          <a:ln>
            <a:solidFill>
              <a:srgbClr val="004C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400" b="1" noProof="0">
                <a:solidFill>
                  <a:schemeClr val="bg1"/>
                </a:solidFill>
              </a:rPr>
              <a:t>OBIETTIVI</a:t>
            </a:r>
          </a:p>
          <a:p>
            <a:r>
              <a:rPr lang="it-IT" sz="1400" noProof="0">
                <a:solidFill>
                  <a:schemeClr val="bg1"/>
                </a:solidFill>
              </a:rPr>
              <a:t>• Rafforzare la conoscenza dell’attività consiliare.</a:t>
            </a:r>
            <a:br>
              <a:rPr lang="it-IT" sz="1400" noProof="0">
                <a:solidFill>
                  <a:schemeClr val="bg1"/>
                </a:solidFill>
              </a:rPr>
            </a:br>
            <a:r>
              <a:rPr lang="it-IT" sz="1400" noProof="0">
                <a:solidFill>
                  <a:schemeClr val="bg1"/>
                </a:solidFill>
              </a:rPr>
              <a:t>• Migliorare gli strumenti di consultazione per cittadini e operatori istituzionali.</a:t>
            </a:r>
            <a:br>
              <a:rPr lang="it-IT" sz="1400" noProof="0">
                <a:solidFill>
                  <a:schemeClr val="bg1"/>
                </a:solidFill>
              </a:rPr>
            </a:br>
            <a:r>
              <a:rPr lang="it-IT" sz="1400" noProof="0">
                <a:solidFill>
                  <a:schemeClr val="bg1"/>
                </a:solidFill>
              </a:rPr>
              <a:t>• Offrire un supporto documentale chiaro, omogeneo e comparabile tra legislature</a:t>
            </a:r>
          </a:p>
        </p:txBody>
      </p:sp>
      <p:sp>
        <p:nvSpPr>
          <p:cNvPr id="13" name="Rounded Rectangle 8">
            <a:extLst>
              <a:ext uri="{FF2B5EF4-FFF2-40B4-BE49-F238E27FC236}">
                <a16:creationId xmlns:a16="http://schemas.microsoft.com/office/drawing/2014/main" id="{E80C1443-2998-57F7-B8D6-2264C3F6272C}"/>
              </a:ext>
              <a:ext uri="{C183D7F6-B498-43B3-948B-1728B52AA6E4}">
                <adec:decorative xmlns:adec="http://schemas.microsoft.com/office/drawing/2017/decorative" val="1"/>
              </a:ext>
            </a:extLst>
          </p:cNvPr>
          <p:cNvSpPr/>
          <p:nvPr/>
        </p:nvSpPr>
        <p:spPr>
          <a:xfrm>
            <a:off x="635679" y="4587319"/>
            <a:ext cx="10920639" cy="1451087"/>
          </a:xfrm>
          <a:prstGeom prst="roundRect">
            <a:avLst/>
          </a:prstGeom>
          <a:solidFill>
            <a:srgbClr val="003366"/>
          </a:solidFill>
          <a:ln>
            <a:solidFill>
              <a:srgbClr val="0033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noProof="0"/>
          </a:p>
        </p:txBody>
      </p:sp>
      <p:sp>
        <p:nvSpPr>
          <p:cNvPr id="15" name="TextBox 4">
            <a:extLst>
              <a:ext uri="{FF2B5EF4-FFF2-40B4-BE49-F238E27FC236}">
                <a16:creationId xmlns:a16="http://schemas.microsoft.com/office/drawing/2014/main" id="{6D869ADB-8E63-591C-2705-7B84C525F691}"/>
              </a:ext>
            </a:extLst>
          </p:cNvPr>
          <p:cNvSpPr txBox="1"/>
          <p:nvPr/>
        </p:nvSpPr>
        <p:spPr>
          <a:xfrm>
            <a:off x="578646" y="4593511"/>
            <a:ext cx="11034703" cy="1508105"/>
          </a:xfrm>
          <a:prstGeom prst="rect">
            <a:avLst/>
          </a:prstGeom>
          <a:noFill/>
        </p:spPr>
        <p:txBody>
          <a:bodyPr wrap="square">
            <a:spAutoFit/>
          </a:bodyPr>
          <a:lstStyle/>
          <a:p>
            <a:pPr algn="ctr">
              <a:spcAft>
                <a:spcPts val="600"/>
              </a:spcAft>
              <a:defRPr sz="2200" b="1"/>
            </a:pPr>
            <a:r>
              <a:rPr lang="it-IT" sz="1400" noProof="0">
                <a:solidFill>
                  <a:schemeClr val="bg1"/>
                </a:solidFill>
              </a:rPr>
              <a:t>CONTENUTI PRINCIPALI</a:t>
            </a:r>
          </a:p>
          <a:p>
            <a:pPr marL="179388" lvl="1">
              <a:spcAft>
                <a:spcPts val="1400"/>
              </a:spcAft>
              <a:defRPr sz="1700"/>
            </a:pPr>
            <a:r>
              <a:rPr lang="it-IT" sz="1400" noProof="0">
                <a:solidFill>
                  <a:schemeClr val="bg1"/>
                </a:solidFill>
              </a:rPr>
              <a:t>• Attività Legislativa: quadro delle leggi approvate e delle mozioni discusse.</a:t>
            </a:r>
            <a:br>
              <a:rPr lang="it-IT" sz="1400" noProof="0">
                <a:solidFill>
                  <a:schemeClr val="bg1"/>
                </a:solidFill>
              </a:rPr>
            </a:br>
            <a:r>
              <a:rPr lang="it-IT" sz="1400" noProof="0">
                <a:solidFill>
                  <a:schemeClr val="bg1"/>
                </a:solidFill>
              </a:rPr>
              <a:t>• Organi Consiliari: composizione, variazioni, Commissioni permanenti e speciali.</a:t>
            </a:r>
            <a:br>
              <a:rPr lang="it-IT" sz="1400" noProof="0">
                <a:solidFill>
                  <a:schemeClr val="bg1"/>
                </a:solidFill>
              </a:rPr>
            </a:br>
            <a:r>
              <a:rPr lang="it-IT" sz="1400" noProof="0">
                <a:solidFill>
                  <a:schemeClr val="bg1"/>
                </a:solidFill>
              </a:rPr>
              <a:t>• Giunte Regionali: successione, deleghe e assetto dell’esecutivo.</a:t>
            </a:r>
            <a:br>
              <a:rPr lang="it-IT" sz="1400" noProof="0">
                <a:solidFill>
                  <a:schemeClr val="bg1"/>
                </a:solidFill>
              </a:rPr>
            </a:br>
            <a:r>
              <a:rPr lang="it-IT" sz="1400" noProof="0">
                <a:solidFill>
                  <a:schemeClr val="bg1"/>
                </a:solidFill>
              </a:rPr>
              <a:t>• Profili Biografici: informazioni sui Consiglieri delle legislature.</a:t>
            </a:r>
            <a:br>
              <a:rPr lang="it-IT" sz="1400" noProof="0">
                <a:solidFill>
                  <a:schemeClr val="bg1"/>
                </a:solidFill>
              </a:rPr>
            </a:br>
            <a:endParaRPr lang="it-IT" sz="1400" noProof="0">
              <a:solidFill>
                <a:schemeClr val="bg1"/>
              </a:solidFill>
            </a:endParaRPr>
          </a:p>
        </p:txBody>
      </p:sp>
      <p:pic>
        <p:nvPicPr>
          <p:cNvPr id="2" name="Immagine 1" descr="Logo Consiglio regionale della Calabria">
            <a:extLst>
              <a:ext uri="{FF2B5EF4-FFF2-40B4-BE49-F238E27FC236}">
                <a16:creationId xmlns:a16="http://schemas.microsoft.com/office/drawing/2014/main" id="{D4EE48F2-8F8A-2717-55D3-295A82D3D1E1}"/>
              </a:ext>
            </a:extLst>
          </p:cNvPr>
          <p:cNvPicPr>
            <a:picLocks noChangeAspect="1"/>
          </p:cNvPicPr>
          <p:nvPr/>
        </p:nvPicPr>
        <p:blipFill>
          <a:blip r:embed="rId2"/>
          <a:stretch>
            <a:fillRect/>
          </a:stretch>
        </p:blipFill>
        <p:spPr>
          <a:xfrm>
            <a:off x="5029104" y="6282031"/>
            <a:ext cx="2133785" cy="512108"/>
          </a:xfrm>
          <a:prstGeom prst="rect">
            <a:avLst/>
          </a:prstGeom>
        </p:spPr>
      </p:pic>
      <p:sp>
        <p:nvSpPr>
          <p:cNvPr id="3" name="Segnaposto numero diapositiva 12">
            <a:extLst>
              <a:ext uri="{FF2B5EF4-FFF2-40B4-BE49-F238E27FC236}">
                <a16:creationId xmlns:a16="http://schemas.microsoft.com/office/drawing/2014/main" id="{F3AF2994-A3D4-9FA4-4BDF-1137AAF750F4}"/>
              </a:ext>
            </a:extLst>
          </p:cNvPr>
          <p:cNvSpPr>
            <a:spLocks noGrp="1"/>
          </p:cNvSpPr>
          <p:nvPr>
            <p:ph type="sldNum" sz="quarter" idx="12"/>
          </p:nvPr>
        </p:nvSpPr>
        <p:spPr>
          <a:xfrm>
            <a:off x="8610600" y="6356350"/>
            <a:ext cx="2743200" cy="365125"/>
          </a:xfrm>
          <a:noFill/>
        </p:spPr>
        <p:txBody>
          <a:bodyPr/>
          <a:lstStyle/>
          <a:p>
            <a:fld id="{C0A75620-F3D8-4140-B583-EC592D52B7F3}" type="slidenum">
              <a:rPr lang="it-IT" noProof="0" smtClean="0"/>
              <a:pPr/>
              <a:t>4</a:t>
            </a:fld>
            <a:endParaRPr lang="it-IT" noProof="0"/>
          </a:p>
        </p:txBody>
      </p:sp>
    </p:spTree>
    <p:extLst>
      <p:ext uri="{BB962C8B-B14F-4D97-AF65-F5344CB8AC3E}">
        <p14:creationId xmlns:p14="http://schemas.microsoft.com/office/powerpoint/2010/main" val="1596764593"/>
      </p:ext>
    </p:extLst>
  </p:cSld>
  <p:clrMapOvr>
    <a:masterClrMapping/>
  </p:clrMapOvr>
  <mc:AlternateContent xmlns:mc="http://schemas.openxmlformats.org/markup-compatibility/2006" xmlns:p14="http://schemas.microsoft.com/office/powerpoint/2010/main">
    <mc:Choice Requires="p14">
      <p:transition spd="slow" p14:dur="2000" advTm="28520"/>
    </mc:Choice>
    <mc:Fallback xmlns="">
      <p:transition spd="slow" advTm="2852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9045B-14C2-9447-0B88-0AD408243738}"/>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30DC3DC9-F97D-7615-3655-94D65FC25143}"/>
              </a:ext>
            </a:extLst>
          </p:cNvPr>
          <p:cNvSpPr>
            <a:spLocks noGrp="1"/>
          </p:cNvSpPr>
          <p:nvPr>
            <p:ph type="sldNum" sz="quarter" idx="12"/>
          </p:nvPr>
        </p:nvSpPr>
        <p:spPr/>
        <p:txBody>
          <a:bodyPr/>
          <a:lstStyle/>
          <a:p>
            <a:fld id="{C0A75620-F3D8-4140-B583-EC592D52B7F3}" type="slidenum">
              <a:rPr lang="it-IT" noProof="0" smtClean="0"/>
              <a:pPr/>
              <a:t>40</a:t>
            </a:fld>
            <a:endParaRPr lang="it-IT" noProof="0"/>
          </a:p>
        </p:txBody>
      </p:sp>
      <p:graphicFrame>
        <p:nvGraphicFramePr>
          <p:cNvPr id="4" name="Tabella 3" descr="tab. VIII LEGISLATURA - GIUNTA REGIONALE">
            <a:extLst>
              <a:ext uri="{FF2B5EF4-FFF2-40B4-BE49-F238E27FC236}">
                <a16:creationId xmlns:a16="http://schemas.microsoft.com/office/drawing/2014/main" id="{4BB06BF9-CC92-033A-C994-78572C664100}"/>
              </a:ext>
            </a:extLst>
          </p:cNvPr>
          <p:cNvGraphicFramePr>
            <a:graphicFrameLocks noGrp="1"/>
          </p:cNvGraphicFramePr>
          <p:nvPr>
            <p:extLst>
              <p:ext uri="{D42A27DB-BD31-4B8C-83A1-F6EECF244321}">
                <p14:modId xmlns:p14="http://schemas.microsoft.com/office/powerpoint/2010/main" val="430265324"/>
              </p:ext>
            </p:extLst>
          </p:nvPr>
        </p:nvGraphicFramePr>
        <p:xfrm>
          <a:off x="2856000" y="1091345"/>
          <a:ext cx="6480000" cy="4675310"/>
        </p:xfrm>
        <a:graphic>
          <a:graphicData uri="http://schemas.openxmlformats.org/drawingml/2006/table">
            <a:tbl>
              <a:tblPr firstRow="1">
                <a:tableStyleId>{3C2FFA5D-87B4-456A-9821-1D502468CF0F}</a:tableStyleId>
              </a:tblPr>
              <a:tblGrid>
                <a:gridCol w="1440000">
                  <a:extLst>
                    <a:ext uri="{9D8B030D-6E8A-4147-A177-3AD203B41FA5}">
                      <a16:colId xmlns:a16="http://schemas.microsoft.com/office/drawing/2014/main" val="355110632"/>
                    </a:ext>
                  </a:extLst>
                </a:gridCol>
                <a:gridCol w="2520000">
                  <a:extLst>
                    <a:ext uri="{9D8B030D-6E8A-4147-A177-3AD203B41FA5}">
                      <a16:colId xmlns:a16="http://schemas.microsoft.com/office/drawing/2014/main" val="76334591"/>
                    </a:ext>
                  </a:extLst>
                </a:gridCol>
                <a:gridCol w="2520000">
                  <a:extLst>
                    <a:ext uri="{9D8B030D-6E8A-4147-A177-3AD203B41FA5}">
                      <a16:colId xmlns:a16="http://schemas.microsoft.com/office/drawing/2014/main" val="544011146"/>
                    </a:ext>
                  </a:extLst>
                </a:gridCol>
              </a:tblGrid>
              <a:tr h="373216">
                <a:tc gridSpan="3">
                  <a:txBody>
                    <a:bodyPr/>
                    <a:lstStyle/>
                    <a:p>
                      <a:pPr algn="ctr" fontAlgn="ctr">
                        <a:buNone/>
                      </a:pPr>
                      <a:r>
                        <a:rPr lang="it-IT" sz="1200" b="1" u="none" strike="noStrike" noProof="0">
                          <a:solidFill>
                            <a:schemeClr val="bg1"/>
                          </a:solidFill>
                          <a:effectLst/>
                        </a:rPr>
                        <a:t>Presidente Agazio LOIERO – Terza Giunta regionale</a:t>
                      </a:r>
                      <a:endParaRPr lang="it-IT" sz="1200" b="1" i="0" u="none" strike="noStrike" noProof="0">
                        <a:solidFill>
                          <a:schemeClr val="bg1"/>
                        </a:solidFill>
                        <a:effectLst/>
                        <a:latin typeface="Aptos" panose="020B0004020202020204" pitchFamily="34" charset="0"/>
                      </a:endParaRPr>
                    </a:p>
                  </a:txBody>
                  <a:tcPr marL="5170" marR="5170" marT="5170" marB="0" anchor="ct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96599798"/>
                  </a:ext>
                </a:extLst>
              </a:tr>
              <a:tr h="103406">
                <a:tc rowSpan="2">
                  <a:txBody>
                    <a:bodyPr/>
                    <a:lstStyle/>
                    <a:p>
                      <a:pPr algn="ctr" fontAlgn="ctr">
                        <a:buNone/>
                      </a:pPr>
                      <a:r>
                        <a:rPr lang="it-IT" sz="1000" b="1" u="none" strike="noStrike" noProof="0">
                          <a:solidFill>
                            <a:srgbClr val="000000"/>
                          </a:solidFill>
                          <a:effectLst/>
                        </a:rPr>
                        <a:t>NOMINATIVO</a:t>
                      </a:r>
                      <a:endParaRPr lang="it-IT" sz="1000" b="1" i="0" u="none" strike="noStrike" noProof="0">
                        <a:solidFill>
                          <a:srgbClr val="000000"/>
                        </a:solidFill>
                        <a:effectLst/>
                        <a:latin typeface="Aptos" panose="020B0004020202020204" pitchFamily="34" charset="0"/>
                      </a:endParaRPr>
                    </a:p>
                  </a:txBody>
                  <a:tcPr marL="5170" marR="5170" marT="5170" marB="0" anchor="ctr"/>
                </a:tc>
                <a:tc>
                  <a:txBody>
                    <a:bodyPr/>
                    <a:lstStyle/>
                    <a:p>
                      <a:pPr algn="ctr" fontAlgn="ctr">
                        <a:buNone/>
                      </a:pPr>
                      <a:r>
                        <a:rPr lang="it-IT" sz="1000" b="1" u="none" strike="noStrike" noProof="0">
                          <a:solidFill>
                            <a:srgbClr val="000000"/>
                          </a:solidFill>
                          <a:effectLst/>
                        </a:rPr>
                        <a:t>DELEGA</a:t>
                      </a:r>
                      <a:endParaRPr lang="it-IT" sz="1000" b="1" i="0" u="none" strike="noStrike" noProof="0">
                        <a:solidFill>
                          <a:srgbClr val="000000"/>
                        </a:solidFill>
                        <a:effectLst/>
                        <a:latin typeface="Aptos" panose="020B0004020202020204" pitchFamily="34" charset="0"/>
                      </a:endParaRPr>
                    </a:p>
                  </a:txBody>
                  <a:tcPr marL="5170" marR="5170" marT="5170" marB="0" anchor="ctr"/>
                </a:tc>
                <a:tc>
                  <a:txBody>
                    <a:bodyPr/>
                    <a:lstStyle/>
                    <a:p>
                      <a:pPr algn="ctr" fontAlgn="ctr">
                        <a:buNone/>
                      </a:pPr>
                      <a:r>
                        <a:rPr lang="it-IT" sz="1000" b="1" u="none" strike="noStrike" noProof="0">
                          <a:solidFill>
                            <a:srgbClr val="000000"/>
                          </a:solidFill>
                          <a:effectLst/>
                        </a:rPr>
                        <a:t>VARIAZIONI INTERVENUTE</a:t>
                      </a:r>
                      <a:endParaRPr lang="it-IT" sz="1000" b="1" i="0" u="none" strike="noStrike" noProof="0">
                        <a:solidFill>
                          <a:srgbClr val="000000"/>
                        </a:solidFill>
                        <a:effectLst/>
                        <a:latin typeface="Aptos" panose="020B0004020202020204" pitchFamily="34" charset="0"/>
                      </a:endParaRPr>
                    </a:p>
                  </a:txBody>
                  <a:tcPr marL="5170" marR="5170" marT="5170" marB="0" anchor="ctr"/>
                </a:tc>
                <a:extLst>
                  <a:ext uri="{0D108BD9-81ED-4DB2-BD59-A6C34878D82A}">
                    <a16:rowId xmlns:a16="http://schemas.microsoft.com/office/drawing/2014/main" val="1052727938"/>
                  </a:ext>
                </a:extLst>
              </a:tr>
              <a:tr h="345377">
                <a:tc vMerge="1">
                  <a:txBody>
                    <a:bodyPr/>
                    <a:lstStyle/>
                    <a:p>
                      <a:endParaRPr lang="it-IT"/>
                    </a:p>
                  </a:txBody>
                  <a:tcPr/>
                </a:tc>
                <a:tc>
                  <a:txBody>
                    <a:bodyPr/>
                    <a:lstStyle/>
                    <a:p>
                      <a:pPr algn="ctr" fontAlgn="ctr">
                        <a:buNone/>
                      </a:pPr>
                      <a:r>
                        <a:rPr lang="it-IT" sz="1000" b="1" u="none" strike="noStrike" noProof="0">
                          <a:solidFill>
                            <a:schemeClr val="tx1"/>
                          </a:solidFill>
                          <a:effectLst/>
                        </a:rPr>
                        <a:t>DPGR n. 216 del 30/11/2007</a:t>
                      </a:r>
                      <a:endParaRPr lang="it-IT" sz="1000" b="1" i="0" u="none" strike="noStrike" noProof="0">
                        <a:solidFill>
                          <a:schemeClr val="tx1"/>
                        </a:solidFill>
                        <a:effectLst/>
                        <a:latin typeface="Aptos" panose="020B0004020202020204" pitchFamily="34" charset="0"/>
                      </a:endParaRPr>
                    </a:p>
                  </a:txBody>
                  <a:tcPr marL="5170" marR="5170" marT="5170" marB="0" anchor="ctr"/>
                </a:tc>
                <a:tc>
                  <a:txBody>
                    <a:bodyPr/>
                    <a:lstStyle/>
                    <a:p>
                      <a:pPr algn="ctr" fontAlgn="ctr">
                        <a:buNone/>
                      </a:pPr>
                      <a:r>
                        <a:rPr lang="it-IT" sz="1000" b="1" u="none" strike="noStrike" noProof="0">
                          <a:solidFill>
                            <a:schemeClr val="tx1"/>
                          </a:solidFill>
                          <a:effectLst/>
                        </a:rPr>
                        <a:t>DPGR n. 13 del 22/01/2008 </a:t>
                      </a:r>
                      <a:endParaRPr lang="it-IT" sz="1000" b="1" i="0" u="none" strike="noStrike" noProof="0">
                        <a:solidFill>
                          <a:schemeClr val="tx1"/>
                        </a:solidFill>
                        <a:effectLst/>
                        <a:latin typeface="Aptos" panose="020B0004020202020204" pitchFamily="34" charset="0"/>
                      </a:endParaRPr>
                    </a:p>
                  </a:txBody>
                  <a:tcPr marL="5170" marR="5170" marT="5170" marB="0" anchor="ctr"/>
                </a:tc>
                <a:extLst>
                  <a:ext uri="{0D108BD9-81ED-4DB2-BD59-A6C34878D82A}">
                    <a16:rowId xmlns:a16="http://schemas.microsoft.com/office/drawing/2014/main" val="3133480694"/>
                  </a:ext>
                </a:extLst>
              </a:tr>
              <a:tr h="345377">
                <a:tc>
                  <a:txBody>
                    <a:bodyPr/>
                    <a:lstStyle/>
                    <a:p>
                      <a:pPr algn="l" fontAlgn="ctr">
                        <a:buNone/>
                      </a:pPr>
                      <a:r>
                        <a:rPr lang="it-IT" sz="1000" b="1" u="none" strike="noStrike" noProof="0">
                          <a:solidFill>
                            <a:srgbClr val="000000"/>
                          </a:solidFill>
                          <a:effectLst/>
                        </a:rPr>
                        <a:t>SPAZIANTE Vincenzo</a:t>
                      </a:r>
                      <a:endParaRPr lang="it-IT" sz="1000" b="1"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Vice Presidente della Giunta regionale</a:t>
                      </a:r>
                      <a:endParaRPr lang="it-IT" sz="1000" b="0"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Sanità e Politiche sanitarie</a:t>
                      </a:r>
                      <a:endParaRPr lang="it-IT" sz="1000" b="0" i="0" u="none" strike="noStrike" noProof="0">
                        <a:solidFill>
                          <a:srgbClr val="000000"/>
                        </a:solidFill>
                        <a:effectLst/>
                        <a:latin typeface="Aptos" panose="020B0004020202020204" pitchFamily="34" charset="0"/>
                      </a:endParaRPr>
                    </a:p>
                  </a:txBody>
                  <a:tcPr marL="5170" marR="5170" marT="5170" marB="0" anchor="ctr"/>
                </a:tc>
                <a:extLst>
                  <a:ext uri="{0D108BD9-81ED-4DB2-BD59-A6C34878D82A}">
                    <a16:rowId xmlns:a16="http://schemas.microsoft.com/office/drawing/2014/main" val="1983396296"/>
                  </a:ext>
                </a:extLst>
              </a:tr>
              <a:tr h="345377">
                <a:tc>
                  <a:txBody>
                    <a:bodyPr/>
                    <a:lstStyle/>
                    <a:p>
                      <a:pPr algn="l" fontAlgn="ctr">
                        <a:buNone/>
                      </a:pPr>
                      <a:r>
                        <a:rPr lang="it-IT" sz="1000" b="1" u="none" strike="noStrike" noProof="0">
                          <a:solidFill>
                            <a:srgbClr val="000000"/>
                          </a:solidFill>
                          <a:effectLst/>
                        </a:rPr>
                        <a:t>CERSOSIMO Domenico</a:t>
                      </a:r>
                      <a:endParaRPr lang="it-IT" sz="1000" b="1"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Istruzione e Ricerca scientifica</a:t>
                      </a:r>
                      <a:endParaRPr lang="it-IT" sz="1000" b="0"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Vice Presidente della Giunta</a:t>
                      </a:r>
                      <a:endParaRPr lang="it-IT" sz="1000" b="0" i="0" u="none" strike="noStrike" noProof="0">
                        <a:solidFill>
                          <a:srgbClr val="000000"/>
                        </a:solidFill>
                        <a:effectLst/>
                        <a:latin typeface="Aptos" panose="020B0004020202020204" pitchFamily="34" charset="0"/>
                      </a:endParaRPr>
                    </a:p>
                  </a:txBody>
                  <a:tcPr marL="5170" marR="5170" marT="5170" marB="0" anchor="ctr"/>
                </a:tc>
                <a:extLst>
                  <a:ext uri="{0D108BD9-81ED-4DB2-BD59-A6C34878D82A}">
                    <a16:rowId xmlns:a16="http://schemas.microsoft.com/office/drawing/2014/main" val="3129826560"/>
                  </a:ext>
                </a:extLst>
              </a:tr>
              <a:tr h="345377">
                <a:tc>
                  <a:txBody>
                    <a:bodyPr/>
                    <a:lstStyle/>
                    <a:p>
                      <a:pPr algn="l" fontAlgn="ctr">
                        <a:buNone/>
                      </a:pPr>
                      <a:r>
                        <a:rPr lang="it-IT" sz="1000" b="1" u="none" strike="noStrike" noProof="0">
                          <a:solidFill>
                            <a:srgbClr val="000000"/>
                          </a:solidFill>
                          <a:effectLst/>
                        </a:rPr>
                        <a:t>FRASCA' Carmela</a:t>
                      </a:r>
                      <a:endParaRPr lang="it-IT" sz="1000" b="1"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Riforme e personale</a:t>
                      </a:r>
                      <a:endParaRPr lang="it-IT" sz="1000" b="0"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endParaRPr lang="it-IT" sz="1000" b="0" i="0" u="none" strike="noStrike" noProof="0">
                        <a:solidFill>
                          <a:srgbClr val="000000"/>
                        </a:solidFill>
                        <a:effectLst/>
                        <a:latin typeface="Aptos" panose="020B0004020202020204" pitchFamily="34" charset="0"/>
                      </a:endParaRPr>
                    </a:p>
                  </a:txBody>
                  <a:tcPr marL="5170" marR="5170" marT="5170" marB="0" anchor="ctr"/>
                </a:tc>
                <a:extLst>
                  <a:ext uri="{0D108BD9-81ED-4DB2-BD59-A6C34878D82A}">
                    <a16:rowId xmlns:a16="http://schemas.microsoft.com/office/drawing/2014/main" val="690395983"/>
                  </a:ext>
                </a:extLst>
              </a:tr>
              <a:tr h="345377">
                <a:tc>
                  <a:txBody>
                    <a:bodyPr/>
                    <a:lstStyle/>
                    <a:p>
                      <a:pPr algn="l" fontAlgn="ctr">
                        <a:buNone/>
                      </a:pPr>
                      <a:r>
                        <a:rPr lang="it-IT" sz="1000" b="1" u="none" strike="noStrike" noProof="0">
                          <a:solidFill>
                            <a:srgbClr val="000000"/>
                          </a:solidFill>
                          <a:effectLst/>
                        </a:rPr>
                        <a:t>INCARNATO Luigi</a:t>
                      </a:r>
                      <a:endParaRPr lang="it-IT" sz="1000" b="1"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infrastrutture e Lavori pubblici</a:t>
                      </a:r>
                      <a:endParaRPr lang="it-IT" sz="1000" b="0"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endParaRPr lang="it-IT" sz="1000" b="0" i="0" u="none" strike="noStrike" noProof="0">
                        <a:solidFill>
                          <a:srgbClr val="000000"/>
                        </a:solidFill>
                        <a:effectLst/>
                        <a:latin typeface="Aptos" panose="020B0004020202020204" pitchFamily="34" charset="0"/>
                      </a:endParaRPr>
                    </a:p>
                  </a:txBody>
                  <a:tcPr marL="5170" marR="5170" marT="5170" marB="0" anchor="ctr"/>
                </a:tc>
                <a:extLst>
                  <a:ext uri="{0D108BD9-81ED-4DB2-BD59-A6C34878D82A}">
                    <a16:rowId xmlns:a16="http://schemas.microsoft.com/office/drawing/2014/main" val="3664846517"/>
                  </a:ext>
                </a:extLst>
              </a:tr>
              <a:tr h="345377">
                <a:tc>
                  <a:txBody>
                    <a:bodyPr/>
                    <a:lstStyle/>
                    <a:p>
                      <a:pPr algn="l" fontAlgn="ctr">
                        <a:buNone/>
                      </a:pPr>
                      <a:r>
                        <a:rPr lang="it-IT" sz="1000" b="1" u="none" strike="noStrike" noProof="0">
                          <a:solidFill>
                            <a:srgbClr val="000000"/>
                          </a:solidFill>
                          <a:effectLst/>
                        </a:rPr>
                        <a:t>MAIOLO Mario</a:t>
                      </a:r>
                      <a:endParaRPr lang="it-IT" sz="1000" b="1"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Programmazione nazionale e comunitaria</a:t>
                      </a:r>
                      <a:endParaRPr lang="it-IT" sz="1000" b="0"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Programmazione nazionale e comunitaria, Politiche del lavoro, Politiche sociali</a:t>
                      </a:r>
                      <a:endParaRPr lang="it-IT" sz="1000" b="0" i="0" u="none" strike="noStrike" noProof="0">
                        <a:solidFill>
                          <a:srgbClr val="000000"/>
                        </a:solidFill>
                        <a:effectLst/>
                        <a:latin typeface="Aptos" panose="020B0004020202020204" pitchFamily="34" charset="0"/>
                      </a:endParaRPr>
                    </a:p>
                  </a:txBody>
                  <a:tcPr marL="5170" marR="5170" marT="5170" marB="0" anchor="ctr"/>
                </a:tc>
                <a:extLst>
                  <a:ext uri="{0D108BD9-81ED-4DB2-BD59-A6C34878D82A}">
                    <a16:rowId xmlns:a16="http://schemas.microsoft.com/office/drawing/2014/main" val="4165392598"/>
                  </a:ext>
                </a:extLst>
              </a:tr>
              <a:tr h="345377">
                <a:tc>
                  <a:txBody>
                    <a:bodyPr/>
                    <a:lstStyle/>
                    <a:p>
                      <a:pPr algn="l" fontAlgn="ctr">
                        <a:buNone/>
                      </a:pPr>
                      <a:r>
                        <a:rPr lang="it-IT" sz="1000" b="1" u="none" strike="noStrike" noProof="0">
                          <a:solidFill>
                            <a:srgbClr val="000000"/>
                          </a:solidFill>
                          <a:effectLst/>
                        </a:rPr>
                        <a:t>NACCARI CARLIZZI Demetrio</a:t>
                      </a:r>
                      <a:endParaRPr lang="it-IT" sz="1000" b="1"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Bilancio e patrimonio</a:t>
                      </a:r>
                      <a:endParaRPr lang="it-IT" sz="1000" b="0"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170" marR="5170" marT="5170" marB="0" anchor="ctr"/>
                </a:tc>
                <a:extLst>
                  <a:ext uri="{0D108BD9-81ED-4DB2-BD59-A6C34878D82A}">
                    <a16:rowId xmlns:a16="http://schemas.microsoft.com/office/drawing/2014/main" val="303353613"/>
                  </a:ext>
                </a:extLst>
              </a:tr>
              <a:tr h="345377">
                <a:tc>
                  <a:txBody>
                    <a:bodyPr/>
                    <a:lstStyle/>
                    <a:p>
                      <a:pPr algn="l" fontAlgn="ctr">
                        <a:buNone/>
                      </a:pPr>
                      <a:r>
                        <a:rPr lang="it-IT" sz="1000" b="1" u="none" strike="noStrike" noProof="0">
                          <a:solidFill>
                            <a:srgbClr val="000000"/>
                          </a:solidFill>
                          <a:effectLst/>
                        </a:rPr>
                        <a:t>PIRILLO Mario</a:t>
                      </a:r>
                      <a:endParaRPr lang="it-IT" sz="1000" b="1"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Agricoltura, Foreste e Forestazione</a:t>
                      </a:r>
                      <a:endParaRPr lang="it-IT" sz="1000" b="0"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170" marR="5170" marT="5170" marB="0" anchor="ctr"/>
                </a:tc>
                <a:extLst>
                  <a:ext uri="{0D108BD9-81ED-4DB2-BD59-A6C34878D82A}">
                    <a16:rowId xmlns:a16="http://schemas.microsoft.com/office/drawing/2014/main" val="1835929372"/>
                  </a:ext>
                </a:extLst>
              </a:tr>
              <a:tr h="345377">
                <a:tc>
                  <a:txBody>
                    <a:bodyPr/>
                    <a:lstStyle/>
                    <a:p>
                      <a:pPr algn="l" fontAlgn="ctr">
                        <a:buNone/>
                      </a:pPr>
                      <a:r>
                        <a:rPr lang="it-IT" sz="1000" b="1" u="none" strike="noStrike" noProof="0">
                          <a:solidFill>
                            <a:srgbClr val="000000"/>
                          </a:solidFill>
                          <a:effectLst/>
                        </a:rPr>
                        <a:t>SULLA Francesco</a:t>
                      </a:r>
                      <a:endParaRPr lang="it-IT" sz="1000" b="1"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Attività produttive</a:t>
                      </a:r>
                      <a:endParaRPr lang="it-IT" sz="1000" b="0"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170" marR="5170" marT="5170" marB="0" anchor="ctr"/>
                </a:tc>
                <a:extLst>
                  <a:ext uri="{0D108BD9-81ED-4DB2-BD59-A6C34878D82A}">
                    <a16:rowId xmlns:a16="http://schemas.microsoft.com/office/drawing/2014/main" val="3138198005"/>
                  </a:ext>
                </a:extLst>
              </a:tr>
              <a:tr h="345377">
                <a:tc>
                  <a:txBody>
                    <a:bodyPr/>
                    <a:lstStyle/>
                    <a:p>
                      <a:pPr algn="l" fontAlgn="ctr">
                        <a:buNone/>
                      </a:pPr>
                      <a:r>
                        <a:rPr lang="it-IT" sz="1000" b="1" u="none" strike="noStrike" noProof="0">
                          <a:solidFill>
                            <a:srgbClr val="000000"/>
                          </a:solidFill>
                          <a:effectLst/>
                        </a:rPr>
                        <a:t>TOMMASI Diego</a:t>
                      </a:r>
                      <a:endParaRPr lang="it-IT" sz="1000" b="1"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Ambiente e Protezione civile</a:t>
                      </a:r>
                      <a:endParaRPr lang="it-IT" sz="1000" b="0"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170" marR="5170" marT="5170" marB="0" anchor="ctr"/>
                </a:tc>
                <a:extLst>
                  <a:ext uri="{0D108BD9-81ED-4DB2-BD59-A6C34878D82A}">
                    <a16:rowId xmlns:a16="http://schemas.microsoft.com/office/drawing/2014/main" val="2468005669"/>
                  </a:ext>
                </a:extLst>
              </a:tr>
              <a:tr h="345377">
                <a:tc>
                  <a:txBody>
                    <a:bodyPr/>
                    <a:lstStyle/>
                    <a:p>
                      <a:pPr algn="l" fontAlgn="ctr">
                        <a:buNone/>
                      </a:pPr>
                      <a:r>
                        <a:rPr lang="it-IT" sz="1000" b="1" u="none" strike="noStrike" noProof="0">
                          <a:solidFill>
                            <a:srgbClr val="000000"/>
                          </a:solidFill>
                          <a:effectLst/>
                        </a:rPr>
                        <a:t>TRIPODI Michelangelo</a:t>
                      </a:r>
                      <a:endParaRPr lang="it-IT" sz="1000" b="1"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Urbanistica e Governo del Territorio</a:t>
                      </a:r>
                      <a:endParaRPr lang="it-IT" sz="1000" b="0"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170" marR="5170" marT="5170" marB="0" anchor="ctr"/>
                </a:tc>
                <a:extLst>
                  <a:ext uri="{0D108BD9-81ED-4DB2-BD59-A6C34878D82A}">
                    <a16:rowId xmlns:a16="http://schemas.microsoft.com/office/drawing/2014/main" val="2593933668"/>
                  </a:ext>
                </a:extLst>
              </a:tr>
              <a:tr h="345377">
                <a:tc>
                  <a:txBody>
                    <a:bodyPr/>
                    <a:lstStyle/>
                    <a:p>
                      <a:pPr algn="l" fontAlgn="ctr">
                        <a:buNone/>
                      </a:pPr>
                      <a:r>
                        <a:rPr lang="it-IT" sz="1000" b="1" u="none" strike="noStrike" noProof="0">
                          <a:solidFill>
                            <a:srgbClr val="000000"/>
                          </a:solidFill>
                          <a:effectLst/>
                        </a:rPr>
                        <a:t>TRIPODI  Pasquale</a:t>
                      </a:r>
                      <a:endParaRPr lang="it-IT" sz="1000" b="1"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Turismo, Beni e Attività culturali</a:t>
                      </a:r>
                      <a:endParaRPr lang="it-IT" sz="1000" b="0" i="0" u="none" strike="noStrike" noProof="0">
                        <a:solidFill>
                          <a:srgbClr val="000000"/>
                        </a:solidFill>
                        <a:effectLst/>
                        <a:latin typeface="Aptos" panose="020B0004020202020204" pitchFamily="34" charset="0"/>
                      </a:endParaRPr>
                    </a:p>
                  </a:txBody>
                  <a:tcPr marL="5170" marR="5170" marT="5170"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5170" marR="5170" marT="5170" marB="0" anchor="ctr"/>
                </a:tc>
                <a:extLst>
                  <a:ext uri="{0D108BD9-81ED-4DB2-BD59-A6C34878D82A}">
                    <a16:rowId xmlns:a16="http://schemas.microsoft.com/office/drawing/2014/main" val="3334508445"/>
                  </a:ext>
                </a:extLst>
              </a:tr>
            </a:tbl>
          </a:graphicData>
        </a:graphic>
      </p:graphicFrame>
      <p:sp>
        <p:nvSpPr>
          <p:cNvPr id="3" name="Segnaposto piè di pagina 2">
            <a:extLst>
              <a:ext uri="{FF2B5EF4-FFF2-40B4-BE49-F238E27FC236}">
                <a16:creationId xmlns:a16="http://schemas.microsoft.com/office/drawing/2014/main" id="{683C8822-30E4-90B9-8FB1-9242F49DA928}"/>
              </a:ext>
            </a:extLst>
          </p:cNvPr>
          <p:cNvSpPr>
            <a:spLocks noGrp="1"/>
          </p:cNvSpPr>
          <p:nvPr>
            <p:ph type="ftr" sz="quarter" idx="11"/>
          </p:nvPr>
        </p:nvSpPr>
        <p:spPr>
          <a:xfrm>
            <a:off x="91289" y="6356350"/>
            <a:ext cx="4114800" cy="365125"/>
          </a:xfrm>
        </p:spPr>
        <p:txBody>
          <a:bodyPr/>
          <a:lstStyle/>
          <a:p>
            <a:r>
              <a:rPr lang="it-IT" noProof="0"/>
              <a:t>Consiglio regionale della Calabria - VIII Legislatura </a:t>
            </a:r>
          </a:p>
        </p:txBody>
      </p:sp>
      <p:sp>
        <p:nvSpPr>
          <p:cNvPr id="6" name="Rectangle 1">
            <a:extLst>
              <a:ext uri="{FF2B5EF4-FFF2-40B4-BE49-F238E27FC236}">
                <a16:creationId xmlns:a16="http://schemas.microsoft.com/office/drawing/2014/main" id="{5EDB585C-1C8C-7639-8C93-EB92260E9FB7}"/>
              </a:ext>
            </a:extLst>
          </p:cNvPr>
          <p:cNvSpPr txBox="1">
            <a:spLocks/>
          </p:cNvSpPr>
          <p:nvPr/>
        </p:nvSpPr>
        <p:spPr>
          <a:xfrm>
            <a:off x="3048" y="-17391"/>
            <a:ext cx="12188952" cy="6264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Giunta regionale</a:t>
            </a:r>
          </a:p>
        </p:txBody>
      </p:sp>
    </p:spTree>
    <p:extLst>
      <p:ext uri="{BB962C8B-B14F-4D97-AF65-F5344CB8AC3E}">
        <p14:creationId xmlns:p14="http://schemas.microsoft.com/office/powerpoint/2010/main" val="3108332242"/>
      </p:ext>
    </p:extLst>
  </p:cSld>
  <p:clrMapOvr>
    <a:masterClrMapping/>
  </p:clrMapOvr>
  <mc:AlternateContent xmlns:mc="http://schemas.openxmlformats.org/markup-compatibility/2006" xmlns:p14="http://schemas.microsoft.com/office/powerpoint/2010/main">
    <mc:Choice Requires="p14">
      <p:transition spd="slow" p14:dur="2000" advTm="807"/>
    </mc:Choice>
    <mc:Fallback xmlns="">
      <p:transition spd="slow" advTm="807"/>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18720-0F72-0CBA-9D63-7DB6037BCC43}"/>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8751BD8-A087-8B2D-7354-1742CC602641}"/>
              </a:ext>
            </a:extLst>
          </p:cNvPr>
          <p:cNvSpPr>
            <a:spLocks noGrp="1"/>
          </p:cNvSpPr>
          <p:nvPr>
            <p:ph type="sldNum" sz="quarter" idx="12"/>
          </p:nvPr>
        </p:nvSpPr>
        <p:spPr/>
        <p:txBody>
          <a:bodyPr/>
          <a:lstStyle/>
          <a:p>
            <a:fld id="{C0A75620-F3D8-4140-B583-EC592D52B7F3}" type="slidenum">
              <a:rPr lang="it-IT" noProof="0" smtClean="0"/>
              <a:pPr/>
              <a:t>41</a:t>
            </a:fld>
            <a:endParaRPr lang="it-IT" noProof="0"/>
          </a:p>
        </p:txBody>
      </p:sp>
      <p:graphicFrame>
        <p:nvGraphicFramePr>
          <p:cNvPr id="3" name="Tabella 2" descr="tab. VIII LEGISLATURA - GIUNTA REGIONALE">
            <a:extLst>
              <a:ext uri="{FF2B5EF4-FFF2-40B4-BE49-F238E27FC236}">
                <a16:creationId xmlns:a16="http://schemas.microsoft.com/office/drawing/2014/main" id="{46BCACE6-1071-1615-5F1D-F369D1E312A4}"/>
              </a:ext>
            </a:extLst>
          </p:cNvPr>
          <p:cNvGraphicFramePr>
            <a:graphicFrameLocks noGrp="1"/>
          </p:cNvGraphicFramePr>
          <p:nvPr>
            <p:extLst>
              <p:ext uri="{D42A27DB-BD31-4B8C-83A1-F6EECF244321}">
                <p14:modId xmlns:p14="http://schemas.microsoft.com/office/powerpoint/2010/main" val="1479090400"/>
              </p:ext>
            </p:extLst>
          </p:nvPr>
        </p:nvGraphicFramePr>
        <p:xfrm>
          <a:off x="334476" y="1126157"/>
          <a:ext cx="11520000" cy="4935746"/>
        </p:xfrm>
        <a:graphic>
          <a:graphicData uri="http://schemas.openxmlformats.org/drawingml/2006/table">
            <a:tbl>
              <a:tblPr firstRow="1">
                <a:tableStyleId>{3C2FFA5D-87B4-456A-9821-1D502468CF0F}</a:tableStyleId>
              </a:tblPr>
              <a:tblGrid>
                <a:gridCol w="1440000">
                  <a:extLst>
                    <a:ext uri="{9D8B030D-6E8A-4147-A177-3AD203B41FA5}">
                      <a16:colId xmlns:a16="http://schemas.microsoft.com/office/drawing/2014/main" val="232950082"/>
                    </a:ext>
                  </a:extLst>
                </a:gridCol>
                <a:gridCol w="2520000">
                  <a:extLst>
                    <a:ext uri="{9D8B030D-6E8A-4147-A177-3AD203B41FA5}">
                      <a16:colId xmlns:a16="http://schemas.microsoft.com/office/drawing/2014/main" val="4112581200"/>
                    </a:ext>
                  </a:extLst>
                </a:gridCol>
                <a:gridCol w="2520000">
                  <a:extLst>
                    <a:ext uri="{9D8B030D-6E8A-4147-A177-3AD203B41FA5}">
                      <a16:colId xmlns:a16="http://schemas.microsoft.com/office/drawing/2014/main" val="105587365"/>
                    </a:ext>
                  </a:extLst>
                </a:gridCol>
                <a:gridCol w="2520000">
                  <a:extLst>
                    <a:ext uri="{9D8B030D-6E8A-4147-A177-3AD203B41FA5}">
                      <a16:colId xmlns:a16="http://schemas.microsoft.com/office/drawing/2014/main" val="1660364942"/>
                    </a:ext>
                  </a:extLst>
                </a:gridCol>
                <a:gridCol w="2520000">
                  <a:extLst>
                    <a:ext uri="{9D8B030D-6E8A-4147-A177-3AD203B41FA5}">
                      <a16:colId xmlns:a16="http://schemas.microsoft.com/office/drawing/2014/main" val="3175166928"/>
                    </a:ext>
                  </a:extLst>
                </a:gridCol>
              </a:tblGrid>
              <a:tr h="392620">
                <a:tc gridSpan="5">
                  <a:txBody>
                    <a:bodyPr/>
                    <a:lstStyle/>
                    <a:p>
                      <a:pPr algn="ctr" fontAlgn="ctr">
                        <a:buNone/>
                      </a:pPr>
                      <a:r>
                        <a:rPr lang="it-IT" sz="1200" b="1" u="none" strike="noStrike" noProof="0">
                          <a:solidFill>
                            <a:schemeClr val="bg1"/>
                          </a:solidFill>
                          <a:effectLst/>
                        </a:rPr>
                        <a:t>Presidente Agazio LOIERO – Quarta Giunta regionale</a:t>
                      </a:r>
                      <a:endParaRPr lang="it-IT" sz="1200" b="1" i="0" u="none" strike="noStrike" noProof="0">
                        <a:solidFill>
                          <a:schemeClr val="bg1"/>
                        </a:solidFill>
                        <a:effectLst/>
                        <a:latin typeface="Aptos" panose="020B0004020202020204" pitchFamily="34" charset="0"/>
                      </a:endParaRPr>
                    </a:p>
                  </a:txBody>
                  <a:tcPr marL="4478" marR="4478" marT="4478"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305209496"/>
                  </a:ext>
                </a:extLst>
              </a:tr>
              <a:tr h="89552">
                <a:tc rowSpan="2">
                  <a:txBody>
                    <a:bodyPr/>
                    <a:lstStyle/>
                    <a:p>
                      <a:pPr algn="ctr" fontAlgn="ctr">
                        <a:buNone/>
                      </a:pPr>
                      <a:r>
                        <a:rPr lang="it-IT" sz="1000" b="1" u="none" strike="noStrike" noProof="0">
                          <a:solidFill>
                            <a:srgbClr val="000000"/>
                          </a:solidFill>
                          <a:effectLst/>
                        </a:rPr>
                        <a:t>NOMINATIVO</a:t>
                      </a:r>
                      <a:endParaRPr lang="it-IT" sz="1000" b="1" i="0" u="none" strike="noStrike" noProof="0">
                        <a:solidFill>
                          <a:srgbClr val="000000"/>
                        </a:solidFill>
                        <a:effectLst/>
                        <a:latin typeface="Aptos" panose="020B0004020202020204" pitchFamily="34" charset="0"/>
                      </a:endParaRPr>
                    </a:p>
                  </a:txBody>
                  <a:tcPr marL="4478" marR="4478" marT="4478" marB="0" anchor="ctr"/>
                </a:tc>
                <a:tc>
                  <a:txBody>
                    <a:bodyPr/>
                    <a:lstStyle/>
                    <a:p>
                      <a:pPr algn="ctr" fontAlgn="ctr">
                        <a:buNone/>
                      </a:pPr>
                      <a:r>
                        <a:rPr lang="it-IT" sz="1000" b="1" u="none" strike="noStrike" noProof="0">
                          <a:solidFill>
                            <a:srgbClr val="000000"/>
                          </a:solidFill>
                          <a:effectLst/>
                        </a:rPr>
                        <a:t>DELEGA</a:t>
                      </a:r>
                      <a:endParaRPr lang="it-IT" sz="1000" b="1" i="0" u="none" strike="noStrike" noProof="0">
                        <a:solidFill>
                          <a:srgbClr val="000000"/>
                        </a:solidFill>
                        <a:effectLst/>
                        <a:latin typeface="Aptos" panose="020B0004020202020204" pitchFamily="34" charset="0"/>
                      </a:endParaRPr>
                    </a:p>
                  </a:txBody>
                  <a:tcPr marL="4478" marR="4478" marT="4478" marB="0" anchor="ctr"/>
                </a:tc>
                <a:tc gridSpan="3">
                  <a:txBody>
                    <a:bodyPr/>
                    <a:lstStyle/>
                    <a:p>
                      <a:pPr algn="ctr" fontAlgn="ctr">
                        <a:buNone/>
                      </a:pPr>
                      <a:r>
                        <a:rPr lang="it-IT" sz="1000" b="1" u="none" strike="noStrike" noProof="0">
                          <a:solidFill>
                            <a:srgbClr val="000000"/>
                          </a:solidFill>
                          <a:effectLst/>
                        </a:rPr>
                        <a:t>VARIAZIONI INTERVENUTE</a:t>
                      </a:r>
                      <a:endParaRPr lang="it-IT" sz="1000" b="1" i="0" u="none" strike="noStrike" noProof="0">
                        <a:solidFill>
                          <a:srgbClr val="000000"/>
                        </a:solidFill>
                        <a:effectLst/>
                        <a:latin typeface="Aptos" panose="020B0004020202020204" pitchFamily="34" charset="0"/>
                      </a:endParaRPr>
                    </a:p>
                  </a:txBody>
                  <a:tcPr marL="4478" marR="4478" marT="4478" marB="0" anchor="ct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577845817"/>
                  </a:ext>
                </a:extLst>
              </a:tr>
              <a:tr h="299104">
                <a:tc vMerge="1">
                  <a:txBody>
                    <a:bodyPr/>
                    <a:lstStyle/>
                    <a:p>
                      <a:endParaRPr lang="it-IT"/>
                    </a:p>
                  </a:txBody>
                  <a:tcPr/>
                </a:tc>
                <a:tc>
                  <a:txBody>
                    <a:bodyPr/>
                    <a:lstStyle/>
                    <a:p>
                      <a:pPr algn="ctr" fontAlgn="ctr">
                        <a:buNone/>
                      </a:pPr>
                      <a:r>
                        <a:rPr lang="it-IT" sz="1000" b="1" u="none" strike="noStrike" noProof="0">
                          <a:solidFill>
                            <a:schemeClr val="tx1"/>
                          </a:solidFill>
                          <a:effectLst/>
                        </a:rPr>
                        <a:t>DPGR n. 163 dell'11/08/2008</a:t>
                      </a:r>
                      <a:endParaRPr lang="it-IT" sz="1000" b="1" i="0" u="none" strike="noStrike" noProof="0">
                        <a:solidFill>
                          <a:schemeClr val="tx1"/>
                        </a:solidFill>
                        <a:effectLst/>
                        <a:latin typeface="Aptos" panose="020B0004020202020204" pitchFamily="34" charset="0"/>
                      </a:endParaRPr>
                    </a:p>
                  </a:txBody>
                  <a:tcPr marL="4478" marR="4478" marT="4478" marB="0" anchor="ctr"/>
                </a:tc>
                <a:tc>
                  <a:txBody>
                    <a:bodyPr/>
                    <a:lstStyle/>
                    <a:p>
                      <a:pPr algn="ctr" fontAlgn="ctr">
                        <a:buNone/>
                      </a:pPr>
                      <a:r>
                        <a:rPr lang="it-IT" sz="1000" b="1" u="none" strike="noStrike" noProof="0">
                          <a:solidFill>
                            <a:schemeClr val="tx1"/>
                          </a:solidFill>
                          <a:effectLst/>
                        </a:rPr>
                        <a:t>DPGR n. 239 del 17/11/2008 </a:t>
                      </a:r>
                      <a:endParaRPr lang="it-IT" sz="1000" b="1" i="0" u="none" strike="noStrike" noProof="0">
                        <a:solidFill>
                          <a:schemeClr val="tx1"/>
                        </a:solidFill>
                        <a:effectLst/>
                        <a:latin typeface="Aptos" panose="020B0004020202020204" pitchFamily="34" charset="0"/>
                      </a:endParaRPr>
                    </a:p>
                  </a:txBody>
                  <a:tcPr marL="4478" marR="4478" marT="4478" marB="0" anchor="ctr"/>
                </a:tc>
                <a:tc>
                  <a:txBody>
                    <a:bodyPr/>
                    <a:lstStyle/>
                    <a:p>
                      <a:pPr algn="ctr" fontAlgn="ctr">
                        <a:buNone/>
                      </a:pPr>
                      <a:r>
                        <a:rPr lang="it-IT" sz="1000" b="1" u="none" strike="noStrike" noProof="0">
                          <a:solidFill>
                            <a:schemeClr val="tx1"/>
                          </a:solidFill>
                          <a:effectLst/>
                        </a:rPr>
                        <a:t>DPGR n. 186 del 22/07/2009 </a:t>
                      </a:r>
                      <a:endParaRPr lang="it-IT" sz="1000" b="1" i="0" u="none" strike="noStrike" noProof="0">
                        <a:solidFill>
                          <a:schemeClr val="tx1"/>
                        </a:solidFill>
                        <a:effectLst/>
                        <a:latin typeface="Aptos" panose="020B0004020202020204" pitchFamily="34" charset="0"/>
                      </a:endParaRPr>
                    </a:p>
                  </a:txBody>
                  <a:tcPr marL="4478" marR="4478" marT="4478" marB="0" anchor="ctr"/>
                </a:tc>
                <a:tc>
                  <a:txBody>
                    <a:bodyPr/>
                    <a:lstStyle/>
                    <a:p>
                      <a:pPr algn="ctr" fontAlgn="ctr">
                        <a:buNone/>
                      </a:pPr>
                      <a:r>
                        <a:rPr lang="it-IT" sz="1000" b="1" u="none" strike="noStrike" noProof="0">
                          <a:solidFill>
                            <a:schemeClr val="tx1"/>
                          </a:solidFill>
                          <a:effectLst/>
                        </a:rPr>
                        <a:t>DPGR n. 241 del 08/10/2009 </a:t>
                      </a:r>
                      <a:endParaRPr lang="it-IT" sz="1000" b="1" i="0" u="none" strike="noStrike" noProof="0">
                        <a:solidFill>
                          <a:schemeClr val="tx1"/>
                        </a:solidFill>
                        <a:effectLst/>
                        <a:latin typeface="Aptos" panose="020B0004020202020204" pitchFamily="34" charset="0"/>
                      </a:endParaRPr>
                    </a:p>
                  </a:txBody>
                  <a:tcPr marL="4478" marR="4478" marT="4478" marB="0" anchor="ctr"/>
                </a:tc>
                <a:extLst>
                  <a:ext uri="{0D108BD9-81ED-4DB2-BD59-A6C34878D82A}">
                    <a16:rowId xmlns:a16="http://schemas.microsoft.com/office/drawing/2014/main" val="3106432503"/>
                  </a:ext>
                </a:extLst>
              </a:tr>
              <a:tr h="299104">
                <a:tc>
                  <a:txBody>
                    <a:bodyPr/>
                    <a:lstStyle/>
                    <a:p>
                      <a:pPr algn="l" fontAlgn="ctr">
                        <a:buNone/>
                      </a:pPr>
                      <a:r>
                        <a:rPr lang="it-IT" sz="1000" b="1" u="none" strike="noStrike" noProof="0">
                          <a:solidFill>
                            <a:srgbClr val="000000"/>
                          </a:solidFill>
                          <a:effectLst/>
                        </a:rPr>
                        <a:t>CERSOSIMO Domenico</a:t>
                      </a:r>
                      <a:endParaRPr lang="it-IT" sz="1000" b="1"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Vice Presidente della Giunta</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ctr" fontAlgn="ctr">
                        <a:buNone/>
                      </a:pPr>
                      <a:r>
                        <a:rPr lang="it-IT" sz="1000" b="1" u="none" strike="noStrike" noProof="0">
                          <a:solidFill>
                            <a:srgbClr val="FF0000"/>
                          </a:solidFill>
                          <a:effectLst/>
                        </a:rPr>
                        <a:t> </a:t>
                      </a:r>
                      <a:endParaRPr lang="it-IT" sz="1000" b="1" i="0" u="none" strike="noStrike" noProof="0">
                        <a:solidFill>
                          <a:srgbClr val="FF0000"/>
                        </a:solidFill>
                        <a:effectLst/>
                        <a:latin typeface="Aptos" panose="020B0004020202020204" pitchFamily="34" charset="0"/>
                      </a:endParaRPr>
                    </a:p>
                  </a:txBody>
                  <a:tcPr marL="4478" marR="4478" marT="4478" marB="0" anchor="ctr"/>
                </a:tc>
                <a:tc>
                  <a:txBody>
                    <a:bodyPr/>
                    <a:lstStyle/>
                    <a:p>
                      <a:pPr algn="ctr" fontAlgn="ctr">
                        <a:buNone/>
                      </a:pPr>
                      <a:r>
                        <a:rPr lang="it-IT" sz="1000" b="1" u="none" strike="noStrike" noProof="0">
                          <a:solidFill>
                            <a:srgbClr val="FF0000"/>
                          </a:solidFill>
                          <a:effectLst/>
                        </a:rPr>
                        <a:t> </a:t>
                      </a:r>
                      <a:endParaRPr lang="it-IT" sz="1000" b="1" i="0" u="none" strike="noStrike" noProof="0">
                        <a:solidFill>
                          <a:srgbClr val="FF0000"/>
                        </a:solidFill>
                        <a:effectLst/>
                        <a:latin typeface="Aptos" panose="020B0004020202020204" pitchFamily="34" charset="0"/>
                      </a:endParaRPr>
                    </a:p>
                  </a:txBody>
                  <a:tcPr marL="4478" marR="4478" marT="4478" marB="0" anchor="ctr"/>
                </a:tc>
                <a:tc>
                  <a:txBody>
                    <a:bodyPr/>
                    <a:lstStyle/>
                    <a:p>
                      <a:pPr algn="ctr" fontAlgn="ctr">
                        <a:buNone/>
                      </a:pPr>
                      <a:r>
                        <a:rPr lang="it-IT" sz="1000" b="1" u="none" strike="noStrike" noProof="0">
                          <a:solidFill>
                            <a:srgbClr val="FF0000"/>
                          </a:solidFill>
                          <a:effectLst/>
                        </a:rPr>
                        <a:t> </a:t>
                      </a:r>
                      <a:endParaRPr lang="it-IT" sz="1000" b="1" i="0" u="none" strike="noStrike" noProof="0">
                        <a:solidFill>
                          <a:srgbClr val="FF0000"/>
                        </a:solidFill>
                        <a:effectLst/>
                        <a:latin typeface="Aptos" panose="020B0004020202020204" pitchFamily="34" charset="0"/>
                      </a:endParaRPr>
                    </a:p>
                  </a:txBody>
                  <a:tcPr marL="4478" marR="4478" marT="4478" marB="0" anchor="ctr"/>
                </a:tc>
                <a:extLst>
                  <a:ext uri="{0D108BD9-81ED-4DB2-BD59-A6C34878D82A}">
                    <a16:rowId xmlns:a16="http://schemas.microsoft.com/office/drawing/2014/main" val="1725870804"/>
                  </a:ext>
                </a:extLst>
              </a:tr>
              <a:tr h="514925">
                <a:tc>
                  <a:txBody>
                    <a:bodyPr/>
                    <a:lstStyle/>
                    <a:p>
                      <a:pPr algn="l" fontAlgn="ctr">
                        <a:buNone/>
                      </a:pPr>
                      <a:r>
                        <a:rPr lang="it-IT" sz="1000" b="1" u="none" strike="noStrike" noProof="0">
                          <a:solidFill>
                            <a:srgbClr val="000000"/>
                          </a:solidFill>
                          <a:effectLst/>
                        </a:rPr>
                        <a:t>SPAZIANTE Vincenzo</a:t>
                      </a:r>
                      <a:endParaRPr lang="it-IT" sz="1000" b="1"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Sanità e Politiche sanitarie</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Presa atto dimissioni dott. Vincenzo Spaziante e revoca dell'incarico  di Assessore regionale conferito con DPGR n.13 del 22.01.2008</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extLst>
                  <a:ext uri="{0D108BD9-81ED-4DB2-BD59-A6C34878D82A}">
                    <a16:rowId xmlns:a16="http://schemas.microsoft.com/office/drawing/2014/main" val="4058282563"/>
                  </a:ext>
                </a:extLst>
              </a:tr>
              <a:tr h="299104">
                <a:tc>
                  <a:txBody>
                    <a:bodyPr/>
                    <a:lstStyle/>
                    <a:p>
                      <a:pPr algn="l" fontAlgn="ctr">
                        <a:buNone/>
                      </a:pPr>
                      <a:r>
                        <a:rPr lang="it-IT" sz="1000" b="1" u="none" strike="noStrike" noProof="0">
                          <a:solidFill>
                            <a:srgbClr val="000000"/>
                          </a:solidFill>
                          <a:effectLst/>
                        </a:rPr>
                        <a:t>FRASCA' Carmela</a:t>
                      </a:r>
                      <a:endParaRPr lang="it-IT" sz="1000" b="1"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Riforme e personale</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extLst>
                  <a:ext uri="{0D108BD9-81ED-4DB2-BD59-A6C34878D82A}">
                    <a16:rowId xmlns:a16="http://schemas.microsoft.com/office/drawing/2014/main" val="3739623177"/>
                  </a:ext>
                </a:extLst>
              </a:tr>
              <a:tr h="299104">
                <a:tc>
                  <a:txBody>
                    <a:bodyPr/>
                    <a:lstStyle/>
                    <a:p>
                      <a:pPr algn="l" fontAlgn="ctr">
                        <a:buNone/>
                      </a:pPr>
                      <a:r>
                        <a:rPr lang="it-IT" sz="1000" b="1" u="none" strike="noStrike" noProof="0">
                          <a:solidFill>
                            <a:srgbClr val="000000"/>
                          </a:solidFill>
                          <a:effectLst/>
                        </a:rPr>
                        <a:t>INCARNATO Luigi</a:t>
                      </a:r>
                      <a:endParaRPr lang="it-IT" sz="1000" b="1"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infrastrutture e Lavori pubblici</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extLst>
                  <a:ext uri="{0D108BD9-81ED-4DB2-BD59-A6C34878D82A}">
                    <a16:rowId xmlns:a16="http://schemas.microsoft.com/office/drawing/2014/main" val="1833850079"/>
                  </a:ext>
                </a:extLst>
              </a:tr>
              <a:tr h="299104">
                <a:tc>
                  <a:txBody>
                    <a:bodyPr/>
                    <a:lstStyle/>
                    <a:p>
                      <a:pPr algn="l" fontAlgn="ctr">
                        <a:buNone/>
                      </a:pPr>
                      <a:r>
                        <a:rPr lang="it-IT" sz="1000" b="1" u="none" strike="noStrike" noProof="0">
                          <a:solidFill>
                            <a:srgbClr val="000000"/>
                          </a:solidFill>
                          <a:effectLst/>
                        </a:rPr>
                        <a:t>MAIOLO Mario</a:t>
                      </a:r>
                      <a:endParaRPr lang="it-IT" sz="1000" b="1"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Programmazione nazionale e comunitaria, Politiche del lavoro, Politiche sociali</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extLst>
                  <a:ext uri="{0D108BD9-81ED-4DB2-BD59-A6C34878D82A}">
                    <a16:rowId xmlns:a16="http://schemas.microsoft.com/office/drawing/2014/main" val="3511579408"/>
                  </a:ext>
                </a:extLst>
              </a:tr>
              <a:tr h="299104">
                <a:tc>
                  <a:txBody>
                    <a:bodyPr/>
                    <a:lstStyle/>
                    <a:p>
                      <a:pPr algn="l" fontAlgn="ctr">
                        <a:buNone/>
                      </a:pPr>
                      <a:r>
                        <a:rPr lang="it-IT" sz="1000" b="1" u="none" strike="noStrike" noProof="0">
                          <a:solidFill>
                            <a:srgbClr val="000000"/>
                          </a:solidFill>
                          <a:effectLst/>
                        </a:rPr>
                        <a:t>NACCARI CARLIZZI Demetrio</a:t>
                      </a:r>
                      <a:endParaRPr lang="it-IT" sz="1000" b="1"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Bilancio,  patrimonio e Trasporti</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extLst>
                  <a:ext uri="{0D108BD9-81ED-4DB2-BD59-A6C34878D82A}">
                    <a16:rowId xmlns:a16="http://schemas.microsoft.com/office/drawing/2014/main" val="2306098709"/>
                  </a:ext>
                </a:extLst>
              </a:tr>
              <a:tr h="299104">
                <a:tc>
                  <a:txBody>
                    <a:bodyPr/>
                    <a:lstStyle/>
                    <a:p>
                      <a:pPr algn="l" fontAlgn="ctr">
                        <a:buNone/>
                      </a:pPr>
                      <a:r>
                        <a:rPr lang="it-IT" sz="1000" b="1" u="none" strike="noStrike" noProof="0">
                          <a:solidFill>
                            <a:srgbClr val="000000"/>
                          </a:solidFill>
                          <a:effectLst/>
                        </a:rPr>
                        <a:t>AMATO Pietro Rosario</a:t>
                      </a:r>
                      <a:endParaRPr lang="it-IT" sz="1000" b="1"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Agricoltura, Foreste e  Forestazione</a:t>
                      </a:r>
                      <a:endParaRPr lang="it-IT" sz="1000" b="0" i="0" u="none" strike="noStrike" noProof="0">
                        <a:solidFill>
                          <a:srgbClr val="000000"/>
                        </a:solidFill>
                        <a:effectLst/>
                        <a:latin typeface="Aptos" panose="020B0004020202020204" pitchFamily="34" charset="0"/>
                      </a:endParaRPr>
                    </a:p>
                  </a:txBody>
                  <a:tcPr marL="4478" marR="4478" marT="4478" marB="0" anchor="ctr"/>
                </a:tc>
                <a:extLst>
                  <a:ext uri="{0D108BD9-81ED-4DB2-BD59-A6C34878D82A}">
                    <a16:rowId xmlns:a16="http://schemas.microsoft.com/office/drawing/2014/main" val="1141328231"/>
                  </a:ext>
                </a:extLst>
              </a:tr>
              <a:tr h="367164">
                <a:tc>
                  <a:txBody>
                    <a:bodyPr/>
                    <a:lstStyle/>
                    <a:p>
                      <a:pPr algn="l" fontAlgn="ctr">
                        <a:buNone/>
                      </a:pPr>
                      <a:r>
                        <a:rPr lang="it-IT" sz="1000" b="1" u="none" strike="noStrike" noProof="0">
                          <a:solidFill>
                            <a:srgbClr val="000000"/>
                          </a:solidFill>
                          <a:effectLst/>
                        </a:rPr>
                        <a:t>PIRILLO Mario</a:t>
                      </a:r>
                      <a:endParaRPr lang="it-IT" sz="1000" b="1"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Agricoltura, Foreste e Forestazione</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Presa d'atto delle dimissioni di Mario Pirillo e revoca dell'incarico di Assessore regionale conferito con DPGR n.163 dell'11.08.2008</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extLst>
                  <a:ext uri="{0D108BD9-81ED-4DB2-BD59-A6C34878D82A}">
                    <a16:rowId xmlns:a16="http://schemas.microsoft.com/office/drawing/2014/main" val="540811790"/>
                  </a:ext>
                </a:extLst>
              </a:tr>
              <a:tr h="299104">
                <a:tc>
                  <a:txBody>
                    <a:bodyPr/>
                    <a:lstStyle/>
                    <a:p>
                      <a:pPr algn="l" fontAlgn="ctr">
                        <a:buNone/>
                      </a:pPr>
                      <a:r>
                        <a:rPr lang="it-IT" sz="1000" b="1" u="none" strike="noStrike" noProof="0">
                          <a:solidFill>
                            <a:srgbClr val="000000"/>
                          </a:solidFill>
                          <a:effectLst/>
                        </a:rPr>
                        <a:t>SULLA Francesco</a:t>
                      </a:r>
                      <a:endParaRPr lang="it-IT" sz="1000" b="1"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Attività produttive</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extLst>
                  <a:ext uri="{0D108BD9-81ED-4DB2-BD59-A6C34878D82A}">
                    <a16:rowId xmlns:a16="http://schemas.microsoft.com/office/drawing/2014/main" val="3240751610"/>
                  </a:ext>
                </a:extLst>
              </a:tr>
              <a:tr h="299104">
                <a:tc>
                  <a:txBody>
                    <a:bodyPr/>
                    <a:lstStyle/>
                    <a:p>
                      <a:pPr algn="l" fontAlgn="ctr">
                        <a:buNone/>
                      </a:pPr>
                      <a:r>
                        <a:rPr lang="it-IT" sz="1000" b="1" u="none" strike="noStrike" noProof="0">
                          <a:solidFill>
                            <a:srgbClr val="000000"/>
                          </a:solidFill>
                          <a:effectLst/>
                        </a:rPr>
                        <a:t>GRECO Silvestro</a:t>
                      </a:r>
                      <a:endParaRPr lang="it-IT" sz="1000" b="1"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Ambiente e Tutela delle acque</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extLst>
                  <a:ext uri="{0D108BD9-81ED-4DB2-BD59-A6C34878D82A}">
                    <a16:rowId xmlns:a16="http://schemas.microsoft.com/office/drawing/2014/main" val="1870591567"/>
                  </a:ext>
                </a:extLst>
              </a:tr>
              <a:tr h="299104">
                <a:tc>
                  <a:txBody>
                    <a:bodyPr/>
                    <a:lstStyle/>
                    <a:p>
                      <a:pPr algn="l" fontAlgn="ctr">
                        <a:buNone/>
                      </a:pPr>
                      <a:r>
                        <a:rPr lang="it-IT" sz="1000" b="1" u="none" strike="noStrike" noProof="0">
                          <a:solidFill>
                            <a:srgbClr val="000000"/>
                          </a:solidFill>
                          <a:effectLst/>
                        </a:rPr>
                        <a:t>TRIPODI Michelangelo</a:t>
                      </a:r>
                      <a:endParaRPr lang="it-IT" sz="1000" b="1"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Urbanistica e Governo del Territorio</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extLst>
                  <a:ext uri="{0D108BD9-81ED-4DB2-BD59-A6C34878D82A}">
                    <a16:rowId xmlns:a16="http://schemas.microsoft.com/office/drawing/2014/main" val="285336794"/>
                  </a:ext>
                </a:extLst>
              </a:tr>
              <a:tr h="299104">
                <a:tc>
                  <a:txBody>
                    <a:bodyPr/>
                    <a:lstStyle/>
                    <a:p>
                      <a:pPr algn="l" fontAlgn="ctr">
                        <a:buNone/>
                      </a:pPr>
                      <a:r>
                        <a:rPr lang="it-IT" sz="1000" b="1" u="none" strike="noStrike" noProof="0">
                          <a:solidFill>
                            <a:srgbClr val="000000"/>
                          </a:solidFill>
                          <a:effectLst/>
                        </a:rPr>
                        <a:t>GUAGLIARDI Damiano</a:t>
                      </a:r>
                      <a:endParaRPr lang="it-IT" sz="1000" b="1"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Turismo ed Emigrazione</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Aptos" panose="020B0004020202020204" pitchFamily="34" charset="0"/>
                      </a:endParaRPr>
                    </a:p>
                  </a:txBody>
                  <a:tcPr marL="4478" marR="4478" marT="4478" marB="0" anchor="ctr"/>
                </a:tc>
                <a:extLst>
                  <a:ext uri="{0D108BD9-81ED-4DB2-BD59-A6C34878D82A}">
                    <a16:rowId xmlns:a16="http://schemas.microsoft.com/office/drawing/2014/main" val="666583225"/>
                  </a:ext>
                </a:extLst>
              </a:tr>
            </a:tbl>
          </a:graphicData>
        </a:graphic>
      </p:graphicFrame>
      <p:sp>
        <p:nvSpPr>
          <p:cNvPr id="4" name="Segnaposto piè di pagina 3">
            <a:extLst>
              <a:ext uri="{FF2B5EF4-FFF2-40B4-BE49-F238E27FC236}">
                <a16:creationId xmlns:a16="http://schemas.microsoft.com/office/drawing/2014/main" id="{77550CE0-1242-8303-C63B-AFD062129C8E}"/>
              </a:ext>
            </a:extLst>
          </p:cNvPr>
          <p:cNvSpPr>
            <a:spLocks noGrp="1"/>
          </p:cNvSpPr>
          <p:nvPr>
            <p:ph type="ftr" sz="quarter" idx="11"/>
          </p:nvPr>
        </p:nvSpPr>
        <p:spPr>
          <a:xfrm>
            <a:off x="64129" y="6441861"/>
            <a:ext cx="4114800" cy="365125"/>
          </a:xfrm>
        </p:spPr>
        <p:txBody>
          <a:bodyPr/>
          <a:lstStyle/>
          <a:p>
            <a:r>
              <a:rPr lang="it-IT" noProof="0"/>
              <a:t>Consiglio regionale della Calabria - VIII Legislatura </a:t>
            </a:r>
          </a:p>
        </p:txBody>
      </p:sp>
      <p:sp>
        <p:nvSpPr>
          <p:cNvPr id="6" name="Rectangle 1">
            <a:extLst>
              <a:ext uri="{FF2B5EF4-FFF2-40B4-BE49-F238E27FC236}">
                <a16:creationId xmlns:a16="http://schemas.microsoft.com/office/drawing/2014/main" id="{6ECB7E23-0D2F-86C2-E17C-BB785C6A78DD}"/>
              </a:ext>
            </a:extLst>
          </p:cNvPr>
          <p:cNvSpPr txBox="1">
            <a:spLocks/>
          </p:cNvSpPr>
          <p:nvPr/>
        </p:nvSpPr>
        <p:spPr>
          <a:xfrm>
            <a:off x="0" y="-75295"/>
            <a:ext cx="12188952" cy="6264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Giunta regionale</a:t>
            </a:r>
          </a:p>
        </p:txBody>
      </p:sp>
    </p:spTree>
    <p:extLst>
      <p:ext uri="{BB962C8B-B14F-4D97-AF65-F5344CB8AC3E}">
        <p14:creationId xmlns:p14="http://schemas.microsoft.com/office/powerpoint/2010/main" val="3207388267"/>
      </p:ext>
    </p:extLst>
  </p:cSld>
  <p:clrMapOvr>
    <a:masterClrMapping/>
  </p:clrMapOvr>
  <mc:AlternateContent xmlns:mc="http://schemas.openxmlformats.org/markup-compatibility/2006" xmlns:p14="http://schemas.microsoft.com/office/powerpoint/2010/main">
    <mc:Choice Requires="p14">
      <p:transition spd="slow" p14:dur="2000" advTm="928"/>
    </mc:Choice>
    <mc:Fallback xmlns="">
      <p:transition spd="slow" advTm="928"/>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E8F70E12-77CC-17C8-D3F7-652649A9C80C}"/>
              </a:ext>
            </a:extLst>
          </p:cNvPr>
          <p:cNvSpPr>
            <a:spLocks noGrp="1"/>
          </p:cNvSpPr>
          <p:nvPr>
            <p:ph type="sldNum" sz="quarter" idx="12"/>
          </p:nvPr>
        </p:nvSpPr>
        <p:spPr/>
        <p:txBody>
          <a:bodyPr/>
          <a:lstStyle/>
          <a:p>
            <a:fld id="{C0A75620-F3D8-4140-B583-EC592D52B7F3}" type="slidenum">
              <a:rPr lang="it-IT" noProof="0" smtClean="0"/>
              <a:pPr/>
              <a:t>42</a:t>
            </a:fld>
            <a:endParaRPr lang="it-IT" noProof="0"/>
          </a:p>
        </p:txBody>
      </p:sp>
      <p:graphicFrame>
        <p:nvGraphicFramePr>
          <p:cNvPr id="12" name="Tabella 11" descr="TAB. LEGGI VIII LEG">
            <a:extLst>
              <a:ext uri="{FF2B5EF4-FFF2-40B4-BE49-F238E27FC236}">
                <a16:creationId xmlns:a16="http://schemas.microsoft.com/office/drawing/2014/main" id="{0B0AB2D8-6FD8-7E4B-8FD4-4C327FEAB54D}"/>
              </a:ext>
            </a:extLst>
          </p:cNvPr>
          <p:cNvGraphicFramePr>
            <a:graphicFrameLocks noGrp="1"/>
          </p:cNvGraphicFramePr>
          <p:nvPr>
            <p:extLst>
              <p:ext uri="{D42A27DB-BD31-4B8C-83A1-F6EECF244321}">
                <p14:modId xmlns:p14="http://schemas.microsoft.com/office/powerpoint/2010/main" val="3670554091"/>
              </p:ext>
            </p:extLst>
          </p:nvPr>
        </p:nvGraphicFramePr>
        <p:xfrm>
          <a:off x="377203" y="1647825"/>
          <a:ext cx="5461000" cy="1781175"/>
        </p:xfrm>
        <a:graphic>
          <a:graphicData uri="http://schemas.openxmlformats.org/drawingml/2006/table">
            <a:tbl>
              <a:tblPr>
                <a:tableStyleId>{3C2FFA5D-87B4-456A-9821-1D502468CF0F}</a:tableStyleId>
              </a:tblPr>
              <a:tblGrid>
                <a:gridCol w="672318">
                  <a:extLst>
                    <a:ext uri="{9D8B030D-6E8A-4147-A177-3AD203B41FA5}">
                      <a16:colId xmlns:a16="http://schemas.microsoft.com/office/drawing/2014/main" val="331656220"/>
                    </a:ext>
                  </a:extLst>
                </a:gridCol>
                <a:gridCol w="748430">
                  <a:extLst>
                    <a:ext uri="{9D8B030D-6E8A-4147-A177-3AD203B41FA5}">
                      <a16:colId xmlns:a16="http://schemas.microsoft.com/office/drawing/2014/main" val="3960027079"/>
                    </a:ext>
                  </a:extLst>
                </a:gridCol>
                <a:gridCol w="862597">
                  <a:extLst>
                    <a:ext uri="{9D8B030D-6E8A-4147-A177-3AD203B41FA5}">
                      <a16:colId xmlns:a16="http://schemas.microsoft.com/office/drawing/2014/main" val="26610293"/>
                    </a:ext>
                  </a:extLst>
                </a:gridCol>
                <a:gridCol w="761115">
                  <a:extLst>
                    <a:ext uri="{9D8B030D-6E8A-4147-A177-3AD203B41FA5}">
                      <a16:colId xmlns:a16="http://schemas.microsoft.com/office/drawing/2014/main" val="4009061502"/>
                    </a:ext>
                  </a:extLst>
                </a:gridCol>
                <a:gridCol w="941880">
                  <a:extLst>
                    <a:ext uri="{9D8B030D-6E8A-4147-A177-3AD203B41FA5}">
                      <a16:colId xmlns:a16="http://schemas.microsoft.com/office/drawing/2014/main" val="3317265773"/>
                    </a:ext>
                  </a:extLst>
                </a:gridCol>
                <a:gridCol w="1474660">
                  <a:extLst>
                    <a:ext uri="{9D8B030D-6E8A-4147-A177-3AD203B41FA5}">
                      <a16:colId xmlns:a16="http://schemas.microsoft.com/office/drawing/2014/main" val="1302165868"/>
                    </a:ext>
                  </a:extLst>
                </a:gridCol>
              </a:tblGrid>
              <a:tr h="514350">
                <a:tc>
                  <a:txBody>
                    <a:bodyPr/>
                    <a:lstStyle/>
                    <a:p>
                      <a:pPr algn="ctr" fontAlgn="ctr">
                        <a:buNone/>
                      </a:pPr>
                      <a:r>
                        <a:rPr lang="it-IT" sz="900" b="1" u="none" strike="noStrike" noProof="0">
                          <a:solidFill>
                            <a:srgbClr val="000000"/>
                          </a:solidFill>
                          <a:effectLst/>
                        </a:rPr>
                        <a:t>ANNO</a:t>
                      </a:r>
                      <a:endParaRPr lang="it-IT" sz="9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000000"/>
                          </a:solidFill>
                          <a:effectLst/>
                        </a:rPr>
                        <a:t>LEGGI REGIONALI</a:t>
                      </a:r>
                      <a:endParaRPr lang="it-IT" sz="9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FF0000"/>
                          </a:solidFill>
                          <a:effectLst/>
                        </a:rPr>
                        <a:t>ABROGATE</a:t>
                      </a:r>
                      <a:endParaRPr lang="it-IT" sz="9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0070C0"/>
                          </a:solidFill>
                          <a:effectLst/>
                        </a:rPr>
                        <a:t>IN VIGORE</a:t>
                      </a:r>
                      <a:endParaRPr lang="it-IT" sz="900" b="1" i="0" u="none" strike="noStrike" noProof="0">
                        <a:solidFill>
                          <a:srgbClr val="0070C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000000"/>
                          </a:solidFill>
                          <a:effectLst/>
                        </a:rPr>
                        <a:t>INCOSTITUZ.</a:t>
                      </a:r>
                      <a:endParaRPr lang="it-IT" sz="9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00B050"/>
                          </a:solidFill>
                          <a:effectLst/>
                        </a:rPr>
                        <a:t>PARZIALMENTE INCOSTITUZ.</a:t>
                      </a:r>
                      <a:endParaRPr lang="it-IT" sz="9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3697453911"/>
                  </a:ext>
                </a:extLst>
              </a:tr>
              <a:tr h="180975">
                <a:tc>
                  <a:txBody>
                    <a:bodyPr/>
                    <a:lstStyle/>
                    <a:p>
                      <a:pPr algn="ctr" fontAlgn="ctr">
                        <a:buNone/>
                      </a:pPr>
                      <a:r>
                        <a:rPr lang="it-IT" sz="1100" b="1" u="none" strike="noStrike" noProof="0">
                          <a:solidFill>
                            <a:srgbClr val="000000"/>
                          </a:solidFill>
                          <a:effectLst/>
                        </a:rPr>
                        <a:t>2005</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7</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3</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70C0"/>
                          </a:solidFill>
                          <a:effectLst/>
                        </a:rPr>
                        <a:t>4</a:t>
                      </a:r>
                      <a:endParaRPr lang="it-IT" sz="1100" b="1" i="0" u="none" strike="noStrike" noProof="0">
                        <a:solidFill>
                          <a:srgbClr val="0070C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1</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761722417"/>
                  </a:ext>
                </a:extLst>
              </a:tr>
              <a:tr h="180975">
                <a:tc>
                  <a:txBody>
                    <a:bodyPr/>
                    <a:lstStyle/>
                    <a:p>
                      <a:pPr algn="ctr" fontAlgn="ctr">
                        <a:buNone/>
                      </a:pPr>
                      <a:r>
                        <a:rPr lang="it-IT" sz="1100" b="1" u="none" strike="noStrike" noProof="0">
                          <a:solidFill>
                            <a:srgbClr val="000000"/>
                          </a:solidFill>
                          <a:effectLst/>
                        </a:rPr>
                        <a:t>2006</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18</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7</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70C0"/>
                          </a:solidFill>
                          <a:effectLst/>
                        </a:rPr>
                        <a:t>11</a:t>
                      </a:r>
                      <a:endParaRPr lang="it-IT" sz="1100" b="1" i="0" u="none" strike="noStrike" noProof="0">
                        <a:solidFill>
                          <a:srgbClr val="0070C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0</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3720590461"/>
                  </a:ext>
                </a:extLst>
              </a:tr>
              <a:tr h="180975">
                <a:tc>
                  <a:txBody>
                    <a:bodyPr/>
                    <a:lstStyle/>
                    <a:p>
                      <a:pPr algn="ctr" fontAlgn="ctr">
                        <a:buNone/>
                      </a:pPr>
                      <a:r>
                        <a:rPr lang="it-IT" sz="1100" b="1" u="none" strike="noStrike" noProof="0">
                          <a:solidFill>
                            <a:srgbClr val="000000"/>
                          </a:solidFill>
                          <a:effectLst/>
                        </a:rPr>
                        <a:t>2007</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30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9</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70C0"/>
                          </a:solidFill>
                          <a:effectLst/>
                        </a:rPr>
                        <a:t>21</a:t>
                      </a:r>
                      <a:endParaRPr lang="it-IT" sz="1100" b="1" i="0" u="none" strike="noStrike" noProof="0">
                        <a:solidFill>
                          <a:srgbClr val="0070C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1</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3</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2109650305"/>
                  </a:ext>
                </a:extLst>
              </a:tr>
              <a:tr h="180975">
                <a:tc>
                  <a:txBody>
                    <a:bodyPr/>
                    <a:lstStyle/>
                    <a:p>
                      <a:pPr algn="ctr" fontAlgn="ctr">
                        <a:buNone/>
                      </a:pPr>
                      <a:r>
                        <a:rPr lang="it-IT" sz="1100" b="1" u="none" strike="noStrike" noProof="0">
                          <a:solidFill>
                            <a:srgbClr val="000000"/>
                          </a:solidFill>
                          <a:effectLst/>
                        </a:rPr>
                        <a:t>2008</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46</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11</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70C0"/>
                          </a:solidFill>
                          <a:effectLst/>
                        </a:rPr>
                        <a:t>35</a:t>
                      </a:r>
                      <a:endParaRPr lang="it-IT" sz="1100" b="1" i="0" u="none" strike="noStrike" noProof="0">
                        <a:solidFill>
                          <a:srgbClr val="0070C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1</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1034274545"/>
                  </a:ext>
                </a:extLst>
              </a:tr>
              <a:tr h="180975">
                <a:tc>
                  <a:txBody>
                    <a:bodyPr/>
                    <a:lstStyle/>
                    <a:p>
                      <a:pPr algn="ctr" fontAlgn="ctr">
                        <a:buNone/>
                      </a:pPr>
                      <a:r>
                        <a:rPr lang="it-IT" sz="1100" b="1" u="none" strike="noStrike" noProof="0">
                          <a:solidFill>
                            <a:srgbClr val="000000"/>
                          </a:solidFill>
                          <a:effectLst/>
                        </a:rPr>
                        <a:t>2009</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58</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6</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70C0"/>
                          </a:solidFill>
                          <a:effectLst/>
                        </a:rPr>
                        <a:t>52</a:t>
                      </a:r>
                      <a:endParaRPr lang="it-IT" sz="1100" b="1" i="0" u="none" strike="noStrike" noProof="0">
                        <a:solidFill>
                          <a:srgbClr val="0070C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0</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1146849431"/>
                  </a:ext>
                </a:extLst>
              </a:tr>
              <a:tr h="180975">
                <a:tc>
                  <a:txBody>
                    <a:bodyPr/>
                    <a:lstStyle/>
                    <a:p>
                      <a:pPr algn="ctr" fontAlgn="ctr">
                        <a:buNone/>
                      </a:pPr>
                      <a:r>
                        <a:rPr lang="it-IT" sz="1100" b="1" u="none" strike="noStrike" noProof="0">
                          <a:solidFill>
                            <a:srgbClr val="000000"/>
                          </a:solidFill>
                          <a:effectLst/>
                        </a:rPr>
                        <a:t>2010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11</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1</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70C0"/>
                          </a:solidFill>
                          <a:effectLst/>
                        </a:rPr>
                        <a:t>10</a:t>
                      </a:r>
                      <a:endParaRPr lang="it-IT" sz="1100" b="1" i="0" u="none" strike="noStrike" noProof="0">
                        <a:solidFill>
                          <a:srgbClr val="0070C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0</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3380724472"/>
                  </a:ext>
                </a:extLst>
              </a:tr>
              <a:tr h="180975">
                <a:tc>
                  <a:txBody>
                    <a:bodyPr/>
                    <a:lstStyle/>
                    <a:p>
                      <a:pPr algn="ctr" fontAlgn="ctr">
                        <a:buNone/>
                      </a:pPr>
                      <a:r>
                        <a:rPr lang="it-IT" sz="1100" b="1" u="none" strike="noStrike" noProof="0">
                          <a:solidFill>
                            <a:srgbClr val="000000"/>
                          </a:solidFill>
                          <a:effectLst/>
                        </a:rPr>
                        <a:t>TOTALI</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170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37</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70C0"/>
                          </a:solidFill>
                          <a:effectLst/>
                        </a:rPr>
                        <a:t>133</a:t>
                      </a:r>
                      <a:endParaRPr lang="it-IT" sz="1100" b="1" i="0" u="none" strike="noStrike" noProof="0">
                        <a:solidFill>
                          <a:srgbClr val="0070C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1</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5</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2918581172"/>
                  </a:ext>
                </a:extLst>
              </a:tr>
            </a:tbl>
          </a:graphicData>
        </a:graphic>
      </p:graphicFrame>
      <p:graphicFrame>
        <p:nvGraphicFramePr>
          <p:cNvPr id="13" name="Grafico 12" descr="GRAFICO LEGGI VIII LEG">
            <a:extLst>
              <a:ext uri="{FF2B5EF4-FFF2-40B4-BE49-F238E27FC236}">
                <a16:creationId xmlns:a16="http://schemas.microsoft.com/office/drawing/2014/main" id="{C8D8BE09-DBE0-0EE5-A7E9-2CF8F6AD8EFB}"/>
              </a:ext>
            </a:extLst>
          </p:cNvPr>
          <p:cNvGraphicFramePr>
            <a:graphicFrameLocks/>
          </p:cNvGraphicFramePr>
          <p:nvPr>
            <p:extLst>
              <p:ext uri="{D42A27DB-BD31-4B8C-83A1-F6EECF244321}">
                <p14:modId xmlns:p14="http://schemas.microsoft.com/office/powerpoint/2010/main" val="954168312"/>
              </p:ext>
            </p:extLst>
          </p:nvPr>
        </p:nvGraphicFramePr>
        <p:xfrm>
          <a:off x="6120221" y="2714921"/>
          <a:ext cx="5597297" cy="3594080"/>
        </p:xfrm>
        <a:graphic>
          <a:graphicData uri="http://schemas.openxmlformats.org/drawingml/2006/chart">
            <c:chart xmlns:c="http://schemas.openxmlformats.org/drawingml/2006/chart" xmlns:r="http://schemas.openxmlformats.org/officeDocument/2006/relationships" r:id="rId2"/>
          </a:graphicData>
        </a:graphic>
      </p:graphicFrame>
      <p:sp>
        <p:nvSpPr>
          <p:cNvPr id="3" name="Segnaposto piè di pagina 2">
            <a:extLst>
              <a:ext uri="{FF2B5EF4-FFF2-40B4-BE49-F238E27FC236}">
                <a16:creationId xmlns:a16="http://schemas.microsoft.com/office/drawing/2014/main" id="{A27EE4E2-96DB-2926-2432-2F795EC0D367}"/>
              </a:ext>
            </a:extLst>
          </p:cNvPr>
          <p:cNvSpPr>
            <a:spLocks noGrp="1"/>
          </p:cNvSpPr>
          <p:nvPr>
            <p:ph type="ftr" sz="quarter" idx="11"/>
          </p:nvPr>
        </p:nvSpPr>
        <p:spPr>
          <a:xfrm>
            <a:off x="199930" y="6356350"/>
            <a:ext cx="4114800" cy="365125"/>
          </a:xfrm>
        </p:spPr>
        <p:txBody>
          <a:bodyPr/>
          <a:lstStyle/>
          <a:p>
            <a:r>
              <a:rPr lang="it-IT" noProof="0"/>
              <a:t>Consiglio regionale della Calabria - VIII Legislatura </a:t>
            </a:r>
          </a:p>
        </p:txBody>
      </p:sp>
      <p:sp>
        <p:nvSpPr>
          <p:cNvPr id="4" name="Rectangle 1">
            <a:extLst>
              <a:ext uri="{FF2B5EF4-FFF2-40B4-BE49-F238E27FC236}">
                <a16:creationId xmlns:a16="http://schemas.microsoft.com/office/drawing/2014/main" id="{A2F439A8-DE51-C229-5539-356A4C303E34}"/>
              </a:ext>
            </a:extLst>
          </p:cNvPr>
          <p:cNvSpPr txBox="1">
            <a:spLocks/>
          </p:cNvSpPr>
          <p:nvPr/>
        </p:nvSpPr>
        <p:spPr>
          <a:xfrm>
            <a:off x="3048"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Leggi regionali</a:t>
            </a:r>
          </a:p>
        </p:txBody>
      </p:sp>
    </p:spTree>
    <p:extLst>
      <p:ext uri="{BB962C8B-B14F-4D97-AF65-F5344CB8AC3E}">
        <p14:creationId xmlns:p14="http://schemas.microsoft.com/office/powerpoint/2010/main" val="447861117"/>
      </p:ext>
    </p:extLst>
  </p:cSld>
  <p:clrMapOvr>
    <a:masterClrMapping/>
  </p:clrMapOvr>
  <mc:AlternateContent xmlns:mc="http://schemas.openxmlformats.org/markup-compatibility/2006" xmlns:p14="http://schemas.microsoft.com/office/powerpoint/2010/main">
    <mc:Choice Requires="p14">
      <p:transition spd="slow" p14:dur="2000" advTm="2319"/>
    </mc:Choice>
    <mc:Fallback xmlns="">
      <p:transition spd="slow" advTm="2319"/>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48776-FBD0-5099-92CA-B05F684F3E4C}"/>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F6EFD632-0E9B-FD23-6295-A96C836A7D1C}"/>
              </a:ext>
            </a:extLst>
          </p:cNvPr>
          <p:cNvSpPr>
            <a:spLocks noGrp="1"/>
          </p:cNvSpPr>
          <p:nvPr>
            <p:ph type="sldNum" sz="quarter" idx="12"/>
          </p:nvPr>
        </p:nvSpPr>
        <p:spPr>
          <a:xfrm>
            <a:off x="11253457" y="6510957"/>
            <a:ext cx="489642" cy="238436"/>
          </a:xfrm>
        </p:spPr>
        <p:txBody>
          <a:bodyPr/>
          <a:lstStyle/>
          <a:p>
            <a:fld id="{C0A75620-F3D8-4140-B583-EC592D52B7F3}" type="slidenum">
              <a:rPr lang="it-IT" noProof="0" smtClean="0"/>
              <a:pPr/>
              <a:t>43</a:t>
            </a:fld>
            <a:endParaRPr lang="it-IT" noProof="0"/>
          </a:p>
        </p:txBody>
      </p:sp>
      <p:graphicFrame>
        <p:nvGraphicFramePr>
          <p:cNvPr id="3" name="Grafico 2" descr="tab. VIII LEGISLATURA - LEGGI PER MATERIA">
            <a:extLst>
              <a:ext uri="{FF2B5EF4-FFF2-40B4-BE49-F238E27FC236}">
                <a16:creationId xmlns:a16="http://schemas.microsoft.com/office/drawing/2014/main" id="{FB9B4EEE-F320-A778-5853-8E2230ADB653}"/>
              </a:ext>
            </a:extLst>
          </p:cNvPr>
          <p:cNvGraphicFramePr>
            <a:graphicFrameLocks/>
          </p:cNvGraphicFramePr>
          <p:nvPr>
            <p:extLst>
              <p:ext uri="{D42A27DB-BD31-4B8C-83A1-F6EECF244321}">
                <p14:modId xmlns:p14="http://schemas.microsoft.com/office/powerpoint/2010/main" val="2167897748"/>
              </p:ext>
            </p:extLst>
          </p:nvPr>
        </p:nvGraphicFramePr>
        <p:xfrm>
          <a:off x="2136000" y="1110957"/>
          <a:ext cx="7920000" cy="5400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egnaposto piè di pagina 3">
            <a:extLst>
              <a:ext uri="{FF2B5EF4-FFF2-40B4-BE49-F238E27FC236}">
                <a16:creationId xmlns:a16="http://schemas.microsoft.com/office/drawing/2014/main" id="{07BFEC89-83F9-4277-C57F-0EBBAF1F2413}"/>
              </a:ext>
            </a:extLst>
          </p:cNvPr>
          <p:cNvSpPr>
            <a:spLocks noGrp="1"/>
          </p:cNvSpPr>
          <p:nvPr>
            <p:ph type="ftr" sz="quarter" idx="11"/>
          </p:nvPr>
        </p:nvSpPr>
        <p:spPr>
          <a:xfrm>
            <a:off x="78600" y="6421589"/>
            <a:ext cx="4114800" cy="365125"/>
          </a:xfrm>
        </p:spPr>
        <p:txBody>
          <a:bodyPr/>
          <a:lstStyle/>
          <a:p>
            <a:r>
              <a:rPr lang="it-IT" noProof="0"/>
              <a:t>Consiglio regionale della Calabria - VIII Legislatura </a:t>
            </a:r>
          </a:p>
        </p:txBody>
      </p:sp>
      <p:sp>
        <p:nvSpPr>
          <p:cNvPr id="6" name="Rectangle 1">
            <a:extLst>
              <a:ext uri="{FF2B5EF4-FFF2-40B4-BE49-F238E27FC236}">
                <a16:creationId xmlns:a16="http://schemas.microsoft.com/office/drawing/2014/main" id="{FDA21CB7-34E1-E2E5-CFC9-BD2D3BE1DF96}"/>
              </a:ext>
            </a:extLst>
          </p:cNvPr>
          <p:cNvSpPr txBox="1">
            <a:spLocks/>
          </p:cNvSpPr>
          <p:nvPr/>
        </p:nvSpPr>
        <p:spPr>
          <a:xfrm>
            <a:off x="3048"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Leggi regionali per materia</a:t>
            </a:r>
          </a:p>
        </p:txBody>
      </p:sp>
    </p:spTree>
    <p:extLst>
      <p:ext uri="{BB962C8B-B14F-4D97-AF65-F5344CB8AC3E}">
        <p14:creationId xmlns:p14="http://schemas.microsoft.com/office/powerpoint/2010/main" val="1267627700"/>
      </p:ext>
    </p:extLst>
  </p:cSld>
  <p:clrMapOvr>
    <a:masterClrMapping/>
  </p:clrMapOvr>
  <mc:AlternateContent xmlns:mc="http://schemas.openxmlformats.org/markup-compatibility/2006" xmlns:p14="http://schemas.microsoft.com/office/powerpoint/2010/main">
    <mc:Choice Requires="p14">
      <p:transition spd="slow" p14:dur="2000" advTm="695"/>
    </mc:Choice>
    <mc:Fallback xmlns="">
      <p:transition spd="slow" advTm="695"/>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3E720-642C-67EA-6761-5D070EB1068F}"/>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07E0B327-1A13-6D0F-60CF-DE512F33253B}"/>
              </a:ext>
            </a:extLst>
          </p:cNvPr>
          <p:cNvSpPr>
            <a:spLocks noGrp="1"/>
          </p:cNvSpPr>
          <p:nvPr>
            <p:ph type="sldNum" sz="quarter" idx="12"/>
          </p:nvPr>
        </p:nvSpPr>
        <p:spPr>
          <a:xfrm>
            <a:off x="11253457" y="6510957"/>
            <a:ext cx="489642" cy="238436"/>
          </a:xfrm>
        </p:spPr>
        <p:txBody>
          <a:bodyPr/>
          <a:lstStyle/>
          <a:p>
            <a:fld id="{C0A75620-F3D8-4140-B583-EC592D52B7F3}" type="slidenum">
              <a:rPr lang="it-IT" noProof="0" smtClean="0"/>
              <a:pPr/>
              <a:t>44</a:t>
            </a:fld>
            <a:endParaRPr lang="it-IT" noProof="0"/>
          </a:p>
        </p:txBody>
      </p:sp>
      <p:graphicFrame>
        <p:nvGraphicFramePr>
          <p:cNvPr id="4" name="Grafico 3" descr="tab. VIII LEGISLATURA - LEGGI PER MATERIA">
            <a:extLst>
              <a:ext uri="{FF2B5EF4-FFF2-40B4-BE49-F238E27FC236}">
                <a16:creationId xmlns:a16="http://schemas.microsoft.com/office/drawing/2014/main" id="{0FA49BE7-4128-4F1B-AF03-FD6268A1469D}"/>
              </a:ext>
            </a:extLst>
          </p:cNvPr>
          <p:cNvGraphicFramePr>
            <a:graphicFrameLocks/>
          </p:cNvGraphicFramePr>
          <p:nvPr>
            <p:extLst>
              <p:ext uri="{D42A27DB-BD31-4B8C-83A1-F6EECF244321}">
                <p14:modId xmlns:p14="http://schemas.microsoft.com/office/powerpoint/2010/main" val="2191853221"/>
              </p:ext>
            </p:extLst>
          </p:nvPr>
        </p:nvGraphicFramePr>
        <p:xfrm>
          <a:off x="2239224" y="966957"/>
          <a:ext cx="7920000" cy="554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Segnaposto piè di pagina 2">
            <a:extLst>
              <a:ext uri="{FF2B5EF4-FFF2-40B4-BE49-F238E27FC236}">
                <a16:creationId xmlns:a16="http://schemas.microsoft.com/office/drawing/2014/main" id="{A505B14C-964F-E111-928F-12ABB93B80BE}"/>
              </a:ext>
            </a:extLst>
          </p:cNvPr>
          <p:cNvSpPr>
            <a:spLocks noGrp="1"/>
          </p:cNvSpPr>
          <p:nvPr>
            <p:ph type="ftr" sz="quarter" idx="11"/>
          </p:nvPr>
        </p:nvSpPr>
        <p:spPr>
          <a:xfrm>
            <a:off x="80224" y="6447612"/>
            <a:ext cx="4114800" cy="365125"/>
          </a:xfrm>
        </p:spPr>
        <p:txBody>
          <a:bodyPr/>
          <a:lstStyle/>
          <a:p>
            <a:r>
              <a:rPr lang="it-IT" noProof="0"/>
              <a:t>Consiglio regionale della Calabria - VIII Legislatura </a:t>
            </a:r>
          </a:p>
        </p:txBody>
      </p:sp>
      <p:sp>
        <p:nvSpPr>
          <p:cNvPr id="6" name="Rectangle 1">
            <a:extLst>
              <a:ext uri="{FF2B5EF4-FFF2-40B4-BE49-F238E27FC236}">
                <a16:creationId xmlns:a16="http://schemas.microsoft.com/office/drawing/2014/main" id="{A303B23D-F7A9-C37A-9E20-C3D9386C310F}"/>
              </a:ext>
            </a:extLst>
          </p:cNvPr>
          <p:cNvSpPr txBox="1">
            <a:spLocks/>
          </p:cNvSpPr>
          <p:nvPr/>
        </p:nvSpPr>
        <p:spPr>
          <a:xfrm>
            <a:off x="3048"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Leggi regionali per materia</a:t>
            </a:r>
          </a:p>
        </p:txBody>
      </p:sp>
    </p:spTree>
    <p:extLst>
      <p:ext uri="{BB962C8B-B14F-4D97-AF65-F5344CB8AC3E}">
        <p14:creationId xmlns:p14="http://schemas.microsoft.com/office/powerpoint/2010/main" val="907706854"/>
      </p:ext>
    </p:extLst>
  </p:cSld>
  <p:clrMapOvr>
    <a:masterClrMapping/>
  </p:clrMapOvr>
  <mc:AlternateContent xmlns:mc="http://schemas.openxmlformats.org/markup-compatibility/2006" xmlns:p14="http://schemas.microsoft.com/office/powerpoint/2010/main">
    <mc:Choice Requires="p14">
      <p:transition spd="slow" p14:dur="2000" advTm="600"/>
    </mc:Choice>
    <mc:Fallback xmlns="">
      <p:transition spd="slow" advTm="6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DD39B-A614-14BF-1F97-B6B18326F7CD}"/>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F38885CB-ABC7-CF07-E309-77F065B19951}"/>
              </a:ext>
            </a:extLst>
          </p:cNvPr>
          <p:cNvSpPr>
            <a:spLocks noGrp="1"/>
          </p:cNvSpPr>
          <p:nvPr>
            <p:ph type="sldNum" sz="quarter" idx="12"/>
          </p:nvPr>
        </p:nvSpPr>
        <p:spPr>
          <a:xfrm>
            <a:off x="11253457" y="6510957"/>
            <a:ext cx="489642" cy="238436"/>
          </a:xfrm>
        </p:spPr>
        <p:txBody>
          <a:bodyPr/>
          <a:lstStyle/>
          <a:p>
            <a:fld id="{C0A75620-F3D8-4140-B583-EC592D52B7F3}" type="slidenum">
              <a:rPr lang="it-IT" noProof="0" smtClean="0"/>
              <a:pPr/>
              <a:t>45</a:t>
            </a:fld>
            <a:endParaRPr lang="it-IT" noProof="0"/>
          </a:p>
        </p:txBody>
      </p:sp>
      <p:graphicFrame>
        <p:nvGraphicFramePr>
          <p:cNvPr id="10" name="Tabella 9" descr="tab. VIII LEGISLATURA - LEGGI E LINK">
            <a:extLst>
              <a:ext uri="{FF2B5EF4-FFF2-40B4-BE49-F238E27FC236}">
                <a16:creationId xmlns:a16="http://schemas.microsoft.com/office/drawing/2014/main" id="{E5140517-1723-DA91-B807-F7821B04A231}"/>
              </a:ext>
            </a:extLst>
          </p:cNvPr>
          <p:cNvGraphicFramePr>
            <a:graphicFrameLocks noGrp="1"/>
          </p:cNvGraphicFramePr>
          <p:nvPr>
            <p:extLst>
              <p:ext uri="{D42A27DB-BD31-4B8C-83A1-F6EECF244321}">
                <p14:modId xmlns:p14="http://schemas.microsoft.com/office/powerpoint/2010/main" val="353275968"/>
              </p:ext>
            </p:extLst>
          </p:nvPr>
        </p:nvGraphicFramePr>
        <p:xfrm>
          <a:off x="782212" y="485860"/>
          <a:ext cx="5220000" cy="6007015"/>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1660920157"/>
                    </a:ext>
                  </a:extLst>
                </a:gridCol>
                <a:gridCol w="4320000">
                  <a:extLst>
                    <a:ext uri="{9D8B030D-6E8A-4147-A177-3AD203B41FA5}">
                      <a16:colId xmlns:a16="http://schemas.microsoft.com/office/drawing/2014/main" val="4240864771"/>
                    </a:ext>
                  </a:extLst>
                </a:gridCol>
              </a:tblGrid>
              <a:tr h="0">
                <a:tc>
                  <a:txBody>
                    <a:bodyPr/>
                    <a:lstStyle/>
                    <a:p>
                      <a:pPr algn="ctr" fontAlgn="ctr">
                        <a:buNone/>
                      </a:pPr>
                      <a:r>
                        <a:rPr lang="it-IT" sz="960" b="1" u="none" strike="noStrike" noProof="0">
                          <a:solidFill>
                            <a:srgbClr val="000000"/>
                          </a:solidFill>
                          <a:effectLst/>
                        </a:rPr>
                        <a:t>L.R.</a:t>
                      </a:r>
                      <a:endParaRPr lang="it-IT" sz="960" b="1" i="0" u="none" strike="noStrike" noProof="0">
                        <a:solidFill>
                          <a:srgbClr val="000000"/>
                        </a:solidFill>
                        <a:effectLst/>
                        <a:latin typeface="+mn-lt"/>
                      </a:endParaRPr>
                    </a:p>
                  </a:txBody>
                  <a:tcPr marL="503" marR="503" marT="503" marB="0" anchor="ctr"/>
                </a:tc>
                <a:tc>
                  <a:txBody>
                    <a:bodyPr/>
                    <a:lstStyle/>
                    <a:p>
                      <a:pPr algn="ctr" fontAlgn="t">
                        <a:buNone/>
                      </a:pPr>
                      <a:r>
                        <a:rPr lang="it-IT" sz="960" b="1" u="none" strike="noStrike" noProof="0">
                          <a:solidFill>
                            <a:srgbClr val="000000"/>
                          </a:solidFill>
                          <a:effectLst/>
                        </a:rPr>
                        <a:t>OGGETTO</a:t>
                      </a:r>
                      <a:endParaRPr lang="it-IT" sz="960" b="1" i="0" u="none" strike="noStrike" noProof="0">
                        <a:solidFill>
                          <a:srgbClr val="000000"/>
                        </a:solidFill>
                        <a:effectLst/>
                        <a:latin typeface="+mn-lt"/>
                      </a:endParaRPr>
                    </a:p>
                  </a:txBody>
                  <a:tcPr marL="503" marR="503" marT="503" marB="0" anchor="ctr"/>
                </a:tc>
                <a:extLst>
                  <a:ext uri="{0D108BD9-81ED-4DB2-BD59-A6C34878D82A}">
                    <a16:rowId xmlns:a16="http://schemas.microsoft.com/office/drawing/2014/main" val="874326919"/>
                  </a:ext>
                </a:extLst>
              </a:tr>
              <a:tr h="0">
                <a:tc>
                  <a:txBody>
                    <a:bodyPr/>
                    <a:lstStyle/>
                    <a:p>
                      <a:pPr algn="ctr" fontAlgn="ctr">
                        <a:buNone/>
                      </a:pPr>
                      <a:r>
                        <a:rPr lang="it-IT" sz="960" b="1" u="none" strike="noStrike" noProof="0">
                          <a:solidFill>
                            <a:srgbClr val="000000"/>
                          </a:solidFill>
                          <a:effectLst/>
                        </a:rPr>
                        <a:t>12 del 03/06/2005</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
                        </a:rPr>
                        <a:t>Norme in materia di nomine e di personale della Regione Calabria.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39982553"/>
                  </a:ext>
                </a:extLst>
              </a:tr>
              <a:tr h="48835">
                <a:tc>
                  <a:txBody>
                    <a:bodyPr/>
                    <a:lstStyle/>
                    <a:p>
                      <a:pPr algn="ctr" fontAlgn="ctr">
                        <a:buNone/>
                      </a:pPr>
                      <a:r>
                        <a:rPr lang="it-IT" sz="960" b="1" u="none" strike="noStrike" noProof="0">
                          <a:solidFill>
                            <a:srgbClr val="000000"/>
                          </a:solidFill>
                          <a:effectLst/>
                        </a:rPr>
                        <a:t>13 del 17/08/2005</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
                        </a:rPr>
                        <a:t>Provvedimento generale, recante norme di tipo ordinamentale e finanziario (collegato alla manovra di assestamento di bilancio per l’anno 2005 ai sensi dell’art. 3, comma 4, della legge regionale 4 febbraio 2002, n. 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765657789"/>
                  </a:ext>
                </a:extLst>
              </a:tr>
              <a:tr h="36752">
                <a:tc>
                  <a:txBody>
                    <a:bodyPr/>
                    <a:lstStyle/>
                    <a:p>
                      <a:pPr algn="ctr" fontAlgn="ctr">
                        <a:buNone/>
                      </a:pPr>
                      <a:r>
                        <a:rPr lang="it-IT" sz="960" b="1" u="none" strike="noStrike" noProof="0">
                          <a:solidFill>
                            <a:srgbClr val="000000"/>
                          </a:solidFill>
                          <a:effectLst/>
                        </a:rPr>
                        <a:t>14 del 17/08/2005</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4"/>
                        </a:rPr>
                        <a:t>Legge finanziaria regionale adottata in coincidenza con l’approvazione della legge di assestamento del bilancio di previsione per l’esercizio finanziario 2005 e del bilancio pluriennale 2005/2007.</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474875644"/>
                  </a:ext>
                </a:extLst>
              </a:tr>
              <a:tr h="36752">
                <a:tc>
                  <a:txBody>
                    <a:bodyPr/>
                    <a:lstStyle/>
                    <a:p>
                      <a:pPr algn="ctr" fontAlgn="ctr">
                        <a:buNone/>
                      </a:pPr>
                      <a:r>
                        <a:rPr lang="it-IT" sz="960" b="1" u="none" strike="noStrike" noProof="0">
                          <a:solidFill>
                            <a:srgbClr val="000000"/>
                          </a:solidFill>
                          <a:effectLst/>
                        </a:rPr>
                        <a:t>15 del 17/08/2005</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5"/>
                        </a:rPr>
                        <a:t>Assestamento del bilancio di previsione della Regione Calabria per l’esercizio finanziario 2005 e del bilancio pluriennale 2005/2007 a norma dell’art. 22 della legge regionale 4 febbraio 2002, n. 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723753794"/>
                  </a:ext>
                </a:extLst>
              </a:tr>
              <a:tr h="0">
                <a:tc>
                  <a:txBody>
                    <a:bodyPr/>
                    <a:lstStyle/>
                    <a:p>
                      <a:pPr algn="ctr" fontAlgn="ctr">
                        <a:buNone/>
                      </a:pPr>
                      <a:r>
                        <a:rPr lang="it-IT" sz="960" b="1" u="none" strike="noStrike" noProof="0">
                          <a:solidFill>
                            <a:srgbClr val="000000"/>
                          </a:solidFill>
                          <a:effectLst/>
                        </a:rPr>
                        <a:t>16 del 22/11/2005</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6"/>
                        </a:rPr>
                        <a:t>Modifica delle Leggi regionali n.ri 7 e 8 del 13 maggio 1996.</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19068685"/>
                  </a:ext>
                </a:extLst>
              </a:tr>
              <a:tr h="0">
                <a:tc>
                  <a:txBody>
                    <a:bodyPr/>
                    <a:lstStyle/>
                    <a:p>
                      <a:pPr algn="ctr" fontAlgn="ctr">
                        <a:buNone/>
                      </a:pPr>
                      <a:r>
                        <a:rPr lang="it-IT" sz="960" b="1" u="none" strike="noStrike" noProof="0">
                          <a:solidFill>
                            <a:srgbClr val="000000"/>
                          </a:solidFill>
                          <a:effectLst/>
                        </a:rPr>
                        <a:t>17 del 21/12/2005</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7"/>
                        </a:rPr>
                        <a:t>Norme per l’esercizio della delega di funzioni amministrative sulle aree del demanio marittimo.</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987681024"/>
                  </a:ext>
                </a:extLst>
              </a:tr>
              <a:tr h="0">
                <a:tc>
                  <a:txBody>
                    <a:bodyPr/>
                    <a:lstStyle/>
                    <a:p>
                      <a:pPr algn="ctr" fontAlgn="ctr">
                        <a:buNone/>
                      </a:pPr>
                      <a:r>
                        <a:rPr lang="it-IT" sz="960" b="1" u="none" strike="noStrike" noProof="0">
                          <a:solidFill>
                            <a:srgbClr val="000000"/>
                          </a:solidFill>
                          <a:effectLst/>
                        </a:rPr>
                        <a:t>18 del 23/12/2005</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8"/>
                        </a:rPr>
                        <a:t>Autorizzazione all'esercizio provvisorio del bilancio di previsione per l'anno finanziario 2006.</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673399250"/>
                  </a:ext>
                </a:extLst>
              </a:tr>
              <a:tr h="36752">
                <a:tc>
                  <a:txBody>
                    <a:bodyPr/>
                    <a:lstStyle/>
                    <a:p>
                      <a:pPr algn="ctr" fontAlgn="ctr">
                        <a:buNone/>
                      </a:pPr>
                      <a:r>
                        <a:rPr lang="it-IT" sz="960" b="1" u="none" strike="noStrike" noProof="0">
                          <a:solidFill>
                            <a:srgbClr val="000000"/>
                          </a:solidFill>
                          <a:effectLst/>
                        </a:rPr>
                        <a:t>1 del 11/01/2006</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9"/>
                        </a:rPr>
                        <a:t>Provvedimento generale recante norme di tipo ordinamentale e finanziario (collegato alla manovra finanziaria regionale per l’anno 2006 art. 3, comma 4, della legge regionale n. 8/2002).</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541565630"/>
                  </a:ext>
                </a:extLst>
              </a:tr>
              <a:tr h="0">
                <a:tc>
                  <a:txBody>
                    <a:bodyPr/>
                    <a:lstStyle/>
                    <a:p>
                      <a:pPr algn="ctr" fontAlgn="ctr">
                        <a:buNone/>
                      </a:pPr>
                      <a:r>
                        <a:rPr lang="it-IT" sz="960" b="1" u="none" strike="noStrike" noProof="0">
                          <a:solidFill>
                            <a:srgbClr val="000000"/>
                          </a:solidFill>
                          <a:effectLst/>
                        </a:rPr>
                        <a:t>2 del 11/01/2006</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0"/>
                        </a:rPr>
                        <a:t>Disposizioni per la formazione del bilancio annuale 2006 e pluriennale 2006/2008 della Regione Calabria (Legge Finanziaria).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646123035"/>
                  </a:ext>
                </a:extLst>
              </a:tr>
              <a:tr h="0">
                <a:tc>
                  <a:txBody>
                    <a:bodyPr/>
                    <a:lstStyle/>
                    <a:p>
                      <a:pPr algn="ctr" fontAlgn="ctr">
                        <a:buNone/>
                      </a:pPr>
                      <a:r>
                        <a:rPr lang="it-IT" sz="960" b="1" u="none" strike="noStrike" noProof="0">
                          <a:solidFill>
                            <a:srgbClr val="000000"/>
                          </a:solidFill>
                          <a:effectLst/>
                        </a:rPr>
                        <a:t>3 del 11/01/2006</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1"/>
                        </a:rPr>
                        <a:t>Bilancio annuale di previsione della Regione Calabria per l’anno finanziario 2006 e bilancio pluriennale per il triennio 2006/2008.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559834784"/>
                  </a:ext>
                </a:extLst>
              </a:tr>
              <a:tr h="36752">
                <a:tc>
                  <a:txBody>
                    <a:bodyPr/>
                    <a:lstStyle/>
                    <a:p>
                      <a:pPr algn="ctr" fontAlgn="ctr">
                        <a:buNone/>
                      </a:pPr>
                      <a:r>
                        <a:rPr lang="it-IT" sz="960" b="1" u="none" strike="noStrike" noProof="0">
                          <a:solidFill>
                            <a:srgbClr val="000000"/>
                          </a:solidFill>
                          <a:effectLst/>
                        </a:rPr>
                        <a:t>4 del 23/02/2006</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2"/>
                        </a:rPr>
                        <a:t>Modifica all'art. 6 della legge regionale 12 aprile 1990, n. 23. "Norme in materia di pianificazione regionale e disposizioni connesse all'attuazione della legge dell'8 agosto 1985, n. 431".</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480340381"/>
                  </a:ext>
                </a:extLst>
              </a:tr>
              <a:tr h="0">
                <a:tc>
                  <a:txBody>
                    <a:bodyPr/>
                    <a:lstStyle/>
                    <a:p>
                      <a:pPr algn="ctr" fontAlgn="ctr">
                        <a:buNone/>
                      </a:pPr>
                      <a:r>
                        <a:rPr lang="it-IT" sz="960" b="1" u="none" strike="noStrike" noProof="0">
                          <a:solidFill>
                            <a:srgbClr val="000000"/>
                          </a:solidFill>
                          <a:effectLst/>
                        </a:rPr>
                        <a:t>5 del 23/02/2006</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3"/>
                        </a:rPr>
                        <a:t>Approvazione Rendiconto Generale relativo all’esercizio finanziario 2004.</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225575178"/>
                  </a:ext>
                </a:extLst>
              </a:tr>
              <a:tr h="0">
                <a:tc>
                  <a:txBody>
                    <a:bodyPr/>
                    <a:lstStyle/>
                    <a:p>
                      <a:pPr algn="ctr" fontAlgn="ctr">
                        <a:buNone/>
                      </a:pPr>
                      <a:r>
                        <a:rPr lang="it-IT" sz="960" b="1" u="none" strike="noStrike" noProof="0">
                          <a:solidFill>
                            <a:srgbClr val="000000"/>
                          </a:solidFill>
                          <a:effectLst/>
                        </a:rPr>
                        <a:t>6 del 21/08/2006</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4"/>
                        </a:rPr>
                        <a:t>Patto d'amicizia tra la Calabria ed il West Virginia.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660402804"/>
                  </a:ext>
                </a:extLst>
              </a:tr>
              <a:tr h="48835">
                <a:tc>
                  <a:txBody>
                    <a:bodyPr/>
                    <a:lstStyle/>
                    <a:p>
                      <a:pPr algn="ctr" fontAlgn="ctr">
                        <a:buNone/>
                      </a:pPr>
                      <a:r>
                        <a:rPr lang="it-IT" sz="960" b="1" u="none" strike="noStrike" noProof="0">
                          <a:solidFill>
                            <a:srgbClr val="000000"/>
                          </a:solidFill>
                          <a:effectLst/>
                        </a:rPr>
                        <a:t>7 del 21/08/2006</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5"/>
                        </a:rPr>
                        <a:t>Provvedimento Generale recante norme di tipo ordinamentale e finanziario (collegato alla manovra di assestamento di bilancio per l'anno 2006 ai sensi dell'art. 3, comma 4, della Legge regionale 4 febbraio 2002, n. 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405207498"/>
                  </a:ext>
                </a:extLst>
              </a:tr>
              <a:tr h="36752">
                <a:tc>
                  <a:txBody>
                    <a:bodyPr/>
                    <a:lstStyle/>
                    <a:p>
                      <a:pPr algn="ctr" fontAlgn="ctr">
                        <a:buNone/>
                      </a:pPr>
                      <a:r>
                        <a:rPr lang="it-IT" sz="960" b="1" u="none" strike="noStrike" noProof="0">
                          <a:solidFill>
                            <a:srgbClr val="000000"/>
                          </a:solidFill>
                          <a:effectLst/>
                        </a:rPr>
                        <a:t>8 del 21/08/2006</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6"/>
                        </a:rPr>
                        <a:t>Legge Finanziaria Regionale adottata in coincidenza con l’approvazione della Legge di assestamento del bilancio di previsione per l’esercizio finanziario 2006 e del bilancio pluriennale 2006/2008.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364701171"/>
                  </a:ext>
                </a:extLst>
              </a:tr>
              <a:tr h="36752">
                <a:tc>
                  <a:txBody>
                    <a:bodyPr/>
                    <a:lstStyle/>
                    <a:p>
                      <a:pPr algn="ctr" fontAlgn="ctr">
                        <a:buNone/>
                      </a:pPr>
                      <a:r>
                        <a:rPr lang="it-IT" sz="960" b="1" u="none" strike="noStrike" noProof="0">
                          <a:solidFill>
                            <a:srgbClr val="000000"/>
                          </a:solidFill>
                          <a:effectLst/>
                        </a:rPr>
                        <a:t>9 del 21/08/2006</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7"/>
                        </a:rPr>
                        <a:t>Assestamento del Bilancio di previsione della Regione Calabria per l’esercizio finanziario 2006 e del bilancio pluriennale 2006/2008 a norma dell’art. 22 della Legge regionale 4 febbraio 2002, n. 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4015879461"/>
                  </a:ext>
                </a:extLst>
              </a:tr>
            </a:tbl>
          </a:graphicData>
        </a:graphic>
      </p:graphicFrame>
      <p:graphicFrame>
        <p:nvGraphicFramePr>
          <p:cNvPr id="3" name="Tabella 2" descr="tab. VIII LEGISLATURA - LEGGI E LINK">
            <a:extLst>
              <a:ext uri="{FF2B5EF4-FFF2-40B4-BE49-F238E27FC236}">
                <a16:creationId xmlns:a16="http://schemas.microsoft.com/office/drawing/2014/main" id="{439A894F-9E2F-EB59-6749-B281719489C3}"/>
              </a:ext>
            </a:extLst>
          </p:cNvPr>
          <p:cNvGraphicFramePr>
            <a:graphicFrameLocks noGrp="1"/>
          </p:cNvGraphicFramePr>
          <p:nvPr>
            <p:extLst>
              <p:ext uri="{D42A27DB-BD31-4B8C-83A1-F6EECF244321}">
                <p14:modId xmlns:p14="http://schemas.microsoft.com/office/powerpoint/2010/main" val="420657651"/>
              </p:ext>
            </p:extLst>
          </p:nvPr>
        </p:nvGraphicFramePr>
        <p:xfrm>
          <a:off x="6278278" y="484351"/>
          <a:ext cx="5220000" cy="6008524"/>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1660920157"/>
                    </a:ext>
                  </a:extLst>
                </a:gridCol>
                <a:gridCol w="4320000">
                  <a:extLst>
                    <a:ext uri="{9D8B030D-6E8A-4147-A177-3AD203B41FA5}">
                      <a16:colId xmlns:a16="http://schemas.microsoft.com/office/drawing/2014/main" val="4240864771"/>
                    </a:ext>
                  </a:extLst>
                </a:gridCol>
              </a:tblGrid>
              <a:tr h="0">
                <a:tc>
                  <a:txBody>
                    <a:bodyPr/>
                    <a:lstStyle/>
                    <a:p>
                      <a:pPr algn="ctr" fontAlgn="ctr">
                        <a:buNone/>
                      </a:pPr>
                      <a:r>
                        <a:rPr lang="it-IT" sz="960" b="1" u="none" strike="noStrike" noProof="0">
                          <a:solidFill>
                            <a:srgbClr val="000000"/>
                          </a:solidFill>
                          <a:effectLst/>
                        </a:rPr>
                        <a:t>L.R.</a:t>
                      </a:r>
                      <a:endParaRPr lang="it-IT" sz="960" b="1" i="0" u="none" strike="noStrike" noProof="0">
                        <a:solidFill>
                          <a:srgbClr val="000000"/>
                        </a:solidFill>
                        <a:effectLst/>
                        <a:latin typeface="+mn-lt"/>
                      </a:endParaRPr>
                    </a:p>
                  </a:txBody>
                  <a:tcPr marL="503" marR="503" marT="503" marB="0" anchor="ctr"/>
                </a:tc>
                <a:tc>
                  <a:txBody>
                    <a:bodyPr/>
                    <a:lstStyle/>
                    <a:p>
                      <a:pPr algn="ctr" fontAlgn="t">
                        <a:buNone/>
                      </a:pPr>
                      <a:r>
                        <a:rPr lang="it-IT" sz="960" b="1" u="none" strike="noStrike" noProof="0">
                          <a:solidFill>
                            <a:srgbClr val="000000"/>
                          </a:solidFill>
                          <a:effectLst/>
                        </a:rPr>
                        <a:t>OGGETTO</a:t>
                      </a:r>
                      <a:endParaRPr lang="it-IT" sz="960" b="1" i="0" u="none" strike="noStrike" noProof="0">
                        <a:solidFill>
                          <a:srgbClr val="000000"/>
                        </a:solidFill>
                        <a:effectLst/>
                        <a:latin typeface="+mn-lt"/>
                      </a:endParaRPr>
                    </a:p>
                  </a:txBody>
                  <a:tcPr marL="503" marR="503" marT="503" marB="0" anchor="ctr"/>
                </a:tc>
                <a:extLst>
                  <a:ext uri="{0D108BD9-81ED-4DB2-BD59-A6C34878D82A}">
                    <a16:rowId xmlns:a16="http://schemas.microsoft.com/office/drawing/2014/main" val="874326919"/>
                  </a:ext>
                </a:extLst>
              </a:tr>
              <a:tr h="0">
                <a:tc>
                  <a:txBody>
                    <a:bodyPr/>
                    <a:lstStyle/>
                    <a:p>
                      <a:pPr algn="ctr" fontAlgn="ctr">
                        <a:buNone/>
                      </a:pPr>
                      <a:r>
                        <a:rPr lang="it-IT" sz="960" b="1" u="none" strike="noStrike" noProof="0">
                          <a:solidFill>
                            <a:srgbClr val="000000"/>
                          </a:solidFill>
                          <a:effectLst/>
                        </a:rPr>
                        <a:t>10 del 23/10/2006</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8"/>
                        </a:rPr>
                        <a:t>Determinazioni in materia previdenziale e di quiescenza per il personale dell'Ente Autonomo Fiera di Reggio Calabria.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4186401579"/>
                  </a:ext>
                </a:extLst>
              </a:tr>
              <a:tr h="0">
                <a:tc>
                  <a:txBody>
                    <a:bodyPr/>
                    <a:lstStyle/>
                    <a:p>
                      <a:pPr algn="ctr" fontAlgn="ctr">
                        <a:buNone/>
                      </a:pPr>
                      <a:r>
                        <a:rPr lang="it-IT" sz="960" b="1" u="none" strike="noStrike" noProof="0">
                          <a:solidFill>
                            <a:srgbClr val="000000"/>
                          </a:solidFill>
                          <a:effectLst/>
                        </a:rPr>
                        <a:t>11 del 20/11/2006</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9"/>
                        </a:rPr>
                        <a:t>Provvidenze in favore dell'AVIS Associazione Volontari Italiani Sangue.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920828958"/>
                  </a:ext>
                </a:extLst>
              </a:tr>
              <a:tr h="0">
                <a:tc>
                  <a:txBody>
                    <a:bodyPr/>
                    <a:lstStyle/>
                    <a:p>
                      <a:pPr algn="ctr" fontAlgn="ctr">
                        <a:buNone/>
                      </a:pPr>
                      <a:r>
                        <a:rPr lang="it-IT" sz="960" b="1" u="none" strike="noStrike" noProof="0">
                          <a:solidFill>
                            <a:srgbClr val="000000"/>
                          </a:solidFill>
                          <a:effectLst/>
                        </a:rPr>
                        <a:t>12 del  20/11/2006</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0"/>
                        </a:rPr>
                        <a:t>Liquidazione del Consorzio di Bonifica della Piana di Sibari e della Media Valle del Crati.</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809673866"/>
                  </a:ext>
                </a:extLst>
              </a:tr>
              <a:tr h="0">
                <a:tc>
                  <a:txBody>
                    <a:bodyPr/>
                    <a:lstStyle/>
                    <a:p>
                      <a:pPr algn="ctr" fontAlgn="ctr">
                        <a:buNone/>
                      </a:pPr>
                      <a:r>
                        <a:rPr lang="it-IT" sz="960" b="1" u="none" strike="noStrike" noProof="0">
                          <a:solidFill>
                            <a:srgbClr val="000000"/>
                          </a:solidFill>
                          <a:effectLst/>
                        </a:rPr>
                        <a:t>13 del 20/11/2006</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1"/>
                        </a:rPr>
                        <a:t>Integrazione alla Legge regionale n. 20/2003.</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211350645"/>
                  </a:ext>
                </a:extLst>
              </a:tr>
              <a:tr h="36752">
                <a:tc>
                  <a:txBody>
                    <a:bodyPr/>
                    <a:lstStyle/>
                    <a:p>
                      <a:pPr algn="ctr" fontAlgn="ctr">
                        <a:buNone/>
                      </a:pPr>
                      <a:r>
                        <a:rPr lang="it-IT" sz="960" b="1" u="none" strike="noStrike" noProof="0">
                          <a:solidFill>
                            <a:srgbClr val="000000"/>
                          </a:solidFill>
                          <a:effectLst/>
                        </a:rPr>
                        <a:t>14 del 24/11/2006</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2"/>
                        </a:rPr>
                        <a:t>Modifiche ed integrazioni alla Legge Regionale 16 aprile 2002, n. 19 recante: Norme per la tutela, governo e uso del territorio. Legge urbanistica della Calabria.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481532632"/>
                  </a:ext>
                </a:extLst>
              </a:tr>
              <a:tr h="0">
                <a:tc>
                  <a:txBody>
                    <a:bodyPr/>
                    <a:lstStyle/>
                    <a:p>
                      <a:pPr algn="ctr" fontAlgn="ctr">
                        <a:buNone/>
                      </a:pPr>
                      <a:r>
                        <a:rPr lang="it-IT" sz="960" b="1" u="none" strike="noStrike" noProof="0">
                          <a:solidFill>
                            <a:srgbClr val="000000"/>
                          </a:solidFill>
                          <a:effectLst/>
                        </a:rPr>
                        <a:t>15 del 24/11/2006</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3"/>
                        </a:rPr>
                        <a:t>Riordino territoriale ed incentivazione delle forme associative di Comuni.</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217107756"/>
                  </a:ext>
                </a:extLst>
              </a:tr>
              <a:tr h="0">
                <a:tc>
                  <a:txBody>
                    <a:bodyPr/>
                    <a:lstStyle/>
                    <a:p>
                      <a:pPr algn="ctr" fontAlgn="ctr">
                        <a:buNone/>
                      </a:pPr>
                      <a:r>
                        <a:rPr lang="it-IT" sz="960" b="1" u="none" strike="noStrike" noProof="0">
                          <a:solidFill>
                            <a:srgbClr val="000000"/>
                          </a:solidFill>
                          <a:effectLst/>
                        </a:rPr>
                        <a:t>16 del 11/12/2006</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4"/>
                        </a:rPr>
                        <a:t>Disposizioni di carattere finanziario - Variazione al bilancio di previsione 2006.</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476995867"/>
                  </a:ext>
                </a:extLst>
              </a:tr>
              <a:tr h="0">
                <a:tc>
                  <a:txBody>
                    <a:bodyPr/>
                    <a:lstStyle/>
                    <a:p>
                      <a:pPr algn="ctr" fontAlgn="ctr">
                        <a:buNone/>
                      </a:pPr>
                      <a:r>
                        <a:rPr lang="it-IT" sz="960" b="1" u="none" strike="noStrike" noProof="0">
                          <a:solidFill>
                            <a:srgbClr val="000000"/>
                          </a:solidFill>
                          <a:effectLst/>
                        </a:rPr>
                        <a:t>17 del 28/12/2006</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5"/>
                        </a:rPr>
                        <a:t>Autorizzazione all'esercizio provvisorio del bilancio di previsione della Regione Calabria per l'anno finanziario 2007.</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411959576"/>
                  </a:ext>
                </a:extLst>
              </a:tr>
              <a:tr h="0">
                <a:tc>
                  <a:txBody>
                    <a:bodyPr/>
                    <a:lstStyle/>
                    <a:p>
                      <a:pPr algn="ctr" fontAlgn="ctr">
                        <a:buNone/>
                      </a:pPr>
                      <a:r>
                        <a:rPr lang="it-IT" sz="960" b="1" u="none" strike="noStrike" noProof="0">
                          <a:solidFill>
                            <a:srgbClr val="000000"/>
                          </a:solidFill>
                          <a:effectLst/>
                        </a:rPr>
                        <a:t>18 del 28/12/2006</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6"/>
                        </a:rPr>
                        <a:t>Norme urgenti in materia di proroga del regime transitorio del trasporto pubblico locale.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40092190"/>
                  </a:ext>
                </a:extLst>
              </a:tr>
              <a:tr h="0">
                <a:tc>
                  <a:txBody>
                    <a:bodyPr/>
                    <a:lstStyle/>
                    <a:p>
                      <a:pPr algn="ctr" fontAlgn="ctr">
                        <a:buNone/>
                      </a:pPr>
                      <a:r>
                        <a:rPr lang="it-IT" sz="960" b="1" u="none" strike="noStrike" noProof="0">
                          <a:solidFill>
                            <a:srgbClr val="000000"/>
                          </a:solidFill>
                          <a:effectLst/>
                        </a:rPr>
                        <a:t>1 del 05/01/2007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7"/>
                        </a:rPr>
                        <a:t>Istituzione e disciplina del Consiglio regionale delle Autonomie locali.</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718535580"/>
                  </a:ext>
                </a:extLst>
              </a:tr>
              <a:tr h="0">
                <a:tc>
                  <a:txBody>
                    <a:bodyPr/>
                    <a:lstStyle/>
                    <a:p>
                      <a:pPr algn="ctr" fontAlgn="ctr">
                        <a:buNone/>
                      </a:pPr>
                      <a:r>
                        <a:rPr lang="it-IT" sz="960" b="1" u="none" strike="noStrike" noProof="0">
                          <a:solidFill>
                            <a:srgbClr val="000000"/>
                          </a:solidFill>
                          <a:effectLst/>
                        </a:rPr>
                        <a:t>2 del 05/01/2007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8"/>
                        </a:rPr>
                        <a:t>Istituzione e disciplina della Consulta Statutaria.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894458541"/>
                  </a:ext>
                </a:extLst>
              </a:tr>
              <a:tr h="36752">
                <a:tc>
                  <a:txBody>
                    <a:bodyPr/>
                    <a:lstStyle/>
                    <a:p>
                      <a:pPr algn="ctr" fontAlgn="ctr">
                        <a:buNone/>
                      </a:pPr>
                      <a:r>
                        <a:rPr lang="it-IT" sz="960" b="1" u="none" strike="noStrike" noProof="0">
                          <a:solidFill>
                            <a:srgbClr val="000000"/>
                          </a:solidFill>
                          <a:effectLst/>
                        </a:rPr>
                        <a:t>3 del 05/01/2007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9"/>
                        </a:rPr>
                        <a:t>Disposizioni sulla partecipazione della Regione Calabria al processo normativo e comunitario e sulle procedure relative all’attuazione delle politiche comunitarie.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940614670"/>
                  </a:ext>
                </a:extLst>
              </a:tr>
              <a:tr h="0">
                <a:tc>
                  <a:txBody>
                    <a:bodyPr/>
                    <a:lstStyle/>
                    <a:p>
                      <a:pPr algn="ctr" fontAlgn="ctr">
                        <a:buNone/>
                      </a:pPr>
                      <a:r>
                        <a:rPr lang="it-IT" sz="960" b="1" u="none" strike="noStrike" noProof="0">
                          <a:solidFill>
                            <a:srgbClr val="000000"/>
                          </a:solidFill>
                          <a:effectLst/>
                        </a:rPr>
                        <a:t>4 del 10/01/2007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0"/>
                        </a:rPr>
                        <a:t>Cooperazione e relazioni internazionali della Regione Calabria.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183820859"/>
                  </a:ext>
                </a:extLst>
              </a:tr>
              <a:tr h="0">
                <a:tc>
                  <a:txBody>
                    <a:bodyPr/>
                    <a:lstStyle/>
                    <a:p>
                      <a:pPr algn="ctr" fontAlgn="ctr">
                        <a:buNone/>
                      </a:pPr>
                      <a:r>
                        <a:rPr lang="it-IT" sz="960" b="1" u="none" strike="noStrike" noProof="0">
                          <a:solidFill>
                            <a:srgbClr val="000000"/>
                          </a:solidFill>
                          <a:effectLst/>
                        </a:rPr>
                        <a:t>5 del 10/01/2007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1"/>
                        </a:rPr>
                        <a:t>Promozione del sistema integrato di sicurezza.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731014864"/>
                  </a:ext>
                </a:extLst>
              </a:tr>
              <a:tr h="36752">
                <a:tc>
                  <a:txBody>
                    <a:bodyPr/>
                    <a:lstStyle/>
                    <a:p>
                      <a:pPr algn="ctr" fontAlgn="ctr">
                        <a:buNone/>
                      </a:pPr>
                      <a:r>
                        <a:rPr lang="it-IT" sz="960" b="1" u="none" strike="noStrike" noProof="0">
                          <a:solidFill>
                            <a:srgbClr val="000000"/>
                          </a:solidFill>
                          <a:effectLst/>
                        </a:rPr>
                        <a:t>6 del 12/02/2007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2"/>
                        </a:rPr>
                        <a:t>Abrogazione della Legge regionale 2 maggio 1978, n. 3 recante: "Istituzione dei Dipartimenti e della Commissione per il Piano di Sviluppo regionale" e successive modifiche ed integrazioni.</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4026385289"/>
                  </a:ext>
                </a:extLst>
              </a:tr>
              <a:tr h="36752">
                <a:tc>
                  <a:txBody>
                    <a:bodyPr/>
                    <a:lstStyle/>
                    <a:p>
                      <a:pPr algn="ctr" fontAlgn="ctr">
                        <a:buNone/>
                      </a:pPr>
                      <a:r>
                        <a:rPr lang="it-IT" sz="960" b="1" u="none" strike="noStrike" noProof="0">
                          <a:solidFill>
                            <a:srgbClr val="000000"/>
                          </a:solidFill>
                          <a:effectLst/>
                        </a:rPr>
                        <a:t>7 del 16/04/2007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3"/>
                        </a:rPr>
                        <a:t>Modifiche alle leggi regionali 4 febbraio 2002, n. 8 e 28 dicembre 2006, n. 17 ed ulteriori disposizioni di carattere finanziario.</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427222421"/>
                  </a:ext>
                </a:extLst>
              </a:tr>
              <a:tr h="46678">
                <a:tc>
                  <a:txBody>
                    <a:bodyPr/>
                    <a:lstStyle/>
                    <a:p>
                      <a:pPr algn="ctr" fontAlgn="ctr">
                        <a:buNone/>
                      </a:pPr>
                      <a:r>
                        <a:rPr lang="it-IT" sz="960" b="1" u="none" strike="noStrike" noProof="0">
                          <a:solidFill>
                            <a:srgbClr val="000000"/>
                          </a:solidFill>
                          <a:effectLst/>
                        </a:rPr>
                        <a:t>8 del 19/04/2007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4"/>
                        </a:rPr>
                        <a:t>Norme sulla riduzione dei costi di funzionamento della struttura organizzativa del Consiglio e della Giunta regionale.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142448193"/>
                  </a:ext>
                </a:extLst>
              </a:tr>
              <a:tr h="36752">
                <a:tc>
                  <a:txBody>
                    <a:bodyPr/>
                    <a:lstStyle/>
                    <a:p>
                      <a:pPr algn="ctr" fontAlgn="ctr">
                        <a:buNone/>
                      </a:pPr>
                      <a:r>
                        <a:rPr lang="it-IT" sz="960" b="1" u="none" strike="noStrike" noProof="0">
                          <a:solidFill>
                            <a:srgbClr val="000000"/>
                          </a:solidFill>
                          <a:effectLst/>
                        </a:rPr>
                        <a:t>9 del  11/05/2007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5"/>
                        </a:rPr>
                        <a:t>Provvedimento generale recante norme di tipo ordinamentale e finanziario (Collegato alla manovra di finanza regionale per l'anno 2007, art. 3, comma 4 della legge regionale n. 8/2002).</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916339610"/>
                  </a:ext>
                </a:extLst>
              </a:tr>
              <a:tr h="36752">
                <a:tc>
                  <a:txBody>
                    <a:bodyPr/>
                    <a:lstStyle/>
                    <a:p>
                      <a:pPr algn="ctr" fontAlgn="ctr">
                        <a:buNone/>
                      </a:pPr>
                      <a:r>
                        <a:rPr lang="it-IT" sz="960" b="1" u="none" strike="noStrike" noProof="0">
                          <a:solidFill>
                            <a:srgbClr val="000000"/>
                          </a:solidFill>
                          <a:effectLst/>
                        </a:rPr>
                        <a:t>10 del 11/05/2007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6"/>
                        </a:rPr>
                        <a:t>Disposizioni per la formazione del bilancio annuale 2007 e pluriennale 2007/2009 della Regione Calabria (Legge Finanziaria).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356292728"/>
                  </a:ext>
                </a:extLst>
              </a:tr>
            </a:tbl>
          </a:graphicData>
        </a:graphic>
      </p:graphicFrame>
      <p:sp>
        <p:nvSpPr>
          <p:cNvPr id="4" name="Segnaposto piè di pagina 3">
            <a:extLst>
              <a:ext uri="{FF2B5EF4-FFF2-40B4-BE49-F238E27FC236}">
                <a16:creationId xmlns:a16="http://schemas.microsoft.com/office/drawing/2014/main" id="{EFD4B617-DA26-1E97-A6D9-B3A1F9682A8E}"/>
              </a:ext>
            </a:extLst>
          </p:cNvPr>
          <p:cNvSpPr>
            <a:spLocks noGrp="1"/>
          </p:cNvSpPr>
          <p:nvPr>
            <p:ph type="ftr" sz="quarter" idx="11"/>
          </p:nvPr>
        </p:nvSpPr>
        <p:spPr>
          <a:xfrm>
            <a:off x="0" y="6492875"/>
            <a:ext cx="4114800" cy="365125"/>
          </a:xfrm>
        </p:spPr>
        <p:txBody>
          <a:bodyPr/>
          <a:lstStyle/>
          <a:p>
            <a:r>
              <a:rPr lang="it-IT" noProof="0"/>
              <a:t>Consiglio regionale della Calabria - VIII Legislatura </a:t>
            </a:r>
          </a:p>
        </p:txBody>
      </p:sp>
      <p:sp>
        <p:nvSpPr>
          <p:cNvPr id="6" name="Rectangle 1">
            <a:extLst>
              <a:ext uri="{FF2B5EF4-FFF2-40B4-BE49-F238E27FC236}">
                <a16:creationId xmlns:a16="http://schemas.microsoft.com/office/drawing/2014/main" id="{C67A8EC9-6FCB-7CCC-2EF5-3E0FF20C3CB3}"/>
              </a:ext>
            </a:extLst>
          </p:cNvPr>
          <p:cNvSpPr txBox="1">
            <a:spLocks/>
          </p:cNvSpPr>
          <p:nvPr/>
        </p:nvSpPr>
        <p:spPr>
          <a:xfrm>
            <a:off x="3048" y="1"/>
            <a:ext cx="12188952" cy="345534"/>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1400" b="1" noProof="0">
                <a:solidFill>
                  <a:schemeClr val="bg1"/>
                </a:solidFill>
                <a:latin typeface="Aptos" panose="020B0004020202020204" pitchFamily="34" charset="0"/>
              </a:rPr>
              <a:t>Elenco leggi regionali </a:t>
            </a:r>
          </a:p>
        </p:txBody>
      </p:sp>
    </p:spTree>
    <p:extLst>
      <p:ext uri="{BB962C8B-B14F-4D97-AF65-F5344CB8AC3E}">
        <p14:creationId xmlns:p14="http://schemas.microsoft.com/office/powerpoint/2010/main" val="873519827"/>
      </p:ext>
    </p:extLst>
  </p:cSld>
  <p:clrMapOvr>
    <a:masterClrMapping/>
  </p:clrMapOvr>
  <mc:AlternateContent xmlns:mc="http://schemas.openxmlformats.org/markup-compatibility/2006" xmlns:p14="http://schemas.microsoft.com/office/powerpoint/2010/main">
    <mc:Choice Requires="p14">
      <p:transition spd="slow" p14:dur="2000" advTm="615"/>
    </mc:Choice>
    <mc:Fallback xmlns="">
      <p:transition spd="slow" advTm="615"/>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786EF-B3F1-6583-CD0B-055FA1CEF093}"/>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BBECB1B-541E-F9F7-69F5-8021D8D7E4C4}"/>
              </a:ext>
            </a:extLst>
          </p:cNvPr>
          <p:cNvSpPr>
            <a:spLocks noGrp="1"/>
          </p:cNvSpPr>
          <p:nvPr>
            <p:ph type="sldNum" sz="quarter" idx="12"/>
          </p:nvPr>
        </p:nvSpPr>
        <p:spPr>
          <a:xfrm>
            <a:off x="11464705" y="6439516"/>
            <a:ext cx="423249" cy="297333"/>
          </a:xfrm>
        </p:spPr>
        <p:txBody>
          <a:bodyPr/>
          <a:lstStyle/>
          <a:p>
            <a:fld id="{C0A75620-F3D8-4140-B583-EC592D52B7F3}" type="slidenum">
              <a:rPr lang="it-IT" noProof="0" smtClean="0"/>
              <a:pPr/>
              <a:t>46</a:t>
            </a:fld>
            <a:endParaRPr lang="it-IT" noProof="0"/>
          </a:p>
        </p:txBody>
      </p:sp>
      <p:graphicFrame>
        <p:nvGraphicFramePr>
          <p:cNvPr id="10" name="Tabella 9" descr="tab. VIII LEGISLATURA - LEGGI E LINK">
            <a:extLst>
              <a:ext uri="{FF2B5EF4-FFF2-40B4-BE49-F238E27FC236}">
                <a16:creationId xmlns:a16="http://schemas.microsoft.com/office/drawing/2014/main" id="{3347EA5A-B943-09BD-AB68-D1D620A0048A}"/>
              </a:ext>
            </a:extLst>
          </p:cNvPr>
          <p:cNvGraphicFramePr>
            <a:graphicFrameLocks noGrp="1"/>
          </p:cNvGraphicFramePr>
          <p:nvPr>
            <p:extLst>
              <p:ext uri="{D42A27DB-BD31-4B8C-83A1-F6EECF244321}">
                <p14:modId xmlns:p14="http://schemas.microsoft.com/office/powerpoint/2010/main" val="2140416445"/>
              </p:ext>
            </p:extLst>
          </p:nvPr>
        </p:nvGraphicFramePr>
        <p:xfrm>
          <a:off x="623143" y="433855"/>
          <a:ext cx="5324153" cy="6154326"/>
        </p:xfrm>
        <a:graphic>
          <a:graphicData uri="http://schemas.openxmlformats.org/drawingml/2006/table">
            <a:tbl>
              <a:tblPr>
                <a:tableStyleId>{3C2FFA5D-87B4-456A-9821-1D502468CF0F}</a:tableStyleId>
              </a:tblPr>
              <a:tblGrid>
                <a:gridCol w="917957">
                  <a:extLst>
                    <a:ext uri="{9D8B030D-6E8A-4147-A177-3AD203B41FA5}">
                      <a16:colId xmlns:a16="http://schemas.microsoft.com/office/drawing/2014/main" val="1660920157"/>
                    </a:ext>
                  </a:extLst>
                </a:gridCol>
                <a:gridCol w="4406196">
                  <a:extLst>
                    <a:ext uri="{9D8B030D-6E8A-4147-A177-3AD203B41FA5}">
                      <a16:colId xmlns:a16="http://schemas.microsoft.com/office/drawing/2014/main" val="4240864771"/>
                    </a:ext>
                  </a:extLst>
                </a:gridCol>
              </a:tblGrid>
              <a:tr h="154149">
                <a:tc>
                  <a:txBody>
                    <a:bodyPr/>
                    <a:lstStyle/>
                    <a:p>
                      <a:pPr algn="ctr" fontAlgn="ctr">
                        <a:buNone/>
                      </a:pPr>
                      <a:r>
                        <a:rPr lang="it-IT" sz="960" b="1" u="none" strike="noStrike" noProof="0">
                          <a:solidFill>
                            <a:srgbClr val="000000"/>
                          </a:solidFill>
                          <a:effectLst/>
                        </a:rPr>
                        <a:t>L.R.</a:t>
                      </a:r>
                      <a:endParaRPr lang="it-IT" sz="960" b="1" i="0" u="none" strike="noStrike" noProof="0">
                        <a:solidFill>
                          <a:srgbClr val="000000"/>
                        </a:solidFill>
                        <a:effectLst/>
                        <a:latin typeface="+mn-lt"/>
                      </a:endParaRPr>
                    </a:p>
                  </a:txBody>
                  <a:tcPr marL="503" marR="503" marT="503" marB="0" anchor="ctr"/>
                </a:tc>
                <a:tc>
                  <a:txBody>
                    <a:bodyPr/>
                    <a:lstStyle/>
                    <a:p>
                      <a:pPr algn="ctr" fontAlgn="t">
                        <a:buNone/>
                      </a:pPr>
                      <a:r>
                        <a:rPr lang="it-IT" sz="960" b="1" u="none" strike="noStrike" noProof="0">
                          <a:solidFill>
                            <a:srgbClr val="000000"/>
                          </a:solidFill>
                          <a:effectLst/>
                        </a:rPr>
                        <a:t>OGGETTO</a:t>
                      </a:r>
                      <a:endParaRPr lang="it-IT" sz="960" b="1" i="0" u="none" strike="noStrike" noProof="0">
                        <a:solidFill>
                          <a:srgbClr val="000000"/>
                        </a:solidFill>
                        <a:effectLst/>
                        <a:latin typeface="+mn-lt"/>
                      </a:endParaRPr>
                    </a:p>
                  </a:txBody>
                  <a:tcPr marL="503" marR="503" marT="503" marB="0" anchor="ctr"/>
                </a:tc>
                <a:extLst>
                  <a:ext uri="{0D108BD9-81ED-4DB2-BD59-A6C34878D82A}">
                    <a16:rowId xmlns:a16="http://schemas.microsoft.com/office/drawing/2014/main" val="874326919"/>
                  </a:ext>
                </a:extLst>
              </a:tr>
              <a:tr h="307769">
                <a:tc>
                  <a:txBody>
                    <a:bodyPr/>
                    <a:lstStyle/>
                    <a:p>
                      <a:pPr algn="ctr" fontAlgn="ctr">
                        <a:buNone/>
                      </a:pPr>
                      <a:r>
                        <a:rPr lang="it-IT" sz="960" b="1" u="none" strike="noStrike" noProof="0">
                          <a:solidFill>
                            <a:srgbClr val="000000"/>
                          </a:solidFill>
                          <a:effectLst/>
                        </a:rPr>
                        <a:t>11 del 11/05/2007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
                        </a:rPr>
                        <a:t>Bilancio annuale di previsione della Regione Calabria per l’anno finanziario 2007 e bilancio pluriennale per il triennio 2007/2009.</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086873621"/>
                  </a:ext>
                </a:extLst>
              </a:tr>
              <a:tr h="307769">
                <a:tc>
                  <a:txBody>
                    <a:bodyPr/>
                    <a:lstStyle/>
                    <a:p>
                      <a:pPr algn="ctr" fontAlgn="ctr">
                        <a:buNone/>
                      </a:pPr>
                      <a:r>
                        <a:rPr lang="it-IT" sz="960" b="1" u="none" strike="noStrike" noProof="0">
                          <a:solidFill>
                            <a:srgbClr val="000000"/>
                          </a:solidFill>
                          <a:effectLst/>
                        </a:rPr>
                        <a:t>12 del 20/06/2007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
                        </a:rPr>
                        <a:t>Modifica alla legge regionale 11 maggio 2007, n. 9, ed ulteriori disposizioni di carattere ordinamentale e finanziario.</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899144999"/>
                  </a:ext>
                </a:extLst>
              </a:tr>
              <a:tr h="307769">
                <a:tc>
                  <a:txBody>
                    <a:bodyPr/>
                    <a:lstStyle/>
                    <a:p>
                      <a:pPr algn="ctr" fontAlgn="ctr">
                        <a:buNone/>
                      </a:pPr>
                      <a:r>
                        <a:rPr lang="it-IT" sz="960" b="1" u="none" strike="noStrike" noProof="0">
                          <a:solidFill>
                            <a:srgbClr val="000000"/>
                          </a:solidFill>
                          <a:effectLst/>
                        </a:rPr>
                        <a:t>13 del 20/06/2007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4"/>
                        </a:rPr>
                        <a:t>Fondazione Angelo Frammartino - ONLUS - Adesione.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335056149"/>
                  </a:ext>
                </a:extLst>
              </a:tr>
              <a:tr h="307769">
                <a:tc>
                  <a:txBody>
                    <a:bodyPr/>
                    <a:lstStyle/>
                    <a:p>
                      <a:pPr algn="ctr" fontAlgn="ctr">
                        <a:buNone/>
                      </a:pPr>
                      <a:r>
                        <a:rPr lang="it-IT" sz="960" b="1" u="none" strike="noStrike" noProof="0">
                          <a:solidFill>
                            <a:srgbClr val="000000"/>
                          </a:solidFill>
                          <a:effectLst/>
                        </a:rPr>
                        <a:t>14 del 29/06/2007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5"/>
                        </a:rPr>
                        <a:t>Modifica art. 3 della legge regionale 19 aprile 2007, n. 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427502034"/>
                  </a:ext>
                </a:extLst>
              </a:tr>
              <a:tr h="307769">
                <a:tc>
                  <a:txBody>
                    <a:bodyPr/>
                    <a:lstStyle/>
                    <a:p>
                      <a:pPr algn="ctr" fontAlgn="ctr">
                        <a:buNone/>
                      </a:pPr>
                      <a:r>
                        <a:rPr lang="it-IT" sz="960" b="1" u="none" strike="noStrike" noProof="0">
                          <a:solidFill>
                            <a:srgbClr val="000000"/>
                          </a:solidFill>
                          <a:effectLst/>
                        </a:rPr>
                        <a:t>15 del 10/07/2007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6"/>
                        </a:rPr>
                        <a:t>Investimenti SO.RI.CAL. S.p.A. 2005/2009.</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345660847"/>
                  </a:ext>
                </a:extLst>
              </a:tr>
              <a:tr h="307769">
                <a:tc>
                  <a:txBody>
                    <a:bodyPr/>
                    <a:lstStyle/>
                    <a:p>
                      <a:pPr algn="ctr" fontAlgn="ctr">
                        <a:buNone/>
                      </a:pPr>
                      <a:r>
                        <a:rPr lang="it-IT" sz="960" b="1" u="none" strike="noStrike" noProof="0">
                          <a:solidFill>
                            <a:srgbClr val="000000"/>
                          </a:solidFill>
                          <a:effectLst/>
                        </a:rPr>
                        <a:t>16 del 10/07/2007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7"/>
                        </a:rPr>
                        <a:t>Modifica alla Legge regionale 24 novembre 2006, n. 15.</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520174320"/>
                  </a:ext>
                </a:extLst>
              </a:tr>
              <a:tr h="307769">
                <a:tc>
                  <a:txBody>
                    <a:bodyPr/>
                    <a:lstStyle/>
                    <a:p>
                      <a:pPr algn="ctr" fontAlgn="ctr">
                        <a:buNone/>
                      </a:pPr>
                      <a:r>
                        <a:rPr lang="it-IT" sz="960" b="1" u="none" strike="noStrike" noProof="0">
                          <a:solidFill>
                            <a:srgbClr val="000000"/>
                          </a:solidFill>
                          <a:effectLst/>
                        </a:rPr>
                        <a:t>17 del 21/08/2007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8"/>
                        </a:rPr>
                        <a:t>Istituzione Consiglio regionale dell'Economia e del Lavoro CREL - Art. 56 Statuto.</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913290830"/>
                  </a:ext>
                </a:extLst>
              </a:tr>
              <a:tr h="307769">
                <a:tc>
                  <a:txBody>
                    <a:bodyPr/>
                    <a:lstStyle/>
                    <a:p>
                      <a:pPr algn="ctr" fontAlgn="ctr">
                        <a:buNone/>
                      </a:pPr>
                      <a:r>
                        <a:rPr lang="it-IT" sz="960" b="1" u="none" strike="noStrike" noProof="0">
                          <a:solidFill>
                            <a:srgbClr val="000000"/>
                          </a:solidFill>
                          <a:effectLst/>
                        </a:rPr>
                        <a:t>18 del 21/08/2007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9"/>
                        </a:rPr>
                        <a:t>Norme in materia di usi civici.</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190643064"/>
                  </a:ext>
                </a:extLst>
              </a:tr>
              <a:tr h="307769">
                <a:tc>
                  <a:txBody>
                    <a:bodyPr/>
                    <a:lstStyle/>
                    <a:p>
                      <a:pPr algn="ctr" fontAlgn="ctr">
                        <a:buNone/>
                      </a:pPr>
                      <a:r>
                        <a:rPr lang="it-IT" sz="960" b="1" u="none" strike="noStrike" noProof="0">
                          <a:solidFill>
                            <a:srgbClr val="000000"/>
                          </a:solidFill>
                          <a:effectLst/>
                        </a:rPr>
                        <a:t>19 del 21/08/2007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0"/>
                        </a:rPr>
                        <a:t>Servizi di vigilanza ecologica - Guardie ecologiche volontarie.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715132768"/>
                  </a:ext>
                </a:extLst>
              </a:tr>
              <a:tr h="307769">
                <a:tc>
                  <a:txBody>
                    <a:bodyPr/>
                    <a:lstStyle/>
                    <a:p>
                      <a:pPr algn="ctr" fontAlgn="ctr">
                        <a:buNone/>
                      </a:pPr>
                      <a:r>
                        <a:rPr lang="it-IT" sz="960" b="1" u="none" strike="noStrike" noProof="0">
                          <a:solidFill>
                            <a:srgbClr val="000000"/>
                          </a:solidFill>
                          <a:effectLst/>
                        </a:rPr>
                        <a:t>20 del 21/08/2007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1"/>
                        </a:rPr>
                        <a:t>Disposizioni per la promozione ed il sostegno dei centri di antiviolenza e delle case di accoglienza per donne in difficoltà.</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421074312"/>
                  </a:ext>
                </a:extLst>
              </a:tr>
              <a:tr h="615010">
                <a:tc>
                  <a:txBody>
                    <a:bodyPr/>
                    <a:lstStyle/>
                    <a:p>
                      <a:pPr algn="ctr" fontAlgn="ctr">
                        <a:buNone/>
                      </a:pPr>
                      <a:r>
                        <a:rPr lang="it-IT" sz="960" b="1" u="none" strike="noStrike" noProof="0">
                          <a:solidFill>
                            <a:srgbClr val="000000"/>
                          </a:solidFill>
                          <a:effectLst/>
                        </a:rPr>
                        <a:t>21 del 21/08/2007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2"/>
                        </a:rPr>
                        <a:t>Modifica dei termini di cui all'art. 65, comma 4, della Legge regionale 16 aprile 2002, n. 19 e successive modificazioni ed integrazioni e conseguente adeguamento della deliberazione consiliare n. 106 del 10 novembre 2006 recante: "Linee guida della pianificazione regionale".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551169254"/>
                  </a:ext>
                </a:extLst>
              </a:tr>
              <a:tr h="461390">
                <a:tc>
                  <a:txBody>
                    <a:bodyPr/>
                    <a:lstStyle/>
                    <a:p>
                      <a:pPr algn="ctr" fontAlgn="ctr">
                        <a:buNone/>
                      </a:pPr>
                      <a:r>
                        <a:rPr lang="it-IT" sz="960" b="1" u="none" strike="noStrike" noProof="0">
                          <a:solidFill>
                            <a:srgbClr val="000000"/>
                          </a:solidFill>
                          <a:effectLst/>
                        </a:rPr>
                        <a:t>22 del 05/10/2007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3"/>
                        </a:rPr>
                        <a:t>Ulteriori disposizioni di carattere ordinamentale e finanziario collegate alla manovra di assestamento del bilancio di previsione per l’anno 2007 ai sensi dell’art. 3, comma 4, della legge regionale 4 febbraio 2002, n. 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143261139"/>
                  </a:ext>
                </a:extLst>
              </a:tr>
              <a:tr h="46139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60" b="1" u="none" strike="noStrike" noProof="0">
                          <a:solidFill>
                            <a:srgbClr val="000000"/>
                          </a:solidFill>
                          <a:effectLst/>
                        </a:rPr>
                        <a:t>23 del 05/10/2007</a:t>
                      </a:r>
                      <a:endParaRPr lang="it-IT" sz="960" b="1" i="0" u="none" strike="noStrike" noProof="0">
                        <a:solidFill>
                          <a:srgbClr val="000000"/>
                        </a:solidFill>
                        <a:effectLst/>
                        <a:latin typeface="+mn-lt"/>
                      </a:endParaRPr>
                    </a:p>
                  </a:txBody>
                  <a:tcPr marL="503" marR="503" marT="503" marB="0" anchor="ct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it-IT" sz="960" b="0" u="sng" strike="noStrike" noProof="0">
                          <a:solidFill>
                            <a:srgbClr val="0563C1"/>
                          </a:solidFill>
                          <a:effectLst/>
                          <a:hlinkClick r:id="rId14"/>
                        </a:rPr>
                        <a:t>Assestamento del bilancio della Regione Calabria per l’esercizio finanziario 2007 e del bilancio pluriennale 2007-2009 a norma dell’art. 22 legge regionale 4 febbraio 2002, n. 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966827059"/>
                  </a:ext>
                </a:extLst>
              </a:tr>
              <a:tr h="307769">
                <a:tc>
                  <a:txBody>
                    <a:bodyPr/>
                    <a:lstStyle/>
                    <a:p>
                      <a:pPr algn="ctr" fontAlgn="ctr">
                        <a:buNone/>
                      </a:pPr>
                      <a:r>
                        <a:rPr lang="it-IT" sz="960" b="1" u="none" strike="noStrike" noProof="0">
                          <a:solidFill>
                            <a:srgbClr val="000000"/>
                          </a:solidFill>
                          <a:effectLst/>
                        </a:rPr>
                        <a:t>24 del 07/12/2007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5"/>
                        </a:rPr>
                        <a:t>Modifiche ed integrazioni della Legge regionale 11 maggio 2007, n. 9.</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045426560"/>
                  </a:ext>
                </a:extLst>
              </a:tr>
              <a:tr h="307769">
                <a:tc>
                  <a:txBody>
                    <a:bodyPr/>
                    <a:lstStyle/>
                    <a:p>
                      <a:pPr algn="ctr" fontAlgn="ctr">
                        <a:buNone/>
                      </a:pPr>
                      <a:r>
                        <a:rPr lang="it-IT" sz="960" b="1" u="none" strike="noStrike" noProof="0">
                          <a:solidFill>
                            <a:srgbClr val="000000"/>
                          </a:solidFill>
                          <a:effectLst/>
                        </a:rPr>
                        <a:t>25 del 07/12/2007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6"/>
                        </a:rPr>
                        <a:t>Interpretazione autentica dell'art. 2, comma 2 della Legge regionale n. 8 del 26 maggio 1997.</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36987006"/>
                  </a:ext>
                </a:extLst>
              </a:tr>
              <a:tr h="461390">
                <a:tc>
                  <a:txBody>
                    <a:bodyPr/>
                    <a:lstStyle/>
                    <a:p>
                      <a:pPr algn="ctr" fontAlgn="ctr">
                        <a:buNone/>
                      </a:pPr>
                      <a:r>
                        <a:rPr lang="it-IT" sz="960" b="1" u="none" strike="noStrike" noProof="0">
                          <a:solidFill>
                            <a:srgbClr val="000000"/>
                          </a:solidFill>
                          <a:effectLst/>
                        </a:rPr>
                        <a:t>26 del 07/12/2007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7"/>
                        </a:rPr>
                        <a:t>Istituzione dell’autorità regionale denominata «Stazione Unica Appaltante» e disciplina della trasparenza in materia di appalti pubblici di lavori, servizi e forniture.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250141691"/>
                  </a:ext>
                </a:extLst>
              </a:tr>
              <a:tr h="307769">
                <a:tc>
                  <a:txBody>
                    <a:bodyPr/>
                    <a:lstStyle/>
                    <a:p>
                      <a:pPr algn="ctr" fontAlgn="ctr">
                        <a:buNone/>
                      </a:pPr>
                      <a:r>
                        <a:rPr lang="it-IT" sz="960" b="1" u="none" strike="noStrike" noProof="0">
                          <a:solidFill>
                            <a:srgbClr val="000000"/>
                          </a:solidFill>
                          <a:effectLst/>
                        </a:rPr>
                        <a:t>27 del 28/12/2007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8"/>
                        </a:rPr>
                        <a:t>Integrazione piano regionale dei rifiuti</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763295437"/>
                  </a:ext>
                </a:extLst>
              </a:tr>
            </a:tbl>
          </a:graphicData>
        </a:graphic>
      </p:graphicFrame>
      <p:graphicFrame>
        <p:nvGraphicFramePr>
          <p:cNvPr id="3" name="Tabella 2" descr="tab. VIII LEGISLATURA - LEGGI E LINK">
            <a:extLst>
              <a:ext uri="{FF2B5EF4-FFF2-40B4-BE49-F238E27FC236}">
                <a16:creationId xmlns:a16="http://schemas.microsoft.com/office/drawing/2014/main" id="{CBDB460E-B347-12BE-4EAA-EA7603597A6F}"/>
              </a:ext>
            </a:extLst>
          </p:cNvPr>
          <p:cNvGraphicFramePr>
            <a:graphicFrameLocks noGrp="1"/>
          </p:cNvGraphicFramePr>
          <p:nvPr>
            <p:extLst>
              <p:ext uri="{D42A27DB-BD31-4B8C-83A1-F6EECF244321}">
                <p14:modId xmlns:p14="http://schemas.microsoft.com/office/powerpoint/2010/main" val="3793771483"/>
              </p:ext>
            </p:extLst>
          </p:nvPr>
        </p:nvGraphicFramePr>
        <p:xfrm>
          <a:off x="6244705" y="433856"/>
          <a:ext cx="5220000" cy="6154325"/>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1660920157"/>
                    </a:ext>
                  </a:extLst>
                </a:gridCol>
                <a:gridCol w="4320000">
                  <a:extLst>
                    <a:ext uri="{9D8B030D-6E8A-4147-A177-3AD203B41FA5}">
                      <a16:colId xmlns:a16="http://schemas.microsoft.com/office/drawing/2014/main" val="4240864771"/>
                    </a:ext>
                  </a:extLst>
                </a:gridCol>
              </a:tblGrid>
              <a:tr h="0">
                <a:tc>
                  <a:txBody>
                    <a:bodyPr/>
                    <a:lstStyle/>
                    <a:p>
                      <a:pPr algn="ctr" fontAlgn="ctr">
                        <a:buNone/>
                      </a:pPr>
                      <a:r>
                        <a:rPr lang="it-IT" sz="960" b="1" u="none" strike="noStrike" noProof="0">
                          <a:solidFill>
                            <a:srgbClr val="000000"/>
                          </a:solidFill>
                          <a:effectLst/>
                        </a:rPr>
                        <a:t>L.R.</a:t>
                      </a:r>
                      <a:endParaRPr lang="it-IT" sz="960" b="1" i="0" u="none" strike="noStrike" noProof="0">
                        <a:solidFill>
                          <a:srgbClr val="000000"/>
                        </a:solidFill>
                        <a:effectLst/>
                        <a:latin typeface="+mn-lt"/>
                      </a:endParaRPr>
                    </a:p>
                  </a:txBody>
                  <a:tcPr marL="503" marR="503" marT="503" marB="0" anchor="ctr"/>
                </a:tc>
                <a:tc>
                  <a:txBody>
                    <a:bodyPr/>
                    <a:lstStyle/>
                    <a:p>
                      <a:pPr algn="ctr" fontAlgn="t">
                        <a:buNone/>
                      </a:pPr>
                      <a:r>
                        <a:rPr lang="it-IT" sz="960" b="1" u="none" strike="noStrike" noProof="0">
                          <a:solidFill>
                            <a:srgbClr val="000000"/>
                          </a:solidFill>
                          <a:effectLst/>
                        </a:rPr>
                        <a:t>OGGETTO</a:t>
                      </a:r>
                      <a:endParaRPr lang="it-IT" sz="960" b="1" i="0" u="none" strike="noStrike" noProof="0">
                        <a:solidFill>
                          <a:srgbClr val="000000"/>
                        </a:solidFill>
                        <a:effectLst/>
                        <a:latin typeface="+mn-lt"/>
                      </a:endParaRPr>
                    </a:p>
                  </a:txBody>
                  <a:tcPr marL="503" marR="503" marT="503" marB="0" anchor="ctr"/>
                </a:tc>
                <a:extLst>
                  <a:ext uri="{0D108BD9-81ED-4DB2-BD59-A6C34878D82A}">
                    <a16:rowId xmlns:a16="http://schemas.microsoft.com/office/drawing/2014/main" val="874326919"/>
                  </a:ext>
                </a:extLst>
              </a:tr>
              <a:tr h="0">
                <a:tc>
                  <a:txBody>
                    <a:bodyPr/>
                    <a:lstStyle/>
                    <a:p>
                      <a:pPr algn="ctr" fontAlgn="ctr">
                        <a:buNone/>
                      </a:pPr>
                      <a:r>
                        <a:rPr lang="it-IT" sz="960" b="1" u="none" strike="noStrike" noProof="0">
                          <a:solidFill>
                            <a:srgbClr val="000000"/>
                          </a:solidFill>
                          <a:effectLst/>
                        </a:rPr>
                        <a:t>28 del 28/12/2007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9"/>
                        </a:rPr>
                        <a:t>Autorizzazione dell’esercizio provvisorio del bilancio di previsione della Regione Calabria per l’anno finanziario 2008.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130792365"/>
                  </a:ext>
                </a:extLst>
              </a:tr>
              <a:tr h="36752">
                <a:tc>
                  <a:txBody>
                    <a:bodyPr/>
                    <a:lstStyle/>
                    <a:p>
                      <a:pPr algn="ctr" fontAlgn="ctr">
                        <a:buNone/>
                      </a:pPr>
                      <a:r>
                        <a:rPr lang="it-IT" sz="960" b="1" u="none" strike="noStrike" noProof="0">
                          <a:solidFill>
                            <a:srgbClr val="000000"/>
                          </a:solidFill>
                          <a:effectLst/>
                        </a:rPr>
                        <a:t>29 del 28/12/2007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0"/>
                        </a:rPr>
                        <a:t>Modifiche alla Legge regionale 16 aprile 2002, n. 19, recante: “Norme per la tutela, governo ed uso del territorio – Legge urbanistica della Calabria”.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179450171"/>
                  </a:ext>
                </a:extLst>
              </a:tr>
              <a:tr h="0">
                <a:tc>
                  <a:txBody>
                    <a:bodyPr/>
                    <a:lstStyle/>
                    <a:p>
                      <a:pPr algn="ctr" fontAlgn="ctr">
                        <a:buNone/>
                      </a:pPr>
                      <a:r>
                        <a:rPr lang="it-IT" sz="960" b="1" u="none" strike="noStrike" noProof="0">
                          <a:solidFill>
                            <a:srgbClr val="000000"/>
                          </a:solidFill>
                          <a:effectLst/>
                        </a:rPr>
                        <a:t>30 del 28/12/2007</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1"/>
                        </a:rPr>
                        <a:t>Modifica art. 19, comma 2, della Legge regionale 11 maggio 2007, n. 9.</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446360884"/>
                  </a:ext>
                </a:extLst>
              </a:tr>
              <a:tr h="0">
                <a:tc>
                  <a:txBody>
                    <a:bodyPr/>
                    <a:lstStyle/>
                    <a:p>
                      <a:pPr algn="ctr" fontAlgn="ctr">
                        <a:buNone/>
                      </a:pPr>
                      <a:r>
                        <a:rPr lang="it-IT" sz="960" b="1" u="none" strike="noStrike" noProof="0">
                          <a:solidFill>
                            <a:srgbClr val="000000"/>
                          </a:solidFill>
                          <a:effectLst/>
                        </a:rPr>
                        <a:t>1 del 12/02/2008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2"/>
                        </a:rPr>
                        <a:t>Istituzione di una Commissione speciale conoscitiva sullo stato della Sanità in Calabria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392074586"/>
                  </a:ext>
                </a:extLst>
              </a:tr>
              <a:tr h="48835">
                <a:tc>
                  <a:txBody>
                    <a:bodyPr/>
                    <a:lstStyle/>
                    <a:p>
                      <a:pPr algn="ctr" fontAlgn="ctr">
                        <a:buNone/>
                      </a:pPr>
                      <a:r>
                        <a:rPr lang="it-IT" sz="960" b="1" u="none" strike="noStrike" noProof="0">
                          <a:solidFill>
                            <a:srgbClr val="000000"/>
                          </a:solidFill>
                          <a:effectLst/>
                        </a:rPr>
                        <a:t>2 del 05/03/2008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3"/>
                        </a:rPr>
                        <a:t>Modifiche alla Legge regionale n. 26 del 7 dicembre 2007 concernente: Istituzione dell’autorità regionale denominata «Stazione unica appaltante» e disciplina della trasparenza in materia di appalti pubblici di lavori, servizi e forniture.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859559091"/>
                  </a:ext>
                </a:extLst>
              </a:tr>
              <a:tr h="0">
                <a:tc>
                  <a:txBody>
                    <a:bodyPr/>
                    <a:lstStyle/>
                    <a:p>
                      <a:pPr algn="ctr" fontAlgn="ctr">
                        <a:buNone/>
                      </a:pPr>
                      <a:r>
                        <a:rPr lang="it-IT" sz="960" b="1" u="none" strike="noStrike" noProof="0">
                          <a:solidFill>
                            <a:srgbClr val="000000"/>
                          </a:solidFill>
                          <a:effectLst/>
                        </a:rPr>
                        <a:t>3  del 05/03/2008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4"/>
                        </a:rPr>
                        <a:t>Modifiche art. 11 della Legge regionale 12 novembre 2004, n. 26.</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795315644"/>
                  </a:ext>
                </a:extLst>
              </a:tr>
              <a:tr h="0">
                <a:tc>
                  <a:txBody>
                    <a:bodyPr/>
                    <a:lstStyle/>
                    <a:p>
                      <a:pPr algn="ctr" fontAlgn="ctr">
                        <a:buNone/>
                      </a:pPr>
                      <a:r>
                        <a:rPr lang="it-IT" sz="960" b="1" u="none" strike="noStrike" noProof="0">
                          <a:solidFill>
                            <a:srgbClr val="000000"/>
                          </a:solidFill>
                          <a:effectLst/>
                        </a:rPr>
                        <a:t>4 del 27/03/2008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5"/>
                        </a:rPr>
                        <a:t>Approvazione rendiconto generale relativo all’Esercizio Finanziario 2005.</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283310330"/>
                  </a:ext>
                </a:extLst>
              </a:tr>
              <a:tr h="0">
                <a:tc>
                  <a:txBody>
                    <a:bodyPr/>
                    <a:lstStyle/>
                    <a:p>
                      <a:pPr algn="ctr" fontAlgn="ctr">
                        <a:buNone/>
                      </a:pPr>
                      <a:r>
                        <a:rPr lang="it-IT" sz="960" b="1" u="none" strike="noStrike" noProof="0">
                          <a:solidFill>
                            <a:srgbClr val="000000"/>
                          </a:solidFill>
                          <a:effectLst/>
                        </a:rPr>
                        <a:t>5 del 27/03/2008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6"/>
                        </a:rPr>
                        <a:t>Approvazione rendiconto generale relativo all’Esercizio Finanziario 2006.</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761476486"/>
                  </a:ext>
                </a:extLst>
              </a:tr>
              <a:tr h="85083">
                <a:tc>
                  <a:txBody>
                    <a:bodyPr/>
                    <a:lstStyle/>
                    <a:p>
                      <a:pPr algn="ctr" fontAlgn="ctr">
                        <a:buNone/>
                      </a:pPr>
                      <a:r>
                        <a:rPr lang="it-IT" sz="960" b="1" u="none" strike="noStrike" noProof="0">
                          <a:solidFill>
                            <a:srgbClr val="000000"/>
                          </a:solidFill>
                          <a:effectLst/>
                        </a:rPr>
                        <a:t>6 del 27/03/2008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7"/>
                        </a:rPr>
                        <a:t>Disciplina del regime di proroga previsto dall’art. 9 della Direttiva 79/409/CEE del Consiglio del 2 aprile 1979 concernente la conservazione degli uccelli selvatici, in attuazione della Legge 3 ottobre 2002, n. 221 «Integrazione alla Legge 11 febbraio 1992, n. 157, in materia di protezione della fauna selvatica e di prelievo venatorio in attuazione dell’art. 9 della Direttiva Comunitaria 79/409/CEE».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01639757"/>
                  </a:ext>
                </a:extLst>
              </a:tr>
              <a:tr h="8508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60" b="1" u="none" strike="noStrike" noProof="0">
                          <a:solidFill>
                            <a:srgbClr val="000000"/>
                          </a:solidFill>
                          <a:effectLst/>
                        </a:rPr>
                        <a:t>7 del 27/03/2008</a:t>
                      </a:r>
                      <a:endParaRPr lang="it-IT" sz="960" b="1" i="0" u="none" strike="noStrike" noProof="0">
                        <a:solidFill>
                          <a:srgbClr val="000000"/>
                        </a:solidFill>
                        <a:effectLst/>
                        <a:latin typeface="+mn-lt"/>
                      </a:endParaRPr>
                    </a:p>
                  </a:txBody>
                  <a:tcPr marL="503" marR="503" marT="503" marB="0" anchor="ct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it-IT" sz="960" b="0" u="sng" strike="noStrike" noProof="0">
                          <a:solidFill>
                            <a:srgbClr val="0563C1"/>
                          </a:solidFill>
                          <a:effectLst/>
                          <a:hlinkClick r:id="rId28"/>
                        </a:rPr>
                        <a:t>Riapertura del termine di cui all’art. 27 della Legge regionale 21 agosto 2007, n. 18, recante: “Norme in materia di usi civici”.</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341007551"/>
                  </a:ext>
                </a:extLst>
              </a:tr>
              <a:tr h="8508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60" b="1" u="none" strike="noStrike" noProof="0">
                          <a:solidFill>
                            <a:srgbClr val="000000"/>
                          </a:solidFill>
                          <a:effectLst/>
                        </a:rPr>
                        <a:t>8 del 05/04/2008</a:t>
                      </a:r>
                      <a:endParaRPr lang="it-IT" sz="960" b="1" i="0" u="none" strike="noStrike" noProof="0">
                        <a:solidFill>
                          <a:srgbClr val="000000"/>
                        </a:solidFill>
                        <a:effectLst/>
                        <a:latin typeface="+mn-lt"/>
                      </a:endParaRPr>
                    </a:p>
                  </a:txBody>
                  <a:tcPr marL="503" marR="503" marT="503" marB="0" anchor="ct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it-IT" sz="960" b="0" u="sng" strike="noStrike" noProof="0">
                          <a:solidFill>
                            <a:srgbClr val="0563C1"/>
                          </a:solidFill>
                          <a:effectLst/>
                          <a:hlinkClick r:id="rId29"/>
                        </a:rPr>
                        <a:t>Riordino dell'organizzazione turistica regionale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692130615"/>
                  </a:ext>
                </a:extLst>
              </a:tr>
              <a:tr h="85083">
                <a:tc>
                  <a:txBody>
                    <a:bodyPr/>
                    <a:lstStyle/>
                    <a:p>
                      <a:pPr algn="ctr" fontAlgn="ctr">
                        <a:buNone/>
                      </a:pPr>
                      <a:r>
                        <a:rPr lang="it-IT" sz="960" b="1" u="none" strike="noStrike" noProof="0">
                          <a:solidFill>
                            <a:srgbClr val="000000"/>
                          </a:solidFill>
                          <a:effectLst/>
                        </a:rPr>
                        <a:t>9 del 21/04/2008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0"/>
                        </a:rPr>
                        <a:t>Istituzione del Parco Marino Regionale "Riviera dei Cedri"</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005978602"/>
                  </a:ext>
                </a:extLst>
              </a:tr>
              <a:tr h="85083">
                <a:tc>
                  <a:txBody>
                    <a:bodyPr/>
                    <a:lstStyle/>
                    <a:p>
                      <a:pPr algn="ctr" fontAlgn="ctr">
                        <a:buNone/>
                      </a:pPr>
                      <a:r>
                        <a:rPr lang="it-IT" sz="960" b="1" u="none" strike="noStrike" noProof="0">
                          <a:solidFill>
                            <a:srgbClr val="000000"/>
                          </a:solidFill>
                          <a:effectLst/>
                        </a:rPr>
                        <a:t>10 del 21/04/2008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1"/>
                        </a:rPr>
                        <a:t>Istituzione del Parco Marino Regionale “Baia di Soverato”.</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797894159"/>
                  </a:ext>
                </a:extLst>
              </a:tr>
              <a:tr h="85083">
                <a:tc>
                  <a:txBody>
                    <a:bodyPr/>
                    <a:lstStyle/>
                    <a:p>
                      <a:pPr algn="ctr" fontAlgn="ctr">
                        <a:buNone/>
                      </a:pPr>
                      <a:r>
                        <a:rPr lang="it-IT" sz="960" b="1" u="none" strike="noStrike" noProof="0">
                          <a:solidFill>
                            <a:srgbClr val="000000"/>
                          </a:solidFill>
                          <a:effectLst/>
                        </a:rPr>
                        <a:t>11 del 21/04/2008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2"/>
                        </a:rPr>
                        <a:t>Istituzione del Parco Marino Regionale “Costa dei Gelsomini”.</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855742615"/>
                  </a:ext>
                </a:extLst>
              </a:tr>
              <a:tr h="85083">
                <a:tc>
                  <a:txBody>
                    <a:bodyPr/>
                    <a:lstStyle/>
                    <a:p>
                      <a:pPr algn="ctr" fontAlgn="ctr">
                        <a:buNone/>
                      </a:pPr>
                      <a:r>
                        <a:rPr lang="it-IT" sz="960" b="1" u="none" strike="noStrike" noProof="0">
                          <a:solidFill>
                            <a:srgbClr val="000000"/>
                          </a:solidFill>
                          <a:effectLst/>
                        </a:rPr>
                        <a:t>12 del 21/04/2008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3"/>
                        </a:rPr>
                        <a:t>Istituzione del Parco Marino Regionale “Scogli di Isca”.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45703037"/>
                  </a:ext>
                </a:extLst>
              </a:tr>
              <a:tr h="85083">
                <a:tc>
                  <a:txBody>
                    <a:bodyPr/>
                    <a:lstStyle/>
                    <a:p>
                      <a:pPr algn="ctr" fontAlgn="ctr">
                        <a:buNone/>
                      </a:pPr>
                      <a:r>
                        <a:rPr lang="it-IT" sz="960" b="1" u="none" strike="noStrike" noProof="0">
                          <a:solidFill>
                            <a:srgbClr val="000000"/>
                          </a:solidFill>
                          <a:effectLst/>
                        </a:rPr>
                        <a:t>13 del 21/04/2008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4"/>
                        </a:rPr>
                        <a:t>Istituzione del Parco Marino Regionale “Fondali di Capocozzo - S. Irene - Vibo Marina - Pizzo - Capo Vaticano - Tropea”.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833399193"/>
                  </a:ext>
                </a:extLst>
              </a:tr>
              <a:tr h="85083">
                <a:tc>
                  <a:txBody>
                    <a:bodyPr/>
                    <a:lstStyle/>
                    <a:p>
                      <a:pPr algn="ctr" fontAlgn="ctr">
                        <a:buNone/>
                      </a:pPr>
                      <a:r>
                        <a:rPr lang="it-IT" sz="960" b="1" u="none" strike="noStrike" noProof="0">
                          <a:solidFill>
                            <a:srgbClr val="000000"/>
                          </a:solidFill>
                          <a:effectLst/>
                        </a:rPr>
                        <a:t>14 del 28/04/2008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5"/>
                        </a:rPr>
                        <a:t>Norme a favore dei lavoratori socialmente utili e di pubblica utilità.</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50765753"/>
                  </a:ext>
                </a:extLst>
              </a:tr>
              <a:tr h="85083">
                <a:tc>
                  <a:txBody>
                    <a:bodyPr/>
                    <a:lstStyle/>
                    <a:p>
                      <a:pPr algn="ctr" fontAlgn="ctr">
                        <a:buNone/>
                      </a:pPr>
                      <a:r>
                        <a:rPr lang="it-IT" sz="960" b="1" u="none" strike="noStrike" noProof="0">
                          <a:solidFill>
                            <a:srgbClr val="000000"/>
                          </a:solidFill>
                          <a:effectLst/>
                        </a:rPr>
                        <a:t>15 del 13/06/2008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6"/>
                        </a:rPr>
                        <a:t>Provvedimento Generale di tipo ordinamentale e finanziario (collegato alla manovra di finanza regionale per l’anno 2008 ai sensi dell’art. 3, comma 4, della legge regionale 4 febbraio 2002, n. 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592182482"/>
                  </a:ext>
                </a:extLst>
              </a:tr>
            </a:tbl>
          </a:graphicData>
        </a:graphic>
      </p:graphicFrame>
      <p:sp>
        <p:nvSpPr>
          <p:cNvPr id="4" name="Segnaposto piè di pagina 3">
            <a:extLst>
              <a:ext uri="{FF2B5EF4-FFF2-40B4-BE49-F238E27FC236}">
                <a16:creationId xmlns:a16="http://schemas.microsoft.com/office/drawing/2014/main" id="{D87BCB29-D12B-79D4-4DE0-43FDDB7D641C}"/>
              </a:ext>
            </a:extLst>
          </p:cNvPr>
          <p:cNvSpPr>
            <a:spLocks noGrp="1"/>
          </p:cNvSpPr>
          <p:nvPr>
            <p:ph type="ftr" sz="quarter" idx="11"/>
          </p:nvPr>
        </p:nvSpPr>
        <p:spPr>
          <a:xfrm>
            <a:off x="-68415" y="6588181"/>
            <a:ext cx="4114800" cy="269819"/>
          </a:xfrm>
        </p:spPr>
        <p:txBody>
          <a:bodyPr/>
          <a:lstStyle/>
          <a:p>
            <a:r>
              <a:rPr lang="it-IT" noProof="0"/>
              <a:t>Consiglio regionale della Calabria - VIII Legislatura </a:t>
            </a:r>
          </a:p>
        </p:txBody>
      </p:sp>
      <p:sp>
        <p:nvSpPr>
          <p:cNvPr id="6" name="Rectangle 1">
            <a:extLst>
              <a:ext uri="{FF2B5EF4-FFF2-40B4-BE49-F238E27FC236}">
                <a16:creationId xmlns:a16="http://schemas.microsoft.com/office/drawing/2014/main" id="{8EB62777-DB7E-20A6-45EA-34E5497D1FD0}"/>
              </a:ext>
            </a:extLst>
          </p:cNvPr>
          <p:cNvSpPr txBox="1">
            <a:spLocks/>
          </p:cNvSpPr>
          <p:nvPr/>
        </p:nvSpPr>
        <p:spPr>
          <a:xfrm>
            <a:off x="3048" y="1"/>
            <a:ext cx="12188952" cy="297334"/>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1400" b="1" noProof="0">
                <a:solidFill>
                  <a:schemeClr val="bg1"/>
                </a:solidFill>
                <a:latin typeface="Aptos" panose="020B0004020202020204" pitchFamily="34" charset="0"/>
              </a:rPr>
              <a:t>Elenco leggi regionali </a:t>
            </a:r>
          </a:p>
        </p:txBody>
      </p:sp>
    </p:spTree>
    <p:extLst>
      <p:ext uri="{BB962C8B-B14F-4D97-AF65-F5344CB8AC3E}">
        <p14:creationId xmlns:p14="http://schemas.microsoft.com/office/powerpoint/2010/main" val="2337350834"/>
      </p:ext>
    </p:extLst>
  </p:cSld>
  <p:clrMapOvr>
    <a:masterClrMapping/>
  </p:clrMapOvr>
  <mc:AlternateContent xmlns:mc="http://schemas.openxmlformats.org/markup-compatibility/2006" xmlns:p14="http://schemas.microsoft.com/office/powerpoint/2010/main">
    <mc:Choice Requires="p14">
      <p:transition spd="slow" p14:dur="2000" advTm="552"/>
    </mc:Choice>
    <mc:Fallback xmlns="">
      <p:transition spd="slow" advTm="552"/>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0FB79-97BB-8AC4-DA9C-2AE5D6A342AE}"/>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E33A8FAE-36CB-6B7C-235B-6D08582697F8}"/>
              </a:ext>
            </a:extLst>
          </p:cNvPr>
          <p:cNvSpPr>
            <a:spLocks noGrp="1"/>
          </p:cNvSpPr>
          <p:nvPr>
            <p:ph type="sldNum" sz="quarter" idx="12"/>
          </p:nvPr>
        </p:nvSpPr>
        <p:spPr/>
        <p:txBody>
          <a:bodyPr/>
          <a:lstStyle/>
          <a:p>
            <a:fld id="{C0A75620-F3D8-4140-B583-EC592D52B7F3}" type="slidenum">
              <a:rPr lang="it-IT" noProof="0" smtClean="0"/>
              <a:pPr/>
              <a:t>47</a:t>
            </a:fld>
            <a:endParaRPr lang="it-IT" noProof="0"/>
          </a:p>
        </p:txBody>
      </p:sp>
      <p:graphicFrame>
        <p:nvGraphicFramePr>
          <p:cNvPr id="10" name="Tabella 9" descr="tab. VIII LEGISLATURA - LEGGI E LINK">
            <a:extLst>
              <a:ext uri="{FF2B5EF4-FFF2-40B4-BE49-F238E27FC236}">
                <a16:creationId xmlns:a16="http://schemas.microsoft.com/office/drawing/2014/main" id="{5C5CA1DF-DA83-3C5F-DCF9-F7F9B119CC73}"/>
              </a:ext>
            </a:extLst>
          </p:cNvPr>
          <p:cNvGraphicFramePr>
            <a:graphicFrameLocks noGrp="1"/>
          </p:cNvGraphicFramePr>
          <p:nvPr>
            <p:extLst>
              <p:ext uri="{D42A27DB-BD31-4B8C-83A1-F6EECF244321}">
                <p14:modId xmlns:p14="http://schemas.microsoft.com/office/powerpoint/2010/main" val="1964128731"/>
              </p:ext>
            </p:extLst>
          </p:nvPr>
        </p:nvGraphicFramePr>
        <p:xfrm>
          <a:off x="575441" y="676811"/>
          <a:ext cx="5220000" cy="5569109"/>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1660920157"/>
                    </a:ext>
                  </a:extLst>
                </a:gridCol>
                <a:gridCol w="4320000">
                  <a:extLst>
                    <a:ext uri="{9D8B030D-6E8A-4147-A177-3AD203B41FA5}">
                      <a16:colId xmlns:a16="http://schemas.microsoft.com/office/drawing/2014/main" val="4240864771"/>
                    </a:ext>
                  </a:extLst>
                </a:gridCol>
              </a:tblGrid>
              <a:tr h="90653">
                <a:tc>
                  <a:txBody>
                    <a:bodyPr/>
                    <a:lstStyle/>
                    <a:p>
                      <a:pPr algn="ctr" fontAlgn="ctr">
                        <a:buNone/>
                      </a:pPr>
                      <a:r>
                        <a:rPr lang="it-IT" sz="960" b="1" u="none" strike="noStrike" noProof="0">
                          <a:solidFill>
                            <a:srgbClr val="000000"/>
                          </a:solidFill>
                          <a:effectLst/>
                        </a:rPr>
                        <a:t>L.R.</a:t>
                      </a:r>
                      <a:endParaRPr lang="it-IT" sz="960" b="1" i="0" u="none" strike="noStrike" noProof="0">
                        <a:solidFill>
                          <a:srgbClr val="000000"/>
                        </a:solidFill>
                        <a:effectLst/>
                        <a:latin typeface="+mn-lt"/>
                      </a:endParaRPr>
                    </a:p>
                  </a:txBody>
                  <a:tcPr marL="503" marR="503" marT="503" marB="0" anchor="ctr"/>
                </a:tc>
                <a:tc>
                  <a:txBody>
                    <a:bodyPr/>
                    <a:lstStyle/>
                    <a:p>
                      <a:pPr algn="ctr" fontAlgn="t">
                        <a:buNone/>
                      </a:pPr>
                      <a:r>
                        <a:rPr lang="it-IT" sz="960" b="1" u="none" strike="noStrike" noProof="0">
                          <a:solidFill>
                            <a:srgbClr val="000000"/>
                          </a:solidFill>
                          <a:effectLst/>
                        </a:rPr>
                        <a:t>OGGETTO</a:t>
                      </a:r>
                      <a:endParaRPr lang="it-IT" sz="960" b="1" i="0" u="none" strike="noStrike" noProof="0">
                        <a:solidFill>
                          <a:srgbClr val="000000"/>
                        </a:solidFill>
                        <a:effectLst/>
                        <a:latin typeface="+mn-lt"/>
                      </a:endParaRPr>
                    </a:p>
                  </a:txBody>
                  <a:tcPr marL="503" marR="503" marT="503" marB="0" anchor="ctr"/>
                </a:tc>
                <a:extLst>
                  <a:ext uri="{0D108BD9-81ED-4DB2-BD59-A6C34878D82A}">
                    <a16:rowId xmlns:a16="http://schemas.microsoft.com/office/drawing/2014/main" val="874326919"/>
                  </a:ext>
                </a:extLst>
              </a:tr>
              <a:tr h="0">
                <a:tc>
                  <a:txBody>
                    <a:bodyPr/>
                    <a:lstStyle/>
                    <a:p>
                      <a:pPr algn="ctr" fontAlgn="ctr">
                        <a:buNone/>
                      </a:pPr>
                      <a:r>
                        <a:rPr lang="it-IT" sz="960" b="1" u="none" strike="noStrike" noProof="0">
                          <a:solidFill>
                            <a:srgbClr val="000000"/>
                          </a:solidFill>
                          <a:effectLst/>
                        </a:rPr>
                        <a:t>16 del 13/06/2008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
                        </a:rPr>
                        <a:t>Disposizioni per la formazione del bilancio annuale 2008 e pluriennale 2008/2010 della Regione Calabria (Legge Finanziaria).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4091279943"/>
                  </a:ext>
                </a:extLst>
              </a:tr>
              <a:tr h="0">
                <a:tc>
                  <a:txBody>
                    <a:bodyPr/>
                    <a:lstStyle/>
                    <a:p>
                      <a:pPr algn="ctr" fontAlgn="ctr">
                        <a:buNone/>
                      </a:pPr>
                      <a:r>
                        <a:rPr lang="it-IT" sz="960" b="1" u="none" strike="noStrike" noProof="0">
                          <a:solidFill>
                            <a:srgbClr val="000000"/>
                          </a:solidFill>
                          <a:effectLst/>
                        </a:rPr>
                        <a:t>17 del 13/06/2008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
                        </a:rPr>
                        <a:t>Bilancio annuale di previsione della Regione Calabria per l’anno finanziario 2008 e bilancio pluriennale per il triennio 2008-2010.</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565728821"/>
                  </a:ext>
                </a:extLst>
              </a:tr>
              <a:tr h="0">
                <a:tc>
                  <a:txBody>
                    <a:bodyPr/>
                    <a:lstStyle/>
                    <a:p>
                      <a:pPr algn="ctr" fontAlgn="ctr">
                        <a:buNone/>
                      </a:pPr>
                      <a:r>
                        <a:rPr lang="it-IT" sz="960" b="1" u="none" strike="noStrike" noProof="0">
                          <a:solidFill>
                            <a:srgbClr val="000000"/>
                          </a:solidFill>
                          <a:effectLst/>
                        </a:rPr>
                        <a:t>18 del 13/06/2008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4"/>
                        </a:rPr>
                        <a:t>Modifica legge regionale n. 4 del 27 marzo 2008 “Approvazione Rendiconto Generale relativo all’esercizio finanziario 2005”.</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39296026"/>
                  </a:ext>
                </a:extLst>
              </a:tr>
              <a:tr h="0">
                <a:tc>
                  <a:txBody>
                    <a:bodyPr/>
                    <a:lstStyle/>
                    <a:p>
                      <a:pPr algn="ctr" fontAlgn="ctr">
                        <a:buNone/>
                      </a:pPr>
                      <a:r>
                        <a:rPr lang="it-IT" sz="960" b="1" u="none" strike="noStrike" noProof="0">
                          <a:solidFill>
                            <a:srgbClr val="000000"/>
                          </a:solidFill>
                          <a:effectLst/>
                        </a:rPr>
                        <a:t>19 del 13/06/2008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5"/>
                        </a:rPr>
                        <a:t>Modifica legge regionale n. 5 del 27 marzo 2008 “Approvazione Rendiconto Generale relativo all’esercizio finanziario 2006”.</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30471096"/>
                  </a:ext>
                </a:extLst>
              </a:tr>
              <a:tr h="36752">
                <a:tc>
                  <a:txBody>
                    <a:bodyPr/>
                    <a:lstStyle/>
                    <a:p>
                      <a:pPr algn="ctr" fontAlgn="ctr">
                        <a:buNone/>
                      </a:pPr>
                      <a:r>
                        <a:rPr lang="it-IT" sz="960" b="1" u="none" strike="noStrike" noProof="0">
                          <a:solidFill>
                            <a:srgbClr val="000000"/>
                          </a:solidFill>
                          <a:effectLst/>
                        </a:rPr>
                        <a:t>20 del 10/07/2008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6"/>
                        </a:rPr>
                        <a:t>Riordino istituzionale delle Comunità Montane ai sensi dell'art. 2 commi 17 e 18 della legge 244/2007. Modifiche alla legge regionale 19 marzo 1999, n. 4</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925715454"/>
                  </a:ext>
                </a:extLst>
              </a:tr>
              <a:tr h="0">
                <a:tc>
                  <a:txBody>
                    <a:bodyPr/>
                    <a:lstStyle/>
                    <a:p>
                      <a:pPr algn="ctr" fontAlgn="ctr">
                        <a:buNone/>
                      </a:pPr>
                      <a:r>
                        <a:rPr lang="it-IT" sz="960" b="1" u="none" strike="noStrike" noProof="0">
                          <a:solidFill>
                            <a:srgbClr val="000000"/>
                          </a:solidFill>
                          <a:effectLst/>
                        </a:rPr>
                        <a:t>21 del 10/07/2008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7"/>
                        </a:rPr>
                        <a:t>Modifiche all’art. 25, comma 1, della legge regionale n. 15 del 13 giugno 2008.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496158286"/>
                  </a:ext>
                </a:extLst>
              </a:tr>
              <a:tr h="0">
                <a:tc>
                  <a:txBody>
                    <a:bodyPr/>
                    <a:lstStyle/>
                    <a:p>
                      <a:pPr algn="ctr" fontAlgn="ctr">
                        <a:buNone/>
                      </a:pPr>
                      <a:r>
                        <a:rPr lang="it-IT" sz="960" b="1" u="none" strike="noStrike" noProof="0">
                          <a:solidFill>
                            <a:srgbClr val="000000"/>
                          </a:solidFill>
                          <a:effectLst/>
                        </a:rPr>
                        <a:t>22 del 10/07/2008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8"/>
                        </a:rPr>
                        <a:t>Istituzione del Garante della salute della Regione Calabria.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689648132"/>
                  </a:ext>
                </a:extLst>
              </a:tr>
              <a:tr h="36752">
                <a:tc>
                  <a:txBody>
                    <a:bodyPr/>
                    <a:lstStyle/>
                    <a:p>
                      <a:pPr algn="ctr" fontAlgn="ctr">
                        <a:buNone/>
                      </a:pPr>
                      <a:r>
                        <a:rPr lang="it-IT" sz="960" b="1" u="none" strike="noStrike" noProof="0">
                          <a:solidFill>
                            <a:srgbClr val="000000"/>
                          </a:solidFill>
                          <a:effectLst/>
                        </a:rPr>
                        <a:t>23 del 10/07/2008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9"/>
                        </a:rPr>
                        <a:t>Interpretazione autentica dell’art. 2, comma 1, della legge regionale 26 maggio 1997, n. 8, nonché dell’art. 10, comma 8 della legge regionale 13 maggio 1996, n. 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847291768"/>
                  </a:ext>
                </a:extLst>
              </a:tr>
              <a:tr h="36752">
                <a:tc>
                  <a:txBody>
                    <a:bodyPr/>
                    <a:lstStyle/>
                    <a:p>
                      <a:pPr algn="ctr" fontAlgn="ctr">
                        <a:buNone/>
                      </a:pPr>
                      <a:r>
                        <a:rPr lang="it-IT" sz="960" b="1" u="none" strike="noStrike" noProof="0">
                          <a:solidFill>
                            <a:srgbClr val="000000"/>
                          </a:solidFill>
                          <a:effectLst/>
                        </a:rPr>
                        <a:t>24 del 18/07/2008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0"/>
                        </a:rPr>
                        <a:t>Norme in materia di autorizzazione, accreditamento, accordi contrattuali e controlli delle strutture sanitarie e socio-sanitarie pubbliche e private.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416257459"/>
                  </a:ext>
                </a:extLst>
              </a:tr>
              <a:tr h="3675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60" b="1" u="none" strike="noStrike" noProof="0">
                          <a:solidFill>
                            <a:srgbClr val="000000"/>
                          </a:solidFill>
                          <a:effectLst/>
                        </a:rPr>
                        <a:t>25 del 08/08/2008</a:t>
                      </a:r>
                      <a:endParaRPr lang="it-IT" sz="960" b="1" i="0" u="none" strike="noStrike" noProof="0">
                        <a:solidFill>
                          <a:srgbClr val="000000"/>
                        </a:solidFill>
                        <a:effectLst/>
                        <a:latin typeface="+mn-lt"/>
                      </a:endParaRPr>
                    </a:p>
                  </a:txBody>
                  <a:tcPr marL="503" marR="503" marT="503" marB="0" anchor="ct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it-IT" sz="960" b="0" u="sng" strike="noStrike" noProof="0">
                          <a:solidFill>
                            <a:srgbClr val="0563C1"/>
                          </a:solidFill>
                          <a:effectLst/>
                          <a:hlinkClick r:id="rId11"/>
                        </a:rPr>
                        <a:t>Costituzione Società per azioni in house «Portanova».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29229115"/>
                  </a:ext>
                </a:extLst>
              </a:tr>
              <a:tr h="3675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60" b="1" u="none" strike="noStrike" noProof="0">
                          <a:solidFill>
                            <a:srgbClr val="000000"/>
                          </a:solidFill>
                          <a:effectLst/>
                        </a:rPr>
                        <a:t>26 del 14/08/2008</a:t>
                      </a:r>
                      <a:endParaRPr lang="it-IT" sz="960" b="1" i="0" u="none" strike="noStrike" noProof="0">
                        <a:solidFill>
                          <a:srgbClr val="000000"/>
                        </a:solidFill>
                        <a:effectLst/>
                        <a:latin typeface="+mn-lt"/>
                      </a:endParaRPr>
                    </a:p>
                  </a:txBody>
                  <a:tcPr marL="503" marR="503" marT="503" marB="0" anchor="ct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it-IT" sz="960" b="0" u="sng" strike="noStrike" noProof="0">
                          <a:solidFill>
                            <a:srgbClr val="0563C1"/>
                          </a:solidFill>
                          <a:effectLst/>
                          <a:hlinkClick r:id="rId12"/>
                        </a:rPr>
                        <a:t>Sottoscrizione quota del capitale sociale della Società di gestione per l’aeroporto dello Stretto – SOGAS S.p.A..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083616935"/>
                  </a:ext>
                </a:extLst>
              </a:tr>
              <a:tr h="36752">
                <a:tc>
                  <a:txBody>
                    <a:bodyPr/>
                    <a:lstStyle/>
                    <a:p>
                      <a:pPr algn="ctr" fontAlgn="ctr">
                        <a:buNone/>
                      </a:pPr>
                      <a:r>
                        <a:rPr lang="it-IT" sz="960" b="1" u="none" strike="noStrike" noProof="0">
                          <a:solidFill>
                            <a:srgbClr val="000000"/>
                          </a:solidFill>
                          <a:effectLst/>
                        </a:rPr>
                        <a:t>27 del 14/08/2008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3"/>
                        </a:rPr>
                        <a:t>Modifica dell’art. 9 della legge regionale 7 agosto 2002 n. 31 ed ulteriori disposizioni di carattere normativo.</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524250137"/>
                  </a:ext>
                </a:extLst>
              </a:tr>
              <a:tr h="36752">
                <a:tc>
                  <a:txBody>
                    <a:bodyPr/>
                    <a:lstStyle/>
                    <a:p>
                      <a:pPr algn="ctr" fontAlgn="ctr">
                        <a:buNone/>
                      </a:pPr>
                      <a:r>
                        <a:rPr lang="it-IT" sz="960" b="1" u="none" strike="noStrike" noProof="0">
                          <a:solidFill>
                            <a:srgbClr val="000000"/>
                          </a:solidFill>
                          <a:effectLst/>
                        </a:rPr>
                        <a:t>28 del 14/08/2008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4"/>
                        </a:rPr>
                        <a:t>Norme per la ricollocazione dei lavoratori che usufruiscono degli ammortizzatori sociali ordinari e straordinari ivi compresi i trattamenti in deroga.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285427200"/>
                  </a:ext>
                </a:extLst>
              </a:tr>
              <a:tr h="36752">
                <a:tc>
                  <a:txBody>
                    <a:bodyPr/>
                    <a:lstStyle/>
                    <a:p>
                      <a:pPr algn="ctr" fontAlgn="ctr">
                        <a:buNone/>
                      </a:pPr>
                      <a:r>
                        <a:rPr lang="it-IT" sz="960" b="1" u="none" strike="noStrike" noProof="0">
                          <a:solidFill>
                            <a:srgbClr val="000000"/>
                          </a:solidFill>
                          <a:effectLst/>
                        </a:rPr>
                        <a:t>29 del 14/08/2008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5"/>
                        </a:rPr>
                        <a:t>Norme per orientare e sostenere il consumo dei prodotti agricoli regionali.</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89052950"/>
                  </a:ext>
                </a:extLst>
              </a:tr>
              <a:tr h="36752">
                <a:tc>
                  <a:txBody>
                    <a:bodyPr/>
                    <a:lstStyle/>
                    <a:p>
                      <a:pPr algn="ctr" fontAlgn="ctr">
                        <a:buNone/>
                      </a:pPr>
                      <a:r>
                        <a:rPr lang="it-IT" sz="960" b="1" u="none" strike="noStrike" noProof="0">
                          <a:solidFill>
                            <a:srgbClr val="000000"/>
                          </a:solidFill>
                          <a:effectLst/>
                        </a:rPr>
                        <a:t>30 del 16/10/2008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6"/>
                        </a:rPr>
                        <a:t>Norma di interpretazione autentica dell'art. 17 della legge regionale 14 luglio 2003, n. 10</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462919737"/>
                  </a:ext>
                </a:extLst>
              </a:tr>
              <a:tr h="36752">
                <a:tc>
                  <a:txBody>
                    <a:bodyPr/>
                    <a:lstStyle/>
                    <a:p>
                      <a:pPr algn="ctr" fontAlgn="ctr">
                        <a:buNone/>
                      </a:pPr>
                      <a:r>
                        <a:rPr lang="it-IT" sz="960" b="1" u="none" strike="noStrike" noProof="0">
                          <a:solidFill>
                            <a:srgbClr val="000000"/>
                          </a:solidFill>
                          <a:effectLst/>
                        </a:rPr>
                        <a:t>31 del 16/10/2008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7"/>
                        </a:rPr>
                        <a:t>Interventi regionali in materia di sostegno alle vittime della criminalità e in materia di usura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668200161"/>
                  </a:ext>
                </a:extLst>
              </a:tr>
              <a:tr h="36752">
                <a:tc>
                  <a:txBody>
                    <a:bodyPr/>
                    <a:lstStyle/>
                    <a:p>
                      <a:pPr algn="ctr" fontAlgn="ctr">
                        <a:buNone/>
                      </a:pPr>
                      <a:r>
                        <a:rPr lang="it-IT" sz="960" b="1" u="none" strike="noStrike" noProof="0">
                          <a:solidFill>
                            <a:srgbClr val="000000"/>
                          </a:solidFill>
                          <a:effectLst/>
                        </a:rPr>
                        <a:t>32 del 16/10/2008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8"/>
                        </a:rPr>
                        <a:t>Copertura finanziaria delle spese sostenute dall'ATERP di Catanzaro per le attività svolte al sensi della legge regionale 30 agosto 1996, n. 27.</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276851217"/>
                  </a:ext>
                </a:extLst>
              </a:tr>
              <a:tr h="36752">
                <a:tc>
                  <a:txBody>
                    <a:bodyPr/>
                    <a:lstStyle/>
                    <a:p>
                      <a:pPr algn="ctr" fontAlgn="ctr">
                        <a:buNone/>
                      </a:pPr>
                      <a:r>
                        <a:rPr lang="it-IT" sz="960" b="1" u="none" strike="noStrike" noProof="0">
                          <a:solidFill>
                            <a:srgbClr val="000000"/>
                          </a:solidFill>
                          <a:effectLst/>
                        </a:rPr>
                        <a:t>33 del 16/10/2008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9"/>
                        </a:rPr>
                        <a:t>Modifica alla legge regionale 27 marzo 2008, n. 7.</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305382632"/>
                  </a:ext>
                </a:extLst>
              </a:tr>
            </a:tbl>
          </a:graphicData>
        </a:graphic>
      </p:graphicFrame>
      <p:graphicFrame>
        <p:nvGraphicFramePr>
          <p:cNvPr id="3" name="Tabella 2" descr="tab. VIII LEGISLATURA - LEGGI E LINK">
            <a:extLst>
              <a:ext uri="{FF2B5EF4-FFF2-40B4-BE49-F238E27FC236}">
                <a16:creationId xmlns:a16="http://schemas.microsoft.com/office/drawing/2014/main" id="{141306F1-9665-2CD2-8F44-B7406A419AAD}"/>
              </a:ext>
            </a:extLst>
          </p:cNvPr>
          <p:cNvGraphicFramePr>
            <a:graphicFrameLocks noGrp="1"/>
          </p:cNvGraphicFramePr>
          <p:nvPr>
            <p:extLst>
              <p:ext uri="{D42A27DB-BD31-4B8C-83A1-F6EECF244321}">
                <p14:modId xmlns:p14="http://schemas.microsoft.com/office/powerpoint/2010/main" val="3642279613"/>
              </p:ext>
            </p:extLst>
          </p:nvPr>
        </p:nvGraphicFramePr>
        <p:xfrm>
          <a:off x="6271452" y="667613"/>
          <a:ext cx="5220000" cy="5568606"/>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1660920157"/>
                    </a:ext>
                  </a:extLst>
                </a:gridCol>
                <a:gridCol w="4320000">
                  <a:extLst>
                    <a:ext uri="{9D8B030D-6E8A-4147-A177-3AD203B41FA5}">
                      <a16:colId xmlns:a16="http://schemas.microsoft.com/office/drawing/2014/main" val="4240864771"/>
                    </a:ext>
                  </a:extLst>
                </a:gridCol>
              </a:tblGrid>
              <a:tr h="0">
                <a:tc>
                  <a:txBody>
                    <a:bodyPr/>
                    <a:lstStyle/>
                    <a:p>
                      <a:pPr algn="ctr" fontAlgn="ctr">
                        <a:buNone/>
                      </a:pPr>
                      <a:r>
                        <a:rPr lang="it-IT" sz="960" b="1" u="none" strike="noStrike" noProof="0">
                          <a:solidFill>
                            <a:srgbClr val="000000"/>
                          </a:solidFill>
                          <a:effectLst/>
                        </a:rPr>
                        <a:t>L.R.</a:t>
                      </a:r>
                      <a:endParaRPr lang="it-IT" sz="960" b="1" i="0" u="none" strike="noStrike" noProof="0">
                        <a:solidFill>
                          <a:srgbClr val="000000"/>
                        </a:solidFill>
                        <a:effectLst/>
                        <a:latin typeface="+mn-lt"/>
                      </a:endParaRPr>
                    </a:p>
                  </a:txBody>
                  <a:tcPr marL="503" marR="503" marT="503" marB="0" anchor="ctr"/>
                </a:tc>
                <a:tc>
                  <a:txBody>
                    <a:bodyPr/>
                    <a:lstStyle/>
                    <a:p>
                      <a:pPr algn="ctr" fontAlgn="t">
                        <a:buNone/>
                      </a:pPr>
                      <a:r>
                        <a:rPr lang="it-IT" sz="960" b="1" u="none" strike="noStrike" noProof="0">
                          <a:solidFill>
                            <a:srgbClr val="000000"/>
                          </a:solidFill>
                          <a:effectLst/>
                        </a:rPr>
                        <a:t>OGGETTO</a:t>
                      </a:r>
                      <a:endParaRPr lang="it-IT" sz="960" b="1" i="0" u="none" strike="noStrike" noProof="0">
                        <a:solidFill>
                          <a:srgbClr val="000000"/>
                        </a:solidFill>
                        <a:effectLst/>
                        <a:latin typeface="+mn-lt"/>
                      </a:endParaRPr>
                    </a:p>
                  </a:txBody>
                  <a:tcPr marL="503" marR="503" marT="503" marB="0" anchor="ctr"/>
                </a:tc>
                <a:extLst>
                  <a:ext uri="{0D108BD9-81ED-4DB2-BD59-A6C34878D82A}">
                    <a16:rowId xmlns:a16="http://schemas.microsoft.com/office/drawing/2014/main" val="874326919"/>
                  </a:ext>
                </a:extLst>
              </a:tr>
              <a:tr h="0">
                <a:tc>
                  <a:txBody>
                    <a:bodyPr/>
                    <a:lstStyle/>
                    <a:p>
                      <a:pPr algn="ctr" fontAlgn="ctr">
                        <a:buNone/>
                      </a:pPr>
                      <a:r>
                        <a:rPr lang="it-IT" sz="960" b="1" u="none" strike="noStrike" noProof="0">
                          <a:solidFill>
                            <a:srgbClr val="000000"/>
                          </a:solidFill>
                          <a:effectLst/>
                        </a:rPr>
                        <a:t>34 del 16/10/2008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0"/>
                        </a:rPr>
                        <a:t>Fissazione della data della giornata regionale della memoria delle vittime della criminalità organizzata.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534863222"/>
                  </a:ext>
                </a:extLst>
              </a:tr>
              <a:tr h="0">
                <a:tc>
                  <a:txBody>
                    <a:bodyPr/>
                    <a:lstStyle/>
                    <a:p>
                      <a:pPr algn="ctr" fontAlgn="ctr">
                        <a:buNone/>
                      </a:pPr>
                      <a:r>
                        <a:rPr lang="it-IT" sz="960" b="1" u="none" strike="noStrike" noProof="0">
                          <a:solidFill>
                            <a:srgbClr val="000000"/>
                          </a:solidFill>
                          <a:effectLst/>
                        </a:rPr>
                        <a:t>35 del 16/10/2008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1"/>
                        </a:rPr>
                        <a:t>Modifica articolo 20, commi 1 e 2 legge regionale 5 ottobre 2007, n. 22.</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379814381"/>
                  </a:ext>
                </a:extLst>
              </a:tr>
              <a:tr h="0">
                <a:tc>
                  <a:txBody>
                    <a:bodyPr/>
                    <a:lstStyle/>
                    <a:p>
                      <a:pPr algn="ctr" fontAlgn="ctr">
                        <a:buNone/>
                      </a:pPr>
                      <a:r>
                        <a:rPr lang="it-IT" sz="960" b="1" u="none" strike="noStrike" noProof="0">
                          <a:solidFill>
                            <a:srgbClr val="000000"/>
                          </a:solidFill>
                          <a:effectLst/>
                        </a:rPr>
                        <a:t>36 del 16/10/2008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2"/>
                        </a:rPr>
                        <a:t>Norme di indirizzo per programmi di edilizia sociale.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334744307"/>
                  </a:ext>
                </a:extLst>
              </a:tr>
              <a:tr h="0">
                <a:tc>
                  <a:txBody>
                    <a:bodyPr/>
                    <a:lstStyle/>
                    <a:p>
                      <a:pPr algn="ctr" fontAlgn="ctr">
                        <a:buNone/>
                      </a:pPr>
                      <a:r>
                        <a:rPr lang="it-IT" sz="960" b="1" u="none" strike="noStrike" noProof="0">
                          <a:solidFill>
                            <a:srgbClr val="000000"/>
                          </a:solidFill>
                          <a:effectLst/>
                        </a:rPr>
                        <a:t>37 del 16/10/2008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3"/>
                        </a:rPr>
                        <a:t>Modifica articolo 3, comma 19, legge regionale 13 giugno 2008, n. 15.</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639839434"/>
                  </a:ext>
                </a:extLst>
              </a:tr>
              <a:tr h="0">
                <a:tc>
                  <a:txBody>
                    <a:bodyPr/>
                    <a:lstStyle/>
                    <a:p>
                      <a:pPr algn="ctr" fontAlgn="ctr">
                        <a:buNone/>
                      </a:pPr>
                      <a:r>
                        <a:rPr lang="it-IT" sz="960" b="1" u="none" strike="noStrike" noProof="0">
                          <a:solidFill>
                            <a:srgbClr val="000000"/>
                          </a:solidFill>
                          <a:effectLst/>
                        </a:rPr>
                        <a:t>38 del 11/11/2008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4"/>
                        </a:rPr>
                        <a:t>Proroga del termine di cui al comma 3, art. 53, Legge regionale n. 15 del 13 giugno 2008.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4278504972"/>
                  </a:ext>
                </a:extLst>
              </a:tr>
              <a:tr h="0">
                <a:tc>
                  <a:txBody>
                    <a:bodyPr/>
                    <a:lstStyle/>
                    <a:p>
                      <a:pPr algn="ctr" fontAlgn="ctr">
                        <a:buNone/>
                      </a:pPr>
                      <a:r>
                        <a:rPr lang="it-IT" sz="960" b="1" u="none" strike="noStrike" noProof="0">
                          <a:solidFill>
                            <a:srgbClr val="000000"/>
                          </a:solidFill>
                          <a:effectLst/>
                        </a:rPr>
                        <a:t>39 del 11/11/2008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5"/>
                        </a:rPr>
                        <a:t>Modifica alla Legge regionale 14 agosto 2008, n. 27.</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4130613107"/>
                  </a:ext>
                </a:extLst>
              </a:tr>
              <a:tr h="48835">
                <a:tc>
                  <a:txBody>
                    <a:bodyPr/>
                    <a:lstStyle/>
                    <a:p>
                      <a:pPr algn="ctr" fontAlgn="ctr">
                        <a:buNone/>
                      </a:pPr>
                      <a:r>
                        <a:rPr lang="it-IT" sz="960" b="1" u="none" strike="noStrike" noProof="0">
                          <a:solidFill>
                            <a:srgbClr val="000000"/>
                          </a:solidFill>
                          <a:effectLst/>
                        </a:rPr>
                        <a:t>40 del 12/12/2008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6"/>
                        </a:rPr>
                        <a:t>Ulteriori disposizioni di carattere ordinamentale e finanziario collegate alla manovra di assestamento del bilancio di previsione per l'esercizio finanziario 2008 ai sensi dell'articolo 3, comma 4 della legge regionale 4 febbraio 2002, n. 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588371028"/>
                  </a:ext>
                </a:extLst>
              </a:tr>
              <a:tr h="36752">
                <a:tc>
                  <a:txBody>
                    <a:bodyPr/>
                    <a:lstStyle/>
                    <a:p>
                      <a:pPr algn="ctr" fontAlgn="ctr">
                        <a:buNone/>
                      </a:pPr>
                      <a:r>
                        <a:rPr lang="it-IT" sz="960" b="1" u="none" strike="noStrike" noProof="0">
                          <a:solidFill>
                            <a:srgbClr val="000000"/>
                          </a:solidFill>
                          <a:effectLst/>
                        </a:rPr>
                        <a:t>41 del 12/12/2008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7"/>
                        </a:rPr>
                        <a:t>Assestamento del bilancio di previsione della Regione Calabria per l’esercizio finanziario 2008 e del bilancio pluriennale 2008-2010 a norma dell’articolo 22 della legge regionale 4 febbraio 2002, n. 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475432055"/>
                  </a:ext>
                </a:extLst>
              </a:tr>
              <a:tr h="3675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60" b="1" u="none" strike="noStrike" noProof="0">
                          <a:solidFill>
                            <a:srgbClr val="000000"/>
                          </a:solidFill>
                          <a:effectLst/>
                        </a:rPr>
                        <a:t>42 del 29/12/2008</a:t>
                      </a:r>
                      <a:endParaRPr lang="it-IT" sz="960" b="1" i="0" u="none" strike="noStrike" noProof="0">
                        <a:solidFill>
                          <a:srgbClr val="000000"/>
                        </a:solidFill>
                        <a:effectLst/>
                        <a:latin typeface="+mn-lt"/>
                      </a:endParaRPr>
                    </a:p>
                  </a:txBody>
                  <a:tcPr marL="503" marR="503" marT="503" marB="0" anchor="ct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it-IT" sz="960" b="0" u="sng" strike="noStrike" noProof="0">
                          <a:solidFill>
                            <a:srgbClr val="0563C1"/>
                          </a:solidFill>
                          <a:effectLst/>
                          <a:hlinkClick r:id="rId28"/>
                        </a:rPr>
                        <a:t>Misure in materia di energia elettrica da fonti energetiche rinnovabili.</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034500418"/>
                  </a:ext>
                </a:extLst>
              </a:tr>
              <a:tr h="3675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60" b="1" u="none" strike="noStrike" noProof="0">
                          <a:solidFill>
                            <a:srgbClr val="000000"/>
                          </a:solidFill>
                          <a:effectLst/>
                        </a:rPr>
                        <a:t>43 del 29/12/2008</a:t>
                      </a:r>
                      <a:endParaRPr lang="it-IT" sz="960" b="1" i="0" u="none" strike="noStrike" noProof="0">
                        <a:solidFill>
                          <a:srgbClr val="000000"/>
                        </a:solidFill>
                        <a:effectLst/>
                        <a:latin typeface="+mn-lt"/>
                      </a:endParaRPr>
                    </a:p>
                  </a:txBody>
                  <a:tcPr marL="503" marR="503" marT="503" marB="0" anchor="ct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it-IT" sz="960" b="0" u="sng" strike="noStrike" noProof="0">
                          <a:solidFill>
                            <a:srgbClr val="0563C1"/>
                          </a:solidFill>
                          <a:effectLst/>
                          <a:hlinkClick r:id="rId29"/>
                        </a:rPr>
                        <a:t>Trasformazione a tempo indeterminato del rapporto di lavoro degli operai del comparto agricolo dell'ARSSA.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531088403"/>
                  </a:ext>
                </a:extLst>
              </a:tr>
              <a:tr h="36752">
                <a:tc>
                  <a:txBody>
                    <a:bodyPr/>
                    <a:lstStyle/>
                    <a:p>
                      <a:pPr algn="ctr" fontAlgn="ctr">
                        <a:buNone/>
                      </a:pPr>
                      <a:r>
                        <a:rPr lang="it-IT" sz="960" b="1" u="none" strike="noStrike" noProof="0">
                          <a:solidFill>
                            <a:srgbClr val="000000"/>
                          </a:solidFill>
                          <a:effectLst/>
                        </a:rPr>
                        <a:t>44 del 31/12/2008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0"/>
                        </a:rPr>
                        <a:t>Modifiche ed integrazioni alla legge regionale 13 giugno 2008, n. 15.</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205870346"/>
                  </a:ext>
                </a:extLst>
              </a:tr>
              <a:tr h="36752">
                <a:tc>
                  <a:txBody>
                    <a:bodyPr/>
                    <a:lstStyle/>
                    <a:p>
                      <a:pPr algn="ctr" fontAlgn="ctr">
                        <a:buNone/>
                      </a:pPr>
                      <a:r>
                        <a:rPr lang="it-IT" sz="960" b="1" u="none" strike="noStrike" noProof="0">
                          <a:solidFill>
                            <a:srgbClr val="000000"/>
                          </a:solidFill>
                          <a:effectLst/>
                        </a:rPr>
                        <a:t>45 del 31/12/2008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1"/>
                        </a:rPr>
                        <a:t>Autorizzazione all'esercizio provvisorio del bilancio di previsione della Regione Calabria per l'anno finanziario 2009 (art. 16 della legge regionale 4 febbraio 2002, n. 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220519561"/>
                  </a:ext>
                </a:extLst>
              </a:tr>
              <a:tr h="36752">
                <a:tc>
                  <a:txBody>
                    <a:bodyPr/>
                    <a:lstStyle/>
                    <a:p>
                      <a:pPr algn="ctr" fontAlgn="ctr">
                        <a:buNone/>
                      </a:pPr>
                      <a:r>
                        <a:rPr lang="it-IT" sz="960" b="1" u="none" strike="noStrike" noProof="0">
                          <a:solidFill>
                            <a:srgbClr val="000000"/>
                          </a:solidFill>
                          <a:effectLst/>
                        </a:rPr>
                        <a:t>46 del 31/12/2008</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2"/>
                        </a:rPr>
                        <a:t>Disposizioni in materia sanitaria.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500311819"/>
                  </a:ext>
                </a:extLst>
              </a:tr>
              <a:tr h="36752">
                <a:tc>
                  <a:txBody>
                    <a:bodyPr/>
                    <a:lstStyle/>
                    <a:p>
                      <a:pPr algn="ctr" fontAlgn="ctr">
                        <a:buNone/>
                      </a:pPr>
                      <a:r>
                        <a:rPr lang="it-IT" sz="960" b="1" u="none" strike="noStrike" noProof="0">
                          <a:solidFill>
                            <a:srgbClr val="000000"/>
                          </a:solidFill>
                          <a:effectLst/>
                        </a:rPr>
                        <a:t>1 del 15/01/2009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3"/>
                        </a:rPr>
                        <a:t>Ulteriori disposizioni in materia sanitaria.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044697274"/>
                  </a:ext>
                </a:extLst>
              </a:tr>
              <a:tr h="36752">
                <a:tc>
                  <a:txBody>
                    <a:bodyPr/>
                    <a:lstStyle/>
                    <a:p>
                      <a:pPr algn="ctr" fontAlgn="ctr">
                        <a:buNone/>
                      </a:pPr>
                      <a:r>
                        <a:rPr lang="it-IT" sz="960" b="1" u="none" strike="noStrike" noProof="0">
                          <a:solidFill>
                            <a:srgbClr val="000000"/>
                          </a:solidFill>
                          <a:effectLst/>
                        </a:rPr>
                        <a:t>2 del 15/01/2009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4"/>
                        </a:rPr>
                        <a:t>Norme per la istituzione di un Parco storico rievocativo del decennio francese in Calabria.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4096359666"/>
                  </a:ext>
                </a:extLst>
              </a:tr>
              <a:tr h="36752">
                <a:tc>
                  <a:txBody>
                    <a:bodyPr/>
                    <a:lstStyle/>
                    <a:p>
                      <a:pPr algn="ctr" fontAlgn="ctr">
                        <a:buNone/>
                      </a:pPr>
                      <a:r>
                        <a:rPr lang="it-IT" sz="960" b="1" u="none" strike="noStrike" noProof="0">
                          <a:solidFill>
                            <a:srgbClr val="000000"/>
                          </a:solidFill>
                          <a:effectLst/>
                        </a:rPr>
                        <a:t>3 del 15/01/2009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5"/>
                        </a:rPr>
                        <a:t>Disposizioni regionali sui bandi relativi a finanziamenti in materia di programmazione unitaria.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176724596"/>
                  </a:ext>
                </a:extLst>
              </a:tr>
              <a:tr h="36752">
                <a:tc>
                  <a:txBody>
                    <a:bodyPr/>
                    <a:lstStyle/>
                    <a:p>
                      <a:pPr algn="ctr" fontAlgn="ctr">
                        <a:buNone/>
                      </a:pPr>
                      <a:r>
                        <a:rPr lang="it-IT" sz="960" b="1" u="none" strike="noStrike" noProof="0">
                          <a:solidFill>
                            <a:srgbClr val="000000"/>
                          </a:solidFill>
                          <a:effectLst/>
                        </a:rPr>
                        <a:t>4 del 15/01/2009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6"/>
                        </a:rPr>
                        <a:t>Delega alla Giunta regionale per la redazione di Testi Unici in materia di attività produttive, lavoro e istruzione.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407586870"/>
                  </a:ext>
                </a:extLst>
              </a:tr>
            </a:tbl>
          </a:graphicData>
        </a:graphic>
      </p:graphicFrame>
      <p:sp>
        <p:nvSpPr>
          <p:cNvPr id="4" name="Segnaposto piè di pagina 3">
            <a:extLst>
              <a:ext uri="{FF2B5EF4-FFF2-40B4-BE49-F238E27FC236}">
                <a16:creationId xmlns:a16="http://schemas.microsoft.com/office/drawing/2014/main" id="{0082B084-C78A-0B9D-DE84-0E8F6526A114}"/>
              </a:ext>
            </a:extLst>
          </p:cNvPr>
          <p:cNvSpPr>
            <a:spLocks noGrp="1"/>
          </p:cNvSpPr>
          <p:nvPr>
            <p:ph type="ftr" sz="quarter" idx="11"/>
          </p:nvPr>
        </p:nvSpPr>
        <p:spPr>
          <a:xfrm>
            <a:off x="66963" y="6476134"/>
            <a:ext cx="4114800" cy="365125"/>
          </a:xfrm>
        </p:spPr>
        <p:txBody>
          <a:bodyPr/>
          <a:lstStyle/>
          <a:p>
            <a:r>
              <a:rPr lang="it-IT" noProof="0"/>
              <a:t>Consiglio regionale della Calabria - VIII Legislatura </a:t>
            </a:r>
          </a:p>
        </p:txBody>
      </p:sp>
      <p:sp>
        <p:nvSpPr>
          <p:cNvPr id="6" name="Rectangle 1">
            <a:extLst>
              <a:ext uri="{FF2B5EF4-FFF2-40B4-BE49-F238E27FC236}">
                <a16:creationId xmlns:a16="http://schemas.microsoft.com/office/drawing/2014/main" id="{754AF7DD-3386-6893-B455-0CF29FC31A74}"/>
              </a:ext>
            </a:extLst>
          </p:cNvPr>
          <p:cNvSpPr txBox="1">
            <a:spLocks/>
          </p:cNvSpPr>
          <p:nvPr/>
        </p:nvSpPr>
        <p:spPr>
          <a:xfrm>
            <a:off x="3048" y="0"/>
            <a:ext cx="12188952" cy="446597"/>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1400" b="1" noProof="0">
                <a:solidFill>
                  <a:schemeClr val="bg1"/>
                </a:solidFill>
                <a:latin typeface="Aptos" panose="020B0004020202020204" pitchFamily="34" charset="0"/>
              </a:rPr>
              <a:t>Elenco leggi regionali </a:t>
            </a:r>
          </a:p>
        </p:txBody>
      </p:sp>
    </p:spTree>
    <p:extLst>
      <p:ext uri="{BB962C8B-B14F-4D97-AF65-F5344CB8AC3E}">
        <p14:creationId xmlns:p14="http://schemas.microsoft.com/office/powerpoint/2010/main" val="243244818"/>
      </p:ext>
    </p:extLst>
  </p:cSld>
  <p:clrMapOvr>
    <a:masterClrMapping/>
  </p:clrMapOvr>
  <mc:AlternateContent xmlns:mc="http://schemas.openxmlformats.org/markup-compatibility/2006" xmlns:p14="http://schemas.microsoft.com/office/powerpoint/2010/main">
    <mc:Choice Requires="p14">
      <p:transition spd="slow" p14:dur="2000" advTm="504"/>
    </mc:Choice>
    <mc:Fallback xmlns="">
      <p:transition spd="slow" advTm="504"/>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4915A-9A22-3CCA-57FD-6B14728D9E54}"/>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0A52972C-997B-1920-7BB4-1C8EB9BB6AE5}"/>
              </a:ext>
            </a:extLst>
          </p:cNvPr>
          <p:cNvSpPr>
            <a:spLocks noGrp="1"/>
          </p:cNvSpPr>
          <p:nvPr>
            <p:ph type="sldNum" sz="quarter" idx="12"/>
          </p:nvPr>
        </p:nvSpPr>
        <p:spPr/>
        <p:txBody>
          <a:bodyPr/>
          <a:lstStyle/>
          <a:p>
            <a:fld id="{C0A75620-F3D8-4140-B583-EC592D52B7F3}" type="slidenum">
              <a:rPr lang="it-IT" noProof="0" smtClean="0"/>
              <a:pPr/>
              <a:t>48</a:t>
            </a:fld>
            <a:endParaRPr lang="it-IT" noProof="0"/>
          </a:p>
        </p:txBody>
      </p:sp>
      <p:graphicFrame>
        <p:nvGraphicFramePr>
          <p:cNvPr id="10" name="Tabella 9" descr="tab. VIII LEGISLATURA - LEGGI E LINK">
            <a:extLst>
              <a:ext uri="{FF2B5EF4-FFF2-40B4-BE49-F238E27FC236}">
                <a16:creationId xmlns:a16="http://schemas.microsoft.com/office/drawing/2014/main" id="{5426DEC8-2FA2-66C2-A142-62249CA9E0BE}"/>
              </a:ext>
            </a:extLst>
          </p:cNvPr>
          <p:cNvGraphicFramePr>
            <a:graphicFrameLocks noGrp="1"/>
          </p:cNvGraphicFramePr>
          <p:nvPr>
            <p:extLst>
              <p:ext uri="{D42A27DB-BD31-4B8C-83A1-F6EECF244321}">
                <p14:modId xmlns:p14="http://schemas.microsoft.com/office/powerpoint/2010/main" val="439919341"/>
              </p:ext>
            </p:extLst>
          </p:nvPr>
        </p:nvGraphicFramePr>
        <p:xfrm>
          <a:off x="606582" y="640936"/>
          <a:ext cx="5289058" cy="5715417"/>
        </p:xfrm>
        <a:graphic>
          <a:graphicData uri="http://schemas.openxmlformats.org/drawingml/2006/table">
            <a:tbl>
              <a:tblPr>
                <a:tableStyleId>{3C2FFA5D-87B4-456A-9821-1D502468CF0F}</a:tableStyleId>
              </a:tblPr>
              <a:tblGrid>
                <a:gridCol w="911907">
                  <a:extLst>
                    <a:ext uri="{9D8B030D-6E8A-4147-A177-3AD203B41FA5}">
                      <a16:colId xmlns:a16="http://schemas.microsoft.com/office/drawing/2014/main" val="1660920157"/>
                    </a:ext>
                  </a:extLst>
                </a:gridCol>
                <a:gridCol w="4377151">
                  <a:extLst>
                    <a:ext uri="{9D8B030D-6E8A-4147-A177-3AD203B41FA5}">
                      <a16:colId xmlns:a16="http://schemas.microsoft.com/office/drawing/2014/main" val="4240864771"/>
                    </a:ext>
                  </a:extLst>
                </a:gridCol>
              </a:tblGrid>
              <a:tr h="158996">
                <a:tc>
                  <a:txBody>
                    <a:bodyPr/>
                    <a:lstStyle/>
                    <a:p>
                      <a:pPr algn="ctr" fontAlgn="ctr">
                        <a:buNone/>
                      </a:pPr>
                      <a:r>
                        <a:rPr lang="it-IT" sz="960" b="1" u="none" strike="noStrike" noProof="0">
                          <a:solidFill>
                            <a:srgbClr val="000000"/>
                          </a:solidFill>
                          <a:effectLst/>
                        </a:rPr>
                        <a:t>L.R.</a:t>
                      </a:r>
                      <a:endParaRPr lang="it-IT" sz="960" b="1" i="0" u="none" strike="noStrike" noProof="0">
                        <a:solidFill>
                          <a:srgbClr val="000000"/>
                        </a:solidFill>
                        <a:effectLst/>
                        <a:latin typeface="+mn-lt"/>
                      </a:endParaRPr>
                    </a:p>
                  </a:txBody>
                  <a:tcPr marL="503" marR="503" marT="503" marB="0" anchor="ctr"/>
                </a:tc>
                <a:tc>
                  <a:txBody>
                    <a:bodyPr/>
                    <a:lstStyle/>
                    <a:p>
                      <a:pPr algn="ctr" fontAlgn="t">
                        <a:buNone/>
                      </a:pPr>
                      <a:r>
                        <a:rPr lang="it-IT" sz="960" b="1" u="none" strike="noStrike" noProof="0">
                          <a:solidFill>
                            <a:srgbClr val="000000"/>
                          </a:solidFill>
                          <a:effectLst/>
                        </a:rPr>
                        <a:t>OGGETTO</a:t>
                      </a:r>
                      <a:endParaRPr lang="it-IT" sz="960" b="1" i="0" u="none" strike="noStrike" noProof="0">
                        <a:solidFill>
                          <a:srgbClr val="000000"/>
                        </a:solidFill>
                        <a:effectLst/>
                        <a:latin typeface="+mn-lt"/>
                      </a:endParaRPr>
                    </a:p>
                  </a:txBody>
                  <a:tcPr marL="503" marR="503" marT="503" marB="0" anchor="ctr"/>
                </a:tc>
                <a:extLst>
                  <a:ext uri="{0D108BD9-81ED-4DB2-BD59-A6C34878D82A}">
                    <a16:rowId xmlns:a16="http://schemas.microsoft.com/office/drawing/2014/main" val="874326919"/>
                  </a:ext>
                </a:extLst>
              </a:tr>
              <a:tr h="317470">
                <a:tc>
                  <a:txBody>
                    <a:bodyPr/>
                    <a:lstStyle/>
                    <a:p>
                      <a:pPr algn="ctr" fontAlgn="ctr">
                        <a:buNone/>
                      </a:pPr>
                      <a:r>
                        <a:rPr lang="it-IT" sz="960" b="1" u="none" strike="noStrike" noProof="0">
                          <a:solidFill>
                            <a:srgbClr val="000000"/>
                          </a:solidFill>
                          <a:effectLst/>
                        </a:rPr>
                        <a:t>5 del   19/03/2009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
                        </a:rPr>
                        <a:t>Modifiche e integrazioni alla legge regionale 15 gennaio 2009, n. 1</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623227347"/>
                  </a:ext>
                </a:extLst>
              </a:tr>
              <a:tr h="475943">
                <a:tc>
                  <a:txBody>
                    <a:bodyPr/>
                    <a:lstStyle/>
                    <a:p>
                      <a:pPr algn="ctr" fontAlgn="ctr">
                        <a:buNone/>
                      </a:pPr>
                      <a:r>
                        <a:rPr lang="it-IT" sz="960" b="1" u="none" strike="noStrike" noProof="0">
                          <a:solidFill>
                            <a:srgbClr val="000000"/>
                          </a:solidFill>
                          <a:effectLst/>
                        </a:rPr>
                        <a:t>6 del  31/03/2009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4"/>
                        </a:rPr>
                        <a:t>Modifiche e integrazioni alla legge regionale 13 ottobre 2004, n. 21 “Istituzione dei distretti rurali ed agro-alimentari di qualità. Istituzione del distretto agro-alimentare di qualità di Sibari”</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702647980"/>
                  </a:ext>
                </a:extLst>
              </a:tr>
              <a:tr h="317470">
                <a:tc>
                  <a:txBody>
                    <a:bodyPr/>
                    <a:lstStyle/>
                    <a:p>
                      <a:pPr algn="ctr" fontAlgn="ctr">
                        <a:buNone/>
                      </a:pPr>
                      <a:r>
                        <a:rPr lang="it-IT" sz="960" b="1" u="none" strike="noStrike" noProof="0">
                          <a:solidFill>
                            <a:srgbClr val="000000"/>
                          </a:solidFill>
                          <a:effectLst/>
                        </a:rPr>
                        <a:t>7 del  31/03/2009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5"/>
                        </a:rPr>
                        <a:t>Rettifica dei confini territoriali dei comuni di Rende e Castiglione Cosentino</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520083961"/>
                  </a:ext>
                </a:extLst>
              </a:tr>
              <a:tr h="317470">
                <a:tc>
                  <a:txBody>
                    <a:bodyPr/>
                    <a:lstStyle/>
                    <a:p>
                      <a:pPr algn="ctr" fontAlgn="ctr">
                        <a:buNone/>
                      </a:pPr>
                      <a:r>
                        <a:rPr lang="it-IT" sz="960" b="1" u="none" strike="noStrike" noProof="0">
                          <a:solidFill>
                            <a:srgbClr val="000000"/>
                          </a:solidFill>
                          <a:effectLst/>
                        </a:rPr>
                        <a:t>8 del  31/03/2009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6"/>
                        </a:rPr>
                        <a:t>Modifiche e integrazioni alla legge regionale 11 agosto 2004, n. 18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470086734"/>
                  </a:ext>
                </a:extLst>
              </a:tr>
              <a:tr h="317470">
                <a:tc>
                  <a:txBody>
                    <a:bodyPr/>
                    <a:lstStyle/>
                    <a:p>
                      <a:pPr algn="ctr" fontAlgn="ctr">
                        <a:buNone/>
                      </a:pPr>
                      <a:r>
                        <a:rPr lang="it-IT" sz="960" b="1" u="none" strike="noStrike" noProof="0">
                          <a:solidFill>
                            <a:srgbClr val="000000"/>
                          </a:solidFill>
                          <a:effectLst/>
                        </a:rPr>
                        <a:t>9 del  31/03/2009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7"/>
                        </a:rPr>
                        <a:t>Modifiche e integrazioni alla legge regionale 26 novembre 2001, n. 30</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923079165"/>
                  </a:ext>
                </a:extLst>
              </a:tr>
              <a:tr h="317470">
                <a:tc>
                  <a:txBody>
                    <a:bodyPr/>
                    <a:lstStyle/>
                    <a:p>
                      <a:pPr algn="ctr" fontAlgn="ctr">
                        <a:buNone/>
                      </a:pPr>
                      <a:r>
                        <a:rPr lang="it-IT" sz="960" b="1" u="none" strike="noStrike" noProof="0">
                          <a:solidFill>
                            <a:srgbClr val="000000"/>
                          </a:solidFill>
                          <a:effectLst/>
                        </a:rPr>
                        <a:t>10 del 31/03/2009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8"/>
                        </a:rPr>
                        <a:t>Modifiche ed integrazioni alle leggi regionali n. 18 del 21 agosto 2007 e n. 33 del 16 ottobre 2008.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974935862"/>
                  </a:ext>
                </a:extLst>
              </a:tr>
              <a:tr h="317470">
                <a:tc>
                  <a:txBody>
                    <a:bodyPr/>
                    <a:lstStyle/>
                    <a:p>
                      <a:pPr algn="ctr" fontAlgn="ctr">
                        <a:buNone/>
                      </a:pPr>
                      <a:r>
                        <a:rPr lang="it-IT" sz="960" b="1" u="none" strike="noStrike" noProof="0">
                          <a:solidFill>
                            <a:srgbClr val="000000"/>
                          </a:solidFill>
                          <a:effectLst/>
                        </a:rPr>
                        <a:t>11 del 30/04/2009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9"/>
                        </a:rPr>
                        <a:t>Riordino del disavanzo di esercizio per l'anno 2008 ed accordo con lo Stato per il rientro dai disavanzi del servizio sanitario regionale.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506254915"/>
                  </a:ext>
                </a:extLst>
              </a:tr>
              <a:tr h="317470">
                <a:tc>
                  <a:txBody>
                    <a:bodyPr/>
                    <a:lstStyle/>
                    <a:p>
                      <a:pPr algn="ctr" fontAlgn="ctr">
                        <a:buNone/>
                      </a:pPr>
                      <a:r>
                        <a:rPr lang="it-IT" sz="960" b="1" u="none" strike="noStrike" noProof="0">
                          <a:solidFill>
                            <a:srgbClr val="000000"/>
                          </a:solidFill>
                          <a:effectLst/>
                        </a:rPr>
                        <a:t>12 del 30/04/2009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0"/>
                        </a:rPr>
                        <a:t>Delega alla Giunta per la redazione di Testi unici in materia di agricoltura e lavori pubblici.</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102316140"/>
                  </a:ext>
                </a:extLst>
              </a:tr>
              <a:tr h="317470">
                <a:tc>
                  <a:txBody>
                    <a:bodyPr/>
                    <a:lstStyle/>
                    <a:p>
                      <a:pPr algn="ctr" fontAlgn="ctr">
                        <a:buNone/>
                      </a:pPr>
                      <a:r>
                        <a:rPr lang="it-IT" sz="960" b="1" u="none" strike="noStrike" noProof="0">
                          <a:solidFill>
                            <a:srgbClr val="000000"/>
                          </a:solidFill>
                          <a:effectLst/>
                        </a:rPr>
                        <a:t>13 del 30/04/2009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1"/>
                        </a:rPr>
                        <a:t>Approvazione Rendiconto Generale relativo all’esercizio finanziario 2007.</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581679307"/>
                  </a:ext>
                </a:extLst>
              </a:tr>
              <a:tr h="317470">
                <a:tc>
                  <a:txBody>
                    <a:bodyPr/>
                    <a:lstStyle/>
                    <a:p>
                      <a:pPr algn="ctr" fontAlgn="ctr">
                        <a:buNone/>
                      </a:pPr>
                      <a:r>
                        <a:rPr lang="it-IT" sz="960" b="1" u="none" strike="noStrike" noProof="0">
                          <a:solidFill>
                            <a:srgbClr val="000000"/>
                          </a:solidFill>
                          <a:effectLst/>
                        </a:rPr>
                        <a:t>14 del 30/04/2009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2"/>
                        </a:rPr>
                        <a:t>Nuova disciplina per l’esercizio dell’attività agrituristica, didattica e sociale nelle aziende agricole.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190371949"/>
                  </a:ext>
                </a:extLst>
              </a:tr>
              <a:tr h="296467">
                <a:tc>
                  <a:txBody>
                    <a:bodyPr/>
                    <a:lstStyle/>
                    <a:p>
                      <a:pPr algn="ctr" fontAlgn="ctr">
                        <a:buNone/>
                      </a:pPr>
                      <a:r>
                        <a:rPr lang="it-IT" sz="960" b="1" u="none" strike="noStrike" noProof="0">
                          <a:solidFill>
                            <a:srgbClr val="000000"/>
                          </a:solidFill>
                          <a:effectLst/>
                        </a:rPr>
                        <a:t>15 del 30/04/2009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3"/>
                        </a:rPr>
                        <a:t>Norme per l’esercizio delle attività di pescaturismo e ittiturismo.</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695844884"/>
                  </a:ext>
                </a:extLst>
              </a:tr>
              <a:tr h="296467">
                <a:tc>
                  <a:txBody>
                    <a:bodyPr/>
                    <a:lstStyle/>
                    <a:p>
                      <a:pPr algn="ctr" fontAlgn="ctr">
                        <a:buNone/>
                      </a:pPr>
                      <a:r>
                        <a:rPr lang="it-IT" sz="960" b="1" u="none" strike="noStrike" noProof="0">
                          <a:solidFill>
                            <a:srgbClr val="000000"/>
                          </a:solidFill>
                          <a:effectLst/>
                        </a:rPr>
                        <a:t>16 del 30/04/2009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4"/>
                        </a:rPr>
                        <a:t>Norme a favore di cittadini calabresi illustri che versano in condizioni di disagio economico</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190143805"/>
                  </a:ext>
                </a:extLst>
              </a:tr>
              <a:tr h="296467">
                <a:tc>
                  <a:txBody>
                    <a:bodyPr/>
                    <a:lstStyle/>
                    <a:p>
                      <a:pPr algn="ctr" fontAlgn="ctr">
                        <a:buNone/>
                      </a:pPr>
                      <a:r>
                        <a:rPr lang="it-IT" sz="960" b="1" u="none" strike="noStrike" noProof="0">
                          <a:solidFill>
                            <a:srgbClr val="000000"/>
                          </a:solidFill>
                          <a:effectLst/>
                        </a:rPr>
                        <a:t>17 del 30/04/2009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5"/>
                        </a:rPr>
                        <a:t>Integrazione alla legge regionale 10 luglio 2008, n. 20.</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482824206"/>
                  </a:ext>
                </a:extLst>
              </a:tr>
              <a:tr h="296467">
                <a:tc>
                  <a:txBody>
                    <a:bodyPr/>
                    <a:lstStyle/>
                    <a:p>
                      <a:pPr algn="ctr" fontAlgn="ctr">
                        <a:buNone/>
                      </a:pPr>
                      <a:r>
                        <a:rPr lang="it-IT" sz="960" b="1" u="none" strike="noStrike" noProof="0">
                          <a:solidFill>
                            <a:srgbClr val="000000"/>
                          </a:solidFill>
                          <a:effectLst/>
                        </a:rPr>
                        <a:t>18 del 12/06/2009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6"/>
                        </a:rPr>
                        <a:t>Accoglienza dei richiedenti Asilo, dei rifugiati e sviluppo sociale, economico e culturale delle Comunità locali.</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347958618"/>
                  </a:ext>
                </a:extLst>
              </a:tr>
              <a:tr h="444446">
                <a:tc>
                  <a:txBody>
                    <a:bodyPr/>
                    <a:lstStyle/>
                    <a:p>
                      <a:pPr algn="ctr" fontAlgn="ctr">
                        <a:buNone/>
                      </a:pPr>
                      <a:r>
                        <a:rPr lang="it-IT" sz="960" b="1" u="none" strike="noStrike" noProof="0">
                          <a:solidFill>
                            <a:srgbClr val="000000"/>
                          </a:solidFill>
                          <a:effectLst/>
                        </a:rPr>
                        <a:t>19 del 12/06/2009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7"/>
                        </a:rPr>
                        <a:t>Provvedimento generale recante norme di tipo ordinamentale e finanziario (Collegato alla manovra di finanza regionale per l’anno 2009) - Art. 3, comma 4, della legge regionale 4 febbraio 2002, n. 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4092910869"/>
                  </a:ext>
                </a:extLst>
              </a:tr>
              <a:tr h="296467">
                <a:tc>
                  <a:txBody>
                    <a:bodyPr/>
                    <a:lstStyle/>
                    <a:p>
                      <a:pPr algn="ctr" fontAlgn="ctr">
                        <a:buNone/>
                      </a:pPr>
                      <a:r>
                        <a:rPr lang="it-IT" sz="960" b="1" u="none" strike="noStrike" noProof="0">
                          <a:solidFill>
                            <a:srgbClr val="000000"/>
                          </a:solidFill>
                          <a:effectLst/>
                        </a:rPr>
                        <a:t>20 del 12/06/2009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8"/>
                        </a:rPr>
                        <a:t>Disposizioni per la formazione del bilancio annuale 2009 e pluriennale 2009/2011 della Regione Calabria (Legge Finanziaria)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855019328"/>
                  </a:ext>
                </a:extLst>
              </a:tr>
              <a:tr h="296467">
                <a:tc>
                  <a:txBody>
                    <a:bodyPr/>
                    <a:lstStyle/>
                    <a:p>
                      <a:pPr algn="ctr" fontAlgn="ctr">
                        <a:buNone/>
                      </a:pPr>
                      <a:r>
                        <a:rPr lang="it-IT" sz="960" b="1" u="none" strike="noStrike" noProof="0">
                          <a:solidFill>
                            <a:srgbClr val="000000"/>
                          </a:solidFill>
                          <a:effectLst/>
                        </a:rPr>
                        <a:t>21 del 12/06/2009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9"/>
                        </a:rPr>
                        <a:t>Bilancio di previsione della Regione Calabria per l’anno finanziario 2009 e bilancio pluriennale per il triennio 2009/2011.</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727944652"/>
                  </a:ext>
                </a:extLst>
              </a:tr>
            </a:tbl>
          </a:graphicData>
        </a:graphic>
      </p:graphicFrame>
      <p:graphicFrame>
        <p:nvGraphicFramePr>
          <p:cNvPr id="3" name="Tabella 2" descr="tab. VIII LEGISLATURA - LEGGI E LINK">
            <a:extLst>
              <a:ext uri="{FF2B5EF4-FFF2-40B4-BE49-F238E27FC236}">
                <a16:creationId xmlns:a16="http://schemas.microsoft.com/office/drawing/2014/main" id="{0BC550A5-8742-EEE6-F4A8-9356DAF0D8D8}"/>
              </a:ext>
            </a:extLst>
          </p:cNvPr>
          <p:cNvGraphicFramePr>
            <a:graphicFrameLocks noGrp="1"/>
          </p:cNvGraphicFramePr>
          <p:nvPr>
            <p:extLst>
              <p:ext uri="{D42A27DB-BD31-4B8C-83A1-F6EECF244321}">
                <p14:modId xmlns:p14="http://schemas.microsoft.com/office/powerpoint/2010/main" val="4177712236"/>
              </p:ext>
            </p:extLst>
          </p:nvPr>
        </p:nvGraphicFramePr>
        <p:xfrm>
          <a:off x="6296360" y="640937"/>
          <a:ext cx="5220000" cy="5715413"/>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1660920157"/>
                    </a:ext>
                  </a:extLst>
                </a:gridCol>
                <a:gridCol w="4320000">
                  <a:extLst>
                    <a:ext uri="{9D8B030D-6E8A-4147-A177-3AD203B41FA5}">
                      <a16:colId xmlns:a16="http://schemas.microsoft.com/office/drawing/2014/main" val="4240864771"/>
                    </a:ext>
                  </a:extLst>
                </a:gridCol>
              </a:tblGrid>
              <a:tr h="0">
                <a:tc>
                  <a:txBody>
                    <a:bodyPr/>
                    <a:lstStyle/>
                    <a:p>
                      <a:pPr algn="ctr" fontAlgn="ctr">
                        <a:buNone/>
                      </a:pPr>
                      <a:r>
                        <a:rPr lang="it-IT" sz="960" b="1" u="none" strike="noStrike" noProof="0">
                          <a:solidFill>
                            <a:srgbClr val="000000"/>
                          </a:solidFill>
                          <a:effectLst/>
                        </a:rPr>
                        <a:t>L.R.</a:t>
                      </a:r>
                      <a:endParaRPr lang="it-IT" sz="960" b="1" i="0" u="none" strike="noStrike" noProof="0">
                        <a:solidFill>
                          <a:srgbClr val="000000"/>
                        </a:solidFill>
                        <a:effectLst/>
                        <a:latin typeface="+mn-lt"/>
                      </a:endParaRPr>
                    </a:p>
                  </a:txBody>
                  <a:tcPr marL="503" marR="503" marT="503" marB="0" anchor="ctr"/>
                </a:tc>
                <a:tc>
                  <a:txBody>
                    <a:bodyPr/>
                    <a:lstStyle/>
                    <a:p>
                      <a:pPr algn="ctr" fontAlgn="t">
                        <a:buNone/>
                      </a:pPr>
                      <a:r>
                        <a:rPr lang="it-IT" sz="960" b="1" u="none" strike="noStrike" noProof="0">
                          <a:solidFill>
                            <a:srgbClr val="000000"/>
                          </a:solidFill>
                          <a:effectLst/>
                        </a:rPr>
                        <a:t>OGGETTO</a:t>
                      </a:r>
                      <a:endParaRPr lang="it-IT" sz="960" b="1" i="0" u="none" strike="noStrike" noProof="0">
                        <a:solidFill>
                          <a:srgbClr val="000000"/>
                        </a:solidFill>
                        <a:effectLst/>
                        <a:latin typeface="+mn-lt"/>
                      </a:endParaRPr>
                    </a:p>
                  </a:txBody>
                  <a:tcPr marL="503" marR="503" marT="503" marB="0" anchor="ctr"/>
                </a:tc>
                <a:extLst>
                  <a:ext uri="{0D108BD9-81ED-4DB2-BD59-A6C34878D82A}">
                    <a16:rowId xmlns:a16="http://schemas.microsoft.com/office/drawing/2014/main" val="874326919"/>
                  </a:ext>
                </a:extLst>
              </a:tr>
              <a:tr h="36752">
                <a:tc>
                  <a:txBody>
                    <a:bodyPr/>
                    <a:lstStyle/>
                    <a:p>
                      <a:pPr algn="ctr" fontAlgn="ctr">
                        <a:buNone/>
                      </a:pPr>
                      <a:r>
                        <a:rPr lang="it-IT" sz="960" b="1" u="none" strike="noStrike" noProof="0">
                          <a:solidFill>
                            <a:srgbClr val="000000"/>
                          </a:solidFill>
                          <a:effectLst/>
                        </a:rPr>
                        <a:t>22 del 20/07/2009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0"/>
                        </a:rPr>
                        <a:t>Modifiche ed integrazioni alla legge regionale 29 dicembre 2004, n. 33, recante: «Norme in favore dei calabresi nel mondo e sul coordinamento delle relazioni esterne»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64885598"/>
                  </a:ext>
                </a:extLst>
              </a:tr>
              <a:tr h="0">
                <a:tc>
                  <a:txBody>
                    <a:bodyPr/>
                    <a:lstStyle/>
                    <a:p>
                      <a:pPr algn="ctr" fontAlgn="ctr">
                        <a:buNone/>
                      </a:pPr>
                      <a:r>
                        <a:rPr lang="it-IT" sz="960" b="1" u="none" strike="noStrike" noProof="0">
                          <a:solidFill>
                            <a:srgbClr val="000000"/>
                          </a:solidFill>
                          <a:effectLst/>
                        </a:rPr>
                        <a:t>23 del 24/07/2009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1"/>
                        </a:rPr>
                        <a:t>Approvazione Rendiconto Generale relativo all'Esercizio Finanziario 2008.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940919723"/>
                  </a:ext>
                </a:extLst>
              </a:tr>
              <a:tr h="0">
                <a:tc>
                  <a:txBody>
                    <a:bodyPr/>
                    <a:lstStyle/>
                    <a:p>
                      <a:pPr algn="ctr" fontAlgn="ctr">
                        <a:buNone/>
                      </a:pPr>
                      <a:r>
                        <a:rPr lang="it-IT" sz="960" b="1" u="none" strike="noStrike" noProof="0">
                          <a:solidFill>
                            <a:srgbClr val="000000"/>
                          </a:solidFill>
                          <a:effectLst/>
                        </a:rPr>
                        <a:t>24 del 17/08/2009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2"/>
                        </a:rPr>
                        <a:t>Promozione della ricerca scientifica e dell’innovazione tecnologica.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971614037"/>
                  </a:ext>
                </a:extLst>
              </a:tr>
              <a:tr h="0">
                <a:tc>
                  <a:txBody>
                    <a:bodyPr/>
                    <a:lstStyle/>
                    <a:p>
                      <a:pPr algn="ctr" fontAlgn="ctr">
                        <a:buNone/>
                      </a:pPr>
                      <a:r>
                        <a:rPr lang="it-IT" sz="960" b="1" u="none" strike="noStrike" noProof="0">
                          <a:solidFill>
                            <a:srgbClr val="000000"/>
                          </a:solidFill>
                          <a:effectLst/>
                        </a:rPr>
                        <a:t>25 del 17/08/2009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3"/>
                        </a:rPr>
                        <a:t>Norme per lo svolgimento di «elezioni primarie» per la selezione di candidati alla elezione di Presidente della Giunta regionale.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565933285"/>
                  </a:ext>
                </a:extLst>
              </a:tr>
              <a:tr h="0">
                <a:tc>
                  <a:txBody>
                    <a:bodyPr/>
                    <a:lstStyle/>
                    <a:p>
                      <a:pPr algn="ctr" fontAlgn="ctr">
                        <a:buNone/>
                      </a:pPr>
                      <a:r>
                        <a:rPr lang="it-IT" sz="960" b="1" u="none" strike="noStrike" noProof="0">
                          <a:solidFill>
                            <a:srgbClr val="000000"/>
                          </a:solidFill>
                          <a:effectLst/>
                        </a:rPr>
                        <a:t>26 del 17/08/2009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4"/>
                        </a:rPr>
                        <a:t>Proroga del termine di cui al comma 5, articolo 43 della Legge regionale 13 giugno 2008, n. 15.</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453898417"/>
                  </a:ext>
                </a:extLst>
              </a:tr>
              <a:tr h="0">
                <a:tc>
                  <a:txBody>
                    <a:bodyPr/>
                    <a:lstStyle/>
                    <a:p>
                      <a:pPr algn="ctr" fontAlgn="ctr">
                        <a:buNone/>
                      </a:pPr>
                      <a:r>
                        <a:rPr lang="it-IT" sz="960" b="1" u="none" strike="noStrike" noProof="0">
                          <a:solidFill>
                            <a:srgbClr val="000000"/>
                          </a:solidFill>
                          <a:effectLst/>
                        </a:rPr>
                        <a:t>27 del 17/08/2009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5"/>
                        </a:rPr>
                        <a:t>Interpretazione autentica degli articoli 10 bis, comma 1, ed 11 bis, comma 2, della Legge regionale 13 maggio 1996, n. 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877458645"/>
                  </a:ext>
                </a:extLst>
              </a:tr>
              <a:tr h="0">
                <a:tc>
                  <a:txBody>
                    <a:bodyPr/>
                    <a:lstStyle/>
                    <a:p>
                      <a:pPr algn="ctr" fontAlgn="ctr">
                        <a:buNone/>
                      </a:pPr>
                      <a:r>
                        <a:rPr lang="it-IT" sz="960" b="1" u="none" strike="noStrike" noProof="0">
                          <a:solidFill>
                            <a:srgbClr val="000000"/>
                          </a:solidFill>
                          <a:effectLst/>
                        </a:rPr>
                        <a:t>28 del 17/08/2009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6"/>
                        </a:rPr>
                        <a:t>Norme per la promozione e lo sviluppo della cooperazione sociale.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820336125"/>
                  </a:ext>
                </a:extLst>
              </a:tr>
              <a:tr h="0">
                <a:tc>
                  <a:txBody>
                    <a:bodyPr/>
                    <a:lstStyle/>
                    <a:p>
                      <a:pPr algn="ctr" fontAlgn="ctr">
                        <a:buNone/>
                      </a:pPr>
                      <a:r>
                        <a:rPr lang="it-IT" sz="960" b="1" u="none" strike="noStrike" noProof="0">
                          <a:solidFill>
                            <a:srgbClr val="000000"/>
                          </a:solidFill>
                          <a:effectLst/>
                        </a:rPr>
                        <a:t>29 del 17/08/2009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7"/>
                        </a:rPr>
                        <a:t>Modifica all’articolo 25 della Legge regionale 13 giugno 2008, n. 15, per come modificato e integrato con Legge regionale 31 dicembre 2008, n. 44.</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258042730"/>
                  </a:ext>
                </a:extLst>
              </a:tr>
              <a:tr h="0">
                <a:tc>
                  <a:txBody>
                    <a:bodyPr/>
                    <a:lstStyle/>
                    <a:p>
                      <a:pPr algn="ctr" fontAlgn="ctr">
                        <a:buNone/>
                      </a:pPr>
                      <a:r>
                        <a:rPr lang="it-IT" sz="960" b="1" u="none" strike="noStrike" noProof="0">
                          <a:solidFill>
                            <a:srgbClr val="000000"/>
                          </a:solidFill>
                          <a:effectLst/>
                        </a:rPr>
                        <a:t>30 del 17/08/2009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8"/>
                        </a:rPr>
                        <a:t>Modifiche al comma 4, articolo 30 della Legge regionale 21 agosto 2006, n. 7.</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836957714"/>
                  </a:ext>
                </a:extLst>
              </a:tr>
              <a:tr h="0">
                <a:tc>
                  <a:txBody>
                    <a:bodyPr/>
                    <a:lstStyle/>
                    <a:p>
                      <a:pPr algn="ctr" fontAlgn="ctr">
                        <a:buNone/>
                      </a:pPr>
                      <a:r>
                        <a:rPr lang="it-IT" sz="960" b="1" u="none" strike="noStrike" noProof="0">
                          <a:solidFill>
                            <a:srgbClr val="000000"/>
                          </a:solidFill>
                          <a:effectLst/>
                        </a:rPr>
                        <a:t>31 del 19/10/2009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9"/>
                        </a:rPr>
                        <a:t>Norme per il reclutamento del personale – Presidi idraulici.</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644844193"/>
                  </a:ext>
                </a:extLst>
              </a:tr>
              <a:tr h="0">
                <a:tc>
                  <a:txBody>
                    <a:bodyPr/>
                    <a:lstStyle/>
                    <a:p>
                      <a:pPr algn="ctr" fontAlgn="ctr">
                        <a:buNone/>
                      </a:pPr>
                      <a:r>
                        <a:rPr lang="it-IT" sz="960" b="1" u="none" strike="noStrike" noProof="0">
                          <a:solidFill>
                            <a:srgbClr val="000000"/>
                          </a:solidFill>
                          <a:effectLst/>
                        </a:rPr>
                        <a:t>32 del 19/10/2009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0"/>
                        </a:rPr>
                        <a:t>Progetto integrato di sviluppo locale denominato «Cetraro».</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047192339"/>
                  </a:ext>
                </a:extLst>
              </a:tr>
              <a:tr h="0">
                <a:tc>
                  <a:txBody>
                    <a:bodyPr/>
                    <a:lstStyle/>
                    <a:p>
                      <a:pPr algn="ctr" fontAlgn="ctr">
                        <a:buNone/>
                      </a:pPr>
                      <a:r>
                        <a:rPr lang="it-IT" sz="960" b="1" u="none" strike="noStrike" noProof="0">
                          <a:solidFill>
                            <a:srgbClr val="000000"/>
                          </a:solidFill>
                          <a:effectLst/>
                        </a:rPr>
                        <a:t>33 del 19/10/2009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1"/>
                        </a:rPr>
                        <a:t>Modifiche ed integrazioni alla legge regionale 12 giugno 2009, n. 19.</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284871530"/>
                  </a:ext>
                </a:extLst>
              </a:tr>
              <a:tr h="0">
                <a:tc>
                  <a:txBody>
                    <a:bodyPr/>
                    <a:lstStyle/>
                    <a:p>
                      <a:pPr algn="ctr" fontAlgn="ctr">
                        <a:buNone/>
                      </a:pPr>
                      <a:r>
                        <a:rPr lang="it-IT" sz="960" b="1" u="none" strike="noStrike" noProof="0">
                          <a:solidFill>
                            <a:srgbClr val="000000"/>
                          </a:solidFill>
                          <a:effectLst/>
                        </a:rPr>
                        <a:t>34 del 19/10/2009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2"/>
                        </a:rPr>
                        <a:t>Norme in materia di inquinamento acustico per la tutela dell’ambiente nella Regione Calabria.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908417530"/>
                  </a:ext>
                </a:extLst>
              </a:tr>
              <a:tr h="0">
                <a:tc>
                  <a:txBody>
                    <a:bodyPr/>
                    <a:lstStyle/>
                    <a:p>
                      <a:pPr algn="ctr" fontAlgn="ctr">
                        <a:buNone/>
                      </a:pPr>
                      <a:r>
                        <a:rPr lang="it-IT" sz="960" b="1" u="none" strike="noStrike" noProof="0">
                          <a:solidFill>
                            <a:srgbClr val="000000"/>
                          </a:solidFill>
                          <a:effectLst/>
                        </a:rPr>
                        <a:t>35 del 19/10/2009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3"/>
                        </a:rPr>
                        <a:t>Procedure per la denuncia, il deposito e l’autorizzazione di interventi di carattere strutturale e per la pianificazione territoriale in prospettiva sismica.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340330238"/>
                  </a:ext>
                </a:extLst>
              </a:tr>
              <a:tr h="0">
                <a:tc>
                  <a:txBody>
                    <a:bodyPr/>
                    <a:lstStyle/>
                    <a:p>
                      <a:pPr algn="ctr" fontAlgn="ctr">
                        <a:buNone/>
                      </a:pPr>
                      <a:r>
                        <a:rPr lang="it-IT" sz="960" b="1" u="none" strike="noStrike" noProof="0">
                          <a:solidFill>
                            <a:srgbClr val="000000"/>
                          </a:solidFill>
                          <a:effectLst/>
                        </a:rPr>
                        <a:t>36 del 19/10/2009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4"/>
                        </a:rPr>
                        <a:t>Interpretazione autentica dell’articolo 17, comma 4 della legge regionale n. 19 del 12 giugno 2009.</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4186256177"/>
                  </a:ext>
                </a:extLst>
              </a:tr>
              <a:tr h="0">
                <a:tc>
                  <a:txBody>
                    <a:bodyPr/>
                    <a:lstStyle/>
                    <a:p>
                      <a:pPr algn="ctr" fontAlgn="ctr">
                        <a:buNone/>
                      </a:pPr>
                      <a:r>
                        <a:rPr lang="it-IT" sz="960" b="1" u="none" strike="noStrike" noProof="0">
                          <a:solidFill>
                            <a:srgbClr val="000000"/>
                          </a:solidFill>
                          <a:effectLst/>
                        </a:rPr>
                        <a:t>37 del 23/10/2009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5"/>
                        </a:rPr>
                        <a:t>Istituzione del servizio di elisoccorso.</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521254236"/>
                  </a:ext>
                </a:extLst>
              </a:tr>
              <a:tr h="0">
                <a:tc>
                  <a:txBody>
                    <a:bodyPr/>
                    <a:lstStyle/>
                    <a:p>
                      <a:pPr algn="ctr" fontAlgn="ctr">
                        <a:buNone/>
                      </a:pPr>
                      <a:r>
                        <a:rPr lang="it-IT" sz="960" b="1" u="none" strike="noStrike" noProof="0">
                          <a:solidFill>
                            <a:srgbClr val="000000"/>
                          </a:solidFill>
                          <a:effectLst/>
                        </a:rPr>
                        <a:t>38 del 29/10/2009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6"/>
                        </a:rPr>
                        <a:t>Modifiche ed integrazioni alla legge regionale 17 agosto 2009, n. 25, recante: «Norme per lo svolgimento di elezioni primarie per la selezione di candidati alla elezione di Presidente della Giunta regionale».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013207956"/>
                  </a:ext>
                </a:extLst>
              </a:tr>
              <a:tr h="0">
                <a:tc>
                  <a:txBody>
                    <a:bodyPr/>
                    <a:lstStyle/>
                    <a:p>
                      <a:pPr algn="ctr" fontAlgn="ctr">
                        <a:buNone/>
                      </a:pPr>
                      <a:r>
                        <a:rPr lang="it-IT" sz="960" b="1" u="none" strike="noStrike" noProof="0">
                          <a:solidFill>
                            <a:srgbClr val="000000"/>
                          </a:solidFill>
                          <a:effectLst/>
                        </a:rPr>
                        <a:t>39 del 29/10/2009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7"/>
                        </a:rPr>
                        <a:t>Misure urgenti in materia di personale regionale.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099794376"/>
                  </a:ext>
                </a:extLst>
              </a:tr>
            </a:tbl>
          </a:graphicData>
        </a:graphic>
      </p:graphicFrame>
      <p:sp>
        <p:nvSpPr>
          <p:cNvPr id="4" name="Segnaposto piè di pagina 3">
            <a:extLst>
              <a:ext uri="{FF2B5EF4-FFF2-40B4-BE49-F238E27FC236}">
                <a16:creationId xmlns:a16="http://schemas.microsoft.com/office/drawing/2014/main" id="{796D216F-E8EA-736A-31EB-2B755994A4D3}"/>
              </a:ext>
            </a:extLst>
          </p:cNvPr>
          <p:cNvSpPr>
            <a:spLocks noGrp="1"/>
          </p:cNvSpPr>
          <p:nvPr>
            <p:ph type="ftr" sz="quarter" idx="11"/>
          </p:nvPr>
        </p:nvSpPr>
        <p:spPr>
          <a:xfrm>
            <a:off x="113145" y="6492875"/>
            <a:ext cx="4114800" cy="365125"/>
          </a:xfrm>
        </p:spPr>
        <p:txBody>
          <a:bodyPr/>
          <a:lstStyle/>
          <a:p>
            <a:r>
              <a:rPr lang="it-IT" noProof="0"/>
              <a:t>Consiglio regionale della Calabria - VIII Legislatura </a:t>
            </a:r>
          </a:p>
        </p:txBody>
      </p:sp>
      <p:sp>
        <p:nvSpPr>
          <p:cNvPr id="6" name="Rectangle 1">
            <a:extLst>
              <a:ext uri="{FF2B5EF4-FFF2-40B4-BE49-F238E27FC236}">
                <a16:creationId xmlns:a16="http://schemas.microsoft.com/office/drawing/2014/main" id="{755B5AD4-7C9F-3536-A15C-0E1BADF6C49C}"/>
              </a:ext>
            </a:extLst>
          </p:cNvPr>
          <p:cNvSpPr txBox="1">
            <a:spLocks/>
          </p:cNvSpPr>
          <p:nvPr/>
        </p:nvSpPr>
        <p:spPr>
          <a:xfrm>
            <a:off x="3048" y="0"/>
            <a:ext cx="12188952" cy="446597"/>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1400" b="1" noProof="0">
                <a:solidFill>
                  <a:schemeClr val="bg1"/>
                </a:solidFill>
                <a:latin typeface="Aptos" panose="020B0004020202020204" pitchFamily="34" charset="0"/>
              </a:rPr>
              <a:t>Elenco leggi regionali </a:t>
            </a:r>
          </a:p>
        </p:txBody>
      </p:sp>
    </p:spTree>
    <p:extLst>
      <p:ext uri="{BB962C8B-B14F-4D97-AF65-F5344CB8AC3E}">
        <p14:creationId xmlns:p14="http://schemas.microsoft.com/office/powerpoint/2010/main" val="149070367"/>
      </p:ext>
    </p:extLst>
  </p:cSld>
  <p:clrMapOvr>
    <a:masterClrMapping/>
  </p:clrMapOvr>
  <mc:AlternateContent xmlns:mc="http://schemas.openxmlformats.org/markup-compatibility/2006" xmlns:p14="http://schemas.microsoft.com/office/powerpoint/2010/main">
    <mc:Choice Requires="p14">
      <p:transition spd="slow" p14:dur="2000" advTm="379"/>
    </mc:Choice>
    <mc:Fallback xmlns="">
      <p:transition spd="slow" advTm="379"/>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5A21D-A706-8C39-3A33-4225E3CE9A62}"/>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09EF5DF6-8BD5-9F16-3D8F-0F922F55505A}"/>
              </a:ext>
            </a:extLst>
          </p:cNvPr>
          <p:cNvSpPr>
            <a:spLocks noGrp="1"/>
          </p:cNvSpPr>
          <p:nvPr>
            <p:ph type="sldNum" sz="quarter" idx="12"/>
          </p:nvPr>
        </p:nvSpPr>
        <p:spPr/>
        <p:txBody>
          <a:bodyPr/>
          <a:lstStyle/>
          <a:p>
            <a:fld id="{C0A75620-F3D8-4140-B583-EC592D52B7F3}" type="slidenum">
              <a:rPr lang="it-IT" noProof="0" smtClean="0"/>
              <a:pPr/>
              <a:t>49</a:t>
            </a:fld>
            <a:endParaRPr lang="it-IT" noProof="0"/>
          </a:p>
        </p:txBody>
      </p:sp>
      <p:graphicFrame>
        <p:nvGraphicFramePr>
          <p:cNvPr id="10" name="Tabella 9" descr="tab. VIII LEGISLATURA - LEGGI E LINK">
            <a:extLst>
              <a:ext uri="{FF2B5EF4-FFF2-40B4-BE49-F238E27FC236}">
                <a16:creationId xmlns:a16="http://schemas.microsoft.com/office/drawing/2014/main" id="{85E5BCE3-5FEE-5F29-49DF-7F24AFB07AF3}"/>
              </a:ext>
            </a:extLst>
          </p:cNvPr>
          <p:cNvGraphicFramePr>
            <a:graphicFrameLocks noGrp="1"/>
          </p:cNvGraphicFramePr>
          <p:nvPr>
            <p:extLst>
              <p:ext uri="{D42A27DB-BD31-4B8C-83A1-F6EECF244321}">
                <p14:modId xmlns:p14="http://schemas.microsoft.com/office/powerpoint/2010/main" val="987853790"/>
              </p:ext>
            </p:extLst>
          </p:nvPr>
        </p:nvGraphicFramePr>
        <p:xfrm>
          <a:off x="633738" y="774083"/>
          <a:ext cx="5220000" cy="5274986"/>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1660920157"/>
                    </a:ext>
                  </a:extLst>
                </a:gridCol>
                <a:gridCol w="4320000">
                  <a:extLst>
                    <a:ext uri="{9D8B030D-6E8A-4147-A177-3AD203B41FA5}">
                      <a16:colId xmlns:a16="http://schemas.microsoft.com/office/drawing/2014/main" val="4240864771"/>
                    </a:ext>
                  </a:extLst>
                </a:gridCol>
              </a:tblGrid>
              <a:tr h="150995">
                <a:tc>
                  <a:txBody>
                    <a:bodyPr/>
                    <a:lstStyle/>
                    <a:p>
                      <a:pPr algn="ctr" fontAlgn="ctr">
                        <a:buNone/>
                      </a:pPr>
                      <a:r>
                        <a:rPr lang="it-IT" sz="960" b="1" u="none" strike="noStrike" noProof="0">
                          <a:solidFill>
                            <a:srgbClr val="000000"/>
                          </a:solidFill>
                          <a:effectLst/>
                        </a:rPr>
                        <a:t>L.R.</a:t>
                      </a:r>
                      <a:endParaRPr lang="it-IT" sz="960" b="1" i="0" u="none" strike="noStrike" noProof="0">
                        <a:solidFill>
                          <a:srgbClr val="000000"/>
                        </a:solidFill>
                        <a:effectLst/>
                        <a:latin typeface="+mn-lt"/>
                      </a:endParaRPr>
                    </a:p>
                  </a:txBody>
                  <a:tcPr marL="503" marR="503" marT="503" marB="0" anchor="ctr"/>
                </a:tc>
                <a:tc>
                  <a:txBody>
                    <a:bodyPr/>
                    <a:lstStyle/>
                    <a:p>
                      <a:pPr algn="ctr" fontAlgn="t">
                        <a:buNone/>
                      </a:pPr>
                      <a:r>
                        <a:rPr lang="it-IT" sz="960" b="1" u="none" strike="noStrike" noProof="0">
                          <a:solidFill>
                            <a:srgbClr val="000000"/>
                          </a:solidFill>
                          <a:effectLst/>
                        </a:rPr>
                        <a:t>OGGETTO</a:t>
                      </a:r>
                      <a:endParaRPr lang="it-IT" sz="960" b="1" i="0" u="none" strike="noStrike" noProof="0">
                        <a:solidFill>
                          <a:srgbClr val="000000"/>
                        </a:solidFill>
                        <a:effectLst/>
                        <a:latin typeface="+mn-lt"/>
                      </a:endParaRPr>
                    </a:p>
                  </a:txBody>
                  <a:tcPr marL="503" marR="503" marT="503" marB="0" anchor="ctr"/>
                </a:tc>
                <a:extLst>
                  <a:ext uri="{0D108BD9-81ED-4DB2-BD59-A6C34878D82A}">
                    <a16:rowId xmlns:a16="http://schemas.microsoft.com/office/drawing/2014/main" val="874326919"/>
                  </a:ext>
                </a:extLst>
              </a:tr>
              <a:tr h="301472">
                <a:tc>
                  <a:txBody>
                    <a:bodyPr/>
                    <a:lstStyle/>
                    <a:p>
                      <a:pPr algn="ctr" fontAlgn="ctr">
                        <a:buNone/>
                      </a:pPr>
                      <a:r>
                        <a:rPr lang="it-IT" sz="960" b="1" u="none" strike="noStrike" noProof="0">
                          <a:solidFill>
                            <a:srgbClr val="000000"/>
                          </a:solidFill>
                          <a:effectLst/>
                        </a:rPr>
                        <a:t>40 del 05/11/2009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
                        </a:rPr>
                        <a:t>Attività estrattiva nel territorio della Regione Calabria.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974229861"/>
                  </a:ext>
                </a:extLst>
              </a:tr>
              <a:tr h="301472">
                <a:tc>
                  <a:txBody>
                    <a:bodyPr/>
                    <a:lstStyle/>
                    <a:p>
                      <a:pPr algn="ctr" fontAlgn="ctr">
                        <a:buNone/>
                      </a:pPr>
                      <a:r>
                        <a:rPr lang="it-IT" sz="960" b="1" u="none" strike="noStrike" noProof="0">
                          <a:solidFill>
                            <a:srgbClr val="000000"/>
                          </a:solidFill>
                          <a:effectLst/>
                        </a:rPr>
                        <a:t>41 del 05/11/2009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
                        </a:rPr>
                        <a:t>Norme per l’istituzione e la disciplina del servizio civile in Calabria.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90074108"/>
                  </a:ext>
                </a:extLst>
              </a:tr>
              <a:tr h="602427">
                <a:tc>
                  <a:txBody>
                    <a:bodyPr/>
                    <a:lstStyle/>
                    <a:p>
                      <a:pPr algn="ctr" fontAlgn="ctr">
                        <a:buNone/>
                      </a:pPr>
                      <a:r>
                        <a:rPr lang="it-IT" sz="960" b="1" u="none" strike="noStrike" noProof="0">
                          <a:solidFill>
                            <a:srgbClr val="000000"/>
                          </a:solidFill>
                          <a:effectLst/>
                        </a:rPr>
                        <a:t>42 del 05/11/2009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4"/>
                        </a:rPr>
                        <a:t>Modifiche ed integrazioni alla legge regionale 30 ottobre 2003, n. 17 concernente prestazioni assistenziali ed integrative a favore dei grandi invalidi di guerra, mutilati ed invalidi di guerra, vittime civili di guerra e mutilati ed invalidi per servizio.</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142197410"/>
                  </a:ext>
                </a:extLst>
              </a:tr>
              <a:tr h="301472">
                <a:tc>
                  <a:txBody>
                    <a:bodyPr/>
                    <a:lstStyle/>
                    <a:p>
                      <a:pPr algn="ctr" fontAlgn="ctr">
                        <a:buNone/>
                      </a:pPr>
                      <a:r>
                        <a:rPr lang="it-IT" sz="960" b="1" u="none" strike="noStrike" noProof="0">
                          <a:solidFill>
                            <a:srgbClr val="000000"/>
                          </a:solidFill>
                          <a:effectLst/>
                        </a:rPr>
                        <a:t>43 del 01/12/2009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5"/>
                        </a:rPr>
                        <a:t>Sottoscrizione quota di capitale sociale delle società aeroportuali S. Anna S.p.A. e SOGAS S.p.A.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622420787"/>
                  </a:ext>
                </a:extLst>
              </a:tr>
              <a:tr h="301472">
                <a:tc>
                  <a:txBody>
                    <a:bodyPr/>
                    <a:lstStyle/>
                    <a:p>
                      <a:pPr algn="ctr" fontAlgn="ctr">
                        <a:buNone/>
                      </a:pPr>
                      <a:r>
                        <a:rPr lang="it-IT" sz="960" b="1" u="none" strike="noStrike" noProof="0">
                          <a:solidFill>
                            <a:srgbClr val="000000"/>
                          </a:solidFill>
                          <a:effectLst/>
                        </a:rPr>
                        <a:t>44 del 03/12/2009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6"/>
                        </a:rPr>
                        <a:t>Integrazioni e modifiche alla legge regionale 29 ottobre 2009, n. 38.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675153389"/>
                  </a:ext>
                </a:extLst>
              </a:tr>
              <a:tr h="301472">
                <a:tc>
                  <a:txBody>
                    <a:bodyPr/>
                    <a:lstStyle/>
                    <a:p>
                      <a:pPr algn="ctr" fontAlgn="ctr">
                        <a:buNone/>
                      </a:pPr>
                      <a:r>
                        <a:rPr lang="it-IT" sz="960" b="1" u="none" strike="noStrike" noProof="0">
                          <a:solidFill>
                            <a:srgbClr val="000000"/>
                          </a:solidFill>
                          <a:effectLst/>
                        </a:rPr>
                        <a:t>45 del 03/12/2009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7"/>
                        </a:rPr>
                        <a:t>Modifiche alla legge regionale 29 ottobre 2009, n. 39.</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519900176"/>
                  </a:ext>
                </a:extLst>
              </a:tr>
              <a:tr h="301472">
                <a:tc>
                  <a:txBody>
                    <a:bodyPr/>
                    <a:lstStyle/>
                    <a:p>
                      <a:pPr algn="ctr" fontAlgn="ctr">
                        <a:buNone/>
                      </a:pPr>
                      <a:r>
                        <a:rPr lang="it-IT" sz="960" b="1" u="none" strike="noStrike" noProof="0">
                          <a:solidFill>
                            <a:srgbClr val="000000"/>
                          </a:solidFill>
                          <a:effectLst/>
                        </a:rPr>
                        <a:t>46 del 03/12/2009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8"/>
                        </a:rPr>
                        <a:t>Modifiche ed integrazioni alla legge regionale 19 ottobre 2009, n. 34.</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687311155"/>
                  </a:ext>
                </a:extLst>
              </a:tr>
              <a:tr h="301472">
                <a:tc>
                  <a:txBody>
                    <a:bodyPr/>
                    <a:lstStyle/>
                    <a:p>
                      <a:pPr algn="ctr" fontAlgn="ctr">
                        <a:buNone/>
                      </a:pPr>
                      <a:r>
                        <a:rPr lang="it-IT" sz="960" b="1" u="none" strike="noStrike" noProof="0">
                          <a:solidFill>
                            <a:srgbClr val="000000"/>
                          </a:solidFill>
                          <a:effectLst/>
                        </a:rPr>
                        <a:t>47 del 07/12/2009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9"/>
                        </a:rPr>
                        <a:t>Tutela e valorizzazione degli alberi monumentali e della flora spontanea autoctona della Calabria.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827737808"/>
                  </a:ext>
                </a:extLst>
              </a:tr>
              <a:tr h="451950">
                <a:tc>
                  <a:txBody>
                    <a:bodyPr/>
                    <a:lstStyle/>
                    <a:p>
                      <a:pPr algn="ctr" fontAlgn="ctr">
                        <a:buNone/>
                      </a:pPr>
                      <a:r>
                        <a:rPr lang="it-IT" sz="960" b="1" u="none" strike="noStrike" noProof="0">
                          <a:solidFill>
                            <a:srgbClr val="000000"/>
                          </a:solidFill>
                          <a:effectLst/>
                        </a:rPr>
                        <a:t>48 del 07/12/2009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0"/>
                        </a:rPr>
                        <a:t>Modifica alla legge regionale n. 11/2009 su «Ripiano del disavanzo d'esercizio per l'anno 2008 ed accordo con lo Stato per il rientro dai disavanzi del servizio sanitario regionale».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116924406"/>
                  </a:ext>
                </a:extLst>
              </a:tr>
              <a:tr h="301472">
                <a:tc>
                  <a:txBody>
                    <a:bodyPr/>
                    <a:lstStyle/>
                    <a:p>
                      <a:pPr algn="ctr" fontAlgn="ctr">
                        <a:buNone/>
                      </a:pPr>
                      <a:r>
                        <a:rPr lang="it-IT" sz="960" b="1" u="none" strike="noStrike" noProof="0">
                          <a:solidFill>
                            <a:srgbClr val="000000"/>
                          </a:solidFill>
                          <a:effectLst/>
                        </a:rPr>
                        <a:t>49 del 07/12/2009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1"/>
                        </a:rPr>
                        <a:t>Proroga termine legge regionale 31 marzo 2009, n. 10.</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541125488"/>
                  </a:ext>
                </a:extLst>
              </a:tr>
              <a:tr h="301472">
                <a:tc>
                  <a:txBody>
                    <a:bodyPr/>
                    <a:lstStyle/>
                    <a:p>
                      <a:pPr algn="ctr" fontAlgn="ctr">
                        <a:buNone/>
                      </a:pPr>
                      <a:r>
                        <a:rPr lang="it-IT" sz="960" b="1" u="none" strike="noStrike" noProof="0">
                          <a:solidFill>
                            <a:srgbClr val="000000"/>
                          </a:solidFill>
                          <a:effectLst/>
                        </a:rPr>
                        <a:t>50 del 07/12/2009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2"/>
                        </a:rPr>
                        <a:t>Definizione delle tipologie dei servizi forniti dalle imprese turistiche nell'ambito dell'armonizzazione della classificazione alberghiera.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582501506"/>
                  </a:ext>
                </a:extLst>
              </a:tr>
              <a:tr h="451950">
                <a:tc>
                  <a:txBody>
                    <a:bodyPr/>
                    <a:lstStyle/>
                    <a:p>
                      <a:pPr algn="ctr" fontAlgn="ctr">
                        <a:buNone/>
                      </a:pPr>
                      <a:r>
                        <a:rPr lang="it-IT" sz="960" b="1" u="none" strike="noStrike" noProof="0">
                          <a:solidFill>
                            <a:srgbClr val="000000"/>
                          </a:solidFill>
                          <a:effectLst/>
                        </a:rPr>
                        <a:t>51 del 07/12/2009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3"/>
                        </a:rPr>
                        <a:t>Provvedimento di variazione alla Tabella C allegata alla legge regionale 12 giugno 2009, n. 20, recante: «Disposizioni per la formazione del bilancio annuale 2009 e pluriennale 2009-2011 della Regione Calabria (Legge Finanziaria)».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610465172"/>
                  </a:ext>
                </a:extLst>
              </a:tr>
              <a:tr h="301472">
                <a:tc>
                  <a:txBody>
                    <a:bodyPr/>
                    <a:lstStyle/>
                    <a:p>
                      <a:pPr algn="ctr" fontAlgn="ctr">
                        <a:buNone/>
                      </a:pPr>
                      <a:r>
                        <a:rPr lang="it-IT" sz="960" b="1" u="none" strike="noStrike" noProof="0">
                          <a:solidFill>
                            <a:srgbClr val="000000"/>
                          </a:solidFill>
                          <a:effectLst/>
                        </a:rPr>
                        <a:t>52 del 28/12/2009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4"/>
                        </a:rPr>
                        <a:t>Modifiche ed integrazioni alla legge regionale 19 ottobre 2009, n. 31 «Norme per il reclutamento del personale - Presidi idraulici».</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16766600"/>
                  </a:ext>
                </a:extLst>
              </a:tr>
              <a:tr h="301472">
                <a:tc>
                  <a:txBody>
                    <a:bodyPr/>
                    <a:lstStyle/>
                    <a:p>
                      <a:pPr algn="ctr" fontAlgn="ctr">
                        <a:buNone/>
                      </a:pPr>
                      <a:r>
                        <a:rPr lang="it-IT" sz="960" b="1" u="none" strike="noStrike" noProof="0">
                          <a:solidFill>
                            <a:srgbClr val="000000"/>
                          </a:solidFill>
                          <a:effectLst/>
                        </a:rPr>
                        <a:t>53 del 28/12/2009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5"/>
                        </a:rPr>
                        <a:t>Modifica legge regionale n. 40/2009, art. 2, comma 4, lettera c, recante: «Attività estrattive nel territorio della Regione Calabria».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4232327764"/>
                  </a:ext>
                </a:extLst>
              </a:tr>
              <a:tr h="301472">
                <a:tc>
                  <a:txBody>
                    <a:bodyPr/>
                    <a:lstStyle/>
                    <a:p>
                      <a:pPr algn="ctr" fontAlgn="ctr">
                        <a:buNone/>
                      </a:pPr>
                      <a:r>
                        <a:rPr lang="it-IT" sz="960" b="1" u="none" strike="noStrike" noProof="0">
                          <a:solidFill>
                            <a:srgbClr val="000000"/>
                          </a:solidFill>
                          <a:effectLst/>
                        </a:rPr>
                        <a:t>54 del 28/12/2009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6"/>
                        </a:rPr>
                        <a:t>Modifiche ed integrazioni alla legge regionale 5 novembre 2009, n. 41 «Norme per l'istituzione e la disciplina del servizio civile in Calabria».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97313022"/>
                  </a:ext>
                </a:extLst>
              </a:tr>
            </a:tbl>
          </a:graphicData>
        </a:graphic>
      </p:graphicFrame>
      <p:graphicFrame>
        <p:nvGraphicFramePr>
          <p:cNvPr id="3" name="Tabella 2" descr="tab. VIII LEGISLATURA - LEGGI E LINK">
            <a:extLst>
              <a:ext uri="{FF2B5EF4-FFF2-40B4-BE49-F238E27FC236}">
                <a16:creationId xmlns:a16="http://schemas.microsoft.com/office/drawing/2014/main" id="{3ECA0870-1485-E856-6D70-850EA50B7051}"/>
              </a:ext>
            </a:extLst>
          </p:cNvPr>
          <p:cNvGraphicFramePr>
            <a:graphicFrameLocks noGrp="1"/>
          </p:cNvGraphicFramePr>
          <p:nvPr>
            <p:extLst>
              <p:ext uri="{D42A27DB-BD31-4B8C-83A1-F6EECF244321}">
                <p14:modId xmlns:p14="http://schemas.microsoft.com/office/powerpoint/2010/main" val="327122557"/>
              </p:ext>
            </p:extLst>
          </p:nvPr>
        </p:nvGraphicFramePr>
        <p:xfrm>
          <a:off x="6241750" y="763977"/>
          <a:ext cx="5220000" cy="5274992"/>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1660920157"/>
                    </a:ext>
                  </a:extLst>
                </a:gridCol>
                <a:gridCol w="4320000">
                  <a:extLst>
                    <a:ext uri="{9D8B030D-6E8A-4147-A177-3AD203B41FA5}">
                      <a16:colId xmlns:a16="http://schemas.microsoft.com/office/drawing/2014/main" val="4240864771"/>
                    </a:ext>
                  </a:extLst>
                </a:gridCol>
              </a:tblGrid>
              <a:tr h="0">
                <a:tc>
                  <a:txBody>
                    <a:bodyPr/>
                    <a:lstStyle/>
                    <a:p>
                      <a:pPr algn="ctr" fontAlgn="ctr">
                        <a:buNone/>
                      </a:pPr>
                      <a:r>
                        <a:rPr lang="it-IT" sz="960" b="1" u="none" strike="noStrike" noProof="0">
                          <a:solidFill>
                            <a:srgbClr val="000000"/>
                          </a:solidFill>
                          <a:effectLst/>
                        </a:rPr>
                        <a:t>L.R.</a:t>
                      </a:r>
                      <a:endParaRPr lang="it-IT" sz="960" b="1" i="0" u="none" strike="noStrike" noProof="0">
                        <a:solidFill>
                          <a:srgbClr val="000000"/>
                        </a:solidFill>
                        <a:effectLst/>
                        <a:latin typeface="+mn-lt"/>
                      </a:endParaRPr>
                    </a:p>
                  </a:txBody>
                  <a:tcPr marL="503" marR="503" marT="503" marB="0" anchor="ctr"/>
                </a:tc>
                <a:tc>
                  <a:txBody>
                    <a:bodyPr/>
                    <a:lstStyle/>
                    <a:p>
                      <a:pPr algn="ctr" fontAlgn="t">
                        <a:buNone/>
                      </a:pPr>
                      <a:r>
                        <a:rPr lang="it-IT" sz="960" b="1" u="none" strike="noStrike" noProof="0">
                          <a:solidFill>
                            <a:srgbClr val="000000"/>
                          </a:solidFill>
                          <a:effectLst/>
                        </a:rPr>
                        <a:t>OGGETTO</a:t>
                      </a:r>
                      <a:endParaRPr lang="it-IT" sz="960" b="1" i="0" u="none" strike="noStrike" noProof="0">
                        <a:solidFill>
                          <a:srgbClr val="000000"/>
                        </a:solidFill>
                        <a:effectLst/>
                        <a:latin typeface="+mn-lt"/>
                      </a:endParaRPr>
                    </a:p>
                  </a:txBody>
                  <a:tcPr marL="503" marR="503" marT="503" marB="0" anchor="ctr"/>
                </a:tc>
                <a:extLst>
                  <a:ext uri="{0D108BD9-81ED-4DB2-BD59-A6C34878D82A}">
                    <a16:rowId xmlns:a16="http://schemas.microsoft.com/office/drawing/2014/main" val="874326919"/>
                  </a:ext>
                </a:extLst>
              </a:tr>
              <a:tr h="0">
                <a:tc>
                  <a:txBody>
                    <a:bodyPr/>
                    <a:lstStyle/>
                    <a:p>
                      <a:pPr algn="ctr" fontAlgn="ctr">
                        <a:buNone/>
                      </a:pPr>
                      <a:r>
                        <a:rPr lang="it-IT" sz="960" b="1" u="none" strike="noStrike" noProof="0">
                          <a:solidFill>
                            <a:srgbClr val="000000"/>
                          </a:solidFill>
                          <a:effectLst/>
                        </a:rPr>
                        <a:t>55 del 28/12/2009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7"/>
                        </a:rPr>
                        <a:t>Modifiche ed integrazioni alla legge regionale 17 agosto 2009, n. 28 «Norme per la formazione e lo sviluppo della cooperazione sociale».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88696689"/>
                  </a:ext>
                </a:extLst>
              </a:tr>
              <a:tr h="0">
                <a:tc>
                  <a:txBody>
                    <a:bodyPr/>
                    <a:lstStyle/>
                    <a:p>
                      <a:pPr algn="ctr" fontAlgn="ctr">
                        <a:buNone/>
                      </a:pPr>
                      <a:r>
                        <a:rPr lang="it-IT" sz="960" b="1" u="none" strike="noStrike" noProof="0">
                          <a:solidFill>
                            <a:srgbClr val="000000"/>
                          </a:solidFill>
                          <a:effectLst/>
                        </a:rPr>
                        <a:t>56 del 28/12/2009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8"/>
                        </a:rPr>
                        <a:t>Modifiche ed integrazioni alla legge regionale 30 aprile 2009, n. 15 «Norme per l'esercizio delle attività di pescaturismo e ittiturismo».</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905265612"/>
                  </a:ext>
                </a:extLst>
              </a:tr>
              <a:tr h="0">
                <a:tc>
                  <a:txBody>
                    <a:bodyPr/>
                    <a:lstStyle/>
                    <a:p>
                      <a:pPr algn="ctr" fontAlgn="ctr">
                        <a:buNone/>
                      </a:pPr>
                      <a:r>
                        <a:rPr lang="it-IT" sz="960" b="1" u="none" strike="noStrike" noProof="0">
                          <a:solidFill>
                            <a:srgbClr val="000000"/>
                          </a:solidFill>
                          <a:effectLst/>
                        </a:rPr>
                        <a:t>57 del 31/12/2009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19"/>
                        </a:rPr>
                        <a:t>Disposizioni transitorie alla legge regionale del 17 agosto 2009, n. 25.</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716227770"/>
                  </a:ext>
                </a:extLst>
              </a:tr>
              <a:tr h="33731">
                <a:tc>
                  <a:txBody>
                    <a:bodyPr/>
                    <a:lstStyle/>
                    <a:p>
                      <a:pPr algn="ctr" fontAlgn="ctr">
                        <a:buNone/>
                      </a:pPr>
                      <a:r>
                        <a:rPr lang="it-IT" sz="960" b="1" u="none" strike="noStrike" noProof="0">
                          <a:solidFill>
                            <a:srgbClr val="000000"/>
                          </a:solidFill>
                          <a:effectLst/>
                        </a:rPr>
                        <a:t>58 del 31/12/2009</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0"/>
                        </a:rPr>
                        <a:t>Autorizzazione all’esercizio provvisorio del bilancio di previsione della Regione Calabria per l’anno finanziario 2010 (articolo 16 della legge regionale 4 febbraio 2002, n. 8).</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545993835"/>
                  </a:ext>
                </a:extLst>
              </a:tr>
              <a:tr h="44807">
                <a:tc>
                  <a:txBody>
                    <a:bodyPr/>
                    <a:lstStyle/>
                    <a:p>
                      <a:pPr algn="ctr" fontAlgn="ctr">
                        <a:buNone/>
                      </a:pPr>
                      <a:r>
                        <a:rPr lang="it-IT" sz="960" b="1" u="none" strike="noStrike" noProof="0">
                          <a:solidFill>
                            <a:srgbClr val="000000"/>
                          </a:solidFill>
                          <a:effectLst/>
                        </a:rPr>
                        <a:t>1 del 05/01/2010</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1"/>
                        </a:rPr>
                        <a:t>Modifiche ed integrazioni alla legge regionale 19 ottobre 2009, n. 35 «Procedure per la denuncia, il deposito e l'autorizzazione di interventi di carattere strutturale e per la pianificazione territoriale in prospettiva sismica».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783975554"/>
                  </a:ext>
                </a:extLst>
              </a:tr>
              <a:tr h="0">
                <a:tc>
                  <a:txBody>
                    <a:bodyPr/>
                    <a:lstStyle/>
                    <a:p>
                      <a:pPr algn="ctr" fontAlgn="ctr">
                        <a:buNone/>
                      </a:pPr>
                      <a:r>
                        <a:rPr lang="it-IT" sz="960" b="1" u="none" strike="noStrike" noProof="0">
                          <a:solidFill>
                            <a:srgbClr val="000000"/>
                          </a:solidFill>
                          <a:effectLst/>
                        </a:rPr>
                        <a:t>2 del 05/01/2010</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2"/>
                        </a:rPr>
                        <a:t>Modifica del comma 2, dell’articolo 17, della legge regionale n. 19 del 12 giugno 2009.</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2048394055"/>
                  </a:ext>
                </a:extLst>
              </a:tr>
              <a:tr h="0">
                <a:tc>
                  <a:txBody>
                    <a:bodyPr/>
                    <a:lstStyle/>
                    <a:p>
                      <a:pPr algn="ctr" fontAlgn="ctr">
                        <a:buNone/>
                      </a:pPr>
                      <a:r>
                        <a:rPr lang="it-IT" sz="960" b="1" u="none" strike="noStrike" noProof="0">
                          <a:solidFill>
                            <a:srgbClr val="000000"/>
                          </a:solidFill>
                          <a:effectLst/>
                        </a:rPr>
                        <a:t>3 del 19/01/2010</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3"/>
                        </a:rPr>
                        <a:t>Modifiche allo Statuto della Regione Calabria.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55101820"/>
                  </a:ext>
                </a:extLst>
              </a:tr>
              <a:tr h="33731">
                <a:tc>
                  <a:txBody>
                    <a:bodyPr/>
                    <a:lstStyle/>
                    <a:p>
                      <a:pPr algn="ctr" fontAlgn="ctr">
                        <a:buNone/>
                      </a:pPr>
                      <a:r>
                        <a:rPr lang="it-IT" sz="960" b="1" u="none" strike="noStrike" noProof="0">
                          <a:solidFill>
                            <a:srgbClr val="000000"/>
                          </a:solidFill>
                          <a:effectLst/>
                        </a:rPr>
                        <a:t>4 del 06/02/2010</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4"/>
                        </a:rPr>
                        <a:t>Modifiche ed integrazioni alla legge regionale 7 febbraio 2005, n. 1, recante: "Norme per l’elezione del Presidente della Giunta regionale e del Consiglio regionale".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4073040360"/>
                  </a:ext>
                </a:extLst>
              </a:tr>
              <a:tr h="44807">
                <a:tc>
                  <a:txBody>
                    <a:bodyPr/>
                    <a:lstStyle/>
                    <a:p>
                      <a:pPr algn="ctr" fontAlgn="ctr">
                        <a:buNone/>
                      </a:pPr>
                      <a:r>
                        <a:rPr lang="it-IT" sz="960" b="1" u="none" strike="noStrike" noProof="0">
                          <a:solidFill>
                            <a:srgbClr val="000000"/>
                          </a:solidFill>
                          <a:effectLst/>
                        </a:rPr>
                        <a:t>5 del 11/02/2010</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5"/>
                        </a:rPr>
                        <a:t>«Attuazione dell’Intesa sancita in data 1° aprile 2009, ai sensi dell’articolo 8, comma 6, della legge 5 giugno 2003 n. 131, tra Stato, Regioni ed Autonomie locali, concernente misure per il rilancio dell’economia attraverso l’attività edilizia»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460831822"/>
                  </a:ext>
                </a:extLst>
              </a:tr>
              <a:tr h="0">
                <a:tc>
                  <a:txBody>
                    <a:bodyPr/>
                    <a:lstStyle/>
                    <a:p>
                      <a:pPr algn="ctr" fontAlgn="ctr">
                        <a:buNone/>
                      </a:pPr>
                      <a:r>
                        <a:rPr lang="it-IT" sz="960" b="1" u="none" strike="noStrike" noProof="0">
                          <a:solidFill>
                            <a:srgbClr val="000000"/>
                          </a:solidFill>
                          <a:effectLst/>
                        </a:rPr>
                        <a:t>6 del 12/02/2010</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6"/>
                        </a:rPr>
                        <a:t>Modifica alla legge regionale n. 4 del 6 febbraio 2010.</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694178026"/>
                  </a:ext>
                </a:extLst>
              </a:tr>
              <a:tr h="0">
                <a:tc>
                  <a:txBody>
                    <a:bodyPr/>
                    <a:lstStyle/>
                    <a:p>
                      <a:pPr algn="ctr" fontAlgn="ctr">
                        <a:buNone/>
                      </a:pPr>
                      <a:r>
                        <a:rPr lang="it-IT" sz="960" b="1" u="none" strike="noStrike" noProof="0">
                          <a:solidFill>
                            <a:srgbClr val="000000"/>
                          </a:solidFill>
                          <a:effectLst/>
                        </a:rPr>
                        <a:t>7 del 26/02/2010</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7"/>
                        </a:rPr>
                        <a:t>Riduzione dei costi di funzionamento del Consiglio regionale.</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4209041152"/>
                  </a:ext>
                </a:extLst>
              </a:tr>
              <a:tr h="0">
                <a:tc>
                  <a:txBody>
                    <a:bodyPr/>
                    <a:lstStyle/>
                    <a:p>
                      <a:pPr algn="ctr" fontAlgn="ctr">
                        <a:buNone/>
                      </a:pPr>
                      <a:r>
                        <a:rPr lang="it-IT" sz="960" b="1" u="none" strike="noStrike" noProof="0">
                          <a:solidFill>
                            <a:srgbClr val="000000"/>
                          </a:solidFill>
                          <a:effectLst/>
                        </a:rPr>
                        <a:t>8 del 26/02/2010</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8"/>
                        </a:rPr>
                        <a:t>Provvedimento generale recante norme di tipo ordinamentale e finanziario (collegato alla manovra di finanza regionale per l’anno 2010, art. 3, comma 4 della legge regionale n. 8/2002).</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35720029"/>
                  </a:ext>
                </a:extLst>
              </a:tr>
              <a:tr h="0">
                <a:tc>
                  <a:txBody>
                    <a:bodyPr/>
                    <a:lstStyle/>
                    <a:p>
                      <a:pPr algn="ctr" fontAlgn="ctr">
                        <a:buNone/>
                      </a:pPr>
                      <a:r>
                        <a:rPr lang="it-IT" sz="960" b="1" u="none" strike="noStrike" noProof="0">
                          <a:solidFill>
                            <a:srgbClr val="000000"/>
                          </a:solidFill>
                          <a:effectLst/>
                        </a:rPr>
                        <a:t>9 del 26/02/2010</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29"/>
                        </a:rPr>
                        <a:t>Disposizioni per la formazione del bilancio annuale 2010 e pluriennale 2010-2012 (Legge finanziaria).</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768962409"/>
                  </a:ext>
                </a:extLst>
              </a:tr>
              <a:tr h="0">
                <a:tc>
                  <a:txBody>
                    <a:bodyPr/>
                    <a:lstStyle/>
                    <a:p>
                      <a:pPr algn="ctr" fontAlgn="ctr">
                        <a:buNone/>
                      </a:pPr>
                      <a:r>
                        <a:rPr lang="it-IT" sz="960" b="1" u="none" strike="noStrike" noProof="0">
                          <a:solidFill>
                            <a:srgbClr val="000000"/>
                          </a:solidFill>
                          <a:effectLst/>
                        </a:rPr>
                        <a:t>10 del 26/02/2010</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0"/>
                        </a:rPr>
                        <a:t>Bilancio di previsione della Regione Calabria per l’anno finanziario 2010 e bilancio pluriennale per il triennio 2010/2012.</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1363596554"/>
                  </a:ext>
                </a:extLst>
              </a:tr>
              <a:tr h="0">
                <a:tc>
                  <a:txBody>
                    <a:bodyPr/>
                    <a:lstStyle/>
                    <a:p>
                      <a:pPr algn="ctr" fontAlgn="ctr">
                        <a:buNone/>
                      </a:pPr>
                      <a:r>
                        <a:rPr lang="it-IT" sz="960" b="1" u="none" strike="noStrike" noProof="0">
                          <a:solidFill>
                            <a:srgbClr val="000000"/>
                          </a:solidFill>
                          <a:effectLst/>
                        </a:rPr>
                        <a:t>11 del 26/02/2010</a:t>
                      </a:r>
                      <a:endParaRPr lang="it-IT" sz="960" b="1" i="0" u="none" strike="noStrike" noProof="0">
                        <a:solidFill>
                          <a:srgbClr val="000000"/>
                        </a:solidFill>
                        <a:effectLst/>
                        <a:latin typeface="+mn-lt"/>
                      </a:endParaRPr>
                    </a:p>
                  </a:txBody>
                  <a:tcPr marL="503" marR="503" marT="503" marB="0" anchor="ctr"/>
                </a:tc>
                <a:tc>
                  <a:txBody>
                    <a:bodyPr/>
                    <a:lstStyle/>
                    <a:p>
                      <a:pPr algn="just" fontAlgn="t">
                        <a:buNone/>
                      </a:pPr>
                      <a:r>
                        <a:rPr lang="it-IT" sz="960" b="0" u="sng" strike="noStrike" noProof="0">
                          <a:solidFill>
                            <a:srgbClr val="0563C1"/>
                          </a:solidFill>
                          <a:effectLst/>
                          <a:hlinkClick r:id="rId31"/>
                        </a:rPr>
                        <a:t>Interventi regionali di solidarietà a favore dei familiari di lavoratrici e lavoratori deceduti o gravemente invalidi a causa di incidenti sui luoghi di lavoro.</a:t>
                      </a:r>
                      <a:endParaRPr lang="it-IT" sz="960" b="0" i="0" u="sng" strike="noStrike" noProof="0">
                        <a:solidFill>
                          <a:srgbClr val="0563C1"/>
                        </a:solidFill>
                        <a:effectLst/>
                        <a:latin typeface="+mn-lt"/>
                      </a:endParaRPr>
                    </a:p>
                  </a:txBody>
                  <a:tcPr marL="503" marR="503" marT="503" marB="0" anchor="ctr"/>
                </a:tc>
                <a:extLst>
                  <a:ext uri="{0D108BD9-81ED-4DB2-BD59-A6C34878D82A}">
                    <a16:rowId xmlns:a16="http://schemas.microsoft.com/office/drawing/2014/main" val="3858576800"/>
                  </a:ext>
                </a:extLst>
              </a:tr>
            </a:tbl>
          </a:graphicData>
        </a:graphic>
      </p:graphicFrame>
      <p:sp>
        <p:nvSpPr>
          <p:cNvPr id="4" name="Segnaposto piè di pagina 3">
            <a:extLst>
              <a:ext uri="{FF2B5EF4-FFF2-40B4-BE49-F238E27FC236}">
                <a16:creationId xmlns:a16="http://schemas.microsoft.com/office/drawing/2014/main" id="{01438076-9C32-8EB9-CC53-F519DA8EA837}"/>
              </a:ext>
            </a:extLst>
          </p:cNvPr>
          <p:cNvSpPr>
            <a:spLocks noGrp="1"/>
          </p:cNvSpPr>
          <p:nvPr>
            <p:ph type="ftr" sz="quarter" idx="11"/>
          </p:nvPr>
        </p:nvSpPr>
        <p:spPr>
          <a:xfrm>
            <a:off x="66964" y="6376555"/>
            <a:ext cx="4114800" cy="365125"/>
          </a:xfrm>
        </p:spPr>
        <p:txBody>
          <a:bodyPr/>
          <a:lstStyle/>
          <a:p>
            <a:r>
              <a:rPr lang="it-IT" noProof="0"/>
              <a:t>Consiglio regionale della Calabria - VIII Legislatura </a:t>
            </a:r>
          </a:p>
        </p:txBody>
      </p:sp>
      <p:sp>
        <p:nvSpPr>
          <p:cNvPr id="6" name="Rectangle 1">
            <a:extLst>
              <a:ext uri="{FF2B5EF4-FFF2-40B4-BE49-F238E27FC236}">
                <a16:creationId xmlns:a16="http://schemas.microsoft.com/office/drawing/2014/main" id="{0DB8DF8C-6333-C7FD-8A24-14568584B9AA}"/>
              </a:ext>
            </a:extLst>
          </p:cNvPr>
          <p:cNvSpPr txBox="1">
            <a:spLocks/>
          </p:cNvSpPr>
          <p:nvPr/>
        </p:nvSpPr>
        <p:spPr>
          <a:xfrm>
            <a:off x="3048" y="0"/>
            <a:ext cx="12188952" cy="446597"/>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1400" b="1" noProof="0">
                <a:solidFill>
                  <a:schemeClr val="bg1"/>
                </a:solidFill>
                <a:latin typeface="Aptos" panose="020B0004020202020204" pitchFamily="34" charset="0"/>
              </a:rPr>
              <a:t>Elenco leggi regionali </a:t>
            </a:r>
          </a:p>
        </p:txBody>
      </p:sp>
    </p:spTree>
    <p:extLst>
      <p:ext uri="{BB962C8B-B14F-4D97-AF65-F5344CB8AC3E}">
        <p14:creationId xmlns:p14="http://schemas.microsoft.com/office/powerpoint/2010/main" val="1493062797"/>
      </p:ext>
    </p:extLst>
  </p:cSld>
  <p:clrMapOvr>
    <a:masterClrMapping/>
  </p:clrMapOvr>
  <mc:AlternateContent xmlns:mc="http://schemas.openxmlformats.org/markup-compatibility/2006" xmlns:p14="http://schemas.microsoft.com/office/powerpoint/2010/main">
    <mc:Choice Requires="p14">
      <p:transition spd="slow" p14:dur="2000" advTm="514"/>
    </mc:Choice>
    <mc:Fallback xmlns="">
      <p:transition spd="slow" advTm="51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768DF-AB9C-2517-EDD6-8E7E7143A239}"/>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5ED1D783-71A4-96C9-2C18-39E9254BDCEB}"/>
              </a:ext>
            </a:extLst>
          </p:cNvPr>
          <p:cNvSpPr>
            <a:spLocks noGrp="1"/>
          </p:cNvSpPr>
          <p:nvPr>
            <p:ph type="title" idx="4294967295"/>
          </p:nvPr>
        </p:nvSpPr>
        <p:spPr>
          <a:xfrm>
            <a:off x="3048" y="-72179"/>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kumimoji="0" lang="it-IT" sz="4000" b="1" i="0" u="none" strike="noStrike" kern="1200" cap="none" spc="0" normalizeH="0" baseline="0" noProof="0">
                <a:ln>
                  <a:noFill/>
                </a:ln>
                <a:solidFill>
                  <a:srgbClr val="FFFFFF"/>
                </a:solidFill>
                <a:effectLst/>
                <a:uLnTx/>
                <a:uFillTx/>
                <a:latin typeface="+mn-lt"/>
                <a:ea typeface="+mn-ea"/>
                <a:cs typeface="+mn-cs"/>
              </a:rPr>
              <a:t>Presentazione</a:t>
            </a:r>
          </a:p>
        </p:txBody>
      </p:sp>
      <p:sp>
        <p:nvSpPr>
          <p:cNvPr id="9" name="Rounded Rectangle 2">
            <a:extLst>
              <a:ext uri="{FF2B5EF4-FFF2-40B4-BE49-F238E27FC236}">
                <a16:creationId xmlns:a16="http://schemas.microsoft.com/office/drawing/2014/main" id="{0972EFFB-39DC-D634-C4DD-15A7A872A176}"/>
              </a:ext>
              <a:ext uri="{C183D7F6-B498-43B3-948B-1728B52AA6E4}">
                <adec:decorative xmlns:adec="http://schemas.microsoft.com/office/drawing/2017/decorative" val="1"/>
              </a:ext>
            </a:extLst>
          </p:cNvPr>
          <p:cNvSpPr/>
          <p:nvPr/>
        </p:nvSpPr>
        <p:spPr>
          <a:xfrm>
            <a:off x="607163" y="2369051"/>
            <a:ext cx="10920638" cy="991309"/>
          </a:xfrm>
          <a:prstGeom prst="roundRect">
            <a:avLst/>
          </a:prstGeom>
          <a:solidFill>
            <a:srgbClr val="0066CC"/>
          </a:solidFill>
          <a:ln>
            <a:solidFill>
              <a:srgbClr val="0066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noProof="0"/>
          </a:p>
        </p:txBody>
      </p:sp>
      <p:sp>
        <p:nvSpPr>
          <p:cNvPr id="10" name="TextBox 4">
            <a:extLst>
              <a:ext uri="{FF2B5EF4-FFF2-40B4-BE49-F238E27FC236}">
                <a16:creationId xmlns:a16="http://schemas.microsoft.com/office/drawing/2014/main" id="{1628F02B-28FB-6327-4497-49F33F71C043}"/>
              </a:ext>
            </a:extLst>
          </p:cNvPr>
          <p:cNvSpPr txBox="1"/>
          <p:nvPr/>
        </p:nvSpPr>
        <p:spPr>
          <a:xfrm>
            <a:off x="1260444" y="2710816"/>
            <a:ext cx="10267358" cy="307777"/>
          </a:xfrm>
          <a:prstGeom prst="rect">
            <a:avLst/>
          </a:prstGeom>
          <a:noFill/>
        </p:spPr>
        <p:txBody>
          <a:bodyPr wrap="square">
            <a:spAutoFit/>
          </a:bodyPr>
          <a:lstStyle/>
          <a:p>
            <a:pPr>
              <a:defRPr sz="2200">
                <a:solidFill>
                  <a:srgbClr val="FFFFFF"/>
                </a:solidFill>
              </a:defRPr>
            </a:pPr>
            <a:r>
              <a:rPr lang="it-IT" sz="1400" noProof="0"/>
              <a:t>Per gli "addetti ai lavori": rappresenta uno strumento operativo per ricerche normative e analisi dell’attività legislativa.</a:t>
            </a:r>
          </a:p>
        </p:txBody>
      </p:sp>
      <p:sp>
        <p:nvSpPr>
          <p:cNvPr id="12" name="Rounded Rectangle 5">
            <a:extLst>
              <a:ext uri="{FF2B5EF4-FFF2-40B4-BE49-F238E27FC236}">
                <a16:creationId xmlns:a16="http://schemas.microsoft.com/office/drawing/2014/main" id="{47AA2441-3D92-995A-3F76-706E0D463A5E}"/>
              </a:ext>
              <a:ext uri="{C183D7F6-B498-43B3-948B-1728B52AA6E4}">
                <adec:decorative xmlns:adec="http://schemas.microsoft.com/office/drawing/2017/decorative" val="1"/>
              </a:ext>
            </a:extLst>
          </p:cNvPr>
          <p:cNvSpPr/>
          <p:nvPr/>
        </p:nvSpPr>
        <p:spPr>
          <a:xfrm>
            <a:off x="588074" y="3578084"/>
            <a:ext cx="10939727" cy="1023893"/>
          </a:xfrm>
          <a:prstGeom prst="roundRect">
            <a:avLst/>
          </a:prstGeom>
          <a:solidFill>
            <a:srgbClr val="004C99"/>
          </a:solidFill>
          <a:ln>
            <a:solidFill>
              <a:srgbClr val="004C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sz="2200">
                <a:solidFill>
                  <a:srgbClr val="FFFFFF"/>
                </a:solidFill>
              </a:defRPr>
            </a:pPr>
            <a:endParaRPr lang="it-IT" sz="1400" noProof="0"/>
          </a:p>
        </p:txBody>
      </p:sp>
      <p:sp>
        <p:nvSpPr>
          <p:cNvPr id="13" name="Rounded Rectangle 8">
            <a:extLst>
              <a:ext uri="{FF2B5EF4-FFF2-40B4-BE49-F238E27FC236}">
                <a16:creationId xmlns:a16="http://schemas.microsoft.com/office/drawing/2014/main" id="{53C3E7D0-2097-B6DB-3957-22E2FDD21E71}"/>
              </a:ext>
              <a:ext uri="{C183D7F6-B498-43B3-948B-1728B52AA6E4}">
                <adec:decorative xmlns:adec="http://schemas.microsoft.com/office/drawing/2017/decorative" val="1"/>
              </a:ext>
            </a:extLst>
          </p:cNvPr>
          <p:cNvSpPr/>
          <p:nvPr/>
        </p:nvSpPr>
        <p:spPr>
          <a:xfrm>
            <a:off x="578648" y="4761431"/>
            <a:ext cx="10949154" cy="1046108"/>
          </a:xfrm>
          <a:prstGeom prst="roundRect">
            <a:avLst/>
          </a:prstGeom>
          <a:solidFill>
            <a:srgbClr val="003366"/>
          </a:solidFill>
          <a:ln>
            <a:solidFill>
              <a:srgbClr val="0033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noProof="0"/>
          </a:p>
        </p:txBody>
      </p:sp>
      <p:sp>
        <p:nvSpPr>
          <p:cNvPr id="15" name="TextBox 4">
            <a:extLst>
              <a:ext uri="{FF2B5EF4-FFF2-40B4-BE49-F238E27FC236}">
                <a16:creationId xmlns:a16="http://schemas.microsoft.com/office/drawing/2014/main" id="{CF0B21A7-C961-CB95-0A6B-A45EB93A3B92}"/>
              </a:ext>
            </a:extLst>
          </p:cNvPr>
          <p:cNvSpPr txBox="1"/>
          <p:nvPr/>
        </p:nvSpPr>
        <p:spPr>
          <a:xfrm>
            <a:off x="1328397" y="5184678"/>
            <a:ext cx="10227920" cy="307777"/>
          </a:xfrm>
          <a:prstGeom prst="rect">
            <a:avLst/>
          </a:prstGeom>
          <a:noFill/>
        </p:spPr>
        <p:txBody>
          <a:bodyPr wrap="square">
            <a:spAutoFit/>
          </a:bodyPr>
          <a:lstStyle/>
          <a:p>
            <a:pPr>
              <a:defRPr sz="2200">
                <a:solidFill>
                  <a:srgbClr val="FFFFFF"/>
                </a:solidFill>
              </a:defRPr>
            </a:pPr>
            <a:r>
              <a:rPr lang="it-IT" sz="1400" noProof="0"/>
              <a:t>Per i cittadini: favorisce trasparenza, comprensione delle decisioni e controllo informato sull’attività politica.</a:t>
            </a:r>
          </a:p>
        </p:txBody>
      </p:sp>
      <p:sp>
        <p:nvSpPr>
          <p:cNvPr id="2" name="TextBox 3">
            <a:extLst>
              <a:ext uri="{FF2B5EF4-FFF2-40B4-BE49-F238E27FC236}">
                <a16:creationId xmlns:a16="http://schemas.microsoft.com/office/drawing/2014/main" id="{0A5B8A40-A157-94A2-5556-C228A8830942}"/>
              </a:ext>
            </a:extLst>
          </p:cNvPr>
          <p:cNvSpPr txBox="1"/>
          <p:nvPr/>
        </p:nvSpPr>
        <p:spPr>
          <a:xfrm>
            <a:off x="624760" y="2546267"/>
            <a:ext cx="780983" cy="707886"/>
          </a:xfrm>
          <a:prstGeom prst="rect">
            <a:avLst/>
          </a:prstGeom>
          <a:noFill/>
        </p:spPr>
        <p:txBody>
          <a:bodyPr wrap="none">
            <a:spAutoFit/>
          </a:bodyPr>
          <a:lstStyle/>
          <a:p>
            <a:pPr>
              <a:defRPr sz="4000">
                <a:solidFill>
                  <a:srgbClr val="FFFFFF"/>
                </a:solidFill>
              </a:defRPr>
            </a:pPr>
            <a:r>
              <a:rPr lang="it-IT" noProof="0"/>
              <a:t>📘</a:t>
            </a:r>
          </a:p>
        </p:txBody>
      </p:sp>
      <p:sp>
        <p:nvSpPr>
          <p:cNvPr id="5" name="TextBox 6">
            <a:extLst>
              <a:ext uri="{FF2B5EF4-FFF2-40B4-BE49-F238E27FC236}">
                <a16:creationId xmlns:a16="http://schemas.microsoft.com/office/drawing/2014/main" id="{FE44A8E9-C4A6-FB49-3699-7A068731763E}"/>
              </a:ext>
            </a:extLst>
          </p:cNvPr>
          <p:cNvSpPr txBox="1"/>
          <p:nvPr/>
        </p:nvSpPr>
        <p:spPr>
          <a:xfrm>
            <a:off x="645106" y="3765232"/>
            <a:ext cx="835485" cy="707886"/>
          </a:xfrm>
          <a:prstGeom prst="rect">
            <a:avLst/>
          </a:prstGeom>
          <a:noFill/>
        </p:spPr>
        <p:txBody>
          <a:bodyPr wrap="none">
            <a:spAutoFit/>
          </a:bodyPr>
          <a:lstStyle/>
          <a:p>
            <a:pPr>
              <a:defRPr sz="4000">
                <a:solidFill>
                  <a:srgbClr val="FFFFFF"/>
                </a:solidFill>
              </a:defRPr>
            </a:pPr>
            <a:r>
              <a:rPr lang="it-IT" noProof="0"/>
              <a:t>📚</a:t>
            </a:r>
          </a:p>
        </p:txBody>
      </p:sp>
      <p:sp>
        <p:nvSpPr>
          <p:cNvPr id="6" name="TextBox 9">
            <a:extLst>
              <a:ext uri="{FF2B5EF4-FFF2-40B4-BE49-F238E27FC236}">
                <a16:creationId xmlns:a16="http://schemas.microsoft.com/office/drawing/2014/main" id="{C14C7CA7-FFD3-97EA-D257-358AD1111F57}"/>
              </a:ext>
            </a:extLst>
          </p:cNvPr>
          <p:cNvSpPr txBox="1"/>
          <p:nvPr/>
        </p:nvSpPr>
        <p:spPr>
          <a:xfrm>
            <a:off x="635679" y="4928816"/>
            <a:ext cx="888385" cy="707886"/>
          </a:xfrm>
          <a:prstGeom prst="rect">
            <a:avLst/>
          </a:prstGeom>
          <a:noFill/>
        </p:spPr>
        <p:txBody>
          <a:bodyPr wrap="none">
            <a:spAutoFit/>
          </a:bodyPr>
          <a:lstStyle/>
          <a:p>
            <a:pPr>
              <a:defRPr sz="4000">
                <a:solidFill>
                  <a:srgbClr val="FFFFFF"/>
                </a:solidFill>
              </a:defRPr>
            </a:pPr>
            <a:r>
              <a:rPr lang="it-IT" noProof="0"/>
              <a:t>👥</a:t>
            </a:r>
          </a:p>
        </p:txBody>
      </p:sp>
      <p:sp>
        <p:nvSpPr>
          <p:cNvPr id="8" name="TextBox 4">
            <a:extLst>
              <a:ext uri="{FF2B5EF4-FFF2-40B4-BE49-F238E27FC236}">
                <a16:creationId xmlns:a16="http://schemas.microsoft.com/office/drawing/2014/main" id="{DC316811-F57E-4BD7-51AD-59F50DC8BFE9}"/>
              </a:ext>
            </a:extLst>
          </p:cNvPr>
          <p:cNvSpPr txBox="1"/>
          <p:nvPr/>
        </p:nvSpPr>
        <p:spPr>
          <a:xfrm>
            <a:off x="1337824" y="3946487"/>
            <a:ext cx="10189977" cy="307777"/>
          </a:xfrm>
          <a:prstGeom prst="rect">
            <a:avLst/>
          </a:prstGeom>
          <a:noFill/>
        </p:spPr>
        <p:txBody>
          <a:bodyPr wrap="square">
            <a:spAutoFit/>
          </a:bodyPr>
          <a:lstStyle/>
          <a:p>
            <a:pPr>
              <a:defRPr sz="2200">
                <a:solidFill>
                  <a:srgbClr val="FFFFFF"/>
                </a:solidFill>
              </a:defRPr>
            </a:pPr>
            <a:r>
              <a:rPr lang="it-IT" sz="1400" noProof="0"/>
              <a:t>Per gli studiosi e i ricercatori: offre una ricca base dati per analisi storiche, sociologiche e politologiche.</a:t>
            </a:r>
          </a:p>
        </p:txBody>
      </p:sp>
      <p:sp>
        <p:nvSpPr>
          <p:cNvPr id="11" name="Rounded Rectangle 2">
            <a:extLst>
              <a:ext uri="{FF2B5EF4-FFF2-40B4-BE49-F238E27FC236}">
                <a16:creationId xmlns:a16="http://schemas.microsoft.com/office/drawing/2014/main" id="{A1EAEC7E-84F8-12BF-D9DB-ADBD1B70CB52}"/>
              </a:ext>
              <a:ext uri="{C183D7F6-B498-43B3-948B-1728B52AA6E4}">
                <adec:decorative xmlns:adec="http://schemas.microsoft.com/office/drawing/2017/decorative" val="1"/>
              </a:ext>
            </a:extLst>
          </p:cNvPr>
          <p:cNvSpPr/>
          <p:nvPr/>
        </p:nvSpPr>
        <p:spPr>
          <a:xfrm>
            <a:off x="607163" y="1239874"/>
            <a:ext cx="10920638" cy="991309"/>
          </a:xfrm>
          <a:prstGeom prst="roundRect">
            <a:avLst/>
          </a:prstGeom>
          <a:solidFill>
            <a:schemeClr val="tx2">
              <a:lumMod val="50000"/>
              <a:lumOff val="50000"/>
            </a:schemeClr>
          </a:solidFill>
          <a:ln>
            <a:solidFill>
              <a:srgbClr val="0066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noProof="0"/>
          </a:p>
        </p:txBody>
      </p:sp>
      <p:sp>
        <p:nvSpPr>
          <p:cNvPr id="14" name="TextBox 4">
            <a:extLst>
              <a:ext uri="{FF2B5EF4-FFF2-40B4-BE49-F238E27FC236}">
                <a16:creationId xmlns:a16="http://schemas.microsoft.com/office/drawing/2014/main" id="{9998F671-312F-0FDF-8916-8814ED0E7941}"/>
              </a:ext>
            </a:extLst>
          </p:cNvPr>
          <p:cNvSpPr txBox="1"/>
          <p:nvPr/>
        </p:nvSpPr>
        <p:spPr>
          <a:xfrm>
            <a:off x="645107" y="1463556"/>
            <a:ext cx="10806574" cy="523220"/>
          </a:xfrm>
          <a:prstGeom prst="rect">
            <a:avLst/>
          </a:prstGeom>
          <a:noFill/>
        </p:spPr>
        <p:txBody>
          <a:bodyPr wrap="square" lIns="91440" tIns="45720" rIns="91440" bIns="45720" anchor="t">
            <a:spAutoFit/>
          </a:bodyPr>
          <a:lstStyle/>
          <a:p>
            <a:pPr algn="ctr">
              <a:defRPr sz="2200">
                <a:solidFill>
                  <a:srgbClr val="FFFFFF"/>
                </a:solidFill>
              </a:defRPr>
            </a:pPr>
            <a:r>
              <a:rPr lang="it-IT" sz="1400" noProof="0">
                <a:solidFill>
                  <a:schemeClr val="bg1"/>
                </a:solidFill>
              </a:rPr>
              <a:t>L' Almanacco delle Legislature dalla VIII alla XI è uno strumento vivo per comprendere il presente e guardare al futuro della Calabria con maggiore consapevolezza</a:t>
            </a:r>
          </a:p>
        </p:txBody>
      </p:sp>
      <p:pic>
        <p:nvPicPr>
          <p:cNvPr id="3" name="Immagine 2" descr="Logo Consiglio regionale della Calabria">
            <a:extLst>
              <a:ext uri="{FF2B5EF4-FFF2-40B4-BE49-F238E27FC236}">
                <a16:creationId xmlns:a16="http://schemas.microsoft.com/office/drawing/2014/main" id="{4B3254FC-F523-98A8-D2FC-1A4846D248DB}"/>
              </a:ext>
            </a:extLst>
          </p:cNvPr>
          <p:cNvPicPr>
            <a:picLocks noChangeAspect="1"/>
          </p:cNvPicPr>
          <p:nvPr/>
        </p:nvPicPr>
        <p:blipFill>
          <a:blip r:embed="rId2"/>
          <a:stretch>
            <a:fillRect/>
          </a:stretch>
        </p:blipFill>
        <p:spPr>
          <a:xfrm>
            <a:off x="4644372" y="6169623"/>
            <a:ext cx="2133785" cy="512108"/>
          </a:xfrm>
          <a:prstGeom prst="rect">
            <a:avLst/>
          </a:prstGeom>
        </p:spPr>
      </p:pic>
      <p:sp>
        <p:nvSpPr>
          <p:cNvPr id="7" name="Segnaposto numero diapositiva 12">
            <a:extLst>
              <a:ext uri="{FF2B5EF4-FFF2-40B4-BE49-F238E27FC236}">
                <a16:creationId xmlns:a16="http://schemas.microsoft.com/office/drawing/2014/main" id="{48EC3F4D-ACFE-F53C-626E-D01E0FCD2718}"/>
              </a:ext>
            </a:extLst>
          </p:cNvPr>
          <p:cNvSpPr>
            <a:spLocks noGrp="1"/>
          </p:cNvSpPr>
          <p:nvPr>
            <p:ph type="sldNum" sz="quarter" idx="12"/>
          </p:nvPr>
        </p:nvSpPr>
        <p:spPr>
          <a:xfrm>
            <a:off x="8610600" y="6356350"/>
            <a:ext cx="2743200" cy="365125"/>
          </a:xfrm>
          <a:noFill/>
        </p:spPr>
        <p:txBody>
          <a:bodyPr/>
          <a:lstStyle/>
          <a:p>
            <a:fld id="{C0A75620-F3D8-4140-B583-EC592D52B7F3}" type="slidenum">
              <a:rPr lang="it-IT" noProof="0" smtClean="0"/>
              <a:pPr/>
              <a:t>5</a:t>
            </a:fld>
            <a:endParaRPr lang="it-IT" noProof="0"/>
          </a:p>
        </p:txBody>
      </p:sp>
    </p:spTree>
    <p:extLst>
      <p:ext uri="{BB962C8B-B14F-4D97-AF65-F5344CB8AC3E}">
        <p14:creationId xmlns:p14="http://schemas.microsoft.com/office/powerpoint/2010/main" val="1046307055"/>
      </p:ext>
    </p:extLst>
  </p:cSld>
  <p:clrMapOvr>
    <a:masterClrMapping/>
  </p:clrMapOvr>
  <mc:AlternateContent xmlns:mc="http://schemas.openxmlformats.org/markup-compatibility/2006" xmlns:p14="http://schemas.microsoft.com/office/powerpoint/2010/main">
    <mc:Choice Requires="p14">
      <p:transition spd="slow" p14:dur="2000" advTm="10599"/>
    </mc:Choice>
    <mc:Fallback xmlns="">
      <p:transition spd="slow" advTm="10599"/>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2353B-3C9D-7F35-9C31-4867028C33A5}"/>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B9F61007-2162-FC72-1D85-44410F42C2BF}"/>
              </a:ext>
            </a:extLst>
          </p:cNvPr>
          <p:cNvSpPr>
            <a:spLocks noGrp="1"/>
          </p:cNvSpPr>
          <p:nvPr>
            <p:ph type="sldNum" sz="quarter" idx="12"/>
          </p:nvPr>
        </p:nvSpPr>
        <p:spPr/>
        <p:txBody>
          <a:bodyPr/>
          <a:lstStyle/>
          <a:p>
            <a:fld id="{C0A75620-F3D8-4140-B583-EC592D52B7F3}" type="slidenum">
              <a:rPr lang="it-IT" noProof="0" smtClean="0"/>
              <a:pPr/>
              <a:t>50</a:t>
            </a:fld>
            <a:endParaRPr lang="it-IT" noProof="0"/>
          </a:p>
        </p:txBody>
      </p:sp>
      <p:graphicFrame>
        <p:nvGraphicFramePr>
          <p:cNvPr id="8" name="Grafico 7" descr="GRAFICO. VIII LEGISLATURA - MOZIONI PRESENTATE">
            <a:extLst>
              <a:ext uri="{FF2B5EF4-FFF2-40B4-BE49-F238E27FC236}">
                <a16:creationId xmlns:a16="http://schemas.microsoft.com/office/drawing/2014/main" id="{6E7F98D4-DB60-0D2D-CDE9-3E5D1473BAE9}"/>
              </a:ext>
            </a:extLst>
          </p:cNvPr>
          <p:cNvGraphicFramePr>
            <a:graphicFrameLocks/>
          </p:cNvGraphicFramePr>
          <p:nvPr>
            <p:extLst>
              <p:ext uri="{D42A27DB-BD31-4B8C-83A1-F6EECF244321}">
                <p14:modId xmlns:p14="http://schemas.microsoft.com/office/powerpoint/2010/main" val="646338553"/>
              </p:ext>
            </p:extLst>
          </p:nvPr>
        </p:nvGraphicFramePr>
        <p:xfrm>
          <a:off x="6324600" y="1105301"/>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ella 4" descr="tab. VIII LEGISLATURA - MOZIONI PER ANNO">
            <a:extLst>
              <a:ext uri="{FF2B5EF4-FFF2-40B4-BE49-F238E27FC236}">
                <a16:creationId xmlns:a16="http://schemas.microsoft.com/office/drawing/2014/main" id="{DAD5C0F1-969A-4A69-44EF-7DAE087461F8}"/>
              </a:ext>
            </a:extLst>
          </p:cNvPr>
          <p:cNvGraphicFramePr>
            <a:graphicFrameLocks noGrp="1"/>
          </p:cNvGraphicFramePr>
          <p:nvPr>
            <p:extLst>
              <p:ext uri="{D42A27DB-BD31-4B8C-83A1-F6EECF244321}">
                <p14:modId xmlns:p14="http://schemas.microsoft.com/office/powerpoint/2010/main" val="2118813360"/>
              </p:ext>
            </p:extLst>
          </p:nvPr>
        </p:nvGraphicFramePr>
        <p:xfrm>
          <a:off x="936523" y="1105302"/>
          <a:ext cx="4392561" cy="2743202"/>
        </p:xfrm>
        <a:graphic>
          <a:graphicData uri="http://schemas.openxmlformats.org/drawingml/2006/table">
            <a:tbl>
              <a:tblPr firstRow="1" bandRow="1">
                <a:tableStyleId>{3C2FFA5D-87B4-456A-9821-1D502468CF0F}</a:tableStyleId>
              </a:tblPr>
              <a:tblGrid>
                <a:gridCol w="847757">
                  <a:extLst>
                    <a:ext uri="{9D8B030D-6E8A-4147-A177-3AD203B41FA5}">
                      <a16:colId xmlns:a16="http://schemas.microsoft.com/office/drawing/2014/main" val="4191934543"/>
                    </a:ext>
                  </a:extLst>
                </a:gridCol>
                <a:gridCol w="1973632">
                  <a:extLst>
                    <a:ext uri="{9D8B030D-6E8A-4147-A177-3AD203B41FA5}">
                      <a16:colId xmlns:a16="http://schemas.microsoft.com/office/drawing/2014/main" val="1274501127"/>
                    </a:ext>
                  </a:extLst>
                </a:gridCol>
                <a:gridCol w="1571172">
                  <a:extLst>
                    <a:ext uri="{9D8B030D-6E8A-4147-A177-3AD203B41FA5}">
                      <a16:colId xmlns:a16="http://schemas.microsoft.com/office/drawing/2014/main" val="2594541278"/>
                    </a:ext>
                  </a:extLst>
                </a:gridCol>
              </a:tblGrid>
              <a:tr h="391886">
                <a:tc>
                  <a:txBody>
                    <a:bodyPr/>
                    <a:lstStyle/>
                    <a:p>
                      <a:pPr algn="ctr" fontAlgn="b">
                        <a:lnSpc>
                          <a:spcPct val="100000"/>
                        </a:lnSpc>
                        <a:buNone/>
                      </a:pPr>
                      <a:r>
                        <a:rPr lang="it-IT" sz="2000" b="1" u="none" strike="noStrike" noProof="0">
                          <a:effectLst/>
                        </a:rPr>
                        <a:t>ANNO</a:t>
                      </a:r>
                      <a:endParaRPr lang="it-IT" sz="2000" b="1"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1" u="none" strike="noStrike" noProof="0">
                          <a:effectLst/>
                        </a:rPr>
                        <a:t>PRESENTATE</a:t>
                      </a:r>
                      <a:endParaRPr lang="it-IT" sz="2000" b="1"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1" u="none" strike="noStrike" noProof="0">
                          <a:effectLst/>
                        </a:rPr>
                        <a:t>DISCUSSE</a:t>
                      </a:r>
                      <a:endParaRPr lang="it-IT" sz="2000" b="1" i="0" u="none" strike="noStrike" noProof="0">
                        <a:solidFill>
                          <a:srgbClr val="000000"/>
                        </a:solidFill>
                        <a:effectLst/>
                        <a:latin typeface="Arial" panose="020B0604020202020204" pitchFamily="34" charset="0"/>
                      </a:endParaRPr>
                    </a:p>
                  </a:txBody>
                  <a:tcPr marL="59986" marR="59986" marT="59986" marB="0" anchor="b"/>
                </a:tc>
                <a:extLst>
                  <a:ext uri="{0D108BD9-81ED-4DB2-BD59-A6C34878D82A}">
                    <a16:rowId xmlns:a16="http://schemas.microsoft.com/office/drawing/2014/main" val="137353654"/>
                  </a:ext>
                </a:extLst>
              </a:tr>
              <a:tr h="391886">
                <a:tc>
                  <a:txBody>
                    <a:bodyPr/>
                    <a:lstStyle/>
                    <a:p>
                      <a:pPr algn="ctr" fontAlgn="b">
                        <a:lnSpc>
                          <a:spcPct val="100000"/>
                        </a:lnSpc>
                        <a:buNone/>
                      </a:pPr>
                      <a:r>
                        <a:rPr lang="it-IT" sz="2000" b="0" u="none" strike="noStrike" noProof="0">
                          <a:effectLst/>
                        </a:rPr>
                        <a:t>2005</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0" u="none" strike="noStrike" noProof="0">
                          <a:effectLst/>
                        </a:rPr>
                        <a:t>17</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0" u="none" strike="noStrike" noProof="0">
                          <a:effectLst/>
                        </a:rPr>
                        <a:t>4</a:t>
                      </a:r>
                      <a:endParaRPr lang="it-IT" sz="2000" b="0" i="0" u="none" strike="noStrike" noProof="0">
                        <a:solidFill>
                          <a:srgbClr val="000000"/>
                        </a:solidFill>
                        <a:effectLst/>
                        <a:latin typeface="Arial" panose="020B0604020202020204" pitchFamily="34" charset="0"/>
                      </a:endParaRPr>
                    </a:p>
                  </a:txBody>
                  <a:tcPr marL="59986" marR="59986" marT="59986" marB="0" anchor="b"/>
                </a:tc>
                <a:extLst>
                  <a:ext uri="{0D108BD9-81ED-4DB2-BD59-A6C34878D82A}">
                    <a16:rowId xmlns:a16="http://schemas.microsoft.com/office/drawing/2014/main" val="3593191415"/>
                  </a:ext>
                </a:extLst>
              </a:tr>
              <a:tr h="391886">
                <a:tc>
                  <a:txBody>
                    <a:bodyPr/>
                    <a:lstStyle/>
                    <a:p>
                      <a:pPr algn="ctr" fontAlgn="b">
                        <a:lnSpc>
                          <a:spcPct val="100000"/>
                        </a:lnSpc>
                        <a:buNone/>
                      </a:pPr>
                      <a:r>
                        <a:rPr lang="it-IT" sz="2000" b="0" u="none" strike="noStrike" noProof="0">
                          <a:effectLst/>
                        </a:rPr>
                        <a:t>2006</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0" u="none" strike="noStrike" noProof="0">
                          <a:effectLst/>
                        </a:rPr>
                        <a:t>12</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0" u="none" strike="noStrike" noProof="0">
                          <a:effectLst/>
                        </a:rPr>
                        <a:t>1</a:t>
                      </a:r>
                      <a:endParaRPr lang="it-IT" sz="2000" b="0" i="0" u="none" strike="noStrike" noProof="0">
                        <a:solidFill>
                          <a:srgbClr val="000000"/>
                        </a:solidFill>
                        <a:effectLst/>
                        <a:latin typeface="Arial" panose="020B0604020202020204" pitchFamily="34" charset="0"/>
                      </a:endParaRPr>
                    </a:p>
                  </a:txBody>
                  <a:tcPr marL="59986" marR="59986" marT="59986" marB="0" anchor="b"/>
                </a:tc>
                <a:extLst>
                  <a:ext uri="{0D108BD9-81ED-4DB2-BD59-A6C34878D82A}">
                    <a16:rowId xmlns:a16="http://schemas.microsoft.com/office/drawing/2014/main" val="3632784428"/>
                  </a:ext>
                </a:extLst>
              </a:tr>
              <a:tr h="391886">
                <a:tc>
                  <a:txBody>
                    <a:bodyPr/>
                    <a:lstStyle/>
                    <a:p>
                      <a:pPr algn="ctr" fontAlgn="b">
                        <a:lnSpc>
                          <a:spcPct val="100000"/>
                        </a:lnSpc>
                        <a:buNone/>
                      </a:pPr>
                      <a:r>
                        <a:rPr lang="it-IT" sz="2000" b="0" u="none" strike="noStrike" noProof="0">
                          <a:effectLst/>
                        </a:rPr>
                        <a:t>2007</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0" u="none" strike="noStrike" noProof="0">
                          <a:effectLst/>
                        </a:rPr>
                        <a:t>19</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0" u="none" strike="noStrike" noProof="0">
                          <a:effectLst/>
                        </a:rPr>
                        <a:t>4</a:t>
                      </a:r>
                      <a:endParaRPr lang="it-IT" sz="2000" b="0" i="0" u="none" strike="noStrike" noProof="0">
                        <a:solidFill>
                          <a:srgbClr val="000000"/>
                        </a:solidFill>
                        <a:effectLst/>
                        <a:latin typeface="Arial" panose="020B0604020202020204" pitchFamily="34" charset="0"/>
                      </a:endParaRPr>
                    </a:p>
                  </a:txBody>
                  <a:tcPr marL="59986" marR="59986" marT="59986" marB="0" anchor="b"/>
                </a:tc>
                <a:extLst>
                  <a:ext uri="{0D108BD9-81ED-4DB2-BD59-A6C34878D82A}">
                    <a16:rowId xmlns:a16="http://schemas.microsoft.com/office/drawing/2014/main" val="3556590600"/>
                  </a:ext>
                </a:extLst>
              </a:tr>
              <a:tr h="391886">
                <a:tc>
                  <a:txBody>
                    <a:bodyPr/>
                    <a:lstStyle/>
                    <a:p>
                      <a:pPr algn="ctr" fontAlgn="b">
                        <a:lnSpc>
                          <a:spcPct val="100000"/>
                        </a:lnSpc>
                        <a:buNone/>
                      </a:pPr>
                      <a:r>
                        <a:rPr lang="it-IT" sz="2000" b="0" u="none" strike="noStrike" noProof="0">
                          <a:effectLst/>
                        </a:rPr>
                        <a:t>2008</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0" u="none" strike="noStrike" noProof="0">
                          <a:effectLst/>
                        </a:rPr>
                        <a:t>7</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0" u="none" strike="noStrike" noProof="0">
                          <a:effectLst/>
                        </a:rPr>
                        <a:t>2</a:t>
                      </a:r>
                      <a:endParaRPr lang="it-IT" sz="2000" b="0" i="0" u="none" strike="noStrike" noProof="0">
                        <a:solidFill>
                          <a:srgbClr val="000000"/>
                        </a:solidFill>
                        <a:effectLst/>
                        <a:latin typeface="Arial" panose="020B0604020202020204" pitchFamily="34" charset="0"/>
                      </a:endParaRPr>
                    </a:p>
                  </a:txBody>
                  <a:tcPr marL="59986" marR="59986" marT="59986" marB="0" anchor="b"/>
                </a:tc>
                <a:extLst>
                  <a:ext uri="{0D108BD9-81ED-4DB2-BD59-A6C34878D82A}">
                    <a16:rowId xmlns:a16="http://schemas.microsoft.com/office/drawing/2014/main" val="93760507"/>
                  </a:ext>
                </a:extLst>
              </a:tr>
              <a:tr h="391886">
                <a:tc>
                  <a:txBody>
                    <a:bodyPr/>
                    <a:lstStyle/>
                    <a:p>
                      <a:pPr algn="ctr" fontAlgn="b">
                        <a:lnSpc>
                          <a:spcPct val="100000"/>
                        </a:lnSpc>
                        <a:buNone/>
                      </a:pPr>
                      <a:r>
                        <a:rPr lang="it-IT" sz="2000" b="0" u="none" strike="noStrike" noProof="0">
                          <a:effectLst/>
                        </a:rPr>
                        <a:t>2009</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0" u="none" strike="noStrike" noProof="0">
                          <a:effectLst/>
                        </a:rPr>
                        <a:t>10</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0" u="none" strike="noStrike" noProof="0">
                          <a:effectLst/>
                        </a:rPr>
                        <a:t>2</a:t>
                      </a:r>
                      <a:endParaRPr lang="it-IT" sz="2000" b="0" i="0" u="none" strike="noStrike" noProof="0">
                        <a:solidFill>
                          <a:srgbClr val="000000"/>
                        </a:solidFill>
                        <a:effectLst/>
                        <a:latin typeface="Arial" panose="020B0604020202020204" pitchFamily="34" charset="0"/>
                      </a:endParaRPr>
                    </a:p>
                  </a:txBody>
                  <a:tcPr marL="59986" marR="59986" marT="59986" marB="0" anchor="b"/>
                </a:tc>
                <a:extLst>
                  <a:ext uri="{0D108BD9-81ED-4DB2-BD59-A6C34878D82A}">
                    <a16:rowId xmlns:a16="http://schemas.microsoft.com/office/drawing/2014/main" val="4210664750"/>
                  </a:ext>
                </a:extLst>
              </a:tr>
              <a:tr h="391886">
                <a:tc>
                  <a:txBody>
                    <a:bodyPr/>
                    <a:lstStyle/>
                    <a:p>
                      <a:pPr algn="ctr" fontAlgn="b">
                        <a:lnSpc>
                          <a:spcPct val="100000"/>
                        </a:lnSpc>
                        <a:buNone/>
                      </a:pPr>
                      <a:r>
                        <a:rPr lang="it-IT" sz="2000" b="0" u="none" strike="noStrike" noProof="0">
                          <a:effectLst/>
                        </a:rPr>
                        <a:t>2010</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0" u="none" strike="noStrike" noProof="0">
                          <a:effectLst/>
                        </a:rPr>
                        <a:t>4</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0" u="none" strike="noStrike" noProof="0">
                          <a:effectLst/>
                        </a:rPr>
                        <a:t>2</a:t>
                      </a:r>
                      <a:endParaRPr lang="it-IT" sz="2000" b="0" i="0" u="none" strike="noStrike" noProof="0">
                        <a:solidFill>
                          <a:srgbClr val="000000"/>
                        </a:solidFill>
                        <a:effectLst/>
                        <a:latin typeface="Arial" panose="020B0604020202020204" pitchFamily="34" charset="0"/>
                      </a:endParaRPr>
                    </a:p>
                  </a:txBody>
                  <a:tcPr marL="59986" marR="59986" marT="59986" marB="0" anchor="b"/>
                </a:tc>
                <a:extLst>
                  <a:ext uri="{0D108BD9-81ED-4DB2-BD59-A6C34878D82A}">
                    <a16:rowId xmlns:a16="http://schemas.microsoft.com/office/drawing/2014/main" val="1045060079"/>
                  </a:ext>
                </a:extLst>
              </a:tr>
            </a:tbl>
          </a:graphicData>
        </a:graphic>
      </p:graphicFrame>
      <p:graphicFrame>
        <p:nvGraphicFramePr>
          <p:cNvPr id="4" name="Grafico 3" descr="GRAFICO. VIII LEGISLATURA - MOZIONI DISCUSSE">
            <a:extLst>
              <a:ext uri="{FF2B5EF4-FFF2-40B4-BE49-F238E27FC236}">
                <a16:creationId xmlns:a16="http://schemas.microsoft.com/office/drawing/2014/main" id="{D1BFF04D-91F8-4AE1-ABA0-B7532FF2E5F0}"/>
              </a:ext>
            </a:extLst>
          </p:cNvPr>
          <p:cNvGraphicFramePr>
            <a:graphicFrameLocks/>
          </p:cNvGraphicFramePr>
          <p:nvPr>
            <p:extLst>
              <p:ext uri="{D42A27DB-BD31-4B8C-83A1-F6EECF244321}">
                <p14:modId xmlns:p14="http://schemas.microsoft.com/office/powerpoint/2010/main" val="3766249172"/>
              </p:ext>
            </p:extLst>
          </p:nvPr>
        </p:nvGraphicFramePr>
        <p:xfrm>
          <a:off x="6324600" y="3978275"/>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6" name="Segnaposto piè di pagina 5">
            <a:extLst>
              <a:ext uri="{FF2B5EF4-FFF2-40B4-BE49-F238E27FC236}">
                <a16:creationId xmlns:a16="http://schemas.microsoft.com/office/drawing/2014/main" id="{0B047533-9A82-7D69-4E65-238E92FAAD75}"/>
              </a:ext>
            </a:extLst>
          </p:cNvPr>
          <p:cNvSpPr>
            <a:spLocks noGrp="1"/>
          </p:cNvSpPr>
          <p:nvPr>
            <p:ph type="ftr" sz="quarter" idx="11"/>
          </p:nvPr>
        </p:nvSpPr>
        <p:spPr>
          <a:xfrm>
            <a:off x="66963" y="6439189"/>
            <a:ext cx="4114800" cy="365125"/>
          </a:xfrm>
        </p:spPr>
        <p:txBody>
          <a:bodyPr/>
          <a:lstStyle/>
          <a:p>
            <a:r>
              <a:rPr lang="it-IT" noProof="0"/>
              <a:t>Consiglio regionale della Calabria - VIII Legislatura </a:t>
            </a:r>
          </a:p>
        </p:txBody>
      </p:sp>
      <p:sp>
        <p:nvSpPr>
          <p:cNvPr id="7" name="Rectangle 1">
            <a:extLst>
              <a:ext uri="{FF2B5EF4-FFF2-40B4-BE49-F238E27FC236}">
                <a16:creationId xmlns:a16="http://schemas.microsoft.com/office/drawing/2014/main" id="{823A0165-8E1B-8015-F53F-876FB4C03F52}"/>
              </a:ext>
            </a:extLst>
          </p:cNvPr>
          <p:cNvSpPr txBox="1">
            <a:spLocks/>
          </p:cNvSpPr>
          <p:nvPr/>
        </p:nvSpPr>
        <p:spPr>
          <a:xfrm>
            <a:off x="3048" y="-1"/>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Mozioni discusse</a:t>
            </a:r>
          </a:p>
        </p:txBody>
      </p:sp>
    </p:spTree>
    <p:extLst>
      <p:ext uri="{BB962C8B-B14F-4D97-AF65-F5344CB8AC3E}">
        <p14:creationId xmlns:p14="http://schemas.microsoft.com/office/powerpoint/2010/main" val="2111526542"/>
      </p:ext>
    </p:extLst>
  </p:cSld>
  <p:clrMapOvr>
    <a:masterClrMapping/>
  </p:clrMapOvr>
  <mc:AlternateContent xmlns:mc="http://schemas.openxmlformats.org/markup-compatibility/2006" xmlns:p14="http://schemas.microsoft.com/office/powerpoint/2010/main">
    <mc:Choice Requires="p14">
      <p:transition spd="slow" p14:dur="2000" advTm="696"/>
    </mc:Choice>
    <mc:Fallback xmlns="">
      <p:transition spd="slow" advTm="696"/>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32EF0-99C8-C58A-7F10-E2E4AC79A3B0}"/>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18176032-AF85-0AB5-81B7-5A0661046E89}"/>
              </a:ext>
            </a:extLst>
          </p:cNvPr>
          <p:cNvSpPr>
            <a:spLocks noGrp="1"/>
          </p:cNvSpPr>
          <p:nvPr>
            <p:ph type="sldNum" sz="quarter" idx="12"/>
          </p:nvPr>
        </p:nvSpPr>
        <p:spPr/>
        <p:txBody>
          <a:bodyPr/>
          <a:lstStyle/>
          <a:p>
            <a:fld id="{C0A75620-F3D8-4140-B583-EC592D52B7F3}" type="slidenum">
              <a:rPr lang="it-IT" noProof="0" smtClean="0"/>
              <a:pPr/>
              <a:t>51</a:t>
            </a:fld>
            <a:endParaRPr lang="it-IT" noProof="0"/>
          </a:p>
        </p:txBody>
      </p:sp>
      <p:graphicFrame>
        <p:nvGraphicFramePr>
          <p:cNvPr id="5" name="Tabella 4" descr="TAB. VIII LEGISLATURA - MOZIONI DISCUSSE">
            <a:extLst>
              <a:ext uri="{FF2B5EF4-FFF2-40B4-BE49-F238E27FC236}">
                <a16:creationId xmlns:a16="http://schemas.microsoft.com/office/drawing/2014/main" id="{6D1EBF89-076D-413E-34ED-5BC70DF6BD7D}"/>
              </a:ext>
            </a:extLst>
          </p:cNvPr>
          <p:cNvGraphicFramePr>
            <a:graphicFrameLocks noGrp="1"/>
          </p:cNvGraphicFramePr>
          <p:nvPr>
            <p:extLst>
              <p:ext uri="{D42A27DB-BD31-4B8C-83A1-F6EECF244321}">
                <p14:modId xmlns:p14="http://schemas.microsoft.com/office/powerpoint/2010/main" val="2976206081"/>
              </p:ext>
            </p:extLst>
          </p:nvPr>
        </p:nvGraphicFramePr>
        <p:xfrm>
          <a:off x="2081626" y="368710"/>
          <a:ext cx="8762999" cy="6190398"/>
        </p:xfrm>
        <a:graphic>
          <a:graphicData uri="http://schemas.openxmlformats.org/drawingml/2006/table">
            <a:tbl>
              <a:tblPr firstRow="1">
                <a:tableStyleId>{3C2FFA5D-87B4-456A-9821-1D502468CF0F}</a:tableStyleId>
              </a:tblPr>
              <a:tblGrid>
                <a:gridCol w="460329">
                  <a:extLst>
                    <a:ext uri="{9D8B030D-6E8A-4147-A177-3AD203B41FA5}">
                      <a16:colId xmlns:a16="http://schemas.microsoft.com/office/drawing/2014/main" val="1773289253"/>
                    </a:ext>
                  </a:extLst>
                </a:gridCol>
                <a:gridCol w="2519390">
                  <a:extLst>
                    <a:ext uri="{9D8B030D-6E8A-4147-A177-3AD203B41FA5}">
                      <a16:colId xmlns:a16="http://schemas.microsoft.com/office/drawing/2014/main" val="2889777139"/>
                    </a:ext>
                  </a:extLst>
                </a:gridCol>
                <a:gridCol w="2503507">
                  <a:extLst>
                    <a:ext uri="{9D8B030D-6E8A-4147-A177-3AD203B41FA5}">
                      <a16:colId xmlns:a16="http://schemas.microsoft.com/office/drawing/2014/main" val="1589687936"/>
                    </a:ext>
                  </a:extLst>
                </a:gridCol>
                <a:gridCol w="721683">
                  <a:extLst>
                    <a:ext uri="{9D8B030D-6E8A-4147-A177-3AD203B41FA5}">
                      <a16:colId xmlns:a16="http://schemas.microsoft.com/office/drawing/2014/main" val="478924029"/>
                    </a:ext>
                  </a:extLst>
                </a:gridCol>
                <a:gridCol w="603280">
                  <a:extLst>
                    <a:ext uri="{9D8B030D-6E8A-4147-A177-3AD203B41FA5}">
                      <a16:colId xmlns:a16="http://schemas.microsoft.com/office/drawing/2014/main" val="4268826605"/>
                    </a:ext>
                  </a:extLst>
                </a:gridCol>
                <a:gridCol w="1954810">
                  <a:extLst>
                    <a:ext uri="{9D8B030D-6E8A-4147-A177-3AD203B41FA5}">
                      <a16:colId xmlns:a16="http://schemas.microsoft.com/office/drawing/2014/main" val="4274017380"/>
                    </a:ext>
                  </a:extLst>
                </a:gridCol>
              </a:tblGrid>
              <a:tr h="321039">
                <a:tc>
                  <a:txBody>
                    <a:bodyPr/>
                    <a:lstStyle/>
                    <a:p>
                      <a:pPr algn="ctr" rtl="0" fontAlgn="ctr">
                        <a:buNone/>
                      </a:pPr>
                      <a:r>
                        <a:rPr lang="it-IT" sz="800" b="1" u="none" strike="noStrike" noProof="0">
                          <a:solidFill>
                            <a:schemeClr val="bg1"/>
                          </a:solidFill>
                          <a:effectLst/>
                        </a:rPr>
                        <a:t>Numero</a:t>
                      </a:r>
                      <a:endParaRPr lang="it-IT" sz="1500" b="1" i="0" u="none" strike="noStrike" noProof="0">
                        <a:solidFill>
                          <a:schemeClr val="bg1"/>
                        </a:solidFill>
                        <a:effectLst/>
                        <a:latin typeface="Aptos" panose="020B0004020202020204" pitchFamily="34" charset="0"/>
                      </a:endParaRPr>
                    </a:p>
                  </a:txBody>
                  <a:tcPr marL="6469" marR="6469" marT="6469" marB="0" anchor="ctr"/>
                </a:tc>
                <a:tc>
                  <a:txBody>
                    <a:bodyPr/>
                    <a:lstStyle/>
                    <a:p>
                      <a:pPr algn="ctr" rtl="0" fontAlgn="ctr">
                        <a:buNone/>
                      </a:pPr>
                      <a:r>
                        <a:rPr lang="it-IT" sz="800" b="1" u="none" strike="noStrike" noProof="0">
                          <a:solidFill>
                            <a:schemeClr val="bg1"/>
                          </a:solidFill>
                          <a:effectLst/>
                        </a:rPr>
                        <a:t>Oggetto</a:t>
                      </a:r>
                      <a:endParaRPr lang="it-IT" sz="1500" b="1" i="0" u="none" strike="noStrike" noProof="0">
                        <a:solidFill>
                          <a:schemeClr val="bg1"/>
                        </a:solidFill>
                        <a:effectLst/>
                        <a:latin typeface="Aptos" panose="020B0004020202020204" pitchFamily="34" charset="0"/>
                      </a:endParaRPr>
                    </a:p>
                  </a:txBody>
                  <a:tcPr marL="6469" marR="6469" marT="6469" marB="0" anchor="ctr"/>
                </a:tc>
                <a:tc>
                  <a:txBody>
                    <a:bodyPr/>
                    <a:lstStyle/>
                    <a:p>
                      <a:pPr algn="ctr" rtl="0" fontAlgn="ctr">
                        <a:buNone/>
                      </a:pPr>
                      <a:r>
                        <a:rPr lang="it-IT" sz="800" b="1" u="none" strike="noStrike" noProof="0">
                          <a:solidFill>
                            <a:schemeClr val="bg1"/>
                          </a:solidFill>
                          <a:effectLst/>
                        </a:rPr>
                        <a:t>Presentatore/i</a:t>
                      </a:r>
                      <a:endParaRPr lang="it-IT" sz="1500" b="1" i="0" u="none" strike="noStrike" noProof="0">
                        <a:solidFill>
                          <a:schemeClr val="bg1"/>
                        </a:solidFill>
                        <a:effectLst/>
                        <a:latin typeface="Aptos" panose="020B0004020202020204" pitchFamily="34" charset="0"/>
                      </a:endParaRPr>
                    </a:p>
                  </a:txBody>
                  <a:tcPr marL="6469" marR="6469" marT="6469" marB="0" anchor="ctr"/>
                </a:tc>
                <a:tc>
                  <a:txBody>
                    <a:bodyPr/>
                    <a:lstStyle/>
                    <a:p>
                      <a:pPr algn="ctr" rtl="0" fontAlgn="ctr">
                        <a:buNone/>
                      </a:pPr>
                      <a:r>
                        <a:rPr lang="it-IT" sz="800" b="1" u="none" strike="noStrike" noProof="0">
                          <a:solidFill>
                            <a:schemeClr val="bg1"/>
                          </a:solidFill>
                          <a:effectLst/>
                        </a:rPr>
                        <a:t>Data di presentazione</a:t>
                      </a:r>
                      <a:endParaRPr lang="it-IT" sz="1500" b="1" i="0" u="none" strike="noStrike" noProof="0">
                        <a:solidFill>
                          <a:schemeClr val="bg1"/>
                        </a:solidFill>
                        <a:effectLst/>
                        <a:latin typeface="Aptos" panose="020B0004020202020204" pitchFamily="34" charset="0"/>
                      </a:endParaRPr>
                    </a:p>
                  </a:txBody>
                  <a:tcPr marL="6469" marR="6469" marT="6469" marB="0" anchor="ctr"/>
                </a:tc>
                <a:tc>
                  <a:txBody>
                    <a:bodyPr/>
                    <a:lstStyle/>
                    <a:p>
                      <a:pPr algn="ctr" rtl="0" fontAlgn="ctr">
                        <a:buNone/>
                      </a:pPr>
                      <a:r>
                        <a:rPr lang="it-IT" sz="800" b="1" u="none" strike="noStrike" noProof="0">
                          <a:solidFill>
                            <a:schemeClr val="bg1"/>
                          </a:solidFill>
                          <a:effectLst/>
                        </a:rPr>
                        <a:t>Data di discussione</a:t>
                      </a:r>
                      <a:endParaRPr lang="it-IT" sz="1500" b="1" i="0" u="none" strike="noStrike" noProof="0">
                        <a:solidFill>
                          <a:schemeClr val="bg1"/>
                        </a:solidFill>
                        <a:effectLst/>
                        <a:latin typeface="Aptos" panose="020B0004020202020204" pitchFamily="34" charset="0"/>
                      </a:endParaRPr>
                    </a:p>
                  </a:txBody>
                  <a:tcPr marL="6469" marR="6469" marT="6469" marB="0" anchor="ctr"/>
                </a:tc>
                <a:tc>
                  <a:txBody>
                    <a:bodyPr/>
                    <a:lstStyle/>
                    <a:p>
                      <a:pPr algn="ctr" rtl="0" fontAlgn="ctr">
                        <a:buNone/>
                      </a:pPr>
                      <a:r>
                        <a:rPr lang="it-IT" sz="800" b="1" u="none" strike="noStrike" noProof="0">
                          <a:solidFill>
                            <a:schemeClr val="bg1"/>
                          </a:solidFill>
                          <a:effectLst/>
                        </a:rPr>
                        <a:t>Note</a:t>
                      </a:r>
                      <a:endParaRPr lang="it-IT" sz="1500" b="1" i="0" u="none" strike="noStrike" noProof="0">
                        <a:solidFill>
                          <a:schemeClr val="bg1"/>
                        </a:solidFill>
                        <a:effectLst/>
                        <a:latin typeface="Aptos" panose="020B0004020202020204" pitchFamily="34" charset="0"/>
                      </a:endParaRPr>
                    </a:p>
                  </a:txBody>
                  <a:tcPr marL="6469" marR="6469" marT="6469" marB="0" anchor="ctr"/>
                </a:tc>
                <a:extLst>
                  <a:ext uri="{0D108BD9-81ED-4DB2-BD59-A6C34878D82A}">
                    <a16:rowId xmlns:a16="http://schemas.microsoft.com/office/drawing/2014/main" val="3844211617"/>
                  </a:ext>
                </a:extLst>
              </a:tr>
              <a:tr h="290317">
                <a:tc>
                  <a:txBody>
                    <a:bodyPr/>
                    <a:lstStyle/>
                    <a:p>
                      <a:pPr algn="ctr" rtl="0" fontAlgn="ctr">
                        <a:buNone/>
                      </a:pPr>
                      <a:r>
                        <a:rPr lang="it-IT" sz="700" b="1" u="none" strike="noStrike" noProof="0">
                          <a:solidFill>
                            <a:srgbClr val="000000"/>
                          </a:solidFill>
                          <a:effectLst/>
                        </a:rPr>
                        <a:t>5</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In ordine alla direttiva Bolkestein che sarà sottoposta al vaglio del Consiglio dei Ministri europei il prossimo mese di novembre</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M. FERAUDO, A. DE GAETANO</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04/08/2005</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14/02/2006</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endParaRPr lang="it-IT" sz="1500" b="1" i="0" u="none" strike="noStrike" noProof="0">
                        <a:effectLst/>
                        <a:latin typeface="Aptos" panose="020B0004020202020204" pitchFamily="34" charset="0"/>
                      </a:endParaRPr>
                    </a:p>
                  </a:txBody>
                  <a:tcPr marL="6469" marR="6469" marT="6469" marB="0" anchor="ctr"/>
                </a:tc>
                <a:extLst>
                  <a:ext uri="{0D108BD9-81ED-4DB2-BD59-A6C34878D82A}">
                    <a16:rowId xmlns:a16="http://schemas.microsoft.com/office/drawing/2014/main" val="4159076284"/>
                  </a:ext>
                </a:extLst>
              </a:tr>
              <a:tr h="290317">
                <a:tc>
                  <a:txBody>
                    <a:bodyPr/>
                    <a:lstStyle/>
                    <a:p>
                      <a:pPr algn="ctr" rtl="0" fontAlgn="ctr">
                        <a:buNone/>
                      </a:pPr>
                      <a:r>
                        <a:rPr lang="it-IT" sz="700" b="1" u="none" strike="noStrike" noProof="0">
                          <a:solidFill>
                            <a:srgbClr val="000000"/>
                          </a:solidFill>
                          <a:effectLst/>
                        </a:rPr>
                        <a:t>7</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Sul riordino degli Enti sub-regionali</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F. PACENZA, A. BORRELLO, L. FEDELE, G. VILASI, E. CHIARELLA, A. SARRA, L. CHIEFFALLO, F. MORELLI</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15/09/2005</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15/09/2005</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Svolta ed approvata nella 10^ seduta del 15 settembre 2005</a:t>
                      </a:r>
                      <a:endParaRPr lang="it-IT" sz="1500" b="1" i="0" u="none" strike="noStrike" noProof="0">
                        <a:effectLst/>
                        <a:latin typeface="Aptos" panose="020B0004020202020204" pitchFamily="34" charset="0"/>
                      </a:endParaRPr>
                    </a:p>
                  </a:txBody>
                  <a:tcPr marL="6469" marR="6469" marT="6469" marB="0" anchor="ctr"/>
                </a:tc>
                <a:extLst>
                  <a:ext uri="{0D108BD9-81ED-4DB2-BD59-A6C34878D82A}">
                    <a16:rowId xmlns:a16="http://schemas.microsoft.com/office/drawing/2014/main" val="2899052099"/>
                  </a:ext>
                </a:extLst>
              </a:tr>
              <a:tr h="290317">
                <a:tc>
                  <a:txBody>
                    <a:bodyPr/>
                    <a:lstStyle/>
                    <a:p>
                      <a:pPr algn="ctr" rtl="0" fontAlgn="ctr">
                        <a:buNone/>
                      </a:pPr>
                      <a:r>
                        <a:rPr lang="it-IT" sz="700" b="1" u="none" strike="noStrike" noProof="0">
                          <a:solidFill>
                            <a:srgbClr val="000000"/>
                          </a:solidFill>
                          <a:effectLst/>
                        </a:rPr>
                        <a:t>14</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Dibattito sull'attuale situazione politica</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G. NUCERA, D. GALLO, R. OCCHIUTO, F. STILLITANI, F. TALARICO, M. TREMATERRA</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06/12/2005</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13/12/2005</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Assorbita dal dibattito svolto nella 13^ seduta del Consiglio regionale del 13.12.2005</a:t>
                      </a:r>
                      <a:endParaRPr lang="it-IT" sz="1500" b="1" i="0" u="none" strike="noStrike" noProof="0">
                        <a:effectLst/>
                        <a:latin typeface="Aptos" panose="020B0004020202020204" pitchFamily="34" charset="0"/>
                      </a:endParaRPr>
                    </a:p>
                  </a:txBody>
                  <a:tcPr marL="6469" marR="6469" marT="6469" marB="0" anchor="ctr"/>
                </a:tc>
                <a:extLst>
                  <a:ext uri="{0D108BD9-81ED-4DB2-BD59-A6C34878D82A}">
                    <a16:rowId xmlns:a16="http://schemas.microsoft.com/office/drawing/2014/main" val="1804682679"/>
                  </a:ext>
                </a:extLst>
              </a:tr>
              <a:tr h="290317">
                <a:tc>
                  <a:txBody>
                    <a:bodyPr/>
                    <a:lstStyle/>
                    <a:p>
                      <a:pPr algn="ctr" rtl="0" fontAlgn="ctr">
                        <a:buNone/>
                      </a:pPr>
                      <a:r>
                        <a:rPr lang="it-IT" sz="700" b="1" u="none" strike="noStrike" noProof="0">
                          <a:solidFill>
                            <a:srgbClr val="000000"/>
                          </a:solidFill>
                          <a:effectLst/>
                        </a:rPr>
                        <a:t>15</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Sulla soppressione del Centro Militare di medicina legale di Catanzaro</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E. CHIARELLA</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13/12/2005</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22/12/2005</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Approvata nella 14^ seduta del 22.12.2005</a:t>
                      </a:r>
                      <a:endParaRPr lang="it-IT" sz="1500" b="1" i="0" u="none" strike="noStrike" noProof="0">
                        <a:effectLst/>
                        <a:latin typeface="Aptos" panose="020B0004020202020204" pitchFamily="34" charset="0"/>
                      </a:endParaRPr>
                    </a:p>
                  </a:txBody>
                  <a:tcPr marL="6469" marR="6469" marT="6469" marB="0" anchor="ctr"/>
                </a:tc>
                <a:extLst>
                  <a:ext uri="{0D108BD9-81ED-4DB2-BD59-A6C34878D82A}">
                    <a16:rowId xmlns:a16="http://schemas.microsoft.com/office/drawing/2014/main" val="2124448105"/>
                  </a:ext>
                </a:extLst>
              </a:tr>
              <a:tr h="290317">
                <a:tc>
                  <a:txBody>
                    <a:bodyPr/>
                    <a:lstStyle/>
                    <a:p>
                      <a:pPr algn="ctr" rtl="0" fontAlgn="ctr">
                        <a:buNone/>
                      </a:pPr>
                      <a:r>
                        <a:rPr lang="it-IT" sz="700" b="1" u="none" strike="noStrike" noProof="0">
                          <a:solidFill>
                            <a:srgbClr val="000000"/>
                          </a:solidFill>
                          <a:effectLst/>
                        </a:rPr>
                        <a:t>22</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In ordine alle gravi tensioni diplomatiche - istituzionali che si sono venuti a creare in seguito alla</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F. MORELLI</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21/09/2006</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21/09/2006</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endParaRPr lang="it-IT" sz="1500" b="1" i="0" u="none" strike="noStrike" noProof="0">
                        <a:effectLst/>
                        <a:latin typeface="Aptos" panose="020B0004020202020204" pitchFamily="34" charset="0"/>
                      </a:endParaRPr>
                    </a:p>
                  </a:txBody>
                  <a:tcPr marL="6469" marR="6469" marT="6469" marB="0" anchor="ctr"/>
                </a:tc>
                <a:extLst>
                  <a:ext uri="{0D108BD9-81ED-4DB2-BD59-A6C34878D82A}">
                    <a16:rowId xmlns:a16="http://schemas.microsoft.com/office/drawing/2014/main" val="540568176"/>
                  </a:ext>
                </a:extLst>
              </a:tr>
              <a:tr h="536089">
                <a:tc>
                  <a:txBody>
                    <a:bodyPr/>
                    <a:lstStyle/>
                    <a:p>
                      <a:pPr algn="ctr" rtl="0" fontAlgn="ctr">
                        <a:buNone/>
                      </a:pPr>
                      <a:r>
                        <a:rPr lang="it-IT" sz="700" b="1" u="none" strike="noStrike" noProof="0">
                          <a:solidFill>
                            <a:srgbClr val="000000"/>
                          </a:solidFill>
                          <a:effectLst/>
                        </a:rPr>
                        <a:t>30</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In merito al provvedimento del Ministro della Giustizia On.le Clemente Mastella, di trasferire la sede della Scuola Superiore di Magistratura dalla regione Calabria e specificatamente da Catanzaro, capoluogo della regione, a Benevento.</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F. MORELLI</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30/01/2007</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31/01/2007</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endParaRPr lang="it-IT" sz="1500" b="1" i="0" u="none" strike="noStrike" noProof="0">
                        <a:effectLst/>
                        <a:latin typeface="Aptos" panose="020B0004020202020204" pitchFamily="34" charset="0"/>
                      </a:endParaRPr>
                    </a:p>
                  </a:txBody>
                  <a:tcPr marL="6469" marR="6469" marT="6469" marB="0" anchor="ctr"/>
                </a:tc>
                <a:extLst>
                  <a:ext uri="{0D108BD9-81ED-4DB2-BD59-A6C34878D82A}">
                    <a16:rowId xmlns:a16="http://schemas.microsoft.com/office/drawing/2014/main" val="3761074549"/>
                  </a:ext>
                </a:extLst>
              </a:tr>
              <a:tr h="781861">
                <a:tc>
                  <a:txBody>
                    <a:bodyPr/>
                    <a:lstStyle/>
                    <a:p>
                      <a:pPr algn="ctr" rtl="0" fontAlgn="ctr">
                        <a:buNone/>
                      </a:pPr>
                      <a:r>
                        <a:rPr lang="it-IT" sz="700" b="1" u="none" strike="noStrike" noProof="0">
                          <a:solidFill>
                            <a:srgbClr val="000000"/>
                          </a:solidFill>
                          <a:effectLst/>
                        </a:rPr>
                        <a:t>41</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Sulla paventata realizzazione a Saline Joniche di una centrale a carbone di oltre 1200MW.</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M. TRIPODI, F. PACENZA, F. LA RUPA, C. CHERUBINO, P. GIAMBORINO, D. GUAGLIARDI, E. CHIARELLA, P. AMATO, M. FERAUDO, A. SARRA, G. GENTILE, M. TREMATERRA, G. NUCERA, M. MAIOLO, P. TRIPODI, G. VILASI, C. FRASCÀ, B. CENSORE, S. LUCÀ, A. BORRELLO, A. ACRI, A. DE GAETANO, S. MAGARÒ, G. DIMA, G. GUERRIERO</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05/09/2007</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06/09/2007</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endParaRPr lang="it-IT" sz="1500" b="1" i="0" u="none" strike="noStrike" noProof="0">
                        <a:effectLst/>
                        <a:latin typeface="Aptos" panose="020B0004020202020204" pitchFamily="34" charset="0"/>
                      </a:endParaRPr>
                    </a:p>
                  </a:txBody>
                  <a:tcPr marL="6469" marR="6469" marT="6469" marB="0" anchor="ctr"/>
                </a:tc>
                <a:extLst>
                  <a:ext uri="{0D108BD9-81ED-4DB2-BD59-A6C34878D82A}">
                    <a16:rowId xmlns:a16="http://schemas.microsoft.com/office/drawing/2014/main" val="131642098"/>
                  </a:ext>
                </a:extLst>
              </a:tr>
              <a:tr h="290317">
                <a:tc>
                  <a:txBody>
                    <a:bodyPr/>
                    <a:lstStyle/>
                    <a:p>
                      <a:pPr algn="ctr" rtl="0" fontAlgn="ctr">
                        <a:buNone/>
                      </a:pPr>
                      <a:r>
                        <a:rPr lang="it-IT" sz="700" b="1" u="none" strike="noStrike" noProof="0">
                          <a:solidFill>
                            <a:srgbClr val="000000"/>
                          </a:solidFill>
                          <a:effectLst/>
                        </a:rPr>
                        <a:t>46</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Riconoscimento giuridico della lingua dei segni italiana (LIS) per favorire la comunicazione delle persone sorde.</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F. MORELLI, P. AIELLO, G. DIMA, A. SARRA</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26/11/2007</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28/11/2007</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endParaRPr lang="it-IT" sz="1500" b="1" i="0" u="none" strike="noStrike" noProof="0">
                        <a:effectLst/>
                        <a:latin typeface="Aptos" panose="020B0004020202020204" pitchFamily="34" charset="0"/>
                      </a:endParaRPr>
                    </a:p>
                  </a:txBody>
                  <a:tcPr marL="6469" marR="6469" marT="6469" marB="0" anchor="ctr"/>
                </a:tc>
                <a:extLst>
                  <a:ext uri="{0D108BD9-81ED-4DB2-BD59-A6C34878D82A}">
                    <a16:rowId xmlns:a16="http://schemas.microsoft.com/office/drawing/2014/main" val="1689997836"/>
                  </a:ext>
                </a:extLst>
              </a:tr>
              <a:tr h="413202">
                <a:tc>
                  <a:txBody>
                    <a:bodyPr/>
                    <a:lstStyle/>
                    <a:p>
                      <a:pPr algn="ctr" rtl="0" fontAlgn="ctr">
                        <a:buNone/>
                      </a:pPr>
                      <a:r>
                        <a:rPr lang="it-IT" sz="700" b="1" u="none" strike="noStrike" noProof="0">
                          <a:solidFill>
                            <a:srgbClr val="000000"/>
                          </a:solidFill>
                          <a:effectLst/>
                        </a:rPr>
                        <a:t>47</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Sul blocco del raddoppio del termovalorizzatore di Gioia Tauro.</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M. TRIPODI, A. DE GAETANO, C. CHERUBINO, G. NUCERA, M. TREMATERRA, M. FERAUDO, S. STANCATO, A. SARRA, E. CHIARELLA, A. BORRELLO, C. FRASCÀ, G. VILASI</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28/11/2007</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28/11/2007</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endParaRPr lang="it-IT" sz="1500" b="1" i="0" u="none" strike="noStrike" noProof="0">
                        <a:effectLst/>
                        <a:latin typeface="Aptos" panose="020B0004020202020204" pitchFamily="34" charset="0"/>
                      </a:endParaRPr>
                    </a:p>
                  </a:txBody>
                  <a:tcPr marL="6469" marR="6469" marT="6469" marB="0" anchor="ctr"/>
                </a:tc>
                <a:extLst>
                  <a:ext uri="{0D108BD9-81ED-4DB2-BD59-A6C34878D82A}">
                    <a16:rowId xmlns:a16="http://schemas.microsoft.com/office/drawing/2014/main" val="1164720968"/>
                  </a:ext>
                </a:extLst>
              </a:tr>
              <a:tr h="536089">
                <a:tc>
                  <a:txBody>
                    <a:bodyPr/>
                    <a:lstStyle/>
                    <a:p>
                      <a:pPr algn="ctr" rtl="0" fontAlgn="ctr">
                        <a:buNone/>
                      </a:pPr>
                      <a:r>
                        <a:rPr lang="it-IT" sz="700" b="1" u="none" strike="noStrike" noProof="0">
                          <a:solidFill>
                            <a:srgbClr val="000000"/>
                          </a:solidFill>
                          <a:effectLst/>
                        </a:rPr>
                        <a:t>49</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In ordine alle gravi manifestazioni di protesta di alcuni docenti e discenti che hanno impedito a Sua Santità Benedetto XVI di partecipare all'inaugurazione dell'Anno Accademico all'Università La Sapienza di Roma.</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F. MORELLI</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16/01/2008</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01/02/2008</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endParaRPr lang="it-IT" sz="1500" b="1" i="0" u="none" strike="noStrike" noProof="0">
                        <a:effectLst/>
                        <a:latin typeface="Aptos" panose="020B0004020202020204" pitchFamily="34" charset="0"/>
                      </a:endParaRPr>
                    </a:p>
                  </a:txBody>
                  <a:tcPr marL="6469" marR="6469" marT="6469" marB="0" anchor="ctr"/>
                </a:tc>
                <a:extLst>
                  <a:ext uri="{0D108BD9-81ED-4DB2-BD59-A6C34878D82A}">
                    <a16:rowId xmlns:a16="http://schemas.microsoft.com/office/drawing/2014/main" val="3458782072"/>
                  </a:ext>
                </a:extLst>
              </a:tr>
              <a:tr h="536089">
                <a:tc>
                  <a:txBody>
                    <a:bodyPr/>
                    <a:lstStyle/>
                    <a:p>
                      <a:pPr algn="ctr" rtl="0" fontAlgn="ctr">
                        <a:buNone/>
                      </a:pPr>
                      <a:r>
                        <a:rPr lang="it-IT" sz="700" b="1" u="none" strike="noStrike" noProof="0">
                          <a:solidFill>
                            <a:srgbClr val="000000"/>
                          </a:solidFill>
                          <a:effectLst/>
                        </a:rPr>
                        <a:t>53</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In ordine al Decreto Legge che prevede la soppressione degli Enti pubblici non economici, con una dotazione organica inferiore a cinquanta unità.</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N. ADAMO, M. TRIPODI, G. GUERRIERO, C. CHERUBINO, A. ACRI, M. TREMATERRA, D. NACCARI CARLIZZI, M. FERAUDO, D. GUAGLIARDI, S. STANCATO, A. BORRELLO, P. TRIPODI, S. PRINCIPE, A. DE GAETANO</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30/06/2008</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30/06/2008</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Approvata nella 50^ seduta del 30 giugno 2008.</a:t>
                      </a:r>
                      <a:endParaRPr lang="it-IT" sz="1500" b="1" i="0" u="none" strike="noStrike" noProof="0">
                        <a:effectLst/>
                        <a:latin typeface="Aptos" panose="020B0004020202020204" pitchFamily="34" charset="0"/>
                      </a:endParaRPr>
                    </a:p>
                  </a:txBody>
                  <a:tcPr marL="6469" marR="6469" marT="6469" marB="0" anchor="ctr"/>
                </a:tc>
                <a:extLst>
                  <a:ext uri="{0D108BD9-81ED-4DB2-BD59-A6C34878D82A}">
                    <a16:rowId xmlns:a16="http://schemas.microsoft.com/office/drawing/2014/main" val="4191578499"/>
                  </a:ext>
                </a:extLst>
              </a:tr>
              <a:tr h="290317">
                <a:tc>
                  <a:txBody>
                    <a:bodyPr/>
                    <a:lstStyle/>
                    <a:p>
                      <a:pPr algn="ctr" rtl="0" fontAlgn="ctr">
                        <a:buNone/>
                      </a:pPr>
                      <a:r>
                        <a:rPr lang="it-IT" sz="700" b="1" u="none" strike="noStrike" noProof="0">
                          <a:solidFill>
                            <a:srgbClr val="000000"/>
                          </a:solidFill>
                          <a:effectLst/>
                        </a:rPr>
                        <a:t>61</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In ordine all'evento calamitoso del 5 luglio 2009 di Cassano allo Jonio</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F. MORELLI</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15/07/2009</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15/07/2009</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Approvata nella 70^ seduta del 6 agosto 2009.</a:t>
                      </a:r>
                      <a:endParaRPr lang="it-IT" sz="1500" b="1" i="0" u="none" strike="noStrike" noProof="0">
                        <a:effectLst/>
                        <a:latin typeface="Aptos" panose="020B0004020202020204" pitchFamily="34" charset="0"/>
                      </a:endParaRPr>
                    </a:p>
                  </a:txBody>
                  <a:tcPr marL="6469" marR="6469" marT="6469" marB="0" anchor="ctr"/>
                </a:tc>
                <a:extLst>
                  <a:ext uri="{0D108BD9-81ED-4DB2-BD59-A6C34878D82A}">
                    <a16:rowId xmlns:a16="http://schemas.microsoft.com/office/drawing/2014/main" val="4141253627"/>
                  </a:ext>
                </a:extLst>
              </a:tr>
              <a:tr h="167432">
                <a:tc>
                  <a:txBody>
                    <a:bodyPr/>
                    <a:lstStyle/>
                    <a:p>
                      <a:pPr algn="ctr" rtl="0" fontAlgn="ctr">
                        <a:buNone/>
                      </a:pPr>
                      <a:r>
                        <a:rPr lang="it-IT" sz="700" b="1" u="none" strike="noStrike" noProof="0">
                          <a:solidFill>
                            <a:srgbClr val="000000"/>
                          </a:solidFill>
                          <a:effectLst/>
                        </a:rPr>
                        <a:t>64</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Sul relitto localizzato al largo di Cetraro</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F. LA RUPA</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08/10/2009</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08/10/2009</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Approvata nella 72^ seduta del 8.10.2009</a:t>
                      </a:r>
                      <a:endParaRPr lang="it-IT" sz="1500" b="1" i="0" u="none" strike="noStrike" noProof="0">
                        <a:effectLst/>
                        <a:latin typeface="Aptos" panose="020B0004020202020204" pitchFamily="34" charset="0"/>
                      </a:endParaRPr>
                    </a:p>
                  </a:txBody>
                  <a:tcPr marL="6469" marR="6469" marT="6469" marB="0" anchor="ctr"/>
                </a:tc>
                <a:extLst>
                  <a:ext uri="{0D108BD9-81ED-4DB2-BD59-A6C34878D82A}">
                    <a16:rowId xmlns:a16="http://schemas.microsoft.com/office/drawing/2014/main" val="2504180142"/>
                  </a:ext>
                </a:extLst>
              </a:tr>
              <a:tr h="536089">
                <a:tc>
                  <a:txBody>
                    <a:bodyPr/>
                    <a:lstStyle/>
                    <a:p>
                      <a:pPr algn="ctr" rtl="0" fontAlgn="ctr">
                        <a:buNone/>
                      </a:pPr>
                      <a:r>
                        <a:rPr lang="it-IT" sz="700" b="1" u="none" strike="noStrike" noProof="0">
                          <a:solidFill>
                            <a:srgbClr val="000000"/>
                          </a:solidFill>
                          <a:effectLst/>
                        </a:rPr>
                        <a:t>68</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Per impegnare la Regione ad attivare le azioni necessarie per garantire le cure dovute alla piccola Giorgia Pia Curia</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M. FERAUDO, A. BORRELLO, F. GALATI, P. TRIPODI, M. TRIPODI, A. DE GAETANO, A. SARRA, G. GENTILE, G. GUERRIERO, C. CHERUBINO, N. ADAMO, E. CHIARELLA, G. SERRA, M. TREMATERRA</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26/01/2010</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10/02/2010</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Approvata nella 79^ seduta del 10.2.2010</a:t>
                      </a:r>
                      <a:endParaRPr lang="it-IT" sz="1500" b="1" i="0" u="none" strike="noStrike" noProof="0">
                        <a:effectLst/>
                        <a:latin typeface="Aptos" panose="020B0004020202020204" pitchFamily="34" charset="0"/>
                      </a:endParaRPr>
                    </a:p>
                  </a:txBody>
                  <a:tcPr marL="6469" marR="6469" marT="6469" marB="0" anchor="ctr"/>
                </a:tc>
                <a:extLst>
                  <a:ext uri="{0D108BD9-81ED-4DB2-BD59-A6C34878D82A}">
                    <a16:rowId xmlns:a16="http://schemas.microsoft.com/office/drawing/2014/main" val="2620134824"/>
                  </a:ext>
                </a:extLst>
              </a:tr>
              <a:tr h="290317">
                <a:tc>
                  <a:txBody>
                    <a:bodyPr/>
                    <a:lstStyle/>
                    <a:p>
                      <a:pPr algn="ctr" rtl="0" fontAlgn="ctr">
                        <a:buNone/>
                      </a:pPr>
                      <a:r>
                        <a:rPr lang="it-IT" sz="700" b="1" u="none" strike="noStrike" noProof="0">
                          <a:solidFill>
                            <a:srgbClr val="000000"/>
                          </a:solidFill>
                          <a:effectLst/>
                        </a:rPr>
                        <a:t>69</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In ordine all’Atto di indirizzo regionale per l’esercizio dell’attività libero-professionista intramuraria</a:t>
                      </a:r>
                      <a:endParaRPr lang="it-IT" sz="1500" b="1" i="0" u="none" strike="noStrike" noProof="0">
                        <a:effectLst/>
                        <a:latin typeface="Aptos" panose="020B0004020202020204" pitchFamily="34" charset="0"/>
                      </a:endParaRPr>
                    </a:p>
                  </a:txBody>
                  <a:tcPr marL="6469" marR="6469" marT="6469" marB="0" anchor="ctr"/>
                </a:tc>
                <a:tc>
                  <a:txBody>
                    <a:bodyPr/>
                    <a:lstStyle/>
                    <a:p>
                      <a:pPr algn="l" rtl="0" fontAlgn="ctr">
                        <a:buNone/>
                      </a:pPr>
                      <a:r>
                        <a:rPr lang="it-IT" sz="700" b="1" u="none" strike="noStrike" noProof="0">
                          <a:solidFill>
                            <a:srgbClr val="000000"/>
                          </a:solidFill>
                          <a:effectLst/>
                        </a:rPr>
                        <a:t>S. COVELLO</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09/02/2010</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10/02/2010</a:t>
                      </a:r>
                      <a:endParaRPr lang="it-IT" sz="1500" b="1" i="0" u="none" strike="noStrike" noProof="0">
                        <a:effectLst/>
                        <a:latin typeface="Aptos" panose="020B0004020202020204" pitchFamily="34" charset="0"/>
                      </a:endParaRPr>
                    </a:p>
                  </a:txBody>
                  <a:tcPr marL="6469" marR="6469" marT="6469" marB="0" anchor="ctr"/>
                </a:tc>
                <a:tc>
                  <a:txBody>
                    <a:bodyPr/>
                    <a:lstStyle/>
                    <a:p>
                      <a:pPr algn="ctr" rtl="0" fontAlgn="ctr">
                        <a:buNone/>
                      </a:pPr>
                      <a:r>
                        <a:rPr lang="it-IT" sz="700" b="1" u="none" strike="noStrike" noProof="0">
                          <a:solidFill>
                            <a:srgbClr val="000000"/>
                          </a:solidFill>
                          <a:effectLst/>
                        </a:rPr>
                        <a:t>Approvata nella 79^ seduta del 10.2.2010</a:t>
                      </a:r>
                      <a:endParaRPr lang="it-IT" sz="1500" b="1" i="0" u="none" strike="noStrike" noProof="0">
                        <a:effectLst/>
                        <a:latin typeface="Aptos" panose="020B0004020202020204" pitchFamily="34" charset="0"/>
                      </a:endParaRPr>
                    </a:p>
                  </a:txBody>
                  <a:tcPr marL="6469" marR="6469" marT="6469" marB="0" anchor="ctr"/>
                </a:tc>
                <a:extLst>
                  <a:ext uri="{0D108BD9-81ED-4DB2-BD59-A6C34878D82A}">
                    <a16:rowId xmlns:a16="http://schemas.microsoft.com/office/drawing/2014/main" val="3600461047"/>
                  </a:ext>
                </a:extLst>
              </a:tr>
            </a:tbl>
          </a:graphicData>
        </a:graphic>
      </p:graphicFrame>
      <p:sp>
        <p:nvSpPr>
          <p:cNvPr id="4" name="Segnaposto piè di pagina 3">
            <a:extLst>
              <a:ext uri="{FF2B5EF4-FFF2-40B4-BE49-F238E27FC236}">
                <a16:creationId xmlns:a16="http://schemas.microsoft.com/office/drawing/2014/main" id="{BDC9D90E-7356-AF88-0E90-95A8C1074419}"/>
              </a:ext>
            </a:extLst>
          </p:cNvPr>
          <p:cNvSpPr>
            <a:spLocks noGrp="1"/>
          </p:cNvSpPr>
          <p:nvPr>
            <p:ph type="ftr" sz="quarter" idx="11"/>
          </p:nvPr>
        </p:nvSpPr>
        <p:spPr>
          <a:xfrm>
            <a:off x="62679" y="6559108"/>
            <a:ext cx="3782255" cy="289712"/>
          </a:xfrm>
        </p:spPr>
        <p:txBody>
          <a:bodyPr/>
          <a:lstStyle/>
          <a:p>
            <a:r>
              <a:rPr lang="it-IT" noProof="0"/>
              <a:t>Consiglio regionale della Calabria - VIII Legislatura </a:t>
            </a:r>
          </a:p>
        </p:txBody>
      </p:sp>
      <p:sp>
        <p:nvSpPr>
          <p:cNvPr id="6" name="Rectangle 1">
            <a:extLst>
              <a:ext uri="{FF2B5EF4-FFF2-40B4-BE49-F238E27FC236}">
                <a16:creationId xmlns:a16="http://schemas.microsoft.com/office/drawing/2014/main" id="{76DF6528-FF06-F72C-8DE0-D3CB48C5B1E3}"/>
              </a:ext>
            </a:extLst>
          </p:cNvPr>
          <p:cNvSpPr txBox="1">
            <a:spLocks/>
          </p:cNvSpPr>
          <p:nvPr/>
        </p:nvSpPr>
        <p:spPr>
          <a:xfrm>
            <a:off x="3048" y="0"/>
            <a:ext cx="12188952" cy="289712"/>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000" b="1" noProof="0">
                <a:solidFill>
                  <a:schemeClr val="bg1"/>
                </a:solidFill>
                <a:latin typeface="Aptos" panose="020B0004020202020204" pitchFamily="34" charset="0"/>
              </a:rPr>
              <a:t>Mozioni discusse</a:t>
            </a:r>
          </a:p>
        </p:txBody>
      </p:sp>
    </p:spTree>
    <p:extLst>
      <p:ext uri="{BB962C8B-B14F-4D97-AF65-F5344CB8AC3E}">
        <p14:creationId xmlns:p14="http://schemas.microsoft.com/office/powerpoint/2010/main" val="2691698556"/>
      </p:ext>
    </p:extLst>
  </p:cSld>
  <p:clrMapOvr>
    <a:masterClrMapping/>
  </p:clrMapOvr>
  <mc:AlternateContent xmlns:mc="http://schemas.openxmlformats.org/markup-compatibility/2006" xmlns:p14="http://schemas.microsoft.com/office/powerpoint/2010/main">
    <mc:Choice Requires="p14">
      <p:transition spd="slow" p14:dur="2000" advTm="521"/>
    </mc:Choice>
    <mc:Fallback xmlns="">
      <p:transition spd="slow" advTm="521"/>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CEE0F-2751-6446-D086-B6D775EA01CD}"/>
            </a:ext>
          </a:extLst>
        </p:cNvPr>
        <p:cNvGrpSpPr/>
        <p:nvPr/>
      </p:nvGrpSpPr>
      <p:grpSpPr>
        <a:xfrm>
          <a:off x="0" y="0"/>
          <a:ext cx="0" cy="0"/>
          <a:chOff x="0" y="0"/>
          <a:chExt cx="0" cy="0"/>
        </a:xfrm>
      </p:grpSpPr>
      <p:pic>
        <p:nvPicPr>
          <p:cNvPr id="7" name="Immagine 6" descr="Sala &quot;Giuditta Levato&quot;">
            <a:extLst>
              <a:ext uri="{FF2B5EF4-FFF2-40B4-BE49-F238E27FC236}">
                <a16:creationId xmlns:a16="http://schemas.microsoft.com/office/drawing/2014/main" id="{2A4F3B17-3B3D-7071-AC7F-7144B50C2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397" y="245638"/>
            <a:ext cx="10341205" cy="6110712"/>
          </a:xfrm>
          <a:prstGeom prst="rect">
            <a:avLst/>
          </a:prstGeom>
        </p:spPr>
      </p:pic>
      <p:sp>
        <p:nvSpPr>
          <p:cNvPr id="4" name="Segnaposto numero diapositiva 3">
            <a:extLst>
              <a:ext uri="{FF2B5EF4-FFF2-40B4-BE49-F238E27FC236}">
                <a16:creationId xmlns:a16="http://schemas.microsoft.com/office/drawing/2014/main" id="{4646254E-B4D4-B6D7-FF4E-32D63CCDEFD9}"/>
              </a:ext>
            </a:extLst>
          </p:cNvPr>
          <p:cNvSpPr>
            <a:spLocks noGrp="1"/>
          </p:cNvSpPr>
          <p:nvPr>
            <p:ph type="sldNum" sz="quarter" idx="12"/>
          </p:nvPr>
        </p:nvSpPr>
        <p:spPr/>
        <p:txBody>
          <a:bodyPr/>
          <a:lstStyle/>
          <a:p>
            <a:fld id="{C0A75620-F3D8-4140-B583-EC592D52B7F3}" type="slidenum">
              <a:rPr lang="it-IT" noProof="0" smtClean="0"/>
              <a:pPr/>
              <a:t>52</a:t>
            </a:fld>
            <a:endParaRPr lang="it-IT" noProof="0"/>
          </a:p>
        </p:txBody>
      </p:sp>
      <p:sp>
        <p:nvSpPr>
          <p:cNvPr id="2" name="Title 1">
            <a:extLst>
              <a:ext uri="{FF2B5EF4-FFF2-40B4-BE49-F238E27FC236}">
                <a16:creationId xmlns:a16="http://schemas.microsoft.com/office/drawing/2014/main" id="{9DFA7DFA-75A6-06F0-0796-F8EC8B801E62}"/>
              </a:ext>
            </a:extLst>
          </p:cNvPr>
          <p:cNvSpPr>
            <a:spLocks noGrp="1"/>
          </p:cNvSpPr>
          <p:nvPr>
            <p:ph type="title" idx="4294967295"/>
          </p:nvPr>
        </p:nvSpPr>
        <p:spPr>
          <a:xfrm>
            <a:off x="3048" y="8255"/>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lang="it-IT" sz="4000" b="1" noProof="0">
                <a:solidFill>
                  <a:srgbClr val="FFFFFF"/>
                </a:solidFill>
              </a:rPr>
              <a:t>IX</a:t>
            </a:r>
            <a:r>
              <a:rPr kumimoji="0" lang="it-IT" sz="4000" b="1" i="0" u="none" strike="noStrike" kern="1200" cap="none" spc="0" normalizeH="0" baseline="0" noProof="0">
                <a:ln>
                  <a:noFill/>
                </a:ln>
                <a:solidFill>
                  <a:srgbClr val="FFFFFF"/>
                </a:solidFill>
                <a:effectLst/>
                <a:uLnTx/>
                <a:uFillTx/>
                <a:latin typeface="+mn-lt"/>
                <a:ea typeface="+mn-ea"/>
                <a:cs typeface="+mn-cs"/>
              </a:rPr>
              <a:t> Legislatura</a:t>
            </a:r>
          </a:p>
        </p:txBody>
      </p:sp>
      <p:sp>
        <p:nvSpPr>
          <p:cNvPr id="8" name="TextBox 1" descr="Sala &quot;Giuditta Levato&quot;">
            <a:extLst>
              <a:ext uri="{FF2B5EF4-FFF2-40B4-BE49-F238E27FC236}">
                <a16:creationId xmlns:a16="http://schemas.microsoft.com/office/drawing/2014/main" id="{59E64D50-6D9B-3B23-60A1-F57A9161F546}"/>
              </a:ext>
            </a:extLst>
          </p:cNvPr>
          <p:cNvSpPr txBox="1"/>
          <p:nvPr/>
        </p:nvSpPr>
        <p:spPr>
          <a:xfrm>
            <a:off x="925398" y="2067340"/>
            <a:ext cx="10341204" cy="1508105"/>
          </a:xfrm>
          <a:prstGeom prst="rect">
            <a:avLst/>
          </a:prstGeom>
          <a:noFill/>
        </p:spPr>
        <p:txBody>
          <a:bodyPr wrap="square">
            <a:spAutoFit/>
          </a:bodyPr>
          <a:lstStyle/>
          <a:p>
            <a:pPr algn="ctr">
              <a:defRPr sz="3000" b="1"/>
            </a:pPr>
            <a:r>
              <a:rPr lang="it-IT" sz="2400" noProof="0">
                <a:solidFill>
                  <a:schemeClr val="bg1"/>
                </a:solidFill>
                <a:highlight>
                  <a:srgbClr val="0000FF"/>
                </a:highlight>
              </a:rPr>
              <a:t>ELEZIONI DEL PRESIDENTE DELLA GIUNTA E DEL CONSIGLIO REGIONALE</a:t>
            </a:r>
          </a:p>
          <a:p>
            <a:pPr algn="ctr"/>
            <a:r>
              <a:rPr lang="it-IT" sz="2400" b="1" noProof="0">
                <a:solidFill>
                  <a:schemeClr val="bg1"/>
                </a:solidFill>
                <a:highlight>
                  <a:srgbClr val="0000FF"/>
                </a:highlight>
              </a:rPr>
              <a:t>DELLA REGIONE CALABRIA </a:t>
            </a:r>
          </a:p>
          <a:p>
            <a:pPr algn="ctr"/>
            <a:endParaRPr lang="it-IT" sz="2400" b="1" noProof="0"/>
          </a:p>
          <a:p>
            <a:pPr algn="ctr"/>
            <a:r>
              <a:rPr lang="it-IT" sz="2000" b="1" noProof="0">
                <a:solidFill>
                  <a:schemeClr val="bg1"/>
                </a:solidFill>
                <a:highlight>
                  <a:srgbClr val="0000FF"/>
                </a:highlight>
              </a:rPr>
              <a:t>DOMENICA 28 E LUNEDI’ 29 MARZO 2010</a:t>
            </a:r>
          </a:p>
        </p:txBody>
      </p:sp>
      <p:sp>
        <p:nvSpPr>
          <p:cNvPr id="9" name="Rectangle 2">
            <a:extLst>
              <a:ext uri="{FF2B5EF4-FFF2-40B4-BE49-F238E27FC236}">
                <a16:creationId xmlns:a16="http://schemas.microsoft.com/office/drawing/2014/main" id="{CDA0E4E8-340F-4C67-8021-CA2C7E7925CF}"/>
              </a:ext>
              <a:ext uri="{C183D7F6-B498-43B3-948B-1728B52AA6E4}">
                <adec:decorative xmlns:adec="http://schemas.microsoft.com/office/drawing/2017/decorative" val="1"/>
              </a:ext>
            </a:extLst>
          </p:cNvPr>
          <p:cNvSpPr/>
          <p:nvPr/>
        </p:nvSpPr>
        <p:spPr>
          <a:xfrm>
            <a:off x="3764280" y="4036607"/>
            <a:ext cx="4846320" cy="4572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noProof="0"/>
          </a:p>
        </p:txBody>
      </p:sp>
      <p:sp>
        <p:nvSpPr>
          <p:cNvPr id="10" name="Rounded Rectangle 3">
            <a:extLst>
              <a:ext uri="{FF2B5EF4-FFF2-40B4-BE49-F238E27FC236}">
                <a16:creationId xmlns:a16="http://schemas.microsoft.com/office/drawing/2014/main" id="{10E3D263-27FE-1784-0D4D-6F8E9BE0ED3C}"/>
              </a:ext>
            </a:extLst>
          </p:cNvPr>
          <p:cNvSpPr/>
          <p:nvPr/>
        </p:nvSpPr>
        <p:spPr>
          <a:xfrm>
            <a:off x="1087853" y="4854804"/>
            <a:ext cx="3474720" cy="731520"/>
          </a:xfrm>
          <a:prstGeom prst="roundRect">
            <a:avLst/>
          </a:prstGeom>
          <a:solidFill>
            <a:schemeClr val="tx2">
              <a:lumMod val="75000"/>
              <a:lumOff val="25000"/>
            </a:schemeClr>
          </a:solidFill>
          <a:ln>
            <a:solidFill>
              <a:srgbClr val="0066CC"/>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000">
                <a:solidFill>
                  <a:srgbClr val="FFFFFF"/>
                </a:solidFill>
              </a:defRPr>
            </a:pPr>
            <a:r>
              <a:rPr lang="it-IT" b="1" noProof="0"/>
              <a:t>Inizio Legislatura</a:t>
            </a:r>
          </a:p>
          <a:p>
            <a:pPr algn="ctr">
              <a:defRPr sz="2000">
                <a:solidFill>
                  <a:srgbClr val="FFFFFF"/>
                </a:solidFill>
              </a:defRPr>
            </a:pPr>
            <a:r>
              <a:rPr lang="it-IT" b="1" noProof="0"/>
              <a:t>15 aprile 2010</a:t>
            </a:r>
          </a:p>
        </p:txBody>
      </p:sp>
      <p:sp>
        <p:nvSpPr>
          <p:cNvPr id="11" name="Rounded Rectangle 4">
            <a:extLst>
              <a:ext uri="{FF2B5EF4-FFF2-40B4-BE49-F238E27FC236}">
                <a16:creationId xmlns:a16="http://schemas.microsoft.com/office/drawing/2014/main" id="{E5229745-334B-C07B-A9B5-44B626F0F776}"/>
              </a:ext>
            </a:extLst>
          </p:cNvPr>
          <p:cNvSpPr/>
          <p:nvPr/>
        </p:nvSpPr>
        <p:spPr>
          <a:xfrm>
            <a:off x="7616952" y="4892513"/>
            <a:ext cx="3474720" cy="731520"/>
          </a:xfrm>
          <a:prstGeom prst="roundRect">
            <a:avLst/>
          </a:prstGeom>
          <a:solidFill>
            <a:schemeClr val="tx2">
              <a:lumMod val="75000"/>
              <a:lumOff val="25000"/>
            </a:schemeClr>
          </a:solidFill>
          <a:ln>
            <a:solidFill>
              <a:srgbClr val="0066CC"/>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000">
                <a:solidFill>
                  <a:srgbClr val="FFFFFF"/>
                </a:solidFill>
              </a:defRPr>
            </a:pPr>
            <a:r>
              <a:rPr lang="it-IT" b="1" noProof="0"/>
              <a:t>Fine Legislatura</a:t>
            </a:r>
          </a:p>
          <a:p>
            <a:pPr algn="ctr">
              <a:defRPr sz="2000">
                <a:solidFill>
                  <a:srgbClr val="FFFFFF"/>
                </a:solidFill>
              </a:defRPr>
            </a:pPr>
            <a:r>
              <a:rPr lang="it-IT" b="1" noProof="0"/>
              <a:t>11 dicembre 2014</a:t>
            </a:r>
          </a:p>
        </p:txBody>
      </p:sp>
      <p:sp>
        <p:nvSpPr>
          <p:cNvPr id="3" name="Segnaposto piè di pagina 2">
            <a:extLst>
              <a:ext uri="{FF2B5EF4-FFF2-40B4-BE49-F238E27FC236}">
                <a16:creationId xmlns:a16="http://schemas.microsoft.com/office/drawing/2014/main" id="{723EF20A-2578-F53C-4F49-A84399A93F03}"/>
              </a:ext>
            </a:extLst>
          </p:cNvPr>
          <p:cNvSpPr>
            <a:spLocks noGrp="1"/>
          </p:cNvSpPr>
          <p:nvPr>
            <p:ph type="ftr" sz="quarter" idx="11"/>
          </p:nvPr>
        </p:nvSpPr>
        <p:spPr>
          <a:xfrm>
            <a:off x="82236" y="6356350"/>
            <a:ext cx="4114800" cy="365125"/>
          </a:xfrm>
        </p:spPr>
        <p:txBody>
          <a:bodyPr/>
          <a:lstStyle/>
          <a:p>
            <a:r>
              <a:rPr lang="it-IT" noProof="0"/>
              <a:t>Consiglio regionale della Calabria - IX Legislatura </a:t>
            </a:r>
          </a:p>
        </p:txBody>
      </p:sp>
    </p:spTree>
    <p:extLst>
      <p:ext uri="{BB962C8B-B14F-4D97-AF65-F5344CB8AC3E}">
        <p14:creationId xmlns:p14="http://schemas.microsoft.com/office/powerpoint/2010/main" val="3221095549"/>
      </p:ext>
    </p:extLst>
  </p:cSld>
  <p:clrMapOvr>
    <a:masterClrMapping/>
  </p:clrMapOvr>
  <mc:AlternateContent xmlns:mc="http://schemas.openxmlformats.org/markup-compatibility/2006" xmlns:p14="http://schemas.microsoft.com/office/powerpoint/2010/main">
    <mc:Choice Requires="p14">
      <p:transition spd="slow" p14:dur="2000" advTm="311"/>
    </mc:Choice>
    <mc:Fallback xmlns="">
      <p:transition spd="slow" advTm="311"/>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42C30-1FEF-E801-519D-E76531B42B84}"/>
            </a:ext>
          </a:extLst>
        </p:cNvPr>
        <p:cNvGrpSpPr/>
        <p:nvPr/>
      </p:nvGrpSpPr>
      <p:grpSpPr>
        <a:xfrm>
          <a:off x="0" y="0"/>
          <a:ext cx="0" cy="0"/>
          <a:chOff x="0" y="0"/>
          <a:chExt cx="0" cy="0"/>
        </a:xfrm>
      </p:grpSpPr>
      <p:pic>
        <p:nvPicPr>
          <p:cNvPr id="7" name="Immagine 6" descr="foto Giuseppe Scopelliti">
            <a:extLst>
              <a:ext uri="{FF2B5EF4-FFF2-40B4-BE49-F238E27FC236}">
                <a16:creationId xmlns:a16="http://schemas.microsoft.com/office/drawing/2014/main" id="{85EF641A-F2B1-137C-2F65-3FF6B590E273}"/>
              </a:ext>
            </a:extLst>
          </p:cNvPr>
          <p:cNvPicPr>
            <a:picLocks noChangeAspect="1"/>
          </p:cNvPicPr>
          <p:nvPr/>
        </p:nvPicPr>
        <p:blipFill>
          <a:blip r:embed="rId3"/>
          <a:stretch>
            <a:fillRect/>
          </a:stretch>
        </p:blipFill>
        <p:spPr>
          <a:xfrm>
            <a:off x="729987" y="1167579"/>
            <a:ext cx="1332000" cy="1508462"/>
          </a:xfrm>
          <a:prstGeom prst="rect">
            <a:avLst/>
          </a:prstGeom>
        </p:spPr>
      </p:pic>
      <p:pic>
        <p:nvPicPr>
          <p:cNvPr id="14" name="Immagine 13" descr="foto Francesco Talarico">
            <a:extLst>
              <a:ext uri="{FF2B5EF4-FFF2-40B4-BE49-F238E27FC236}">
                <a16:creationId xmlns:a16="http://schemas.microsoft.com/office/drawing/2014/main" id="{555D4E63-E538-3BCF-D85B-B5EBC1EB7CC3}"/>
              </a:ext>
            </a:extLst>
          </p:cNvPr>
          <p:cNvPicPr>
            <a:picLocks noChangeAspect="1"/>
          </p:cNvPicPr>
          <p:nvPr/>
        </p:nvPicPr>
        <p:blipFill>
          <a:blip r:embed="rId4"/>
          <a:stretch>
            <a:fillRect/>
          </a:stretch>
        </p:blipFill>
        <p:spPr>
          <a:xfrm>
            <a:off x="10250382" y="1232928"/>
            <a:ext cx="1260000" cy="1684551"/>
          </a:xfrm>
          <a:prstGeom prst="rect">
            <a:avLst/>
          </a:prstGeom>
        </p:spPr>
      </p:pic>
      <p:sp>
        <p:nvSpPr>
          <p:cNvPr id="15" name="Segnaposto testo 9">
            <a:extLst>
              <a:ext uri="{FF2B5EF4-FFF2-40B4-BE49-F238E27FC236}">
                <a16:creationId xmlns:a16="http://schemas.microsoft.com/office/drawing/2014/main" id="{E10AABCB-93CB-AA96-61D6-841BE73CB054}"/>
              </a:ext>
            </a:extLst>
          </p:cNvPr>
          <p:cNvSpPr txBox="1">
            <a:spLocks/>
          </p:cNvSpPr>
          <p:nvPr/>
        </p:nvSpPr>
        <p:spPr>
          <a:xfrm>
            <a:off x="6745854" y="1073347"/>
            <a:ext cx="2671174" cy="587512"/>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badi" panose="020B06040201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badi" panose="020B06040201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badi" panose="020B06040201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20000"/>
              </a:lnSpc>
              <a:spcBef>
                <a:spcPts val="0"/>
              </a:spcBef>
            </a:pPr>
            <a:r>
              <a:rPr lang="it-IT" sz="1000" noProof="0">
                <a:solidFill>
                  <a:srgbClr val="00B0F0"/>
                </a:solidFill>
                <a:latin typeface="+mn-lt"/>
              </a:rPr>
              <a:t>Presidente Consiglio regionale </a:t>
            </a:r>
          </a:p>
          <a:p>
            <a:pPr>
              <a:lnSpc>
                <a:spcPct val="120000"/>
              </a:lnSpc>
              <a:spcBef>
                <a:spcPts val="0"/>
              </a:spcBef>
            </a:pPr>
            <a:r>
              <a:rPr lang="it-IT" sz="1000" noProof="0">
                <a:solidFill>
                  <a:srgbClr val="00B0F0"/>
                </a:solidFill>
                <a:latin typeface="+mn-lt"/>
              </a:rPr>
              <a:t>(dal 04.05.2010 al  06.01.2015 )</a:t>
            </a:r>
          </a:p>
          <a:p>
            <a:pPr>
              <a:lnSpc>
                <a:spcPct val="120000"/>
              </a:lnSpc>
              <a:spcBef>
                <a:spcPts val="0"/>
              </a:spcBef>
            </a:pPr>
            <a:r>
              <a:rPr lang="it-IT" sz="1200" noProof="0">
                <a:latin typeface="+mn-lt"/>
              </a:rPr>
              <a:t>Francesco</a:t>
            </a:r>
            <a:r>
              <a:rPr lang="it-IT" sz="1200" noProof="0">
                <a:solidFill>
                  <a:schemeClr val="bg1"/>
                </a:solidFill>
                <a:latin typeface="+mn-lt"/>
              </a:rPr>
              <a:t> </a:t>
            </a:r>
            <a:r>
              <a:rPr lang="it-IT" sz="1200" noProof="0">
                <a:latin typeface="+mn-lt"/>
              </a:rPr>
              <a:t>TALARICO</a:t>
            </a:r>
            <a:endParaRPr lang="it-IT" sz="1200" noProof="0"/>
          </a:p>
        </p:txBody>
      </p:sp>
      <p:pic>
        <p:nvPicPr>
          <p:cNvPr id="17" name="Immagine 16" descr="Foto Antonella Stasi">
            <a:extLst>
              <a:ext uri="{FF2B5EF4-FFF2-40B4-BE49-F238E27FC236}">
                <a16:creationId xmlns:a16="http://schemas.microsoft.com/office/drawing/2014/main" id="{E4DEB61A-1723-9D41-2D8E-74C344DA54A7}"/>
              </a:ext>
            </a:extLst>
          </p:cNvPr>
          <p:cNvPicPr>
            <a:picLocks noChangeAspect="1"/>
          </p:cNvPicPr>
          <p:nvPr/>
        </p:nvPicPr>
        <p:blipFill>
          <a:blip r:embed="rId5"/>
          <a:stretch>
            <a:fillRect/>
          </a:stretch>
        </p:blipFill>
        <p:spPr>
          <a:xfrm>
            <a:off x="729987" y="4852079"/>
            <a:ext cx="1440000" cy="1480223"/>
          </a:xfrm>
          <a:prstGeom prst="rect">
            <a:avLst/>
          </a:prstGeom>
        </p:spPr>
      </p:pic>
      <p:sp>
        <p:nvSpPr>
          <p:cNvPr id="19" name="Segnaposto testo 9">
            <a:extLst>
              <a:ext uri="{FF2B5EF4-FFF2-40B4-BE49-F238E27FC236}">
                <a16:creationId xmlns:a16="http://schemas.microsoft.com/office/drawing/2014/main" id="{7F34E63C-75EA-AA9A-D25F-9F3C1DACA245}"/>
              </a:ext>
            </a:extLst>
          </p:cNvPr>
          <p:cNvSpPr txBox="1">
            <a:spLocks/>
          </p:cNvSpPr>
          <p:nvPr/>
        </p:nvSpPr>
        <p:spPr>
          <a:xfrm>
            <a:off x="2169987" y="4751651"/>
            <a:ext cx="2296188" cy="587511"/>
          </a:xfrm>
          <a:prstGeom prst="rect">
            <a:avLst/>
          </a:prstGeom>
        </p:spPr>
        <p:txBody>
          <a:bodyPr vert="horz" lIns="91440" tIns="45720" rIns="91440" bIns="45720" rtlCol="0" anchor="b">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badi" panose="020B06040201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badi" panose="020B06040201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badi" panose="020B06040201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it-IT" noProof="0">
              <a:solidFill>
                <a:srgbClr val="777777"/>
              </a:solidFill>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pPr>
              <a:lnSpc>
                <a:spcPct val="120000"/>
              </a:lnSpc>
              <a:spcBef>
                <a:spcPts val="0"/>
              </a:spcBef>
            </a:pPr>
            <a:r>
              <a:rPr lang="it-IT" sz="4000" noProof="0">
                <a:solidFill>
                  <a:srgbClr val="00B0F0"/>
                </a:solidFill>
                <a:latin typeface="+mn-lt"/>
                <a:ea typeface="+mj-ea"/>
                <a:cs typeface="+mj-cs"/>
              </a:rPr>
              <a:t>Presidente Giunta regionale f.f.                                (dal 30.04.2014 al 08.12.2014)</a:t>
            </a:r>
          </a:p>
          <a:p>
            <a:pPr>
              <a:lnSpc>
                <a:spcPct val="120000"/>
              </a:lnSpc>
              <a:spcBef>
                <a:spcPts val="0"/>
              </a:spcBef>
            </a:pPr>
            <a:r>
              <a:rPr lang="it-IT" sz="4800" noProof="0">
                <a:latin typeface="+mn-lt"/>
                <a:ea typeface="+mj-ea"/>
                <a:cs typeface="+mj-cs"/>
              </a:rPr>
              <a:t>Antonella STASI</a:t>
            </a:r>
            <a:endParaRPr lang="it-IT" sz="4800" noProof="0"/>
          </a:p>
        </p:txBody>
      </p:sp>
      <p:sp>
        <p:nvSpPr>
          <p:cNvPr id="21" name="Segnaposto testo 9">
            <a:extLst>
              <a:ext uri="{FF2B5EF4-FFF2-40B4-BE49-F238E27FC236}">
                <a16:creationId xmlns:a16="http://schemas.microsoft.com/office/drawing/2014/main" id="{1E835F67-A9D5-054A-CCB0-09A950EF756D}"/>
              </a:ext>
            </a:extLst>
          </p:cNvPr>
          <p:cNvSpPr txBox="1">
            <a:spLocks/>
          </p:cNvSpPr>
          <p:nvPr/>
        </p:nvSpPr>
        <p:spPr>
          <a:xfrm>
            <a:off x="2061987" y="1073348"/>
            <a:ext cx="2215452" cy="587511"/>
          </a:xfrm>
          <a:prstGeom prst="rect">
            <a:avLst/>
          </a:prstGeom>
        </p:spPr>
        <p:txBody>
          <a:bodyPr vert="horz" lIns="91440" tIns="45720" rIns="91440" bIns="45720" rtlCol="0" anchor="b">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badi" panose="020B06040201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badi" panose="020B06040201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badi" panose="020B06040201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it-IT" noProof="0">
              <a:solidFill>
                <a:srgbClr val="777777"/>
              </a:solidFill>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pPr>
              <a:lnSpc>
                <a:spcPct val="120000"/>
              </a:lnSpc>
              <a:spcBef>
                <a:spcPts val="0"/>
              </a:spcBef>
            </a:pPr>
            <a:r>
              <a:rPr lang="it-IT" sz="4000" noProof="0">
                <a:solidFill>
                  <a:srgbClr val="00B0F0"/>
                </a:solidFill>
                <a:latin typeface="+mn-lt"/>
                <a:ea typeface="+mj-ea"/>
                <a:cs typeface="+mj-cs"/>
              </a:rPr>
              <a:t>Presidente Giunta regionale                                (dal 16.04.2010 al 29.04.2014)</a:t>
            </a:r>
          </a:p>
          <a:p>
            <a:pPr>
              <a:lnSpc>
                <a:spcPct val="120000"/>
              </a:lnSpc>
              <a:spcBef>
                <a:spcPts val="0"/>
              </a:spcBef>
            </a:pPr>
            <a:r>
              <a:rPr lang="it-IT" sz="4800" noProof="0">
                <a:latin typeface="+mn-lt"/>
                <a:ea typeface="+mj-ea"/>
                <a:cs typeface="+mj-cs"/>
              </a:rPr>
              <a:t>Giuseppe</a:t>
            </a:r>
            <a:r>
              <a:rPr lang="it-IT" sz="4800" noProof="0">
                <a:solidFill>
                  <a:schemeClr val="bg1"/>
                </a:solidFill>
                <a:latin typeface="+mn-lt"/>
                <a:ea typeface="+mj-ea"/>
                <a:cs typeface="+mj-cs"/>
              </a:rPr>
              <a:t> </a:t>
            </a:r>
            <a:r>
              <a:rPr lang="it-IT" sz="4800" noProof="0">
                <a:latin typeface="+mn-lt"/>
                <a:ea typeface="+mj-ea"/>
                <a:cs typeface="+mj-cs"/>
              </a:rPr>
              <a:t>SCOPELLITI</a:t>
            </a:r>
            <a:endParaRPr lang="it-IT" sz="4800" noProof="0"/>
          </a:p>
        </p:txBody>
      </p:sp>
      <p:sp>
        <p:nvSpPr>
          <p:cNvPr id="6" name="Segnaposto testo 9">
            <a:extLst>
              <a:ext uri="{FF2B5EF4-FFF2-40B4-BE49-F238E27FC236}">
                <a16:creationId xmlns:a16="http://schemas.microsoft.com/office/drawing/2014/main" id="{70F45ED4-8A48-FE38-357F-F6AE5BFA6F1B}"/>
              </a:ext>
            </a:extLst>
          </p:cNvPr>
          <p:cNvSpPr txBox="1">
            <a:spLocks/>
          </p:cNvSpPr>
          <p:nvPr/>
        </p:nvSpPr>
        <p:spPr>
          <a:xfrm>
            <a:off x="5464653" y="273972"/>
            <a:ext cx="1487540" cy="359799"/>
          </a:xfrm>
          <a:prstGeom prst="rect">
            <a:avLst/>
          </a:prstGeom>
        </p:spPr>
        <p:txBody>
          <a:bodyPr vert="horz" lIns="91440" tIns="45720" rIns="91440" bIns="45720" rtlCol="0" anchor="b">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badi" panose="020B06040201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badi" panose="020B06040201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badi" panose="020B06040201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it-IT" noProof="0">
              <a:solidFill>
                <a:srgbClr val="777777"/>
              </a:solidFill>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endParaRPr lang="it-IT" sz="5200" noProof="0">
              <a:solidFill>
                <a:schemeClr val="bg1"/>
              </a:solidFill>
              <a:latin typeface="+mn-lt"/>
              <a:ea typeface="+mj-ea"/>
              <a:cs typeface="+mj-cs"/>
            </a:endParaRPr>
          </a:p>
          <a:p>
            <a:r>
              <a:rPr lang="it-IT" sz="4400" noProof="0">
                <a:solidFill>
                  <a:schemeClr val="bg1"/>
                </a:solidFill>
                <a:latin typeface="+mn-lt"/>
                <a:ea typeface="+mj-ea"/>
                <a:cs typeface="+mj-cs"/>
              </a:rPr>
              <a:t>IX LEGISLATURA</a:t>
            </a:r>
          </a:p>
        </p:txBody>
      </p:sp>
      <p:sp>
        <p:nvSpPr>
          <p:cNvPr id="2" name="Segnaposto numero diapositiva 1">
            <a:extLst>
              <a:ext uri="{FF2B5EF4-FFF2-40B4-BE49-F238E27FC236}">
                <a16:creationId xmlns:a16="http://schemas.microsoft.com/office/drawing/2014/main" id="{C7838281-CB7B-236A-6191-308D5ACD4D15}"/>
              </a:ext>
            </a:extLst>
          </p:cNvPr>
          <p:cNvSpPr>
            <a:spLocks noGrp="1"/>
          </p:cNvSpPr>
          <p:nvPr>
            <p:ph type="sldNum" sz="quarter" idx="12"/>
          </p:nvPr>
        </p:nvSpPr>
        <p:spPr/>
        <p:txBody>
          <a:bodyPr/>
          <a:lstStyle/>
          <a:p>
            <a:fld id="{C0A75620-F3D8-4140-B583-EC592D52B7F3}" type="slidenum">
              <a:rPr lang="it-IT" noProof="0" smtClean="0"/>
              <a:pPr/>
              <a:t>53</a:t>
            </a:fld>
            <a:endParaRPr lang="it-IT" noProof="0"/>
          </a:p>
        </p:txBody>
      </p:sp>
      <p:sp>
        <p:nvSpPr>
          <p:cNvPr id="3" name="Segnaposto piè di pagina 2">
            <a:extLst>
              <a:ext uri="{FF2B5EF4-FFF2-40B4-BE49-F238E27FC236}">
                <a16:creationId xmlns:a16="http://schemas.microsoft.com/office/drawing/2014/main" id="{A5378EE0-43DA-5ADF-0F34-C20B4D8A37F8}"/>
              </a:ext>
            </a:extLst>
          </p:cNvPr>
          <p:cNvSpPr>
            <a:spLocks noGrp="1"/>
          </p:cNvSpPr>
          <p:nvPr>
            <p:ph type="ftr" sz="quarter" idx="11"/>
          </p:nvPr>
        </p:nvSpPr>
        <p:spPr>
          <a:xfrm>
            <a:off x="270639" y="6415123"/>
            <a:ext cx="4114800" cy="365125"/>
          </a:xfrm>
        </p:spPr>
        <p:txBody>
          <a:bodyPr/>
          <a:lstStyle/>
          <a:p>
            <a:r>
              <a:rPr lang="it-IT" noProof="0"/>
              <a:t>Consiglio regionale della Calabria – IX Legislatura </a:t>
            </a:r>
          </a:p>
        </p:txBody>
      </p:sp>
      <p:sp>
        <p:nvSpPr>
          <p:cNvPr id="9" name="Rectangle 1">
            <a:extLst>
              <a:ext uri="{FF2B5EF4-FFF2-40B4-BE49-F238E27FC236}">
                <a16:creationId xmlns:a16="http://schemas.microsoft.com/office/drawing/2014/main" id="{2AFA73EF-C314-4B51-4192-1238A9BF89B0}"/>
              </a:ext>
            </a:extLst>
          </p:cNvPr>
          <p:cNvSpPr/>
          <p:nvPr/>
        </p:nvSpPr>
        <p:spPr>
          <a:xfrm>
            <a:off x="12520" y="10649"/>
            <a:ext cx="12188952" cy="835200"/>
          </a:xfrm>
          <a:prstGeom prst="rect">
            <a:avLst/>
          </a:prstGeom>
          <a:solidFill>
            <a:srgbClr val="003366"/>
          </a:soli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4000" b="1">
                <a:solidFill>
                  <a:srgbClr val="FFFFFF"/>
                </a:solidFill>
              </a:defRPr>
            </a:pPr>
            <a:r>
              <a:rPr lang="it-IT" noProof="0"/>
              <a:t>I PRESIDENTI</a:t>
            </a:r>
          </a:p>
        </p:txBody>
      </p:sp>
      <p:sp>
        <p:nvSpPr>
          <p:cNvPr id="4" name="Segnaposto contenuto 3">
            <a:extLst>
              <a:ext uri="{FF2B5EF4-FFF2-40B4-BE49-F238E27FC236}">
                <a16:creationId xmlns:a16="http://schemas.microsoft.com/office/drawing/2014/main" id="{DB52EBE6-92F7-1CAA-91EE-CA68898AA78F}"/>
              </a:ext>
            </a:extLst>
          </p:cNvPr>
          <p:cNvSpPr txBox="1">
            <a:spLocks/>
          </p:cNvSpPr>
          <p:nvPr/>
        </p:nvSpPr>
        <p:spPr>
          <a:xfrm>
            <a:off x="2061987" y="1594607"/>
            <a:ext cx="3723005" cy="3092321"/>
          </a:xfrm>
          <a:prstGeom prst="rect">
            <a:avLst/>
          </a:prstGeom>
        </p:spPr>
        <p:txBody>
          <a:bodyPr vert="horz" lIns="91440" tIns="45720" rIns="91440" bIns="45720" rtlCol="0">
            <a:noAutofit/>
          </a:bodyPr>
          <a:lstStyle/>
          <a:p>
            <a:pPr algn="just">
              <a:lnSpc>
                <a:spcPct val="107000"/>
              </a:lnSpc>
              <a:spcAft>
                <a:spcPts val="800"/>
              </a:spcAft>
              <a:buNone/>
            </a:pPr>
            <a:r>
              <a:rPr lang="it-IT" sz="900" kern="1200" noProof="0">
                <a:effectLst/>
                <a:latin typeface="Aptos" panose="020B0004020202020204" pitchFamily="34" charset="0"/>
                <a:ea typeface="Aptos" panose="020B0004020202020204" pitchFamily="34" charset="0"/>
                <a:cs typeface="Times New Roman" panose="02020603050405020304" pitchFamily="18" charset="0"/>
              </a:rPr>
              <a:t>E’ il Presidente della Regione Calabria, eletto con 614.706 preferenze (pari al 57,82% dei voti). Il 2 dicembre 2013 è passato dal gruppo Pdl a Nuovo Centro Destra. Nato a Reggio Calabria il 21 novembre 1966, è sposato ed ha una figlia. Laureato in Economia e Commercio, ha iniziato la sua carriera politica ricoprendo nel 1990 la carica di segretario provinciale di Reggio Calabria del Fronte della Gioventù e nel 1993 quella di segretario nazionale. Nel 1988 e nel 1992 è stato eletto, rispettivamente, consigliere circoscrizionale e consigliere comunale di Reggio Calabria, nella lista del Msi. Nel 1994 è stato candidato alle elezioni per il rinnovo del Parlamento Europeo, ottenendo 34.000 voti di preferenza. Nell’aprile del 1995 è stato il primo eletto nella lista di Alleanza Nazionale alle elezioni per il Consiglio regionale, rivestendo il ruolo di Presidente del Consiglio. Rieletto consigliere regionale nel 2000, nella lista di An, è stato assessore al Lavoro e alla formazione professionale. Nel 2002 è divenuto sindaco della città di Reggio Calabria con il 53,8% delle preferenze. Nel 2004 è entrato a far parte dell’esecutivo nazionale di An. Con il 70% dei consensi, nel 2007, è stato rieletto sindaco (83.418 preferenze). Nel giugno 2008 è stato nominato vicepresidente dell’Anci e riconfermato nell’anno successivo. Nel 2009 è stato tra i costituenti del “Popolo della Libertà” di cui è divenuto il coordinatore regionale.</a:t>
            </a:r>
            <a:endParaRPr lang="it-IT" sz="900" kern="100" noProof="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Segnaposto contenuto 10">
            <a:extLst>
              <a:ext uri="{FF2B5EF4-FFF2-40B4-BE49-F238E27FC236}">
                <a16:creationId xmlns:a16="http://schemas.microsoft.com/office/drawing/2014/main" id="{CA865953-A519-48FA-EFB0-3D02A3B00283}"/>
              </a:ext>
            </a:extLst>
          </p:cNvPr>
          <p:cNvSpPr txBox="1">
            <a:spLocks/>
          </p:cNvSpPr>
          <p:nvPr/>
        </p:nvSpPr>
        <p:spPr>
          <a:xfrm>
            <a:off x="6745854" y="1609460"/>
            <a:ext cx="3439795" cy="3161046"/>
          </a:xfrm>
          <a:prstGeom prst="rect">
            <a:avLst/>
          </a:prstGeom>
          <a:noFill/>
        </p:spPr>
        <p:txBody>
          <a:bodyPr vert="horz" lIns="91440" tIns="45720" rIns="91440" bIns="45720" rtlCol="0">
            <a:noAutofit/>
          </a:bodyPr>
          <a:lstStyle/>
          <a:p>
            <a:pPr algn="just">
              <a:lnSpc>
                <a:spcPct val="120000"/>
              </a:lnSpc>
              <a:buNone/>
            </a:pPr>
            <a:r>
              <a:rPr lang="it-IT" sz="900" kern="1200" noProof="0">
                <a:effectLst/>
                <a:latin typeface="Aptos" panose="020B0004020202020204" pitchFamily="34" charset="0"/>
                <a:ea typeface="Aptos" panose="020B0004020202020204" pitchFamily="34" charset="0"/>
                <a:cs typeface="Times New Roman" panose="02020603050405020304" pitchFamily="18" charset="0"/>
              </a:rPr>
              <a:t>E’ il Presidente del Consiglio regionale e membro del Comitato di coordinamento della Conferenza dei Presidenti delle Assemblee legislative delle Regioni italiane. E’ alla III legislatura, eletto nella circoscrizione di Catanzaro per l’Udc con 8.473 preferenze. Nella VII legislatura ha rivestito la carica di Presidente della II Commissione consiliare “Bilancio, programmazione economica ed attività produttive”, mentre nella scorsa è stato vicepresidente della stessa commissione. Nato a Nicastro, ora Lamezia Terme, l’11 gennaio 1967, è laureato in Economia e Commercio ed esercita la professione di dottore commercialista. Sposato, ha due figli. Consigliere comunale dal 1997 al 2000 a Lamezia Terme, dal 2008 al 2010 è stato consigliere provinciale di Catanzaro. Dal 1997 è stato alla guida del suo partito a livello provinciale catanzarese, prima da segretario del Ccd e in seguito dell’Udc, di cui è stato tra i fondatori. E’ segretario regionale dell’Udc, eletto al congresso del 2005 e riconfermato nel 2008. Giovanissimo, ha cominciato il suo impegno politico nel Movimento giovanile della Democrazia Cristiana. Appassionato di calcio, di letteratura e cinema.</a:t>
            </a:r>
            <a:endParaRPr lang="it-IT" sz="900" kern="100" noProof="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Segnaposto contenuto 3">
            <a:extLst>
              <a:ext uri="{FF2B5EF4-FFF2-40B4-BE49-F238E27FC236}">
                <a16:creationId xmlns:a16="http://schemas.microsoft.com/office/drawing/2014/main" id="{B35B6528-BFCC-AABD-AE9F-3812CF9A6DE7}"/>
              </a:ext>
            </a:extLst>
          </p:cNvPr>
          <p:cNvSpPr txBox="1">
            <a:spLocks/>
          </p:cNvSpPr>
          <p:nvPr/>
        </p:nvSpPr>
        <p:spPr>
          <a:xfrm>
            <a:off x="2178443" y="5321065"/>
            <a:ext cx="3896995" cy="1094058"/>
          </a:xfrm>
          <a:prstGeom prst="rect">
            <a:avLst/>
          </a:prstGeom>
        </p:spPr>
        <p:txBody>
          <a:bodyPr vert="horz" lIns="91440" tIns="45720" rIns="91440" bIns="45720" rtlCol="0">
            <a:noAutofit/>
          </a:bodyPr>
          <a:lstStyle/>
          <a:p>
            <a:pPr algn="just">
              <a:lnSpc>
                <a:spcPct val="107000"/>
              </a:lnSpc>
              <a:spcAft>
                <a:spcPts val="800"/>
              </a:spcAft>
              <a:buNone/>
            </a:pPr>
            <a:r>
              <a:rPr lang="it-IT" sz="900" kern="1200" noProof="0">
                <a:solidFill>
                  <a:schemeClr val="tx2"/>
                </a:solidFill>
                <a:effectLst/>
                <a:latin typeface="Aptos" panose="020B0004020202020204" pitchFamily="34" charset="0"/>
                <a:ea typeface="Aptos" panose="020B0004020202020204" pitchFamily="34" charset="0"/>
                <a:cs typeface="Times New Roman" panose="02020603050405020304" pitchFamily="18" charset="0"/>
              </a:rPr>
              <a:t>Nata a Crotone, Antonella Stasi ha conseguito la laurea in Architettura presso l'Università degli Studi di Napoli Federico II. Dopo aver esercitato la professione e maturato esperienze in Confindustria e alla presidenza del Parco Scientifico e Tecnologico di Crotone, ha ricoperto la carica di Vicepresidente della Giunta Regionale della Calabria. In seguito alle dimissioni del Presidente in carica, è divenuta la prima donna a guidare la Regione Calabria come Presidente facente funzioni. </a:t>
            </a:r>
            <a:endParaRPr lang="it-IT" sz="900" kern="100" noProof="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27730587"/>
      </p:ext>
    </p:extLst>
  </p:cSld>
  <p:clrMapOvr>
    <a:masterClrMapping/>
  </p:clrMapOvr>
  <mc:AlternateContent xmlns:mc="http://schemas.openxmlformats.org/markup-compatibility/2006" xmlns:p14="http://schemas.microsoft.com/office/powerpoint/2010/main">
    <mc:Choice Requires="p14">
      <p:transition spd="slow" p14:dur="2000" advTm="20030"/>
    </mc:Choice>
    <mc:Fallback xmlns="">
      <p:transition spd="slow" advTm="2003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a 7">
            <a:extLst>
              <a:ext uri="{FF2B5EF4-FFF2-40B4-BE49-F238E27FC236}">
                <a16:creationId xmlns:a16="http://schemas.microsoft.com/office/drawing/2014/main" id="{B05AB901-6D0E-9C59-5590-2280E2EDC9F3}"/>
              </a:ext>
            </a:extLst>
          </p:cNvPr>
          <p:cNvGraphicFramePr>
            <a:graphicFrameLocks noGrp="1"/>
          </p:cNvGraphicFramePr>
          <p:nvPr>
            <p:extLst>
              <p:ext uri="{D42A27DB-BD31-4B8C-83A1-F6EECF244321}">
                <p14:modId xmlns:p14="http://schemas.microsoft.com/office/powerpoint/2010/main" val="1076053483"/>
              </p:ext>
            </p:extLst>
          </p:nvPr>
        </p:nvGraphicFramePr>
        <p:xfrm>
          <a:off x="145473" y="205889"/>
          <a:ext cx="5723786" cy="6436804"/>
        </p:xfrm>
        <a:graphic>
          <a:graphicData uri="http://schemas.openxmlformats.org/drawingml/2006/table">
            <a:tbl>
              <a:tblPr>
                <a:tableStyleId>{69CF1AB2-1976-4502-BF36-3FF5EA218861}</a:tableStyleId>
              </a:tblPr>
              <a:tblGrid>
                <a:gridCol w="334108">
                  <a:extLst>
                    <a:ext uri="{9D8B030D-6E8A-4147-A177-3AD203B41FA5}">
                      <a16:colId xmlns:a16="http://schemas.microsoft.com/office/drawing/2014/main" val="2481470522"/>
                    </a:ext>
                  </a:extLst>
                </a:gridCol>
                <a:gridCol w="5389678">
                  <a:extLst>
                    <a:ext uri="{9D8B030D-6E8A-4147-A177-3AD203B41FA5}">
                      <a16:colId xmlns:a16="http://schemas.microsoft.com/office/drawing/2014/main" val="3354438627"/>
                    </a:ext>
                  </a:extLst>
                </a:gridCol>
              </a:tblGrid>
              <a:tr h="165404">
                <a:tc>
                  <a:txBody>
                    <a:bodyPr/>
                    <a:lstStyle/>
                    <a:p>
                      <a:pPr algn="ctr">
                        <a:lnSpc>
                          <a:spcPct val="115000"/>
                        </a:lnSpc>
                        <a:spcAft>
                          <a:spcPts val="800"/>
                        </a:spcAft>
                        <a:buNone/>
                      </a:pPr>
                      <a:r>
                        <a:rPr lang="it-IT" sz="900" b="1" kern="100" noProof="0">
                          <a:effectLst/>
                        </a:rPr>
                        <a:t>1</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ADAMO Nicola</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2673547031"/>
                  </a:ext>
                </a:extLst>
              </a:tr>
              <a:tr h="339380">
                <a:tc>
                  <a:txBody>
                    <a:bodyPr/>
                    <a:lstStyle/>
                    <a:p>
                      <a:pPr algn="ctr">
                        <a:lnSpc>
                          <a:spcPct val="115000"/>
                        </a:lnSpc>
                        <a:spcAft>
                          <a:spcPts val="800"/>
                        </a:spcAft>
                        <a:buNone/>
                      </a:pPr>
                      <a:r>
                        <a:rPr lang="it-IT" sz="900" b="1" kern="100" noProof="0">
                          <a:effectLst/>
                        </a:rPr>
                        <a:t>2</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AIELLO Ferdinando - DIMISSIONARIO</a:t>
                      </a:r>
                      <a:r>
                        <a:rPr lang="it-IT" sz="900" b="0" kern="100" noProof="0">
                          <a:effectLst/>
                        </a:rPr>
                        <a:t> a seguito elezione alla Camera dei Deputati - In carica fino al 21.04.2013</a:t>
                      </a:r>
                      <a:endParaRPr lang="it-IT" sz="9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2157434403"/>
                  </a:ext>
                </a:extLst>
              </a:tr>
              <a:tr h="240794">
                <a:tc>
                  <a:txBody>
                    <a:bodyPr/>
                    <a:lstStyle/>
                    <a:p>
                      <a:pPr algn="ctr">
                        <a:lnSpc>
                          <a:spcPct val="115000"/>
                        </a:lnSpc>
                        <a:spcAft>
                          <a:spcPts val="800"/>
                        </a:spcAft>
                        <a:buNone/>
                      </a:pPr>
                      <a:r>
                        <a:rPr lang="it-IT" sz="900" b="1" kern="100" noProof="0">
                          <a:effectLst/>
                        </a:rPr>
                        <a:t> </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GUAGLIARDI Damiano - SUBENTRA </a:t>
                      </a:r>
                      <a:r>
                        <a:rPr lang="it-IT" sz="900" b="0" kern="100" noProof="0">
                          <a:effectLst/>
                        </a:rPr>
                        <a:t>a Ferdinando </a:t>
                      </a:r>
                      <a:r>
                        <a:rPr lang="it-IT" sz="900" b="1" kern="100" noProof="0">
                          <a:effectLst/>
                        </a:rPr>
                        <a:t>AIELLO</a:t>
                      </a:r>
                      <a:r>
                        <a:rPr lang="it-IT" sz="900" b="0" kern="100" noProof="0">
                          <a:effectLst/>
                        </a:rPr>
                        <a:t>  (DCR n. 297 del  22.04.2013</a:t>
                      </a:r>
                      <a:r>
                        <a:rPr lang="it-IT" sz="900" b="1" kern="100" noProof="0">
                          <a:effectLst/>
                        </a:rPr>
                        <a:t>)</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3748123895"/>
                  </a:ext>
                </a:extLst>
              </a:tr>
              <a:tr h="339380">
                <a:tc>
                  <a:txBody>
                    <a:bodyPr/>
                    <a:lstStyle/>
                    <a:p>
                      <a:pPr algn="ctr">
                        <a:lnSpc>
                          <a:spcPct val="115000"/>
                        </a:lnSpc>
                        <a:spcAft>
                          <a:spcPts val="800"/>
                        </a:spcAft>
                        <a:buNone/>
                      </a:pPr>
                      <a:r>
                        <a:rPr lang="it-IT" sz="900" b="1" kern="100" noProof="0">
                          <a:effectLst/>
                        </a:rPr>
                        <a:t>3</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AIELLO Pietro - DIMISSIONARIO </a:t>
                      </a:r>
                      <a:r>
                        <a:rPr lang="it-IT" sz="900" b="0" kern="100" noProof="0">
                          <a:effectLst/>
                        </a:rPr>
                        <a:t>a seguito elezione al Senato della Repubblica - In carica fino al 07.04.2013</a:t>
                      </a:r>
                      <a:endParaRPr lang="it-IT" sz="9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4288054856"/>
                  </a:ext>
                </a:extLst>
              </a:tr>
              <a:tr h="165404">
                <a:tc>
                  <a:txBody>
                    <a:bodyPr/>
                    <a:lstStyle/>
                    <a:p>
                      <a:pPr algn="ctr">
                        <a:lnSpc>
                          <a:spcPct val="115000"/>
                        </a:lnSpc>
                        <a:spcAft>
                          <a:spcPts val="800"/>
                        </a:spcAft>
                        <a:buNone/>
                      </a:pPr>
                      <a:r>
                        <a:rPr lang="it-IT" sz="900" b="1" kern="100" noProof="0">
                          <a:effectLst/>
                        </a:rPr>
                        <a:t> </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ALBANO Gabriella - SUBENTRA </a:t>
                      </a:r>
                      <a:r>
                        <a:rPr lang="it-IT" sz="900" b="0" kern="100" noProof="0">
                          <a:effectLst/>
                        </a:rPr>
                        <a:t>a Pietro </a:t>
                      </a:r>
                      <a:r>
                        <a:rPr lang="it-IT" sz="900" b="1" kern="100" noProof="0">
                          <a:effectLst/>
                        </a:rPr>
                        <a:t>AIELLO </a:t>
                      </a:r>
                      <a:r>
                        <a:rPr lang="it-IT" sz="900" b="0" kern="100" noProof="0">
                          <a:effectLst/>
                        </a:rPr>
                        <a:t> (DCR n. 289 del 08.04.2013)</a:t>
                      </a:r>
                      <a:endParaRPr lang="it-IT" sz="9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1970054861"/>
                  </a:ext>
                </a:extLst>
              </a:tr>
              <a:tr h="165404">
                <a:tc>
                  <a:txBody>
                    <a:bodyPr/>
                    <a:lstStyle/>
                    <a:p>
                      <a:pPr algn="ctr">
                        <a:lnSpc>
                          <a:spcPct val="115000"/>
                        </a:lnSpc>
                        <a:spcAft>
                          <a:spcPts val="800"/>
                        </a:spcAft>
                        <a:buNone/>
                      </a:pPr>
                      <a:r>
                        <a:rPr lang="it-IT" sz="900" b="1" kern="100" noProof="0">
                          <a:effectLst/>
                        </a:rPr>
                        <a:t>4</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AMATO Pietro</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2248885102"/>
                  </a:ext>
                </a:extLst>
              </a:tr>
              <a:tr h="339380">
                <a:tc>
                  <a:txBody>
                    <a:bodyPr/>
                    <a:lstStyle/>
                    <a:p>
                      <a:pPr algn="ctr">
                        <a:lnSpc>
                          <a:spcPct val="115000"/>
                        </a:lnSpc>
                        <a:spcAft>
                          <a:spcPts val="800"/>
                        </a:spcAft>
                        <a:buNone/>
                      </a:pPr>
                      <a:r>
                        <a:rPr lang="it-IT" sz="900" b="1" kern="100" noProof="0">
                          <a:effectLst/>
                        </a:rPr>
                        <a:t>5</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BATTAGLIA Demetrio - DIMISSIONARIO </a:t>
                      </a:r>
                      <a:r>
                        <a:rPr lang="it-IT" sz="900" b="0" kern="100" noProof="0">
                          <a:effectLst/>
                        </a:rPr>
                        <a:t>a seguito elezione alla Camera dei Deputati - In carica fino al 17.03.2013</a:t>
                      </a:r>
                      <a:endParaRPr lang="it-IT" sz="9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3840800745"/>
                  </a:ext>
                </a:extLst>
              </a:tr>
              <a:tr h="190034">
                <a:tc>
                  <a:txBody>
                    <a:bodyPr/>
                    <a:lstStyle/>
                    <a:p>
                      <a:pPr algn="ctr">
                        <a:lnSpc>
                          <a:spcPct val="115000"/>
                        </a:lnSpc>
                        <a:spcAft>
                          <a:spcPts val="800"/>
                        </a:spcAft>
                        <a:buNone/>
                      </a:pPr>
                      <a:r>
                        <a:rPr lang="it-IT" sz="900" b="1" kern="100" noProof="0">
                          <a:effectLst/>
                        </a:rPr>
                        <a:t> </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NACCARI CARLIZZI Demetrio - SUBENTRA </a:t>
                      </a:r>
                      <a:r>
                        <a:rPr lang="it-IT" sz="900" b="0" kern="100" noProof="0">
                          <a:effectLst/>
                        </a:rPr>
                        <a:t>a Demetrio </a:t>
                      </a:r>
                      <a:r>
                        <a:rPr lang="it-IT" sz="900" b="1" kern="100" noProof="0">
                          <a:effectLst/>
                        </a:rPr>
                        <a:t>BATTAGLIA</a:t>
                      </a:r>
                      <a:r>
                        <a:rPr lang="it-IT" sz="900" b="0" kern="100" noProof="0">
                          <a:effectLst/>
                        </a:rPr>
                        <a:t> i(DCR n.274 del 18.03.2013)</a:t>
                      </a:r>
                      <a:endParaRPr lang="it-IT" sz="9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3452827853"/>
                  </a:ext>
                </a:extLst>
              </a:tr>
              <a:tr h="339380">
                <a:tc>
                  <a:txBody>
                    <a:bodyPr/>
                    <a:lstStyle/>
                    <a:p>
                      <a:pPr algn="ctr">
                        <a:lnSpc>
                          <a:spcPct val="115000"/>
                        </a:lnSpc>
                        <a:spcAft>
                          <a:spcPts val="800"/>
                        </a:spcAft>
                        <a:buNone/>
                      </a:pPr>
                      <a:r>
                        <a:rPr lang="it-IT" sz="900" b="1" kern="100" noProof="0">
                          <a:effectLst/>
                        </a:rPr>
                        <a:t>6</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BILARDI Giovanni Emanuele - DIMISSIONARIO </a:t>
                      </a:r>
                      <a:r>
                        <a:rPr lang="it-IT" sz="900" b="0" kern="100" noProof="0">
                          <a:effectLst/>
                        </a:rPr>
                        <a:t>a seguito elezione al Senato della Repubblica - In carica fino al 02.05.2013</a:t>
                      </a:r>
                      <a:endParaRPr lang="it-IT" sz="9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376808900"/>
                  </a:ext>
                </a:extLst>
              </a:tr>
              <a:tr h="165404">
                <a:tc>
                  <a:txBody>
                    <a:bodyPr/>
                    <a:lstStyle/>
                    <a:p>
                      <a:pPr algn="ctr">
                        <a:lnSpc>
                          <a:spcPct val="115000"/>
                        </a:lnSpc>
                        <a:spcAft>
                          <a:spcPts val="800"/>
                        </a:spcAft>
                        <a:buNone/>
                      </a:pPr>
                      <a:r>
                        <a:rPr lang="it-IT" sz="900" b="1" kern="100" noProof="0">
                          <a:effectLst/>
                        </a:rPr>
                        <a:t> </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CRINO’ Pietro - SUBENTRA </a:t>
                      </a:r>
                      <a:r>
                        <a:rPr lang="it-IT" sz="900" b="0" kern="100" noProof="0">
                          <a:effectLst/>
                        </a:rPr>
                        <a:t>a Giovanni </a:t>
                      </a:r>
                      <a:r>
                        <a:rPr lang="it-IT" sz="900" b="1" kern="100" noProof="0">
                          <a:effectLst/>
                        </a:rPr>
                        <a:t>BILARDI  </a:t>
                      </a:r>
                      <a:r>
                        <a:rPr lang="it-IT" sz="900" b="0" kern="100" noProof="0">
                          <a:effectLst/>
                        </a:rPr>
                        <a:t>(DCR n. 307 del 03.05.2013)</a:t>
                      </a:r>
                      <a:endParaRPr lang="it-IT" sz="9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716264776"/>
                  </a:ext>
                </a:extLst>
              </a:tr>
              <a:tr h="165404">
                <a:tc>
                  <a:txBody>
                    <a:bodyPr/>
                    <a:lstStyle/>
                    <a:p>
                      <a:pPr algn="ctr">
                        <a:lnSpc>
                          <a:spcPct val="115000"/>
                        </a:lnSpc>
                        <a:spcAft>
                          <a:spcPts val="800"/>
                        </a:spcAft>
                        <a:buNone/>
                      </a:pPr>
                      <a:r>
                        <a:rPr lang="it-IT" sz="900" b="1" kern="100" noProof="0">
                          <a:effectLst/>
                        </a:rPr>
                        <a:t>7</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BOVA Giuseppe</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4156209251"/>
                  </a:ext>
                </a:extLst>
              </a:tr>
              <a:tr h="165404">
                <a:tc>
                  <a:txBody>
                    <a:bodyPr/>
                    <a:lstStyle/>
                    <a:p>
                      <a:pPr algn="ctr">
                        <a:lnSpc>
                          <a:spcPct val="115000"/>
                        </a:lnSpc>
                        <a:spcAft>
                          <a:spcPts val="800"/>
                        </a:spcAft>
                        <a:buNone/>
                      </a:pPr>
                      <a:r>
                        <a:rPr lang="it-IT" sz="900" b="1" kern="100" noProof="0">
                          <a:effectLst/>
                        </a:rPr>
                        <a:t>8</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BRUNI Ottavio Gaetano</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3914069271"/>
                  </a:ext>
                </a:extLst>
              </a:tr>
              <a:tr h="165404">
                <a:tc>
                  <a:txBody>
                    <a:bodyPr/>
                    <a:lstStyle/>
                    <a:p>
                      <a:pPr algn="ctr">
                        <a:lnSpc>
                          <a:spcPct val="115000"/>
                        </a:lnSpc>
                        <a:spcAft>
                          <a:spcPts val="800"/>
                        </a:spcAft>
                        <a:buNone/>
                      </a:pPr>
                      <a:r>
                        <a:rPr lang="it-IT" sz="900" b="1" kern="100" noProof="0">
                          <a:effectLst/>
                        </a:rPr>
                        <a:t>9</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CAPUTO Giuseppe</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3836280056"/>
                  </a:ext>
                </a:extLst>
              </a:tr>
              <a:tr h="339380">
                <a:tc>
                  <a:txBody>
                    <a:bodyPr/>
                    <a:lstStyle/>
                    <a:p>
                      <a:pPr algn="ctr">
                        <a:lnSpc>
                          <a:spcPct val="115000"/>
                        </a:lnSpc>
                        <a:spcAft>
                          <a:spcPts val="800"/>
                        </a:spcAft>
                        <a:buNone/>
                      </a:pPr>
                      <a:r>
                        <a:rPr lang="it-IT" sz="900" b="1" kern="100" noProof="0">
                          <a:effectLst/>
                        </a:rPr>
                        <a:t>10</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CARIDI Antonio Stefano - DIMISSIONARIO</a:t>
                      </a:r>
                      <a:r>
                        <a:rPr lang="it-IT" sz="900" b="0" kern="100" noProof="0">
                          <a:effectLst/>
                        </a:rPr>
                        <a:t> a seguito elezione al Senato della Repubblica - In carica fino al 07.04.2013</a:t>
                      </a:r>
                      <a:endParaRPr lang="it-IT" sz="9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2203692650"/>
                  </a:ext>
                </a:extLst>
              </a:tr>
              <a:tr h="165404">
                <a:tc>
                  <a:txBody>
                    <a:bodyPr/>
                    <a:lstStyle/>
                    <a:p>
                      <a:pPr algn="ctr">
                        <a:lnSpc>
                          <a:spcPct val="115000"/>
                        </a:lnSpc>
                        <a:spcAft>
                          <a:spcPts val="800"/>
                        </a:spcAft>
                        <a:buNone/>
                      </a:pPr>
                      <a:r>
                        <a:rPr lang="it-IT" sz="900" b="1" kern="100" noProof="0">
                          <a:effectLst/>
                        </a:rPr>
                        <a:t> </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MINASI Clotilde - SUBENTRA </a:t>
                      </a:r>
                      <a:r>
                        <a:rPr lang="it-IT" sz="900" b="0" kern="100" noProof="0">
                          <a:effectLst/>
                        </a:rPr>
                        <a:t>ad Antonio Stefano </a:t>
                      </a:r>
                      <a:r>
                        <a:rPr lang="it-IT" sz="900" b="1" kern="100" noProof="0">
                          <a:effectLst/>
                        </a:rPr>
                        <a:t>CARIDI </a:t>
                      </a:r>
                      <a:r>
                        <a:rPr lang="it-IT" sz="900" b="0" kern="100" noProof="0">
                          <a:effectLst/>
                        </a:rPr>
                        <a:t> (DCR n. 290 del 08.04.2013)</a:t>
                      </a:r>
                      <a:endParaRPr lang="it-IT" sz="9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2678982752"/>
                  </a:ext>
                </a:extLst>
              </a:tr>
              <a:tr h="339380">
                <a:tc>
                  <a:txBody>
                    <a:bodyPr/>
                    <a:lstStyle/>
                    <a:p>
                      <a:pPr algn="ctr">
                        <a:lnSpc>
                          <a:spcPct val="115000"/>
                        </a:lnSpc>
                        <a:spcAft>
                          <a:spcPts val="800"/>
                        </a:spcAft>
                        <a:buNone/>
                      </a:pPr>
                      <a:r>
                        <a:rPr lang="it-IT" sz="900" b="1" kern="100" noProof="0">
                          <a:effectLst/>
                        </a:rPr>
                        <a:t>11</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CENSORE Bruno - DIMISSIONARIO</a:t>
                      </a:r>
                      <a:r>
                        <a:rPr lang="it-IT" sz="900" b="0" kern="100" noProof="0">
                          <a:effectLst/>
                        </a:rPr>
                        <a:t> a seguito elezione alla Camera dei Deputati - In carica fino al 02.05.2013</a:t>
                      </a:r>
                      <a:endParaRPr lang="it-IT" sz="9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1072613734"/>
                  </a:ext>
                </a:extLst>
              </a:tr>
              <a:tr h="165404">
                <a:tc>
                  <a:txBody>
                    <a:bodyPr/>
                    <a:lstStyle/>
                    <a:p>
                      <a:pPr algn="ctr">
                        <a:lnSpc>
                          <a:spcPct val="115000"/>
                        </a:lnSpc>
                        <a:spcAft>
                          <a:spcPts val="800"/>
                        </a:spcAft>
                        <a:buNone/>
                      </a:pPr>
                      <a:r>
                        <a:rPr lang="it-IT" sz="900" b="1" kern="100" noProof="0">
                          <a:effectLst/>
                        </a:rPr>
                        <a:t> </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GIAMBORINO Pietro - SUBENTRA </a:t>
                      </a:r>
                      <a:r>
                        <a:rPr lang="it-IT" sz="900" b="0" kern="100" noProof="0">
                          <a:effectLst/>
                        </a:rPr>
                        <a:t>a Bruno </a:t>
                      </a:r>
                      <a:r>
                        <a:rPr lang="it-IT" sz="900" b="1" kern="100" noProof="0">
                          <a:effectLst/>
                        </a:rPr>
                        <a:t>CENSORE </a:t>
                      </a:r>
                      <a:r>
                        <a:rPr lang="it-IT" sz="900" b="0" kern="100" noProof="0">
                          <a:effectLst/>
                        </a:rPr>
                        <a:t> (DCR n. 306 del 03.05.2013)</a:t>
                      </a:r>
                      <a:endParaRPr lang="it-IT" sz="9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4218392051"/>
                  </a:ext>
                </a:extLst>
              </a:tr>
              <a:tr h="165404">
                <a:tc>
                  <a:txBody>
                    <a:bodyPr/>
                    <a:lstStyle/>
                    <a:p>
                      <a:pPr algn="ctr">
                        <a:lnSpc>
                          <a:spcPct val="115000"/>
                        </a:lnSpc>
                        <a:spcAft>
                          <a:spcPts val="800"/>
                        </a:spcAft>
                        <a:buNone/>
                      </a:pPr>
                      <a:r>
                        <a:rPr lang="it-IT" sz="900" b="1" kern="100" noProof="0">
                          <a:effectLst/>
                        </a:rPr>
                        <a:t>12</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CHIAPPETTA Gianpaolo</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402508386"/>
                  </a:ext>
                </a:extLst>
              </a:tr>
              <a:tr h="165404">
                <a:tc>
                  <a:txBody>
                    <a:bodyPr/>
                    <a:lstStyle/>
                    <a:p>
                      <a:pPr algn="ctr">
                        <a:lnSpc>
                          <a:spcPct val="115000"/>
                        </a:lnSpc>
                        <a:spcAft>
                          <a:spcPts val="800"/>
                        </a:spcAft>
                        <a:buNone/>
                      </a:pPr>
                      <a:r>
                        <a:rPr lang="it-IT" sz="900" b="1" kern="100" noProof="0">
                          <a:effectLst/>
                        </a:rPr>
                        <a:t>13</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CICONTE Vincenzo Antonio</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1831429184"/>
                  </a:ext>
                </a:extLst>
              </a:tr>
              <a:tr h="165404">
                <a:tc>
                  <a:txBody>
                    <a:bodyPr/>
                    <a:lstStyle/>
                    <a:p>
                      <a:pPr algn="ctr">
                        <a:lnSpc>
                          <a:spcPct val="115000"/>
                        </a:lnSpc>
                        <a:spcAft>
                          <a:spcPts val="800"/>
                        </a:spcAft>
                        <a:buNone/>
                      </a:pPr>
                      <a:r>
                        <a:rPr lang="it-IT" sz="900" b="1" kern="100" noProof="0">
                          <a:effectLst/>
                        </a:rPr>
                        <a:t>14</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DATTOLO Alfonso</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684017512"/>
                  </a:ext>
                </a:extLst>
              </a:tr>
              <a:tr h="165404">
                <a:tc>
                  <a:txBody>
                    <a:bodyPr/>
                    <a:lstStyle/>
                    <a:p>
                      <a:pPr algn="ctr">
                        <a:lnSpc>
                          <a:spcPct val="115000"/>
                        </a:lnSpc>
                        <a:spcAft>
                          <a:spcPts val="800"/>
                        </a:spcAft>
                        <a:buNone/>
                      </a:pPr>
                      <a:r>
                        <a:rPr lang="it-IT" sz="900" b="1" kern="100" noProof="0">
                          <a:effectLst/>
                        </a:rPr>
                        <a:t>15</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DE GAETANO Antonino</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3402961415"/>
                  </a:ext>
                </a:extLst>
              </a:tr>
              <a:tr h="165404">
                <a:tc>
                  <a:txBody>
                    <a:bodyPr/>
                    <a:lstStyle/>
                    <a:p>
                      <a:pPr algn="ctr">
                        <a:lnSpc>
                          <a:spcPct val="115000"/>
                        </a:lnSpc>
                        <a:spcAft>
                          <a:spcPts val="800"/>
                        </a:spcAft>
                        <a:buNone/>
                      </a:pPr>
                      <a:r>
                        <a:rPr lang="it-IT" sz="900" b="1" kern="100" noProof="0">
                          <a:effectLst/>
                        </a:rPr>
                        <a:t>16</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DE MASI Emilio</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198548187"/>
                  </a:ext>
                </a:extLst>
              </a:tr>
              <a:tr h="165404">
                <a:tc>
                  <a:txBody>
                    <a:bodyPr/>
                    <a:lstStyle/>
                    <a:p>
                      <a:pPr algn="ctr">
                        <a:lnSpc>
                          <a:spcPct val="115000"/>
                        </a:lnSpc>
                        <a:spcAft>
                          <a:spcPts val="800"/>
                        </a:spcAft>
                        <a:buNone/>
                      </a:pPr>
                      <a:r>
                        <a:rPr lang="it-IT" sz="900" b="1" kern="100" noProof="0">
                          <a:effectLst/>
                        </a:rPr>
                        <a:t>17</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FEDELE Luigi</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1060639244"/>
                  </a:ext>
                </a:extLst>
              </a:tr>
              <a:tr h="165404">
                <a:tc>
                  <a:txBody>
                    <a:bodyPr/>
                    <a:lstStyle/>
                    <a:p>
                      <a:pPr algn="ctr">
                        <a:lnSpc>
                          <a:spcPct val="115000"/>
                        </a:lnSpc>
                        <a:spcAft>
                          <a:spcPts val="800"/>
                        </a:spcAft>
                        <a:buNone/>
                      </a:pPr>
                      <a:r>
                        <a:rPr lang="it-IT" sz="900" b="1" kern="100" noProof="0">
                          <a:effectLst/>
                        </a:rPr>
                        <a:t>18</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FRANCHINO Mario</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475651285"/>
                  </a:ext>
                </a:extLst>
              </a:tr>
              <a:tr h="165404">
                <a:tc>
                  <a:txBody>
                    <a:bodyPr/>
                    <a:lstStyle/>
                    <a:p>
                      <a:pPr algn="ctr">
                        <a:lnSpc>
                          <a:spcPct val="115000"/>
                        </a:lnSpc>
                        <a:spcAft>
                          <a:spcPts val="800"/>
                        </a:spcAft>
                        <a:buNone/>
                      </a:pPr>
                      <a:r>
                        <a:rPr lang="it-IT" sz="900" b="1" kern="100" noProof="0">
                          <a:effectLst/>
                        </a:rPr>
                        <a:t>19</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GALLO Gianluca</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3272635304"/>
                  </a:ext>
                </a:extLst>
              </a:tr>
              <a:tr h="165404">
                <a:tc>
                  <a:txBody>
                    <a:bodyPr/>
                    <a:lstStyle/>
                    <a:p>
                      <a:pPr algn="ctr">
                        <a:lnSpc>
                          <a:spcPct val="115000"/>
                        </a:lnSpc>
                        <a:spcAft>
                          <a:spcPts val="800"/>
                        </a:spcAft>
                        <a:buNone/>
                      </a:pPr>
                      <a:r>
                        <a:rPr lang="it-IT" sz="900" b="1" kern="100" noProof="0">
                          <a:effectLst/>
                        </a:rPr>
                        <a:t>20</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GENTILE Giuseppe</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2966737057"/>
                  </a:ext>
                </a:extLst>
              </a:tr>
              <a:tr h="165404">
                <a:tc>
                  <a:txBody>
                    <a:bodyPr/>
                    <a:lstStyle/>
                    <a:p>
                      <a:pPr algn="ctr">
                        <a:lnSpc>
                          <a:spcPct val="115000"/>
                        </a:lnSpc>
                        <a:spcAft>
                          <a:spcPts val="800"/>
                        </a:spcAft>
                        <a:buNone/>
                      </a:pPr>
                      <a:r>
                        <a:rPr lang="it-IT" sz="900" b="1" kern="100" noProof="0">
                          <a:effectLst/>
                        </a:rPr>
                        <a:t>21</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GIORDANO Giuseppe</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2114901485"/>
                  </a:ext>
                </a:extLst>
              </a:tr>
              <a:tr h="165404">
                <a:tc>
                  <a:txBody>
                    <a:bodyPr/>
                    <a:lstStyle/>
                    <a:p>
                      <a:pPr algn="ctr">
                        <a:lnSpc>
                          <a:spcPct val="115000"/>
                        </a:lnSpc>
                        <a:spcAft>
                          <a:spcPts val="800"/>
                        </a:spcAft>
                        <a:buNone/>
                      </a:pPr>
                      <a:r>
                        <a:rPr lang="it-IT" sz="900" b="1" kern="100" noProof="0">
                          <a:effectLst/>
                        </a:rPr>
                        <a:t>22</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GRILLO Alfonsino</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2878514452"/>
                  </a:ext>
                </a:extLst>
              </a:tr>
              <a:tr h="165404">
                <a:tc>
                  <a:txBody>
                    <a:bodyPr/>
                    <a:lstStyle/>
                    <a:p>
                      <a:pPr algn="ctr">
                        <a:lnSpc>
                          <a:spcPct val="115000"/>
                        </a:lnSpc>
                        <a:spcAft>
                          <a:spcPts val="800"/>
                        </a:spcAft>
                        <a:buNone/>
                      </a:pPr>
                      <a:r>
                        <a:rPr lang="it-IT" sz="900" b="1" kern="100" noProof="0">
                          <a:effectLst/>
                        </a:rPr>
                        <a:t>23</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GUCCIONE Carlo</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662594273"/>
                  </a:ext>
                </a:extLst>
              </a:tr>
              <a:tr h="165404">
                <a:tc>
                  <a:txBody>
                    <a:bodyPr/>
                    <a:lstStyle/>
                    <a:p>
                      <a:pPr algn="ctr">
                        <a:lnSpc>
                          <a:spcPct val="115000"/>
                        </a:lnSpc>
                        <a:spcAft>
                          <a:spcPts val="800"/>
                        </a:spcAft>
                        <a:buNone/>
                      </a:pPr>
                      <a:r>
                        <a:rPr lang="it-IT" sz="900" b="1" kern="100" noProof="0">
                          <a:effectLst/>
                        </a:rPr>
                        <a:t>24</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IMBALZANO Candeloro</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1458815263"/>
                  </a:ext>
                </a:extLst>
              </a:tr>
              <a:tr h="165404">
                <a:tc>
                  <a:txBody>
                    <a:bodyPr/>
                    <a:lstStyle/>
                    <a:p>
                      <a:pPr algn="ctr">
                        <a:lnSpc>
                          <a:spcPct val="115000"/>
                        </a:lnSpc>
                        <a:spcAft>
                          <a:spcPts val="800"/>
                        </a:spcAft>
                        <a:buNone/>
                      </a:pPr>
                      <a:r>
                        <a:rPr lang="it-IT" sz="900" b="1" kern="100" noProof="0">
                          <a:effectLst/>
                        </a:rPr>
                        <a:t>25</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LOIERO Agazio</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108207954"/>
                  </a:ext>
                </a:extLst>
              </a:tr>
              <a:tr h="165404">
                <a:tc>
                  <a:txBody>
                    <a:bodyPr/>
                    <a:lstStyle/>
                    <a:p>
                      <a:pPr algn="ctr">
                        <a:lnSpc>
                          <a:spcPct val="115000"/>
                        </a:lnSpc>
                        <a:spcAft>
                          <a:spcPts val="800"/>
                        </a:spcAft>
                        <a:buNone/>
                      </a:pPr>
                      <a:r>
                        <a:rPr lang="it-IT" sz="900" b="1" kern="100" noProof="0">
                          <a:effectLst/>
                        </a:rPr>
                        <a:t>26</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tc>
                  <a:txBody>
                    <a:bodyPr/>
                    <a:lstStyle/>
                    <a:p>
                      <a:pPr>
                        <a:lnSpc>
                          <a:spcPct val="115000"/>
                        </a:lnSpc>
                        <a:spcAft>
                          <a:spcPts val="800"/>
                        </a:spcAft>
                        <a:buNone/>
                      </a:pPr>
                      <a:r>
                        <a:rPr lang="it-IT" sz="900" b="1" kern="100" noProof="0">
                          <a:effectLst/>
                        </a:rPr>
                        <a:t>MAGARO’ Salvatore</a:t>
                      </a:r>
                      <a:endParaRPr lang="it-IT" sz="9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46748" marR="46748" marT="0" marB="0" anchor="ctr"/>
                </a:tc>
                <a:extLst>
                  <a:ext uri="{0D108BD9-81ED-4DB2-BD59-A6C34878D82A}">
                    <a16:rowId xmlns:a16="http://schemas.microsoft.com/office/drawing/2014/main" val="2025268143"/>
                  </a:ext>
                </a:extLst>
              </a:tr>
            </a:tbl>
          </a:graphicData>
        </a:graphic>
      </p:graphicFrame>
      <p:graphicFrame>
        <p:nvGraphicFramePr>
          <p:cNvPr id="9" name="Tabella 8">
            <a:extLst>
              <a:ext uri="{FF2B5EF4-FFF2-40B4-BE49-F238E27FC236}">
                <a16:creationId xmlns:a16="http://schemas.microsoft.com/office/drawing/2014/main" id="{B8C67CEB-D549-0B8A-7190-7920AEB5A4FC}"/>
              </a:ext>
            </a:extLst>
          </p:cNvPr>
          <p:cNvGraphicFramePr>
            <a:graphicFrameLocks noGrp="1"/>
          </p:cNvGraphicFramePr>
          <p:nvPr>
            <p:extLst>
              <p:ext uri="{D42A27DB-BD31-4B8C-83A1-F6EECF244321}">
                <p14:modId xmlns:p14="http://schemas.microsoft.com/office/powerpoint/2010/main" val="631348288"/>
              </p:ext>
            </p:extLst>
          </p:nvPr>
        </p:nvGraphicFramePr>
        <p:xfrm>
          <a:off x="6019981" y="205889"/>
          <a:ext cx="5464340" cy="6446222"/>
        </p:xfrm>
        <a:graphic>
          <a:graphicData uri="http://schemas.openxmlformats.org/drawingml/2006/table">
            <a:tbl>
              <a:tblPr>
                <a:tableStyleId>{69CF1AB2-1976-4502-BF36-3FF5EA218861}</a:tableStyleId>
              </a:tblPr>
              <a:tblGrid>
                <a:gridCol w="318961">
                  <a:extLst>
                    <a:ext uri="{9D8B030D-6E8A-4147-A177-3AD203B41FA5}">
                      <a16:colId xmlns:a16="http://schemas.microsoft.com/office/drawing/2014/main" val="574140560"/>
                    </a:ext>
                  </a:extLst>
                </a:gridCol>
                <a:gridCol w="5145379">
                  <a:extLst>
                    <a:ext uri="{9D8B030D-6E8A-4147-A177-3AD203B41FA5}">
                      <a16:colId xmlns:a16="http://schemas.microsoft.com/office/drawing/2014/main" val="521972274"/>
                    </a:ext>
                  </a:extLst>
                </a:gridCol>
              </a:tblGrid>
              <a:tr h="170251">
                <a:tc>
                  <a:txBody>
                    <a:bodyPr/>
                    <a:lstStyle/>
                    <a:p>
                      <a:pPr algn="ctr">
                        <a:lnSpc>
                          <a:spcPct val="115000"/>
                        </a:lnSpc>
                        <a:spcAft>
                          <a:spcPts val="800"/>
                        </a:spcAft>
                        <a:buNone/>
                      </a:pPr>
                      <a:r>
                        <a:rPr lang="it-IT" sz="1000" b="1" kern="100" noProof="0">
                          <a:effectLst/>
                        </a:rPr>
                        <a:t>27</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MAGNO Mario</a:t>
                      </a:r>
                      <a:endParaRPr lang="it-IT" sz="1000" b="1"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2203610992"/>
                  </a:ext>
                </a:extLst>
              </a:tr>
              <a:tr h="169761">
                <a:tc>
                  <a:txBody>
                    <a:bodyPr/>
                    <a:lstStyle/>
                    <a:p>
                      <a:pPr algn="ctr">
                        <a:lnSpc>
                          <a:spcPct val="115000"/>
                        </a:lnSpc>
                        <a:spcAft>
                          <a:spcPts val="800"/>
                        </a:spcAft>
                        <a:buNone/>
                      </a:pPr>
                      <a:r>
                        <a:rPr lang="it-IT" sz="1000" b="1" kern="100" noProof="0">
                          <a:effectLst/>
                        </a:rPr>
                        <a:t> 28 </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MAIOLO Mario</a:t>
                      </a:r>
                      <a:endParaRPr lang="it-IT" sz="1000" b="0"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4072901460"/>
                  </a:ext>
                </a:extLst>
              </a:tr>
              <a:tr h="170251">
                <a:tc>
                  <a:txBody>
                    <a:bodyPr/>
                    <a:lstStyle/>
                    <a:p>
                      <a:pPr algn="ctr">
                        <a:lnSpc>
                          <a:spcPct val="115000"/>
                        </a:lnSpc>
                        <a:spcAft>
                          <a:spcPts val="800"/>
                        </a:spcAft>
                        <a:buNone/>
                      </a:pPr>
                      <a:r>
                        <a:rPr lang="it-IT" sz="1000" b="1" kern="100" noProof="0">
                          <a:effectLst/>
                        </a:rPr>
                        <a:t> 29</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MIRABELLI Rosario Francesco Antonio</a:t>
                      </a:r>
                      <a:endParaRPr lang="it-IT" sz="1000" b="0"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1701768749"/>
                  </a:ext>
                </a:extLst>
              </a:tr>
              <a:tr h="170251">
                <a:tc>
                  <a:txBody>
                    <a:bodyPr/>
                    <a:lstStyle/>
                    <a:p>
                      <a:pPr algn="ctr">
                        <a:lnSpc>
                          <a:spcPct val="115000"/>
                        </a:lnSpc>
                        <a:spcAft>
                          <a:spcPts val="800"/>
                        </a:spcAft>
                        <a:buNone/>
                      </a:pPr>
                      <a:r>
                        <a:rPr lang="it-IT" sz="1000" b="1" kern="100" noProof="0">
                          <a:effectLst/>
                        </a:rPr>
                        <a:t>30</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MORELLI Francesco – SOSPESO </a:t>
                      </a:r>
                      <a:r>
                        <a:rPr lang="it-IT" sz="1000" b="0" kern="100" noProof="0">
                          <a:solidFill>
                            <a:schemeClr val="tx1"/>
                          </a:solidFill>
                          <a:effectLst/>
                        </a:rPr>
                        <a:t>dalla carica di Consigliere regionale a decorrere dal 10.11.2011</a:t>
                      </a:r>
                      <a:endParaRPr lang="it-IT" sz="1000" b="0" i="0"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1490009339"/>
                  </a:ext>
                </a:extLst>
              </a:tr>
              <a:tr h="223156">
                <a:tc>
                  <a:txBody>
                    <a:bodyPr/>
                    <a:lstStyle/>
                    <a:p>
                      <a:pPr algn="ctr">
                        <a:lnSpc>
                          <a:spcPct val="115000"/>
                        </a:lnSpc>
                        <a:spcAft>
                          <a:spcPts val="800"/>
                        </a:spcAft>
                        <a:buNone/>
                      </a:pPr>
                      <a:r>
                        <a:rPr lang="it-IT" sz="1000" b="1" kern="100" noProof="0">
                          <a:effectLst/>
                        </a:rPr>
                        <a:t> </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MORRONE Giuseppe – SUBENTRA </a:t>
                      </a:r>
                      <a:r>
                        <a:rPr lang="it-IT" sz="1000" b="0" kern="100" noProof="0">
                          <a:solidFill>
                            <a:schemeClr val="tx1"/>
                          </a:solidFill>
                          <a:effectLst/>
                        </a:rPr>
                        <a:t>a Francesco </a:t>
                      </a:r>
                      <a:r>
                        <a:rPr lang="it-IT" sz="1000" b="1" kern="100" noProof="0">
                          <a:solidFill>
                            <a:schemeClr val="tx1"/>
                          </a:solidFill>
                          <a:effectLst/>
                        </a:rPr>
                        <a:t>MORELLI</a:t>
                      </a:r>
                      <a:r>
                        <a:rPr lang="it-IT" sz="1000" b="0" kern="100" noProof="0">
                          <a:solidFill>
                            <a:schemeClr val="tx1"/>
                          </a:solidFill>
                          <a:effectLst/>
                        </a:rPr>
                        <a:t>  (DCR n.152 del 16.01.2012)</a:t>
                      </a:r>
                      <a:endParaRPr lang="it-IT" sz="1000" b="0"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778063925"/>
                  </a:ext>
                </a:extLst>
              </a:tr>
              <a:tr h="170251">
                <a:tc>
                  <a:txBody>
                    <a:bodyPr/>
                    <a:lstStyle/>
                    <a:p>
                      <a:pPr algn="ctr">
                        <a:lnSpc>
                          <a:spcPct val="115000"/>
                        </a:lnSpc>
                        <a:spcAft>
                          <a:spcPts val="800"/>
                        </a:spcAft>
                        <a:buNone/>
                      </a:pPr>
                      <a:r>
                        <a:rPr lang="it-IT" sz="1000" b="1" kern="100" noProof="0">
                          <a:effectLst/>
                        </a:rPr>
                        <a:t> 31</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NICOLO’ Alessandro</a:t>
                      </a:r>
                      <a:endParaRPr lang="it-IT" sz="1000" b="1"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73847737"/>
                  </a:ext>
                </a:extLst>
              </a:tr>
              <a:tr h="170251">
                <a:tc>
                  <a:txBody>
                    <a:bodyPr/>
                    <a:lstStyle/>
                    <a:p>
                      <a:pPr algn="ctr">
                        <a:lnSpc>
                          <a:spcPct val="115000"/>
                        </a:lnSpc>
                        <a:spcAft>
                          <a:spcPts val="800"/>
                        </a:spcAft>
                        <a:buNone/>
                      </a:pPr>
                      <a:r>
                        <a:rPr lang="it-IT" sz="1000" b="1" kern="100" noProof="0">
                          <a:effectLst/>
                        </a:rPr>
                        <a:t>32</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NUCERA Giovanni</a:t>
                      </a:r>
                      <a:endParaRPr lang="it-IT" sz="1000" b="1"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1934117309"/>
                  </a:ext>
                </a:extLst>
              </a:tr>
              <a:tr h="170251">
                <a:tc>
                  <a:txBody>
                    <a:bodyPr/>
                    <a:lstStyle/>
                    <a:p>
                      <a:pPr algn="ctr">
                        <a:lnSpc>
                          <a:spcPct val="115000"/>
                        </a:lnSpc>
                        <a:spcAft>
                          <a:spcPts val="800"/>
                        </a:spcAft>
                        <a:buNone/>
                      </a:pPr>
                      <a:r>
                        <a:rPr lang="it-IT" sz="1000" b="1" kern="100" noProof="0">
                          <a:effectLst/>
                        </a:rPr>
                        <a:t>33</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ORSOMARSO Fausto</a:t>
                      </a:r>
                      <a:endParaRPr lang="it-IT" sz="1000" b="1"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3474208175"/>
                  </a:ext>
                </a:extLst>
              </a:tr>
              <a:tr h="196257">
                <a:tc>
                  <a:txBody>
                    <a:bodyPr/>
                    <a:lstStyle/>
                    <a:p>
                      <a:pPr algn="ctr">
                        <a:lnSpc>
                          <a:spcPct val="115000"/>
                        </a:lnSpc>
                        <a:spcAft>
                          <a:spcPts val="800"/>
                        </a:spcAft>
                        <a:buNone/>
                      </a:pPr>
                      <a:r>
                        <a:rPr lang="it-IT" sz="1000" b="1" kern="100" noProof="0">
                          <a:effectLst/>
                        </a:rPr>
                        <a:t>34</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PACENZA Salvatore</a:t>
                      </a:r>
                      <a:endParaRPr lang="it-IT" sz="1000" b="0"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3732123902"/>
                  </a:ext>
                </a:extLst>
              </a:tr>
              <a:tr h="179110">
                <a:tc>
                  <a:txBody>
                    <a:bodyPr/>
                    <a:lstStyle/>
                    <a:p>
                      <a:pPr algn="ctr">
                        <a:lnSpc>
                          <a:spcPct val="115000"/>
                        </a:lnSpc>
                        <a:spcAft>
                          <a:spcPts val="800"/>
                        </a:spcAft>
                        <a:buNone/>
                      </a:pPr>
                      <a:r>
                        <a:rPr lang="it-IT" sz="1000" b="1" kern="100" noProof="0">
                          <a:effectLst/>
                        </a:rPr>
                        <a:t> 35</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PARENTE Claudio</a:t>
                      </a:r>
                      <a:endParaRPr lang="it-IT" sz="1000" b="0"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352932618"/>
                  </a:ext>
                </a:extLst>
              </a:tr>
              <a:tr h="170251">
                <a:tc>
                  <a:txBody>
                    <a:bodyPr/>
                    <a:lstStyle/>
                    <a:p>
                      <a:pPr algn="ctr">
                        <a:lnSpc>
                          <a:spcPct val="115000"/>
                        </a:lnSpc>
                        <a:spcAft>
                          <a:spcPts val="800"/>
                        </a:spcAft>
                        <a:buNone/>
                      </a:pPr>
                      <a:r>
                        <a:rPr lang="it-IT" sz="1000" b="1" kern="100" noProof="0">
                          <a:effectLst/>
                        </a:rPr>
                        <a:t>36</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PRINCIPE Sandro</a:t>
                      </a:r>
                      <a:endParaRPr lang="it-IT" sz="1000" b="1"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487896804"/>
                  </a:ext>
                </a:extLst>
              </a:tr>
              <a:tr h="187967">
                <a:tc>
                  <a:txBody>
                    <a:bodyPr/>
                    <a:lstStyle/>
                    <a:p>
                      <a:pPr algn="ctr">
                        <a:lnSpc>
                          <a:spcPct val="115000"/>
                        </a:lnSpc>
                        <a:spcAft>
                          <a:spcPts val="800"/>
                        </a:spcAft>
                        <a:buNone/>
                      </a:pPr>
                      <a:r>
                        <a:rPr lang="it-IT" sz="1000" b="1" kern="100" noProof="0">
                          <a:effectLst/>
                        </a:rPr>
                        <a:t>37 </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PUGLIANO Francesco</a:t>
                      </a:r>
                      <a:endParaRPr lang="it-IT" sz="1000" b="1"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102084409"/>
                  </a:ext>
                </a:extLst>
              </a:tr>
              <a:tr h="349325">
                <a:tc>
                  <a:txBody>
                    <a:bodyPr/>
                    <a:lstStyle/>
                    <a:p>
                      <a:pPr algn="ctr">
                        <a:lnSpc>
                          <a:spcPct val="115000"/>
                        </a:lnSpc>
                        <a:spcAft>
                          <a:spcPts val="800"/>
                        </a:spcAft>
                        <a:buNone/>
                      </a:pPr>
                      <a:r>
                        <a:rPr lang="it-IT" sz="1000" b="1" kern="100" noProof="0">
                          <a:effectLst/>
                        </a:rPr>
                        <a:t> 38</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00000"/>
                        </a:lnSpc>
                        <a:spcAft>
                          <a:spcPts val="0"/>
                        </a:spcAft>
                        <a:buNone/>
                      </a:pPr>
                      <a:r>
                        <a:rPr lang="it-IT" sz="1000" b="1" kern="100" noProof="0">
                          <a:solidFill>
                            <a:schemeClr val="tx1"/>
                          </a:solidFill>
                          <a:effectLst/>
                        </a:rPr>
                        <a:t>RAPPOCCIO Antonio – SOSPESO </a:t>
                      </a:r>
                      <a:r>
                        <a:rPr lang="it-IT" sz="1000" b="0" kern="100" noProof="0">
                          <a:solidFill>
                            <a:schemeClr val="tx1"/>
                          </a:solidFill>
                          <a:effectLst/>
                        </a:rPr>
                        <a:t>dalla carica di Consigliere regionale a decorrere dal 23.08.2012</a:t>
                      </a:r>
                    </a:p>
                    <a:p>
                      <a:pPr algn="l">
                        <a:lnSpc>
                          <a:spcPct val="100000"/>
                        </a:lnSpc>
                        <a:spcAft>
                          <a:spcPts val="0"/>
                        </a:spcAft>
                        <a:buNone/>
                      </a:pPr>
                      <a:r>
                        <a:rPr lang="it-IT" sz="1000" b="1" kern="100" noProof="0">
                          <a:solidFill>
                            <a:schemeClr val="tx1"/>
                          </a:solidFill>
                          <a:effectLst/>
                        </a:rPr>
                        <a:t>REINTEGRATO </a:t>
                      </a:r>
                      <a:r>
                        <a:rPr lang="it-IT" sz="1000" b="0" kern="100" noProof="0">
                          <a:solidFill>
                            <a:schemeClr val="tx1"/>
                          </a:solidFill>
                          <a:effectLst/>
                        </a:rPr>
                        <a:t>nella funzione di Consigliere regionale l’11.07.2013 (DCR n.325 del 25.07.2013)</a:t>
                      </a:r>
                    </a:p>
                    <a:p>
                      <a:pPr algn="l">
                        <a:lnSpc>
                          <a:spcPct val="100000"/>
                        </a:lnSpc>
                        <a:spcAft>
                          <a:spcPts val="0"/>
                        </a:spcAft>
                        <a:buNone/>
                      </a:pPr>
                      <a:r>
                        <a:rPr lang="it-IT" sz="1000" b="1" kern="100" noProof="0">
                          <a:solidFill>
                            <a:schemeClr val="tx1"/>
                          </a:solidFill>
                          <a:effectLst/>
                        </a:rPr>
                        <a:t>SOSPESO </a:t>
                      </a:r>
                      <a:r>
                        <a:rPr lang="it-IT" sz="1000" b="0" kern="100" noProof="0">
                          <a:solidFill>
                            <a:schemeClr val="tx1"/>
                          </a:solidFill>
                          <a:effectLst/>
                        </a:rPr>
                        <a:t>dalla carica di Consigliere regionale a decorrere dal 30.07.2013</a:t>
                      </a:r>
                      <a:endParaRPr lang="it-IT" sz="1000" b="0"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600800596"/>
                  </a:ext>
                </a:extLst>
              </a:tr>
              <a:tr h="170251">
                <a:tc>
                  <a:txBody>
                    <a:bodyPr/>
                    <a:lstStyle/>
                    <a:p>
                      <a:pPr algn="ctr">
                        <a:lnSpc>
                          <a:spcPct val="115000"/>
                        </a:lnSpc>
                        <a:spcAft>
                          <a:spcPts val="800"/>
                        </a:spcAft>
                        <a:buNone/>
                      </a:pPr>
                      <a:r>
                        <a:rPr lang="it-IT" sz="1000" b="1" kern="100" noProof="0">
                          <a:effectLst/>
                        </a:rPr>
                        <a:t> </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00000"/>
                        </a:lnSpc>
                        <a:spcAft>
                          <a:spcPts val="0"/>
                        </a:spcAft>
                        <a:buNone/>
                      </a:pPr>
                      <a:r>
                        <a:rPr lang="it-IT" sz="1000" b="1" kern="100" noProof="0">
                          <a:solidFill>
                            <a:schemeClr val="tx1"/>
                          </a:solidFill>
                          <a:effectLst/>
                        </a:rPr>
                        <a:t>CHIZZONITI Aurelio – SUBENTRA </a:t>
                      </a:r>
                      <a:r>
                        <a:rPr lang="it-IT" sz="1000" b="0" kern="100" noProof="0">
                          <a:solidFill>
                            <a:schemeClr val="tx1"/>
                          </a:solidFill>
                          <a:effectLst/>
                        </a:rPr>
                        <a:t>ad Antonio </a:t>
                      </a:r>
                      <a:r>
                        <a:rPr lang="it-IT" sz="1000" b="1" kern="100" noProof="0">
                          <a:solidFill>
                            <a:schemeClr val="tx1"/>
                          </a:solidFill>
                          <a:effectLst/>
                        </a:rPr>
                        <a:t>RAPPOCCIO</a:t>
                      </a:r>
                      <a:r>
                        <a:rPr lang="it-IT" sz="1000" b="0" kern="100" noProof="0">
                          <a:solidFill>
                            <a:schemeClr val="tx1"/>
                          </a:solidFill>
                          <a:effectLst/>
                        </a:rPr>
                        <a:t> (DCR n.224 del 24.09.2012) </a:t>
                      </a:r>
                    </a:p>
                    <a:p>
                      <a:pPr algn="l">
                        <a:lnSpc>
                          <a:spcPct val="100000"/>
                        </a:lnSpc>
                        <a:spcAft>
                          <a:spcPts val="0"/>
                        </a:spcAft>
                        <a:buNone/>
                      </a:pPr>
                      <a:r>
                        <a:rPr lang="it-IT" sz="1000" b="0" kern="100" noProof="0">
                          <a:solidFill>
                            <a:schemeClr val="tx1"/>
                          </a:solidFill>
                          <a:effectLst/>
                        </a:rPr>
                        <a:t>In data 11.07.2013  (reintegrato il consigliere RAPPOCCIO)  </a:t>
                      </a:r>
                      <a:r>
                        <a:rPr lang="it-IT" sz="1000" b="1" kern="100" noProof="0">
                          <a:solidFill>
                            <a:schemeClr val="tx1"/>
                          </a:solidFill>
                          <a:effectLst/>
                        </a:rPr>
                        <a:t>TERMINA</a:t>
                      </a:r>
                      <a:r>
                        <a:rPr lang="it-IT" sz="1000" b="0" kern="100" noProof="0">
                          <a:solidFill>
                            <a:schemeClr val="tx1"/>
                          </a:solidFill>
                          <a:effectLst/>
                        </a:rPr>
                        <a:t> la sua  supplenza </a:t>
                      </a:r>
                      <a:r>
                        <a:rPr lang="it-IT" sz="1000" b="1" kern="100" noProof="0">
                          <a:solidFill>
                            <a:schemeClr val="tx1"/>
                          </a:solidFill>
                          <a:effectLst/>
                        </a:rPr>
                        <a:t>SUBENTRA</a:t>
                      </a:r>
                      <a:r>
                        <a:rPr lang="it-IT" sz="1000" b="0" kern="100" noProof="0">
                          <a:solidFill>
                            <a:schemeClr val="tx1"/>
                          </a:solidFill>
                          <a:effectLst/>
                        </a:rPr>
                        <a:t> a Antonio </a:t>
                      </a:r>
                      <a:r>
                        <a:rPr lang="it-IT" sz="1000" b="1" kern="100" noProof="0">
                          <a:solidFill>
                            <a:schemeClr val="tx1"/>
                          </a:solidFill>
                          <a:effectLst/>
                        </a:rPr>
                        <a:t>RAPPOCCIO</a:t>
                      </a:r>
                      <a:r>
                        <a:rPr lang="it-IT" sz="1000" b="0" kern="100" noProof="0">
                          <a:solidFill>
                            <a:schemeClr val="tx1"/>
                          </a:solidFill>
                          <a:effectLst/>
                        </a:rPr>
                        <a:t> (DCR n.338 del 23.09.2013)</a:t>
                      </a:r>
                      <a:endParaRPr lang="it-IT" sz="1000" b="0"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3194404771"/>
                  </a:ext>
                </a:extLst>
              </a:tr>
              <a:tr h="170251">
                <a:tc>
                  <a:txBody>
                    <a:bodyPr/>
                    <a:lstStyle/>
                    <a:p>
                      <a:pPr algn="ctr">
                        <a:lnSpc>
                          <a:spcPct val="115000"/>
                        </a:lnSpc>
                        <a:spcAft>
                          <a:spcPts val="800"/>
                        </a:spcAft>
                        <a:buNone/>
                      </a:pPr>
                      <a:r>
                        <a:rPr lang="it-IT" sz="1000" b="1" kern="100" noProof="0">
                          <a:effectLst/>
                        </a:rPr>
                        <a:t>39</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SALERNO Nazareno</a:t>
                      </a:r>
                      <a:endParaRPr lang="it-IT" sz="1000" b="1"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3668734958"/>
                  </a:ext>
                </a:extLst>
              </a:tr>
              <a:tr h="170251">
                <a:tc>
                  <a:txBody>
                    <a:bodyPr/>
                    <a:lstStyle/>
                    <a:p>
                      <a:pPr algn="ctr">
                        <a:lnSpc>
                          <a:spcPct val="115000"/>
                        </a:lnSpc>
                        <a:spcAft>
                          <a:spcPts val="800"/>
                        </a:spcAft>
                        <a:buNone/>
                      </a:pPr>
                      <a:r>
                        <a:rPr lang="it-IT" sz="1000" b="1" kern="100" noProof="0">
                          <a:effectLst/>
                        </a:rPr>
                        <a:t>40</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SCALZO Antonio</a:t>
                      </a:r>
                      <a:endParaRPr lang="it-IT" sz="1000" b="1"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3923492994"/>
                  </a:ext>
                </a:extLst>
              </a:tr>
              <a:tr h="170251">
                <a:tc>
                  <a:txBody>
                    <a:bodyPr/>
                    <a:lstStyle/>
                    <a:p>
                      <a:pPr algn="ctr">
                        <a:lnSpc>
                          <a:spcPct val="115000"/>
                        </a:lnSpc>
                        <a:spcAft>
                          <a:spcPts val="800"/>
                        </a:spcAft>
                        <a:buNone/>
                      </a:pPr>
                      <a:r>
                        <a:rPr lang="it-IT" sz="1000" b="1" kern="100" noProof="0">
                          <a:effectLst/>
                        </a:rPr>
                        <a:t>41</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SCOPELLITI Giuseppe – DIMISSIONARIO  </a:t>
                      </a:r>
                      <a:r>
                        <a:rPr lang="it-IT" sz="1000" b="0" kern="100" noProof="0">
                          <a:solidFill>
                            <a:schemeClr val="tx1"/>
                          </a:solidFill>
                          <a:effectLst/>
                        </a:rPr>
                        <a:t>con nota del 29.04.2014 </a:t>
                      </a:r>
                      <a:r>
                        <a:rPr lang="it-IT" sz="1000" b="1" kern="100" noProof="0">
                          <a:solidFill>
                            <a:schemeClr val="tx1"/>
                          </a:solidFill>
                          <a:effectLst/>
                        </a:rPr>
                        <a:t>– </a:t>
                      </a:r>
                      <a:r>
                        <a:rPr lang="it-IT" sz="1000" b="0" kern="100" noProof="0">
                          <a:solidFill>
                            <a:schemeClr val="tx1"/>
                          </a:solidFill>
                          <a:effectLst/>
                        </a:rPr>
                        <a:t>Presa d’atto delle dimissioni nella seduta del Consiglio regionale del 03.06.2014 –</a:t>
                      </a:r>
                      <a:r>
                        <a:rPr lang="it-IT" sz="1000" b="1" kern="100" noProof="0">
                          <a:solidFill>
                            <a:schemeClr val="tx1"/>
                          </a:solidFill>
                          <a:effectLst/>
                        </a:rPr>
                        <a:t> SOSPESO </a:t>
                      </a:r>
                      <a:r>
                        <a:rPr lang="it-IT" sz="1000" b="0" kern="100" noProof="0">
                          <a:solidFill>
                            <a:schemeClr val="tx1"/>
                          </a:solidFill>
                          <a:effectLst/>
                        </a:rPr>
                        <a:t>dalla carica con DPCM a decorrere dal 27.03.2014</a:t>
                      </a:r>
                      <a:endParaRPr lang="it-IT" sz="1000" b="0"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610698376"/>
                  </a:ext>
                </a:extLst>
              </a:tr>
              <a:tr h="170251">
                <a:tc>
                  <a:txBody>
                    <a:bodyPr/>
                    <a:lstStyle/>
                    <a:p>
                      <a:pPr algn="ctr">
                        <a:lnSpc>
                          <a:spcPct val="115000"/>
                        </a:lnSpc>
                        <a:spcAft>
                          <a:spcPts val="800"/>
                        </a:spcAft>
                        <a:buNone/>
                      </a:pPr>
                      <a:r>
                        <a:rPr lang="it-IT" sz="1000" b="1" kern="100" noProof="0">
                          <a:effectLst/>
                        </a:rPr>
                        <a:t>42</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SERRA Giulio</a:t>
                      </a:r>
                      <a:endParaRPr lang="it-IT" sz="1000" b="1"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3811865529"/>
                  </a:ext>
                </a:extLst>
              </a:tr>
              <a:tr h="175592">
                <a:tc>
                  <a:txBody>
                    <a:bodyPr/>
                    <a:lstStyle/>
                    <a:p>
                      <a:pPr algn="ctr">
                        <a:lnSpc>
                          <a:spcPct val="115000"/>
                        </a:lnSpc>
                        <a:spcAft>
                          <a:spcPts val="800"/>
                        </a:spcAft>
                        <a:buNone/>
                      </a:pPr>
                      <a:r>
                        <a:rPr lang="it-IT" sz="1000" b="1" kern="100" noProof="0">
                          <a:effectLst/>
                        </a:rPr>
                        <a:t>43</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STILLITANI Francescantonio – DIMISSIONARIO – </a:t>
                      </a:r>
                      <a:r>
                        <a:rPr lang="it-IT" sz="1000" b="0" kern="100" noProof="0">
                          <a:solidFill>
                            <a:schemeClr val="tx1"/>
                          </a:solidFill>
                          <a:effectLst/>
                        </a:rPr>
                        <a:t>In carica fino al 22.09.2013</a:t>
                      </a:r>
                      <a:endParaRPr lang="it-IT" sz="1000" b="0"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696045735"/>
                  </a:ext>
                </a:extLst>
              </a:tr>
              <a:tr h="160255">
                <a:tc>
                  <a:txBody>
                    <a:bodyPr/>
                    <a:lstStyle/>
                    <a:p>
                      <a:pPr algn="ctr">
                        <a:lnSpc>
                          <a:spcPct val="115000"/>
                        </a:lnSpc>
                        <a:spcAft>
                          <a:spcPts val="800"/>
                        </a:spcAft>
                        <a:buNone/>
                      </a:pPr>
                      <a:r>
                        <a:rPr lang="it-IT" sz="1000" b="1" kern="100" noProof="0">
                          <a:effectLst/>
                        </a:rPr>
                        <a:t> </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BULZOMI’ Salvatore – SUBENTRA </a:t>
                      </a:r>
                      <a:r>
                        <a:rPr lang="it-IT" sz="1000" b="0" kern="100" noProof="0">
                          <a:solidFill>
                            <a:schemeClr val="tx1"/>
                          </a:solidFill>
                          <a:effectLst/>
                        </a:rPr>
                        <a:t>a Francescantonio </a:t>
                      </a:r>
                      <a:r>
                        <a:rPr lang="it-IT" sz="1000" b="1" kern="100" noProof="0">
                          <a:solidFill>
                            <a:schemeClr val="tx1"/>
                          </a:solidFill>
                          <a:effectLst/>
                        </a:rPr>
                        <a:t>STILLITANI (</a:t>
                      </a:r>
                      <a:r>
                        <a:rPr lang="it-IT" sz="1000" b="0" kern="100" noProof="0">
                          <a:solidFill>
                            <a:schemeClr val="tx1"/>
                          </a:solidFill>
                          <a:effectLst/>
                        </a:rPr>
                        <a:t>DCR n.337 del 23.09.2013)</a:t>
                      </a:r>
                      <a:endParaRPr lang="it-IT" sz="1000" b="0"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3270624247"/>
                  </a:ext>
                </a:extLst>
              </a:tr>
              <a:tr h="170251">
                <a:tc>
                  <a:txBody>
                    <a:bodyPr/>
                    <a:lstStyle/>
                    <a:p>
                      <a:pPr algn="ctr">
                        <a:lnSpc>
                          <a:spcPct val="115000"/>
                        </a:lnSpc>
                        <a:spcAft>
                          <a:spcPts val="800"/>
                        </a:spcAft>
                        <a:buNone/>
                      </a:pPr>
                      <a:r>
                        <a:rPr lang="it-IT" sz="1000" b="1" kern="100" noProof="0">
                          <a:effectLst/>
                        </a:rPr>
                        <a:t>44</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SULLA Francesco</a:t>
                      </a:r>
                      <a:endParaRPr lang="it-IT" sz="1000" b="1"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1100804312"/>
                  </a:ext>
                </a:extLst>
              </a:tr>
              <a:tr h="170251">
                <a:tc>
                  <a:txBody>
                    <a:bodyPr/>
                    <a:lstStyle/>
                    <a:p>
                      <a:pPr algn="ctr">
                        <a:lnSpc>
                          <a:spcPct val="115000"/>
                        </a:lnSpc>
                        <a:spcAft>
                          <a:spcPts val="800"/>
                        </a:spcAft>
                        <a:buNone/>
                      </a:pPr>
                      <a:r>
                        <a:rPr lang="it-IT" sz="1000" b="1" kern="100" noProof="0">
                          <a:effectLst/>
                        </a:rPr>
                        <a:t>45</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TALARICO Domenico</a:t>
                      </a:r>
                      <a:endParaRPr lang="it-IT" sz="1000" b="1"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2393296142"/>
                  </a:ext>
                </a:extLst>
              </a:tr>
              <a:tr h="170251">
                <a:tc>
                  <a:txBody>
                    <a:bodyPr/>
                    <a:lstStyle/>
                    <a:p>
                      <a:pPr algn="ctr">
                        <a:lnSpc>
                          <a:spcPct val="115000"/>
                        </a:lnSpc>
                        <a:spcAft>
                          <a:spcPts val="800"/>
                        </a:spcAft>
                        <a:buNone/>
                      </a:pPr>
                      <a:r>
                        <a:rPr lang="it-IT" sz="1000" b="1" kern="100" noProof="0">
                          <a:effectLst/>
                        </a:rPr>
                        <a:t>46</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TALARICO Francesco</a:t>
                      </a:r>
                      <a:endParaRPr lang="it-IT" sz="1000" b="1"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766488611"/>
                  </a:ext>
                </a:extLst>
              </a:tr>
              <a:tr h="170251">
                <a:tc>
                  <a:txBody>
                    <a:bodyPr/>
                    <a:lstStyle/>
                    <a:p>
                      <a:pPr algn="ctr">
                        <a:lnSpc>
                          <a:spcPct val="115000"/>
                        </a:lnSpc>
                        <a:spcAft>
                          <a:spcPts val="800"/>
                        </a:spcAft>
                        <a:buNone/>
                      </a:pPr>
                      <a:r>
                        <a:rPr lang="it-IT" sz="1000" b="1" kern="100" noProof="0">
                          <a:effectLst/>
                        </a:rPr>
                        <a:t>47</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TALLINI Domenico</a:t>
                      </a:r>
                      <a:endParaRPr lang="it-IT" sz="1000" b="1"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2216111561"/>
                  </a:ext>
                </a:extLst>
              </a:tr>
              <a:tr h="170251">
                <a:tc>
                  <a:txBody>
                    <a:bodyPr/>
                    <a:lstStyle/>
                    <a:p>
                      <a:pPr algn="ctr">
                        <a:lnSpc>
                          <a:spcPct val="115000"/>
                        </a:lnSpc>
                        <a:spcAft>
                          <a:spcPts val="800"/>
                        </a:spcAft>
                        <a:buNone/>
                      </a:pPr>
                      <a:r>
                        <a:rPr lang="it-IT" sz="1000" b="1" kern="100" noProof="0">
                          <a:effectLst/>
                        </a:rPr>
                        <a:t>48</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TREMATERRA Michele</a:t>
                      </a:r>
                      <a:endParaRPr lang="it-IT" sz="1000" b="1"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995165378"/>
                  </a:ext>
                </a:extLst>
              </a:tr>
              <a:tr h="170251">
                <a:tc>
                  <a:txBody>
                    <a:bodyPr/>
                    <a:lstStyle/>
                    <a:p>
                      <a:pPr algn="ctr">
                        <a:lnSpc>
                          <a:spcPct val="115000"/>
                        </a:lnSpc>
                        <a:spcAft>
                          <a:spcPts val="800"/>
                        </a:spcAft>
                        <a:buNone/>
                      </a:pPr>
                      <a:r>
                        <a:rPr lang="it-IT" sz="1000" b="1" kern="100" noProof="0">
                          <a:effectLst/>
                        </a:rPr>
                        <a:t>49</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TRIPODI Pasquale Maria</a:t>
                      </a:r>
                      <a:endParaRPr lang="it-IT" sz="1000" b="1"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4097110473"/>
                  </a:ext>
                </a:extLst>
              </a:tr>
              <a:tr h="170251">
                <a:tc>
                  <a:txBody>
                    <a:bodyPr/>
                    <a:lstStyle/>
                    <a:p>
                      <a:pPr algn="ctr">
                        <a:lnSpc>
                          <a:spcPct val="115000"/>
                        </a:lnSpc>
                        <a:spcAft>
                          <a:spcPts val="800"/>
                        </a:spcAft>
                        <a:buNone/>
                      </a:pPr>
                      <a:r>
                        <a:rPr lang="it-IT" sz="1000" b="1" kern="100" noProof="0">
                          <a:effectLst/>
                        </a:rPr>
                        <a:t>50</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ZAPPALA’ Santi – DIMISSIONARIO – </a:t>
                      </a:r>
                      <a:r>
                        <a:rPr lang="it-IT" sz="1000" b="0" kern="100" noProof="0">
                          <a:solidFill>
                            <a:schemeClr val="tx1"/>
                          </a:solidFill>
                          <a:effectLst/>
                        </a:rPr>
                        <a:t>in carica fino al 21.02.2011</a:t>
                      </a:r>
                      <a:endParaRPr lang="it-IT" sz="1000" b="0"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2021798300"/>
                  </a:ext>
                </a:extLst>
              </a:tr>
              <a:tr h="170251">
                <a:tc>
                  <a:txBody>
                    <a:bodyPr/>
                    <a:lstStyle/>
                    <a:p>
                      <a:pPr algn="ctr">
                        <a:lnSpc>
                          <a:spcPct val="115000"/>
                        </a:lnSpc>
                        <a:spcAft>
                          <a:spcPts val="800"/>
                        </a:spcAft>
                        <a:buNone/>
                      </a:pP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tc>
                  <a:txBody>
                    <a:bodyPr/>
                    <a:lstStyle/>
                    <a:p>
                      <a:pPr algn="l">
                        <a:lnSpc>
                          <a:spcPct val="115000"/>
                        </a:lnSpc>
                        <a:spcAft>
                          <a:spcPts val="800"/>
                        </a:spcAft>
                        <a:buNone/>
                      </a:pPr>
                      <a:r>
                        <a:rPr lang="it-IT" sz="1000" b="1" kern="100" noProof="0">
                          <a:solidFill>
                            <a:schemeClr val="tx1"/>
                          </a:solidFill>
                          <a:effectLst/>
                        </a:rPr>
                        <a:t>VILASI Gesuele – SUBENTRA </a:t>
                      </a:r>
                      <a:r>
                        <a:rPr lang="it-IT" sz="1000" b="0" kern="100" noProof="0">
                          <a:solidFill>
                            <a:schemeClr val="tx1"/>
                          </a:solidFill>
                          <a:effectLst/>
                        </a:rPr>
                        <a:t>a Santi</a:t>
                      </a:r>
                      <a:r>
                        <a:rPr lang="it-IT" sz="1000" b="1" kern="100" noProof="0">
                          <a:solidFill>
                            <a:schemeClr val="tx1"/>
                          </a:solidFill>
                          <a:effectLst/>
                        </a:rPr>
                        <a:t> ZAPPALA’  </a:t>
                      </a:r>
                      <a:r>
                        <a:rPr lang="it-IT" sz="1000" b="0" kern="100" noProof="0">
                          <a:solidFill>
                            <a:schemeClr val="tx1"/>
                          </a:solidFill>
                          <a:effectLst/>
                        </a:rPr>
                        <a:t>(DCR n.76 del 22.02.2011)</a:t>
                      </a:r>
                      <a:endParaRPr lang="it-IT" sz="1000" b="0" kern="100" noProof="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953" marR="39953" marT="0" marB="0" anchor="ctr"/>
                </a:tc>
                <a:extLst>
                  <a:ext uri="{0D108BD9-81ED-4DB2-BD59-A6C34878D82A}">
                    <a16:rowId xmlns:a16="http://schemas.microsoft.com/office/drawing/2014/main" val="3511201099"/>
                  </a:ext>
                </a:extLst>
              </a:tr>
            </a:tbl>
          </a:graphicData>
        </a:graphic>
      </p:graphicFrame>
      <p:sp>
        <p:nvSpPr>
          <p:cNvPr id="2" name="Rectangle 1">
            <a:extLst>
              <a:ext uri="{FF2B5EF4-FFF2-40B4-BE49-F238E27FC236}">
                <a16:creationId xmlns:a16="http://schemas.microsoft.com/office/drawing/2014/main" id="{5ED7E74E-4655-7B80-EE23-557C33C3E165}"/>
              </a:ext>
            </a:extLst>
          </p:cNvPr>
          <p:cNvSpPr/>
          <p:nvPr/>
        </p:nvSpPr>
        <p:spPr>
          <a:xfrm>
            <a:off x="3048" y="-31533"/>
            <a:ext cx="12188952" cy="180000"/>
          </a:xfrm>
          <a:prstGeom prst="rect">
            <a:avLst/>
          </a:prstGeom>
          <a:solidFill>
            <a:srgbClr val="003366"/>
          </a:soli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4000" b="1">
                <a:solidFill>
                  <a:srgbClr val="FFFFFF"/>
                </a:solidFill>
              </a:defRPr>
            </a:pPr>
            <a:r>
              <a:rPr lang="it-IT" sz="1400" noProof="0">
                <a:solidFill>
                  <a:schemeClr val="bg1"/>
                </a:solidFill>
              </a:rPr>
              <a:t>Elenco Consiglieri regionali  </a:t>
            </a:r>
            <a:r>
              <a:rPr lang="it-IT" sz="1400" b="1" noProof="0">
                <a:solidFill>
                  <a:schemeClr val="bg1"/>
                </a:solidFill>
              </a:rPr>
              <a:t>con variazioni intervenute nel corso della legislatura</a:t>
            </a:r>
            <a:r>
              <a:rPr lang="it-IT" sz="1400" noProof="0">
                <a:solidFill>
                  <a:schemeClr val="bg1"/>
                </a:solidFill>
              </a:rPr>
              <a:t> </a:t>
            </a:r>
          </a:p>
        </p:txBody>
      </p:sp>
      <p:sp>
        <p:nvSpPr>
          <p:cNvPr id="3" name="Segnaposto numero diapositiva 2">
            <a:extLst>
              <a:ext uri="{FF2B5EF4-FFF2-40B4-BE49-F238E27FC236}">
                <a16:creationId xmlns:a16="http://schemas.microsoft.com/office/drawing/2014/main" id="{E055DE2B-6C6D-2A21-EED6-341BA1FEF596}"/>
              </a:ext>
            </a:extLst>
          </p:cNvPr>
          <p:cNvSpPr>
            <a:spLocks noGrp="1"/>
          </p:cNvSpPr>
          <p:nvPr>
            <p:ph type="sldNum" sz="quarter" idx="12"/>
          </p:nvPr>
        </p:nvSpPr>
        <p:spPr>
          <a:xfrm>
            <a:off x="9303327" y="6402707"/>
            <a:ext cx="2743200" cy="365125"/>
          </a:xfrm>
        </p:spPr>
        <p:txBody>
          <a:bodyPr/>
          <a:lstStyle/>
          <a:p>
            <a:fld id="{C0A75620-F3D8-4140-B583-EC592D52B7F3}" type="slidenum">
              <a:rPr lang="it-IT" noProof="0" smtClean="0"/>
              <a:pPr/>
              <a:t>54</a:t>
            </a:fld>
            <a:endParaRPr lang="it-IT" noProof="0"/>
          </a:p>
        </p:txBody>
      </p:sp>
      <p:sp>
        <p:nvSpPr>
          <p:cNvPr id="4" name="Segnaposto piè di pagina 2">
            <a:extLst>
              <a:ext uri="{FF2B5EF4-FFF2-40B4-BE49-F238E27FC236}">
                <a16:creationId xmlns:a16="http://schemas.microsoft.com/office/drawing/2014/main" id="{365BCB1C-F4BF-EE0A-B841-1C2DDACDC5D3}"/>
              </a:ext>
            </a:extLst>
          </p:cNvPr>
          <p:cNvSpPr>
            <a:spLocks noGrp="1"/>
          </p:cNvSpPr>
          <p:nvPr>
            <p:ph type="ftr" sz="quarter" idx="11"/>
          </p:nvPr>
        </p:nvSpPr>
        <p:spPr>
          <a:xfrm>
            <a:off x="0" y="6666817"/>
            <a:ext cx="4114800" cy="202030"/>
          </a:xfrm>
        </p:spPr>
        <p:txBody>
          <a:bodyPr/>
          <a:lstStyle/>
          <a:p>
            <a:r>
              <a:rPr lang="it-IT" noProof="0"/>
              <a:t>Consiglio regionale della Calabria – IX Legislatura </a:t>
            </a:r>
          </a:p>
        </p:txBody>
      </p:sp>
    </p:spTree>
    <p:extLst>
      <p:ext uri="{BB962C8B-B14F-4D97-AF65-F5344CB8AC3E}">
        <p14:creationId xmlns:p14="http://schemas.microsoft.com/office/powerpoint/2010/main" val="392069432"/>
      </p:ext>
    </p:extLst>
  </p:cSld>
  <p:clrMapOvr>
    <a:masterClrMapping/>
  </p:clrMapOvr>
  <mc:AlternateContent xmlns:mc="http://schemas.openxmlformats.org/markup-compatibility/2006" xmlns:p14="http://schemas.microsoft.com/office/powerpoint/2010/main">
    <mc:Choice Requires="p14">
      <p:transition spd="slow" p14:dur="2000" advTm="1416"/>
    </mc:Choice>
    <mc:Fallback xmlns="">
      <p:transition spd="slow" advTm="1416"/>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3BA1A-E911-17D2-638B-B3120AD40FCE}"/>
            </a:ext>
          </a:extLst>
        </p:cNvPr>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EA037759-558C-75E0-BC97-4BF511A89F9B}"/>
              </a:ext>
            </a:extLst>
          </p:cNvPr>
          <p:cNvGraphicFramePr>
            <a:graphicFrameLocks noGrp="1"/>
          </p:cNvGraphicFramePr>
          <p:nvPr>
            <p:extLst>
              <p:ext uri="{D42A27DB-BD31-4B8C-83A1-F6EECF244321}">
                <p14:modId xmlns:p14="http://schemas.microsoft.com/office/powerpoint/2010/main" val="955626887"/>
              </p:ext>
            </p:extLst>
          </p:nvPr>
        </p:nvGraphicFramePr>
        <p:xfrm>
          <a:off x="2289911" y="1391808"/>
          <a:ext cx="7612178" cy="4474753"/>
        </p:xfrm>
        <a:graphic>
          <a:graphicData uri="http://schemas.openxmlformats.org/drawingml/2006/table">
            <a:tbl>
              <a:tblPr bandRow="1">
                <a:tableStyleId>{BC89EF96-8CEA-46FF-86C4-4CE0E7609802}</a:tableStyleId>
              </a:tblPr>
              <a:tblGrid>
                <a:gridCol w="2417891">
                  <a:extLst>
                    <a:ext uri="{9D8B030D-6E8A-4147-A177-3AD203B41FA5}">
                      <a16:colId xmlns:a16="http://schemas.microsoft.com/office/drawing/2014/main" val="1197466679"/>
                    </a:ext>
                  </a:extLst>
                </a:gridCol>
                <a:gridCol w="2478248">
                  <a:extLst>
                    <a:ext uri="{9D8B030D-6E8A-4147-A177-3AD203B41FA5}">
                      <a16:colId xmlns:a16="http://schemas.microsoft.com/office/drawing/2014/main" val="190804817"/>
                    </a:ext>
                  </a:extLst>
                </a:gridCol>
                <a:gridCol w="2716039">
                  <a:extLst>
                    <a:ext uri="{9D8B030D-6E8A-4147-A177-3AD203B41FA5}">
                      <a16:colId xmlns:a16="http://schemas.microsoft.com/office/drawing/2014/main" val="3904509780"/>
                    </a:ext>
                  </a:extLst>
                </a:gridCol>
              </a:tblGrid>
              <a:tr h="220674">
                <a:tc>
                  <a:txBody>
                    <a:bodyPr/>
                    <a:lstStyle/>
                    <a:p>
                      <a:pPr algn="l" fontAlgn="ctr"/>
                      <a:r>
                        <a:rPr lang="it-IT" sz="1200" b="1" u="sng" strike="noStrike" noProof="0" dirty="0">
                          <a:solidFill>
                            <a:schemeClr val="tx1"/>
                          </a:solidFill>
                          <a:effectLst/>
                          <a:hlinkClick r:id="rId3"/>
                        </a:rPr>
                        <a:t>NICOLA ADAMO</a:t>
                      </a:r>
                      <a:endParaRPr lang="it-IT" sz="1200" b="1" i="0" u="sng" strike="noStrike" noProof="0" dirty="0">
                        <a:solidFill>
                          <a:schemeClr val="tx1"/>
                        </a:solidFill>
                        <a:effectLst/>
                        <a:latin typeface="+mn-lt"/>
                      </a:endParaRPr>
                    </a:p>
                  </a:txBody>
                  <a:tcPr marL="9525" marR="9525" marT="9525" marB="0" anchor="ctr"/>
                </a:tc>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sng" strike="noStrike" noProof="0" dirty="0">
                          <a:solidFill>
                            <a:schemeClr val="tx1"/>
                          </a:solidFill>
                          <a:effectLst/>
                          <a:hlinkClick r:id="rId4"/>
                        </a:rPr>
                        <a:t>FERDINANDO AIELLO</a:t>
                      </a:r>
                      <a:endParaRPr lang="it-IT" sz="1200" b="1" i="0" u="sng" strike="noStrike" noProof="0" dirty="0">
                        <a:solidFill>
                          <a:schemeClr val="tx1"/>
                        </a:solidFill>
                        <a:effectLst/>
                        <a:latin typeface="+mn-lt"/>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strike="noStrike" noProof="0" dirty="0">
                          <a:solidFill>
                            <a:schemeClr val="tx1"/>
                          </a:solidFill>
                          <a:effectLst/>
                          <a:hlinkClick r:id="rId5"/>
                        </a:rPr>
                        <a:t>PIETRO AIELLO</a:t>
                      </a:r>
                      <a:endParaRPr lang="it-IT" sz="1200" b="1" i="0" u="sng" strike="noStrike" noProof="0" dirty="0">
                        <a:solidFill>
                          <a:schemeClr val="tx1"/>
                        </a:solidFill>
                        <a:effectLst/>
                        <a:latin typeface="+mn-lt"/>
                      </a:endParaRPr>
                    </a:p>
                  </a:txBody>
                  <a:tcPr marL="81363" marR="81363" marT="0" marB="0"/>
                </a:tc>
                <a:extLst>
                  <a:ext uri="{0D108BD9-81ED-4DB2-BD59-A6C34878D82A}">
                    <a16:rowId xmlns:a16="http://schemas.microsoft.com/office/drawing/2014/main" val="3309235650"/>
                  </a:ext>
                </a:extLst>
              </a:tr>
              <a:tr h="22067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1200" b="1" u="none" strike="noStrike" kern="1200" noProof="0" dirty="0">
                          <a:solidFill>
                            <a:schemeClr val="tx1"/>
                          </a:solidFill>
                          <a:effectLst/>
                          <a:hlinkClick r:id="rId6"/>
                        </a:rPr>
                        <a:t>GABRIELLA ALBANO</a:t>
                      </a:r>
                      <a:endParaRPr lang="it-IT" sz="1200" b="1" i="0" u="sng" strike="noStrike" noProof="0" dirty="0">
                        <a:solidFill>
                          <a:schemeClr val="tx1"/>
                        </a:solidFill>
                        <a:effectLst/>
                        <a:latin typeface="+mn-lt"/>
                      </a:endParaRPr>
                    </a:p>
                  </a:txBody>
                  <a:tcPr marL="9525" marR="9525" marT="9525" marB="0" anchor="ctr"/>
                </a:tc>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sng" kern="1200" noProof="0" dirty="0">
                          <a:solidFill>
                            <a:schemeClr val="tx1"/>
                          </a:solidFill>
                          <a:effectLst/>
                          <a:hlinkClick r:id="rId7"/>
                        </a:rPr>
                        <a:t>PIETRO AMATO</a:t>
                      </a:r>
                      <a:endParaRPr lang="it-IT" sz="1200" b="1" i="0" u="sng" strike="noStrike" noProof="0" dirty="0">
                        <a:solidFill>
                          <a:schemeClr val="tx1"/>
                        </a:solidFill>
                        <a:effectLst/>
                        <a:latin typeface="+mn-lt"/>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8"/>
                        </a:rPr>
                        <a:t>DEMETRIO BATTAGLIA</a:t>
                      </a:r>
                      <a:endParaRPr lang="it-IT" sz="1200" b="1" i="0" u="sng" strike="noStrike" noProof="0" dirty="0">
                        <a:solidFill>
                          <a:schemeClr val="tx1"/>
                        </a:solidFill>
                        <a:effectLst/>
                        <a:latin typeface="+mn-lt"/>
                      </a:endParaRPr>
                    </a:p>
                  </a:txBody>
                  <a:tcPr marL="81363" marR="81363" marT="0" marB="0"/>
                </a:tc>
                <a:extLst>
                  <a:ext uri="{0D108BD9-81ED-4DB2-BD59-A6C34878D82A}">
                    <a16:rowId xmlns:a16="http://schemas.microsoft.com/office/drawing/2014/main" val="2636132700"/>
                  </a:ext>
                </a:extLst>
              </a:tr>
              <a:tr h="22067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1200" b="1" u="none" strike="noStrike" kern="1200" noProof="0" dirty="0">
                          <a:solidFill>
                            <a:schemeClr val="tx1"/>
                          </a:solidFill>
                          <a:effectLst/>
                          <a:hlinkClick r:id="rId9"/>
                        </a:rPr>
                        <a:t>GIOVANNI EMANUELE BILARDI</a:t>
                      </a:r>
                      <a:endParaRPr lang="it-IT" sz="1200" b="1" i="0" u="sng" strike="noStrike" noProof="0" dirty="0">
                        <a:solidFill>
                          <a:schemeClr val="tx1"/>
                        </a:solidFill>
                        <a:effectLst/>
                        <a:latin typeface="+mn-lt"/>
                      </a:endParaRPr>
                    </a:p>
                  </a:txBody>
                  <a:tcPr marL="9525" marR="9525" marT="9525" marB="0" anchor="ctr"/>
                </a:tc>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sng" kern="1200" noProof="0" dirty="0">
                          <a:solidFill>
                            <a:schemeClr val="tx1"/>
                          </a:solidFill>
                          <a:effectLst/>
                          <a:hlinkClick r:id="rId10"/>
                        </a:rPr>
                        <a:t>GIUSEPPE BOVA</a:t>
                      </a:r>
                      <a:endParaRPr lang="it-IT" sz="1200" b="1" i="0" u="sng" strike="noStrike" noProof="0" dirty="0">
                        <a:solidFill>
                          <a:schemeClr val="tx1"/>
                        </a:solidFill>
                        <a:effectLst/>
                        <a:latin typeface="+mn-lt"/>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11"/>
                        </a:rPr>
                        <a:t>OTTAVIO GAETANO BRUNI</a:t>
                      </a:r>
                      <a:endParaRPr lang="it-IT" sz="1200" b="1" i="0" u="sng" strike="noStrike" noProof="0" dirty="0">
                        <a:solidFill>
                          <a:schemeClr val="tx1"/>
                        </a:solidFill>
                        <a:effectLst/>
                        <a:latin typeface="+mn-lt"/>
                      </a:endParaRPr>
                    </a:p>
                  </a:txBody>
                  <a:tcPr marL="81363" marR="81363" marT="0" marB="0"/>
                </a:tc>
                <a:extLst>
                  <a:ext uri="{0D108BD9-81ED-4DB2-BD59-A6C34878D82A}">
                    <a16:rowId xmlns:a16="http://schemas.microsoft.com/office/drawing/2014/main" val="2768882052"/>
                  </a:ext>
                </a:extLst>
              </a:tr>
              <a:tr h="22067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1200" b="1" u="sng" kern="1200" noProof="0" dirty="0">
                          <a:solidFill>
                            <a:schemeClr val="tx1"/>
                          </a:solidFill>
                          <a:effectLst/>
                          <a:hlinkClick r:id="rId12"/>
                        </a:rPr>
                        <a:t>SALVATORE BULZOMÌ</a:t>
                      </a:r>
                      <a:endParaRPr lang="it-IT" sz="1200" b="1" i="0" u="sng" strike="noStrike" noProof="0" dirty="0">
                        <a:solidFill>
                          <a:schemeClr val="tx1"/>
                        </a:solidFill>
                        <a:effectLst/>
                        <a:latin typeface="+mn-lt"/>
                      </a:endParaRPr>
                    </a:p>
                  </a:txBody>
                  <a:tcPr marL="9525" marR="9525" marT="9525" marB="0" anchor="ctr"/>
                </a:tc>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sng" kern="1200" noProof="0" dirty="0">
                          <a:solidFill>
                            <a:schemeClr val="tx1"/>
                          </a:solidFill>
                          <a:effectLst/>
                          <a:hlinkClick r:id="rId13"/>
                        </a:rPr>
                        <a:t>GIUSEPPE CAPUTO</a:t>
                      </a:r>
                      <a:endParaRPr lang="it-IT" sz="1200" b="1" i="0" u="sng" strike="noStrike" noProof="0" dirty="0">
                        <a:solidFill>
                          <a:schemeClr val="tx1"/>
                        </a:solidFill>
                        <a:effectLst/>
                        <a:latin typeface="+mn-lt"/>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14"/>
                        </a:rPr>
                        <a:t>ANTONIO STEFANO CARIDI</a:t>
                      </a:r>
                      <a:endParaRPr lang="it-IT" sz="1200" b="1" i="0" u="sng" strike="noStrike" noProof="0" dirty="0">
                        <a:solidFill>
                          <a:schemeClr val="tx1"/>
                        </a:solidFill>
                        <a:effectLst/>
                        <a:latin typeface="+mn-lt"/>
                      </a:endParaRPr>
                    </a:p>
                  </a:txBody>
                  <a:tcPr marL="81363" marR="81363" marT="0" marB="0"/>
                </a:tc>
                <a:extLst>
                  <a:ext uri="{0D108BD9-81ED-4DB2-BD59-A6C34878D82A}">
                    <a16:rowId xmlns:a16="http://schemas.microsoft.com/office/drawing/2014/main" val="1968474679"/>
                  </a:ext>
                </a:extLst>
              </a:tr>
              <a:tr h="220674">
                <a:tc>
                  <a:txBody>
                    <a:bodyPr/>
                    <a:lstStyle/>
                    <a:p>
                      <a:pPr algn="l" fontAlgn="ctr"/>
                      <a:r>
                        <a:rPr lang="it-IT" sz="1200" b="1" u="none" strike="noStrike" kern="1200" noProof="0" dirty="0">
                          <a:solidFill>
                            <a:schemeClr val="tx1"/>
                          </a:solidFill>
                          <a:effectLst/>
                          <a:hlinkClick r:id="rId15"/>
                        </a:rPr>
                        <a:t>BRUNO CENSORE</a:t>
                      </a:r>
                      <a:endParaRPr lang="it-IT" sz="1200" b="1" i="0" u="sng" strike="noStrike" noProof="0" dirty="0">
                        <a:solidFill>
                          <a:schemeClr val="tx1"/>
                        </a:solidFill>
                        <a:effectLst/>
                        <a:latin typeface="+mn-lt"/>
                      </a:endParaRPr>
                    </a:p>
                  </a:txBody>
                  <a:tcPr marL="9525" marR="9525" marT="9525" marB="0" anchor="ctr"/>
                </a:tc>
                <a:tc>
                  <a:txBody>
                    <a:bodyPr/>
                    <a:lstStyle/>
                    <a:p>
                      <a:pPr marL="0" lvl="0" indent="0" algn="l">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16"/>
                        </a:rPr>
                        <a:t>GIANPAOLO CHIAPPETTA</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17"/>
                        </a:rPr>
                        <a:t>AURELIO CHIZZONITI</a:t>
                      </a:r>
                      <a:endParaRPr lang="it-IT" sz="1200" b="1" i="0" kern="1200" noProof="0" dirty="0">
                        <a:solidFill>
                          <a:schemeClr val="tx1"/>
                        </a:solidFill>
                        <a:effectLst/>
                        <a:latin typeface="+mn-lt"/>
                        <a:ea typeface="+mn-ea"/>
                        <a:cs typeface="+mn-cs"/>
                      </a:endParaRPr>
                    </a:p>
                  </a:txBody>
                  <a:tcPr marL="81363" marR="81363" marT="0" marB="0"/>
                </a:tc>
                <a:extLst>
                  <a:ext uri="{0D108BD9-81ED-4DB2-BD59-A6C34878D82A}">
                    <a16:rowId xmlns:a16="http://schemas.microsoft.com/office/drawing/2014/main" val="3851410712"/>
                  </a:ext>
                </a:extLst>
              </a:tr>
              <a:tr h="220674">
                <a:tc>
                  <a:txBody>
                    <a:bodyPr/>
                    <a:lstStyle/>
                    <a:p>
                      <a:pPr algn="l" fontAlgn="ctr"/>
                      <a:r>
                        <a:rPr lang="it-IT" sz="1200" b="1" u="sng" kern="1200" noProof="0" dirty="0">
                          <a:solidFill>
                            <a:schemeClr val="tx1"/>
                          </a:solidFill>
                          <a:effectLst/>
                          <a:hlinkClick r:id="rId18"/>
                        </a:rPr>
                        <a:t>VINCENZO ANTONIO CICONTE</a:t>
                      </a:r>
                      <a:endParaRPr lang="it-IT" sz="1200" b="1" i="0" u="sng" strike="noStrike" noProof="0" dirty="0">
                        <a:solidFill>
                          <a:schemeClr val="tx1"/>
                        </a:solidFill>
                        <a:effectLst/>
                        <a:latin typeface="+mn-lt"/>
                      </a:endParaRPr>
                    </a:p>
                  </a:txBody>
                  <a:tcPr marL="9525" marR="9525" marT="9525" marB="0" anchor="ctr"/>
                </a:tc>
                <a:tc>
                  <a:txBody>
                    <a:bodyPr/>
                    <a:lstStyle/>
                    <a:p>
                      <a:pPr marL="0" lvl="0" indent="0" algn="l">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19"/>
                        </a:rPr>
                        <a:t>PIETRO CRINÒ</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20"/>
                        </a:rPr>
                        <a:t>ALFONSO DATTOLO</a:t>
                      </a:r>
                      <a:endParaRPr lang="it-IT" sz="1200" b="1" i="0" kern="1200" noProof="0" dirty="0">
                        <a:solidFill>
                          <a:schemeClr val="tx1"/>
                        </a:solidFill>
                        <a:effectLst/>
                        <a:latin typeface="+mn-lt"/>
                        <a:ea typeface="+mn-ea"/>
                        <a:cs typeface="+mn-cs"/>
                      </a:endParaRPr>
                    </a:p>
                  </a:txBody>
                  <a:tcPr marL="81363" marR="81363" marT="0" marB="0"/>
                </a:tc>
                <a:extLst>
                  <a:ext uri="{0D108BD9-81ED-4DB2-BD59-A6C34878D82A}">
                    <a16:rowId xmlns:a16="http://schemas.microsoft.com/office/drawing/2014/main" val="874009278"/>
                  </a:ext>
                </a:extLst>
              </a:tr>
              <a:tr h="220674">
                <a:tc>
                  <a:txBody>
                    <a:bodyPr/>
                    <a:lstStyle/>
                    <a:p>
                      <a:pPr algn="l" fontAlgn="ctr"/>
                      <a:r>
                        <a:rPr lang="it-IT" sz="1200" b="1" u="none" strike="noStrike" kern="1200" noProof="0" dirty="0">
                          <a:solidFill>
                            <a:schemeClr val="tx1"/>
                          </a:solidFill>
                          <a:effectLst/>
                          <a:hlinkClick r:id="rId21"/>
                        </a:rPr>
                        <a:t>ANTONINO DE GAETANO</a:t>
                      </a:r>
                      <a:endParaRPr lang="it-IT" sz="1200" b="1" i="0" u="sng" strike="noStrike" noProof="0" dirty="0">
                        <a:solidFill>
                          <a:schemeClr val="tx1"/>
                        </a:solidFill>
                        <a:effectLst/>
                        <a:latin typeface="+mn-lt"/>
                      </a:endParaRPr>
                    </a:p>
                  </a:txBody>
                  <a:tcPr marL="9525" marR="9525" marT="9525" marB="0" anchor="ctr"/>
                </a:tc>
                <a:tc>
                  <a:txBody>
                    <a:bodyPr/>
                    <a:lstStyle/>
                    <a:p>
                      <a:pPr marL="0" lvl="0" indent="0" algn="l">
                        <a:lnSpc>
                          <a:spcPct val="107000"/>
                        </a:lnSpc>
                        <a:spcAft>
                          <a:spcPts val="800"/>
                        </a:spcAft>
                        <a:buSzPts val="1000"/>
                        <a:buFontTx/>
                        <a:buNone/>
                        <a:tabLst>
                          <a:tab pos="457200" algn="l"/>
                        </a:tabLst>
                      </a:pPr>
                      <a:r>
                        <a:rPr lang="it-IT" sz="1200" b="1" u="sng" kern="1200" noProof="0" dirty="0">
                          <a:solidFill>
                            <a:schemeClr val="tx1"/>
                          </a:solidFill>
                          <a:effectLst/>
                          <a:hlinkClick r:id="rId22"/>
                        </a:rPr>
                        <a:t>EMILIO DE MASI</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23"/>
                        </a:rPr>
                        <a:t>LUIGI FEDELE</a:t>
                      </a:r>
                      <a:endParaRPr lang="it-IT" sz="1200" b="1" i="0" kern="1200" noProof="0" dirty="0">
                        <a:solidFill>
                          <a:schemeClr val="tx1"/>
                        </a:solidFill>
                        <a:effectLst/>
                        <a:latin typeface="+mn-lt"/>
                        <a:ea typeface="+mn-ea"/>
                        <a:cs typeface="+mn-cs"/>
                      </a:endParaRPr>
                    </a:p>
                  </a:txBody>
                  <a:tcPr marL="81363" marR="81363" marT="0" marB="0"/>
                </a:tc>
                <a:extLst>
                  <a:ext uri="{0D108BD9-81ED-4DB2-BD59-A6C34878D82A}">
                    <a16:rowId xmlns:a16="http://schemas.microsoft.com/office/drawing/2014/main" val="3929643562"/>
                  </a:ext>
                </a:extLst>
              </a:tr>
              <a:tr h="220674">
                <a:tc>
                  <a:txBody>
                    <a:bodyPr/>
                    <a:lstStyle/>
                    <a:p>
                      <a:pPr algn="l" fontAlgn="ctr"/>
                      <a:r>
                        <a:rPr lang="it-IT" sz="1200" b="1" u="none" strike="noStrike" kern="1200" noProof="0" dirty="0">
                          <a:solidFill>
                            <a:schemeClr val="tx1"/>
                          </a:solidFill>
                          <a:effectLst/>
                          <a:hlinkClick r:id="rId24"/>
                        </a:rPr>
                        <a:t>MARIO FRANCHINO</a:t>
                      </a:r>
                      <a:endParaRPr lang="it-IT" sz="1200" b="1" i="0" u="sng" strike="noStrike" noProof="0" dirty="0">
                        <a:solidFill>
                          <a:schemeClr val="tx1"/>
                        </a:solidFill>
                        <a:effectLst/>
                        <a:latin typeface="+mn-lt"/>
                      </a:endParaRPr>
                    </a:p>
                  </a:txBody>
                  <a:tcPr marL="9525" marR="9525" marT="9525" marB="0" anchor="ctr"/>
                </a:tc>
                <a:tc>
                  <a:txBody>
                    <a:bodyPr/>
                    <a:lstStyle/>
                    <a:p>
                      <a:pPr marL="0" lvl="0" indent="0" algn="l">
                        <a:lnSpc>
                          <a:spcPct val="107000"/>
                        </a:lnSpc>
                        <a:spcAft>
                          <a:spcPts val="800"/>
                        </a:spcAft>
                        <a:buSzPts val="1000"/>
                        <a:buFontTx/>
                        <a:buNone/>
                        <a:tabLst>
                          <a:tab pos="457200" algn="l"/>
                        </a:tabLst>
                      </a:pPr>
                      <a:r>
                        <a:rPr lang="it-IT" sz="1200" b="1" u="sng" kern="1200" noProof="0" dirty="0">
                          <a:solidFill>
                            <a:schemeClr val="tx1"/>
                          </a:solidFill>
                          <a:effectLst/>
                          <a:hlinkClick r:id="rId25"/>
                        </a:rPr>
                        <a:t>GIANLUCA GALLO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26"/>
                        </a:rPr>
                        <a:t>GIUSEPPE GENTILE</a:t>
                      </a:r>
                      <a:endParaRPr lang="it-IT" sz="1200" b="1" i="0" kern="1200" noProof="0" dirty="0">
                        <a:solidFill>
                          <a:schemeClr val="tx1"/>
                        </a:solidFill>
                        <a:effectLst/>
                        <a:latin typeface="+mn-lt"/>
                        <a:ea typeface="+mn-ea"/>
                        <a:cs typeface="+mn-cs"/>
                      </a:endParaRPr>
                    </a:p>
                  </a:txBody>
                  <a:tcPr marL="81363" marR="81363" marT="0" marB="0"/>
                </a:tc>
                <a:extLst>
                  <a:ext uri="{0D108BD9-81ED-4DB2-BD59-A6C34878D82A}">
                    <a16:rowId xmlns:a16="http://schemas.microsoft.com/office/drawing/2014/main" val="103933380"/>
                  </a:ext>
                </a:extLst>
              </a:tr>
              <a:tr h="220674">
                <a:tc>
                  <a:txBody>
                    <a:bodyPr/>
                    <a:lstStyle/>
                    <a:p>
                      <a:pPr algn="l" fontAlgn="ctr"/>
                      <a:r>
                        <a:rPr lang="it-IT" sz="1200" b="1" u="none" strike="noStrike" kern="1200" noProof="0" dirty="0">
                          <a:solidFill>
                            <a:schemeClr val="tx1"/>
                          </a:solidFill>
                          <a:effectLst/>
                          <a:hlinkClick r:id="rId27"/>
                        </a:rPr>
                        <a:t>PIETRO GIAMBORINO</a:t>
                      </a:r>
                      <a:endParaRPr lang="it-IT" sz="1200" b="1" i="0" u="sng" strike="noStrike" noProof="0" dirty="0">
                        <a:solidFill>
                          <a:schemeClr val="tx1"/>
                        </a:solidFill>
                        <a:effectLst/>
                        <a:latin typeface="+mn-lt"/>
                      </a:endParaRPr>
                    </a:p>
                  </a:txBody>
                  <a:tcPr marL="9525" marR="9525" marT="9525" marB="0" anchor="ctr"/>
                </a:tc>
                <a:tc>
                  <a:txBody>
                    <a:bodyPr/>
                    <a:lstStyle/>
                    <a:p>
                      <a:pPr marL="0" lvl="0" indent="0" algn="l">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28"/>
                        </a:rPr>
                        <a:t>GIUSEPPE GIORDANO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29"/>
                        </a:rPr>
                        <a:t>ALFONSO GRILLO</a:t>
                      </a:r>
                      <a:endParaRPr lang="it-IT" sz="1200" b="1" i="0" kern="1200" noProof="0" dirty="0">
                        <a:solidFill>
                          <a:schemeClr val="tx1"/>
                        </a:solidFill>
                        <a:effectLst/>
                        <a:latin typeface="+mn-lt"/>
                        <a:ea typeface="+mn-ea"/>
                        <a:cs typeface="+mn-cs"/>
                      </a:endParaRPr>
                    </a:p>
                  </a:txBody>
                  <a:tcPr marL="81363" marR="81363" marT="0" marB="0"/>
                </a:tc>
                <a:extLst>
                  <a:ext uri="{0D108BD9-81ED-4DB2-BD59-A6C34878D82A}">
                    <a16:rowId xmlns:a16="http://schemas.microsoft.com/office/drawing/2014/main" val="330700508"/>
                  </a:ext>
                </a:extLst>
              </a:tr>
              <a:tr h="220674">
                <a:tc>
                  <a:txBody>
                    <a:bodyPr/>
                    <a:lstStyle/>
                    <a:p>
                      <a:pPr algn="l" fontAlgn="ctr"/>
                      <a:r>
                        <a:rPr lang="it-IT" sz="1200" b="1" u="none" strike="noStrike" kern="1200" noProof="0" dirty="0">
                          <a:solidFill>
                            <a:schemeClr val="tx1"/>
                          </a:solidFill>
                          <a:effectLst/>
                          <a:hlinkClick r:id="rId30"/>
                        </a:rPr>
                        <a:t>DAMIANO GUAGLIARDI</a:t>
                      </a:r>
                      <a:endParaRPr lang="it-IT" sz="1200" b="1" i="0" u="sng" strike="noStrike" noProof="0" dirty="0">
                        <a:solidFill>
                          <a:schemeClr val="tx1"/>
                        </a:solidFill>
                        <a:effectLst/>
                        <a:latin typeface="+mn-lt"/>
                      </a:endParaRPr>
                    </a:p>
                  </a:txBody>
                  <a:tcPr marL="9525" marR="9525" marT="9525" marB="0" anchor="ctr"/>
                </a:tc>
                <a:tc>
                  <a:txBody>
                    <a:bodyPr/>
                    <a:lstStyle/>
                    <a:p>
                      <a:pPr marL="0" lvl="0" indent="0" algn="l">
                        <a:lnSpc>
                          <a:spcPct val="107000"/>
                        </a:lnSpc>
                        <a:spcAft>
                          <a:spcPts val="800"/>
                        </a:spcAft>
                        <a:buSzPts val="1000"/>
                        <a:buFontTx/>
                        <a:buNone/>
                        <a:tabLst>
                          <a:tab pos="457200" algn="l"/>
                        </a:tabLst>
                      </a:pPr>
                      <a:r>
                        <a:rPr lang="it-IT" sz="1200" b="1" noProof="0" dirty="0">
                          <a:solidFill>
                            <a:schemeClr val="tx1"/>
                          </a:solidFill>
                          <a:effectLst/>
                          <a:hlinkClick r:id="rId31"/>
                        </a:rPr>
                        <a:t>CARLO GUCCIONE</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32"/>
                        </a:rPr>
                        <a:t>CANDELORO IMBALZANO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2719241108"/>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none" strike="noStrike" kern="1200" noProof="0" dirty="0">
                          <a:solidFill>
                            <a:schemeClr val="tx1"/>
                          </a:solidFill>
                          <a:effectLst/>
                          <a:hlinkClick r:id="rId33"/>
                        </a:rPr>
                        <a:t>AGAZIO LOIERO</a:t>
                      </a:r>
                      <a:endParaRPr lang="it-IT" sz="1200" b="1" i="0" kern="1200" noProof="0" dirty="0">
                        <a:solidFill>
                          <a:schemeClr val="tx1"/>
                        </a:solidFill>
                        <a:effectLst/>
                        <a:latin typeface="+mn-lt"/>
                        <a:ea typeface="+mn-ea"/>
                        <a:cs typeface="+mn-cs"/>
                      </a:endParaRPr>
                    </a:p>
                  </a:txBody>
                  <a:tcPr marL="81363" marR="81363" marT="0" marB="0"/>
                </a:tc>
                <a:tc>
                  <a:txBody>
                    <a:bodyPr/>
                    <a:lstStyle/>
                    <a:p>
                      <a:pPr algn="l" fontAlgn="ctr"/>
                      <a:r>
                        <a:rPr lang="it-IT" sz="1200" b="1" u="none" strike="noStrike" kern="1200" noProof="0" dirty="0">
                          <a:solidFill>
                            <a:schemeClr val="tx1"/>
                          </a:solidFill>
                          <a:effectLst/>
                        </a:rPr>
                        <a:t>  </a:t>
                      </a:r>
                      <a:r>
                        <a:rPr lang="it-IT" sz="1200" b="1" u="none" strike="noStrike" kern="1200" noProof="0" dirty="0">
                          <a:solidFill>
                            <a:schemeClr val="tx1"/>
                          </a:solidFill>
                          <a:effectLst/>
                          <a:hlinkClick r:id="rId34"/>
                        </a:rPr>
                        <a:t>SALVATORE MAGARÒ</a:t>
                      </a:r>
                      <a:endParaRPr lang="it-IT" sz="1200" b="1" i="0" u="none" strike="noStrike" noProof="0" dirty="0">
                        <a:solidFill>
                          <a:schemeClr val="tx1"/>
                        </a:solidFill>
                        <a:effectLst/>
                        <a:latin typeface="+mn-lt"/>
                      </a:endParaRPr>
                    </a:p>
                  </a:txBody>
                  <a:tcPr marL="9525" marR="9525" marT="9525" marB="0" anchor="ctr"/>
                </a:tc>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35"/>
                        </a:rPr>
                        <a:t>MARIO MAGNO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2525734313"/>
                  </a:ext>
                </a:extLst>
              </a:tr>
              <a:tr h="22067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1200" b="1" u="sng" kern="1200" noProof="0" dirty="0">
                          <a:solidFill>
                            <a:schemeClr val="tx1"/>
                          </a:solidFill>
                          <a:effectLst/>
                          <a:hlinkClick r:id="rId36"/>
                        </a:rPr>
                        <a:t>MARIO MAIOLO</a:t>
                      </a:r>
                      <a:endParaRPr lang="it-IT" sz="1200" b="1" i="0" kern="1200" noProof="0" dirty="0">
                        <a:solidFill>
                          <a:schemeClr val="tx1"/>
                        </a:solidFill>
                        <a:effectLst/>
                        <a:latin typeface="+mn-lt"/>
                        <a:ea typeface="+mn-ea"/>
                        <a:cs typeface="+mn-cs"/>
                      </a:endParaRPr>
                    </a:p>
                  </a:txBody>
                  <a:tcPr marL="9525" marR="9525" marT="9525" marB="0" anchor="ctr"/>
                </a:tc>
                <a:tc>
                  <a:txBody>
                    <a:bodyPr/>
                    <a:lstStyle/>
                    <a:p>
                      <a:pPr algn="l" fontAlgn="ctr"/>
                      <a:r>
                        <a:rPr lang="it-IT" sz="1200" b="1" u="none" strike="noStrike" kern="1200" noProof="0" dirty="0">
                          <a:solidFill>
                            <a:schemeClr val="tx1"/>
                          </a:solidFill>
                          <a:effectLst/>
                        </a:rPr>
                        <a:t>  </a:t>
                      </a:r>
                      <a:r>
                        <a:rPr lang="it-IT" sz="1200" b="1" u="none" strike="noStrike" kern="1200" noProof="0" dirty="0">
                          <a:solidFill>
                            <a:schemeClr val="tx1"/>
                          </a:solidFill>
                          <a:effectLst/>
                          <a:hlinkClick r:id="rId37"/>
                        </a:rPr>
                        <a:t>CLOTILDE MINASI</a:t>
                      </a:r>
                      <a:endParaRPr lang="it-IT" sz="1200" b="1" i="0" u="none" strike="noStrike" noProof="0" dirty="0">
                        <a:solidFill>
                          <a:schemeClr val="tx1"/>
                        </a:solidFill>
                        <a:effectLst/>
                        <a:latin typeface="+mn-lt"/>
                      </a:endParaRPr>
                    </a:p>
                  </a:txBody>
                  <a:tcPr marL="9525" marR="9525" marT="9525" marB="0" anchor="ctr"/>
                </a:tc>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38"/>
                        </a:rPr>
                        <a:t>ROSARIO MIRABELLI</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1023486015"/>
                  </a:ext>
                </a:extLst>
              </a:tr>
              <a:tr h="22067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1200" b="1" u="none" strike="noStrike" kern="1200" noProof="0" dirty="0">
                          <a:solidFill>
                            <a:schemeClr val="tx1"/>
                          </a:solidFill>
                          <a:effectLst/>
                          <a:hlinkClick r:id="rId39"/>
                        </a:rPr>
                        <a:t>FRANCO MORELLI</a:t>
                      </a:r>
                      <a:endParaRPr lang="it-IT" sz="1200" b="1" i="0" kern="1200" noProof="0" dirty="0">
                        <a:solidFill>
                          <a:schemeClr val="tx1"/>
                        </a:solidFill>
                        <a:effectLst/>
                        <a:latin typeface="+mn-lt"/>
                        <a:ea typeface="+mn-ea"/>
                        <a:cs typeface="+mn-cs"/>
                      </a:endParaRPr>
                    </a:p>
                  </a:txBody>
                  <a:tcPr marL="9525" marR="9525" marT="9525" marB="0" anchor="ctr"/>
                </a:tc>
                <a:tc>
                  <a:txBody>
                    <a:bodyPr/>
                    <a:lstStyle/>
                    <a:p>
                      <a:pPr algn="l" fontAlgn="ctr"/>
                      <a:r>
                        <a:rPr lang="it-IT" sz="1200" b="1" u="none" strike="noStrike" kern="1200" noProof="0" dirty="0">
                          <a:solidFill>
                            <a:schemeClr val="tx1"/>
                          </a:solidFill>
                          <a:effectLst/>
                        </a:rPr>
                        <a:t>  </a:t>
                      </a:r>
                      <a:r>
                        <a:rPr lang="it-IT" sz="1200" b="1" u="none" strike="noStrike" kern="1200" noProof="0" dirty="0">
                          <a:solidFill>
                            <a:schemeClr val="tx1"/>
                          </a:solidFill>
                          <a:effectLst/>
                          <a:hlinkClick r:id="rId40"/>
                        </a:rPr>
                        <a:t>GIUSEPPE MORRONE</a:t>
                      </a:r>
                      <a:endParaRPr lang="it-IT" sz="1200" b="1" i="0" u="none" strike="noStrike" noProof="0" dirty="0">
                        <a:solidFill>
                          <a:schemeClr val="tx1"/>
                        </a:solidFill>
                        <a:effectLst/>
                        <a:latin typeface="+mn-lt"/>
                      </a:endParaRPr>
                    </a:p>
                  </a:txBody>
                  <a:tcPr marL="9525" marR="9525" marT="9525" marB="0" anchor="ctr"/>
                </a:tc>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41"/>
                        </a:rPr>
                        <a:t>DEMETRIO NACCARI CARLIZZI</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132243190"/>
                  </a:ext>
                </a:extLst>
              </a:tr>
              <a:tr h="22067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1200" b="1" kern="1200" noProof="0" dirty="0">
                          <a:solidFill>
                            <a:schemeClr val="tx1"/>
                          </a:solidFill>
                          <a:effectLst/>
                          <a:hlinkClick r:id="rId42"/>
                        </a:rPr>
                        <a:t>ALESSANDRO NICOLO’</a:t>
                      </a:r>
                      <a:endParaRPr lang="it-IT" sz="1200" b="1" i="0" kern="1200" noProof="0" dirty="0">
                        <a:solidFill>
                          <a:schemeClr val="tx1"/>
                        </a:solidFill>
                        <a:effectLst/>
                        <a:latin typeface="+mn-lt"/>
                        <a:ea typeface="+mn-ea"/>
                        <a:cs typeface="+mn-cs"/>
                      </a:endParaRPr>
                    </a:p>
                  </a:txBody>
                  <a:tcPr marL="9525" marR="9525" marT="9525" marB="0" anchor="ctr"/>
                </a:tc>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none" strike="noStrike" kern="1200" noProof="0" dirty="0">
                          <a:solidFill>
                            <a:schemeClr val="tx1"/>
                          </a:solidFill>
                          <a:effectLst/>
                          <a:hlinkClick r:id="rId43"/>
                        </a:rPr>
                        <a:t>GIOVANNI NUCERA</a:t>
                      </a:r>
                      <a:endParaRPr lang="it-IT" sz="1200" b="1" i="0"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44"/>
                        </a:rPr>
                        <a:t>FAUSTO ORSOMARSO</a:t>
                      </a:r>
                      <a:endParaRPr lang="it-IT" sz="1200" b="1" i="0" u="sng" strike="noStrike" noProof="0" dirty="0">
                        <a:solidFill>
                          <a:schemeClr val="tx1"/>
                        </a:solidFill>
                        <a:effectLst/>
                        <a:latin typeface="+mn-lt"/>
                      </a:endParaRPr>
                    </a:p>
                  </a:txBody>
                  <a:tcPr marL="81363" marR="81363" marT="0" marB="0"/>
                </a:tc>
                <a:extLst>
                  <a:ext uri="{0D108BD9-81ED-4DB2-BD59-A6C34878D82A}">
                    <a16:rowId xmlns:a16="http://schemas.microsoft.com/office/drawing/2014/main" val="725336426"/>
                  </a:ext>
                </a:extLst>
              </a:tr>
              <a:tr h="220674">
                <a:tc>
                  <a:txBody>
                    <a:bodyPr/>
                    <a:lstStyle/>
                    <a:p>
                      <a:pPr marL="0" lvl="0" indent="0" algn="l">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45"/>
                        </a:rPr>
                        <a:t>SALVATORE PACENZA</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46"/>
                        </a:rPr>
                        <a:t>CLAUDIO PARENTE</a:t>
                      </a:r>
                      <a:endParaRPr lang="it-IT" sz="1200" b="1" i="0" u="sng" strike="noStrike" noProof="0" dirty="0">
                        <a:solidFill>
                          <a:schemeClr val="tx1"/>
                        </a:solidFill>
                        <a:effectLst/>
                        <a:latin typeface="+mn-lt"/>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47"/>
                        </a:rPr>
                        <a:t>SANDRO PRINCIPE</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4128079685"/>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48"/>
                        </a:rPr>
                        <a:t>FRANCESCO PUGLIANO</a:t>
                      </a:r>
                      <a:endParaRPr lang="it-IT" sz="1200" b="1" i="0"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kern="1200" noProof="0" dirty="0">
                          <a:solidFill>
                            <a:schemeClr val="tx1"/>
                          </a:solidFill>
                          <a:effectLst/>
                          <a:hlinkClick r:id="rId49"/>
                        </a:rPr>
                        <a:t>ANTONIO RAPPOCCIO</a:t>
                      </a:r>
                      <a:endParaRPr lang="it-IT" sz="1200" b="1" i="0"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50"/>
                        </a:rPr>
                        <a:t>NAZZARENO SALERNO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2303153919"/>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51"/>
                        </a:rPr>
                        <a:t>ANTONIO SCALZO</a:t>
                      </a:r>
                      <a:endParaRPr lang="it-IT" sz="1200" b="1" i="0"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52"/>
                        </a:rPr>
                        <a:t>GIULIO SERRA</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noProof="0" dirty="0">
                          <a:solidFill>
                            <a:schemeClr val="tx1"/>
                          </a:solidFill>
                          <a:effectLst/>
                          <a:hlinkClick r:id="rId53"/>
                        </a:rPr>
                        <a:t>FRANCESCANTONIO STILLITANI</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1665501694"/>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54"/>
                        </a:rPr>
                        <a:t>FRANCESCO SULLA</a:t>
                      </a:r>
                      <a:endParaRPr lang="it-IT" sz="1200" b="1" i="0"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55"/>
                        </a:rPr>
                        <a:t>DOMENICO TALARICO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kern="1200" noProof="0" dirty="0">
                          <a:solidFill>
                            <a:schemeClr val="tx1"/>
                          </a:solidFill>
                          <a:effectLst/>
                          <a:hlinkClick r:id="rId56"/>
                        </a:rPr>
                        <a:t>DOMENICO TALLINI</a:t>
                      </a:r>
                      <a:endParaRPr lang="it-IT" sz="1200" b="1" i="0" kern="1200" noProof="0" dirty="0">
                        <a:solidFill>
                          <a:schemeClr val="tx1"/>
                        </a:solidFill>
                        <a:effectLst/>
                        <a:latin typeface="+mn-lt"/>
                        <a:ea typeface="+mn-ea"/>
                        <a:cs typeface="+mn-cs"/>
                      </a:endParaRPr>
                    </a:p>
                  </a:txBody>
                  <a:tcPr marL="81363" marR="81363" marT="0" marB="0"/>
                </a:tc>
                <a:extLst>
                  <a:ext uri="{0D108BD9-81ED-4DB2-BD59-A6C34878D82A}">
                    <a16:rowId xmlns:a16="http://schemas.microsoft.com/office/drawing/2014/main" val="1346096952"/>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sng" kern="1200" noProof="0" dirty="0">
                          <a:solidFill>
                            <a:schemeClr val="tx1"/>
                          </a:solidFill>
                          <a:effectLst/>
                          <a:hlinkClick r:id="rId57"/>
                        </a:rPr>
                        <a:t>MICHELE TREMATERRA</a:t>
                      </a:r>
                      <a:endParaRPr lang="it-IT" sz="1200" b="1" i="0"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58"/>
                        </a:rPr>
                        <a:t>PASQUALE MARIA TRIPODI</a:t>
                      </a:r>
                      <a:endParaRPr lang="it-IT" sz="1200" b="1" i="0"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59"/>
                        </a:rPr>
                        <a:t>GESUELE VILASI</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3751479063"/>
                  </a:ext>
                </a:extLst>
              </a:tr>
              <a:tr h="28194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1200" b="1" u="none" strike="noStrike" kern="1200" noProof="0" dirty="0">
                          <a:solidFill>
                            <a:schemeClr val="tx1"/>
                          </a:solidFill>
                          <a:effectLst/>
                          <a:hlinkClick r:id="rId60"/>
                        </a:rPr>
                        <a:t>SANTI ZAPPALÀ</a:t>
                      </a:r>
                      <a:endParaRPr lang="it-IT" sz="1200" b="1" i="0" kern="1200" noProof="0" dirty="0">
                        <a:solidFill>
                          <a:schemeClr val="tx1"/>
                        </a:solidFill>
                        <a:effectLst/>
                        <a:latin typeface="+mn-lt"/>
                        <a:ea typeface="+mn-ea"/>
                        <a:cs typeface="+mn-cs"/>
                      </a:endParaRPr>
                    </a:p>
                  </a:txBody>
                  <a:tcPr marL="9525" marR="9525" marT="9525" marB="0" anchor="ctr"/>
                </a:tc>
                <a:tc>
                  <a:txBody>
                    <a:bodyPr/>
                    <a:lstStyle/>
                    <a:p>
                      <a:pPr marL="0" lvl="0" indent="0" algn="l">
                        <a:lnSpc>
                          <a:spcPct val="107000"/>
                        </a:lnSpc>
                        <a:spcAft>
                          <a:spcPts val="800"/>
                        </a:spcAft>
                        <a:buSzPts val="1000"/>
                        <a:buFontTx/>
                        <a:buNone/>
                        <a:tabLst>
                          <a:tab pos="457200" algn="l"/>
                        </a:tabLst>
                      </a:pPr>
                      <a:endParaRPr lang="it-IT" sz="1200" b="1" noProof="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endParaRPr lang="it-IT" sz="1200" b="1" i="0" kern="1200" noProof="0" dirty="0">
                        <a:solidFill>
                          <a:schemeClr val="tx1"/>
                        </a:solidFill>
                        <a:effectLst/>
                        <a:latin typeface="+mn-lt"/>
                        <a:ea typeface="+mn-ea"/>
                        <a:cs typeface="+mn-cs"/>
                      </a:endParaRPr>
                    </a:p>
                  </a:txBody>
                  <a:tcPr marL="81363" marR="81363" marT="0" marB="0"/>
                </a:tc>
                <a:extLst>
                  <a:ext uri="{0D108BD9-81ED-4DB2-BD59-A6C34878D82A}">
                    <a16:rowId xmlns:a16="http://schemas.microsoft.com/office/drawing/2014/main" val="1121764636"/>
                  </a:ext>
                </a:extLst>
              </a:tr>
            </a:tbl>
          </a:graphicData>
        </a:graphic>
      </p:graphicFrame>
      <p:sp>
        <p:nvSpPr>
          <p:cNvPr id="3" name="Segnaposto numero diapositiva 2">
            <a:extLst>
              <a:ext uri="{FF2B5EF4-FFF2-40B4-BE49-F238E27FC236}">
                <a16:creationId xmlns:a16="http://schemas.microsoft.com/office/drawing/2014/main" id="{C459D44D-5729-74EF-71E5-FEA110FC0DA1}"/>
              </a:ext>
            </a:extLst>
          </p:cNvPr>
          <p:cNvSpPr>
            <a:spLocks noGrp="1"/>
          </p:cNvSpPr>
          <p:nvPr>
            <p:ph type="sldNum" sz="quarter" idx="12"/>
          </p:nvPr>
        </p:nvSpPr>
        <p:spPr/>
        <p:txBody>
          <a:bodyPr/>
          <a:lstStyle/>
          <a:p>
            <a:fld id="{C0A75620-F3D8-4140-B583-EC592D52B7F3}" type="slidenum">
              <a:rPr lang="it-IT" noProof="0" smtClean="0"/>
              <a:pPr/>
              <a:t>55</a:t>
            </a:fld>
            <a:endParaRPr lang="it-IT" noProof="0"/>
          </a:p>
        </p:txBody>
      </p:sp>
      <p:sp>
        <p:nvSpPr>
          <p:cNvPr id="7" name="Rectangle 1">
            <a:extLst>
              <a:ext uri="{FF2B5EF4-FFF2-40B4-BE49-F238E27FC236}">
                <a16:creationId xmlns:a16="http://schemas.microsoft.com/office/drawing/2014/main" id="{42C39A49-506B-C24A-94AD-4752F5A317CD}"/>
              </a:ext>
            </a:extLst>
          </p:cNvPr>
          <p:cNvSpPr>
            <a:spLocks noGrp="1"/>
          </p:cNvSpPr>
          <p:nvPr>
            <p:ph type="title"/>
          </p:nvPr>
        </p:nvSpPr>
        <p:spPr>
          <a:xfrm>
            <a:off x="2400" y="0"/>
            <a:ext cx="12189600" cy="835200"/>
          </a:xfrm>
          <a:prstGeom prst="rect">
            <a:avLst/>
          </a:prstGeom>
          <a:solidFill>
            <a:srgbClr val="003366"/>
          </a:soli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defRPr sz="4000" b="1">
                <a:solidFill>
                  <a:srgbClr val="FFFFFF"/>
                </a:solidFill>
              </a:defRPr>
            </a:pPr>
            <a:r>
              <a:rPr lang="it-IT" sz="2800" noProof="0"/>
              <a:t>Consiglieri regionali</a:t>
            </a:r>
            <a:br>
              <a:rPr lang="it-IT" sz="2800" noProof="0"/>
            </a:br>
            <a:r>
              <a:rPr lang="it-IT" sz="2800" b="1" noProof="0">
                <a:solidFill>
                  <a:schemeClr val="bg1"/>
                </a:solidFill>
              </a:rPr>
              <a:t>Le biografie</a:t>
            </a:r>
            <a:endParaRPr lang="it-IT" sz="2800" noProof="0">
              <a:solidFill>
                <a:schemeClr val="bg1"/>
              </a:solidFill>
            </a:endParaRPr>
          </a:p>
        </p:txBody>
      </p:sp>
      <p:sp>
        <p:nvSpPr>
          <p:cNvPr id="4" name="Segnaposto piè di pagina 3">
            <a:extLst>
              <a:ext uri="{FF2B5EF4-FFF2-40B4-BE49-F238E27FC236}">
                <a16:creationId xmlns:a16="http://schemas.microsoft.com/office/drawing/2014/main" id="{8E163D1C-81E4-23E6-CB62-C71838437CD7}"/>
              </a:ext>
            </a:extLst>
          </p:cNvPr>
          <p:cNvSpPr>
            <a:spLocks noGrp="1"/>
          </p:cNvSpPr>
          <p:nvPr>
            <p:ph type="ftr" sz="quarter" idx="11"/>
          </p:nvPr>
        </p:nvSpPr>
        <p:spPr>
          <a:xfrm>
            <a:off x="83771" y="6423169"/>
            <a:ext cx="4114800" cy="365125"/>
          </a:xfrm>
        </p:spPr>
        <p:txBody>
          <a:bodyPr/>
          <a:lstStyle/>
          <a:p>
            <a:r>
              <a:rPr lang="it-IT" noProof="0"/>
              <a:t>Consiglio regionale della Calabria – IX Legislatura </a:t>
            </a:r>
          </a:p>
        </p:txBody>
      </p:sp>
    </p:spTree>
    <p:extLst>
      <p:ext uri="{BB962C8B-B14F-4D97-AF65-F5344CB8AC3E}">
        <p14:creationId xmlns:p14="http://schemas.microsoft.com/office/powerpoint/2010/main" val="313079802"/>
      </p:ext>
    </p:extLst>
  </p:cSld>
  <p:clrMapOvr>
    <a:masterClrMapping/>
  </p:clrMapOvr>
  <mc:AlternateContent xmlns:mc="http://schemas.openxmlformats.org/markup-compatibility/2006" xmlns:p14="http://schemas.microsoft.com/office/powerpoint/2010/main">
    <mc:Choice Requires="p14">
      <p:transition spd="slow" p14:dur="2000" advTm="1063"/>
    </mc:Choice>
    <mc:Fallback xmlns="">
      <p:transition spd="slow" advTm="1063"/>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DC453-753A-FD7F-76A1-4B47C6142595}"/>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98E7C0A9-438B-E17F-C1D2-B6AF63BB51EC}"/>
              </a:ext>
            </a:extLst>
          </p:cNvPr>
          <p:cNvGraphicFramePr>
            <a:graphicFrameLocks noGrp="1"/>
          </p:cNvGraphicFramePr>
          <p:nvPr>
            <p:extLst>
              <p:ext uri="{D42A27DB-BD31-4B8C-83A1-F6EECF244321}">
                <p14:modId xmlns:p14="http://schemas.microsoft.com/office/powerpoint/2010/main" val="4167239942"/>
              </p:ext>
            </p:extLst>
          </p:nvPr>
        </p:nvGraphicFramePr>
        <p:xfrm>
          <a:off x="2788180" y="1675934"/>
          <a:ext cx="6612591" cy="2911966"/>
        </p:xfrm>
        <a:graphic>
          <a:graphicData uri="http://schemas.openxmlformats.org/drawingml/2006/table">
            <a:tbl>
              <a:tblPr firstRow="1" firstCol="1" bandRow="1">
                <a:tableStyleId>{5C22544A-7EE6-4342-B048-85BDC9FD1C3A}</a:tableStyleId>
              </a:tblPr>
              <a:tblGrid>
                <a:gridCol w="2204197">
                  <a:extLst>
                    <a:ext uri="{9D8B030D-6E8A-4147-A177-3AD203B41FA5}">
                      <a16:colId xmlns:a16="http://schemas.microsoft.com/office/drawing/2014/main" val="356707083"/>
                    </a:ext>
                  </a:extLst>
                </a:gridCol>
                <a:gridCol w="2204197">
                  <a:extLst>
                    <a:ext uri="{9D8B030D-6E8A-4147-A177-3AD203B41FA5}">
                      <a16:colId xmlns:a16="http://schemas.microsoft.com/office/drawing/2014/main" val="867856410"/>
                    </a:ext>
                  </a:extLst>
                </a:gridCol>
                <a:gridCol w="2204197">
                  <a:extLst>
                    <a:ext uri="{9D8B030D-6E8A-4147-A177-3AD203B41FA5}">
                      <a16:colId xmlns:a16="http://schemas.microsoft.com/office/drawing/2014/main" val="3670100355"/>
                    </a:ext>
                  </a:extLst>
                </a:gridCol>
              </a:tblGrid>
              <a:tr h="349885">
                <a:tc rowSpan="2">
                  <a:txBody>
                    <a:bodyPr/>
                    <a:lstStyle/>
                    <a:p>
                      <a:pPr algn="ctr">
                        <a:buNone/>
                      </a:pPr>
                      <a:r>
                        <a:rPr lang="it-IT" sz="1000" kern="1200" noProof="0">
                          <a:solidFill>
                            <a:schemeClr val="bg1"/>
                          </a:solidFill>
                          <a:effectLst/>
                        </a:rPr>
                        <a:t>Carica</a:t>
                      </a:r>
                      <a:endParaRPr lang="it-IT" sz="1000" noProof="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buNone/>
                      </a:pPr>
                      <a:r>
                        <a:rPr lang="it-IT" sz="1100" kern="1200" noProof="0">
                          <a:solidFill>
                            <a:schemeClr val="bg1"/>
                          </a:solidFill>
                          <a:effectLst/>
                        </a:rPr>
                        <a:t>04/05/2010</a:t>
                      </a:r>
                      <a:endParaRPr lang="it-IT" sz="1100" noProof="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buNone/>
                      </a:pPr>
                      <a:r>
                        <a:rPr lang="it-IT" sz="1100" kern="1200" noProof="0">
                          <a:solidFill>
                            <a:schemeClr val="bg1"/>
                          </a:solidFill>
                          <a:effectLst/>
                        </a:rPr>
                        <a:t>05/09/2012</a:t>
                      </a:r>
                      <a:endParaRPr lang="it-IT" sz="1100" noProof="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818991558"/>
                  </a:ext>
                </a:extLst>
              </a:tr>
              <a:tr h="0">
                <a:tc vMerge="1">
                  <a:txBody>
                    <a:bodyPr/>
                    <a:lstStyle/>
                    <a:p>
                      <a:endParaRPr lang="it-IT"/>
                    </a:p>
                  </a:txBody>
                  <a:tcPr/>
                </a:tc>
                <a:tc>
                  <a:txBody>
                    <a:bodyPr/>
                    <a:lstStyle/>
                    <a:p>
                      <a:pPr algn="ctr">
                        <a:buNone/>
                      </a:pPr>
                      <a:r>
                        <a:rPr lang="it-IT" sz="1000" b="1" kern="1200" noProof="0">
                          <a:effectLst/>
                        </a:rPr>
                        <a:t>Elezione UP</a:t>
                      </a:r>
                      <a:endParaRPr lang="it-IT" sz="1000" b="1" noProof="0">
                        <a:effectLst/>
                      </a:endParaRPr>
                    </a:p>
                    <a:p>
                      <a:pPr algn="ctr">
                        <a:buNone/>
                      </a:pPr>
                      <a:r>
                        <a:rPr lang="it-IT" sz="1000" b="1" kern="1200" noProof="0">
                          <a:effectLst/>
                        </a:rPr>
                        <a:t>(DCR nn. 1, 2 e 3)</a:t>
                      </a:r>
                      <a:endParaRPr lang="it-IT" sz="1000" b="1" noProof="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buNone/>
                      </a:pPr>
                      <a:r>
                        <a:rPr lang="it-IT" sz="1000" b="1" kern="1200" noProof="0">
                          <a:effectLst/>
                        </a:rPr>
                        <a:t>Rinnovo UP</a:t>
                      </a:r>
                      <a:endParaRPr lang="it-IT" sz="1000" b="1" noProof="0">
                        <a:effectLst/>
                      </a:endParaRPr>
                    </a:p>
                    <a:p>
                      <a:pPr algn="ctr">
                        <a:buNone/>
                      </a:pPr>
                      <a:r>
                        <a:rPr lang="it-IT" sz="1000" b="1" kern="1200" noProof="0">
                          <a:effectLst/>
                        </a:rPr>
                        <a:t>(DCR nn.221, 222 e 223)</a:t>
                      </a:r>
                      <a:endParaRPr lang="it-IT" sz="1000" b="1" noProof="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084728314"/>
                  </a:ext>
                </a:extLst>
              </a:tr>
              <a:tr h="520556">
                <a:tc>
                  <a:txBody>
                    <a:bodyPr/>
                    <a:lstStyle/>
                    <a:p>
                      <a:pPr algn="ctr">
                        <a:buNone/>
                      </a:pPr>
                      <a:r>
                        <a:rPr lang="it-IT" sz="1000" kern="1200" noProof="0">
                          <a:solidFill>
                            <a:schemeClr val="bg1"/>
                          </a:solidFill>
                          <a:effectLst/>
                        </a:rPr>
                        <a:t>Presidente</a:t>
                      </a:r>
                      <a:endParaRPr lang="it-IT" sz="1000" noProof="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buNone/>
                      </a:pPr>
                      <a:r>
                        <a:rPr lang="it-IT" sz="1000" b="1" noProof="0">
                          <a:effectLst/>
                        </a:rPr>
                        <a:t>TALARICO</a:t>
                      </a:r>
                      <a:r>
                        <a:rPr lang="it-IT" sz="1000" noProof="0">
                          <a:effectLst/>
                        </a:rPr>
                        <a:t> Francesco</a:t>
                      </a:r>
                      <a:endParaRPr lang="it-IT" sz="1000" noProof="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buNone/>
                      </a:pPr>
                      <a:r>
                        <a:rPr lang="it-IT" sz="1000" b="1" noProof="0">
                          <a:effectLst/>
                        </a:rPr>
                        <a:t>TALARICO</a:t>
                      </a:r>
                      <a:r>
                        <a:rPr lang="it-IT" sz="1000" noProof="0">
                          <a:effectLst/>
                        </a:rPr>
                        <a:t> Francesco</a:t>
                      </a:r>
                      <a:endParaRPr lang="it-IT" sz="1000" noProof="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644404575"/>
                  </a:ext>
                </a:extLst>
              </a:tr>
              <a:tr h="431800">
                <a:tc rowSpan="2">
                  <a:txBody>
                    <a:bodyPr/>
                    <a:lstStyle/>
                    <a:p>
                      <a:pPr algn="ctr">
                        <a:buNone/>
                      </a:pPr>
                      <a:r>
                        <a:rPr lang="it-IT" sz="1000" kern="1200" noProof="0">
                          <a:solidFill>
                            <a:schemeClr val="bg1"/>
                          </a:solidFill>
                          <a:effectLst/>
                        </a:rPr>
                        <a:t>Vice Presidenti</a:t>
                      </a:r>
                      <a:endParaRPr lang="it-IT" sz="1000" noProof="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buNone/>
                      </a:pPr>
                      <a:r>
                        <a:rPr lang="it-IT" sz="1000" b="1" noProof="0">
                          <a:effectLst/>
                        </a:rPr>
                        <a:t>NICOLO</a:t>
                      </a:r>
                      <a:r>
                        <a:rPr lang="it-IT" sz="1000" noProof="0">
                          <a:effectLst/>
                        </a:rPr>
                        <a:t>’ Alessandro</a:t>
                      </a:r>
                      <a:endParaRPr lang="it-IT" sz="1000" noProof="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buNone/>
                      </a:pPr>
                      <a:r>
                        <a:rPr lang="it-IT" sz="1000" b="1" noProof="0">
                          <a:effectLst/>
                        </a:rPr>
                        <a:t>NICOLO</a:t>
                      </a:r>
                      <a:r>
                        <a:rPr lang="it-IT" sz="1000" noProof="0">
                          <a:effectLst/>
                        </a:rPr>
                        <a:t>’ Alessandro</a:t>
                      </a:r>
                      <a:endParaRPr lang="it-IT" sz="1000" noProof="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96704408"/>
                  </a:ext>
                </a:extLst>
              </a:tr>
              <a:tr h="431800">
                <a:tc vMerge="1">
                  <a:txBody>
                    <a:bodyPr/>
                    <a:lstStyle/>
                    <a:p>
                      <a:endParaRPr lang="it-IT"/>
                    </a:p>
                  </a:txBody>
                  <a:tcPr/>
                </a:tc>
                <a:tc>
                  <a:txBody>
                    <a:bodyPr/>
                    <a:lstStyle/>
                    <a:p>
                      <a:pPr algn="ctr">
                        <a:buNone/>
                      </a:pPr>
                      <a:r>
                        <a:rPr lang="it-IT" sz="1000" b="1" noProof="0">
                          <a:effectLst/>
                        </a:rPr>
                        <a:t>AMATO</a:t>
                      </a:r>
                      <a:r>
                        <a:rPr lang="it-IT" sz="1000" noProof="0">
                          <a:effectLst/>
                        </a:rPr>
                        <a:t> Pietro</a:t>
                      </a:r>
                      <a:endParaRPr lang="it-IT" sz="1000" noProof="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buNone/>
                      </a:pPr>
                      <a:r>
                        <a:rPr lang="it-IT" sz="1000" b="1" noProof="0">
                          <a:effectLst/>
                        </a:rPr>
                        <a:t>AMATO</a:t>
                      </a:r>
                      <a:r>
                        <a:rPr lang="it-IT" sz="1000" noProof="0">
                          <a:effectLst/>
                        </a:rPr>
                        <a:t> Pietro</a:t>
                      </a:r>
                      <a:endParaRPr lang="it-IT" sz="1000" noProof="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858662346"/>
                  </a:ext>
                </a:extLst>
              </a:tr>
              <a:tr h="431800">
                <a:tc rowSpan="2">
                  <a:txBody>
                    <a:bodyPr/>
                    <a:lstStyle/>
                    <a:p>
                      <a:pPr algn="ctr">
                        <a:buNone/>
                      </a:pPr>
                      <a:r>
                        <a:rPr lang="it-IT" sz="1000" kern="1200" noProof="0">
                          <a:solidFill>
                            <a:schemeClr val="bg1"/>
                          </a:solidFill>
                          <a:effectLst/>
                        </a:rPr>
                        <a:t>Segretari-Questori</a:t>
                      </a:r>
                      <a:endParaRPr lang="it-IT" sz="1000" noProof="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buNone/>
                      </a:pPr>
                      <a:r>
                        <a:rPr lang="it-IT" sz="1000" b="1" noProof="0">
                          <a:effectLst/>
                        </a:rPr>
                        <a:t>NUCERA</a:t>
                      </a:r>
                      <a:r>
                        <a:rPr lang="it-IT" sz="1000" noProof="0">
                          <a:effectLst/>
                        </a:rPr>
                        <a:t> Giovanni</a:t>
                      </a:r>
                      <a:endParaRPr lang="it-IT" sz="1000" noProof="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buNone/>
                      </a:pPr>
                      <a:r>
                        <a:rPr lang="it-IT" sz="1000" b="1" noProof="0">
                          <a:effectLst/>
                        </a:rPr>
                        <a:t>NUCERA</a:t>
                      </a:r>
                      <a:r>
                        <a:rPr lang="it-IT" sz="1000" noProof="0">
                          <a:effectLst/>
                        </a:rPr>
                        <a:t> Giovanni</a:t>
                      </a:r>
                      <a:endParaRPr lang="it-IT" sz="1000" noProof="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030744543"/>
                  </a:ext>
                </a:extLst>
              </a:tr>
              <a:tr h="431800">
                <a:tc vMerge="1">
                  <a:txBody>
                    <a:bodyPr/>
                    <a:lstStyle/>
                    <a:p>
                      <a:endParaRPr lang="it-IT"/>
                    </a:p>
                  </a:txBody>
                  <a:tcPr/>
                </a:tc>
                <a:tc>
                  <a:txBody>
                    <a:bodyPr/>
                    <a:lstStyle/>
                    <a:p>
                      <a:pPr algn="ctr">
                        <a:buNone/>
                      </a:pPr>
                      <a:r>
                        <a:rPr lang="it-IT" sz="1000" b="1" noProof="0">
                          <a:effectLst/>
                        </a:rPr>
                        <a:t>SULLA</a:t>
                      </a:r>
                      <a:r>
                        <a:rPr lang="it-IT" sz="1000" noProof="0">
                          <a:effectLst/>
                        </a:rPr>
                        <a:t> Francesco</a:t>
                      </a:r>
                      <a:endParaRPr lang="it-IT" sz="1000" noProof="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buNone/>
                      </a:pPr>
                      <a:r>
                        <a:rPr lang="it-IT" sz="1000" b="1" noProof="0">
                          <a:effectLst/>
                        </a:rPr>
                        <a:t>SULLA</a:t>
                      </a:r>
                      <a:r>
                        <a:rPr lang="it-IT" sz="1000" noProof="0">
                          <a:effectLst/>
                        </a:rPr>
                        <a:t> Francesco</a:t>
                      </a:r>
                      <a:endParaRPr lang="it-IT" sz="1000" noProof="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193369318"/>
                  </a:ext>
                </a:extLst>
              </a:tr>
            </a:tbl>
          </a:graphicData>
        </a:graphic>
      </p:graphicFrame>
      <p:sp>
        <p:nvSpPr>
          <p:cNvPr id="5" name="Segnaposto numero diapositiva 4">
            <a:extLst>
              <a:ext uri="{FF2B5EF4-FFF2-40B4-BE49-F238E27FC236}">
                <a16:creationId xmlns:a16="http://schemas.microsoft.com/office/drawing/2014/main" id="{C6FEA246-89BA-6D7F-1358-DAC043B4F9CF}"/>
              </a:ext>
            </a:extLst>
          </p:cNvPr>
          <p:cNvSpPr>
            <a:spLocks noGrp="1"/>
          </p:cNvSpPr>
          <p:nvPr>
            <p:ph type="sldNum" sz="quarter" idx="12"/>
          </p:nvPr>
        </p:nvSpPr>
        <p:spPr/>
        <p:txBody>
          <a:bodyPr/>
          <a:lstStyle/>
          <a:p>
            <a:fld id="{C0A75620-F3D8-4140-B583-EC592D52B7F3}" type="slidenum">
              <a:rPr lang="it-IT" noProof="0" smtClean="0"/>
              <a:pPr/>
              <a:t>56</a:t>
            </a:fld>
            <a:endParaRPr lang="it-IT" noProof="0"/>
          </a:p>
        </p:txBody>
      </p:sp>
      <p:sp>
        <p:nvSpPr>
          <p:cNvPr id="4" name="Segnaposto piè di pagina 3">
            <a:extLst>
              <a:ext uri="{FF2B5EF4-FFF2-40B4-BE49-F238E27FC236}">
                <a16:creationId xmlns:a16="http://schemas.microsoft.com/office/drawing/2014/main" id="{552529F1-2739-5D80-9291-64B0114B1CA6}"/>
              </a:ext>
            </a:extLst>
          </p:cNvPr>
          <p:cNvSpPr>
            <a:spLocks noGrp="1"/>
          </p:cNvSpPr>
          <p:nvPr>
            <p:ph type="ftr" sz="quarter" idx="11"/>
          </p:nvPr>
        </p:nvSpPr>
        <p:spPr>
          <a:xfrm>
            <a:off x="66964" y="6356350"/>
            <a:ext cx="4114800" cy="365125"/>
          </a:xfrm>
        </p:spPr>
        <p:txBody>
          <a:bodyPr/>
          <a:lstStyle/>
          <a:p>
            <a:r>
              <a:rPr lang="it-IT" noProof="0"/>
              <a:t>Consiglio regionale della Calabria – IX Legislatura </a:t>
            </a:r>
          </a:p>
        </p:txBody>
      </p:sp>
      <p:sp>
        <p:nvSpPr>
          <p:cNvPr id="6" name="Rectangle 1">
            <a:extLst>
              <a:ext uri="{FF2B5EF4-FFF2-40B4-BE49-F238E27FC236}">
                <a16:creationId xmlns:a16="http://schemas.microsoft.com/office/drawing/2014/main" id="{73815324-3DF0-E592-2A36-F33CE47B157D}"/>
              </a:ext>
            </a:extLst>
          </p:cNvPr>
          <p:cNvSpPr txBox="1">
            <a:spLocks/>
          </p:cNvSpPr>
          <p:nvPr/>
        </p:nvSpPr>
        <p:spPr>
          <a:xfrm>
            <a:off x="0"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rPr>
              <a:t>Ufficio di Presidenza</a:t>
            </a:r>
          </a:p>
        </p:txBody>
      </p:sp>
    </p:spTree>
    <p:extLst>
      <p:ext uri="{BB962C8B-B14F-4D97-AF65-F5344CB8AC3E}">
        <p14:creationId xmlns:p14="http://schemas.microsoft.com/office/powerpoint/2010/main" val="1075001274"/>
      </p:ext>
    </p:extLst>
  </p:cSld>
  <p:clrMapOvr>
    <a:masterClrMapping/>
  </p:clrMapOvr>
  <mc:AlternateContent xmlns:mc="http://schemas.openxmlformats.org/markup-compatibility/2006" xmlns:p14="http://schemas.microsoft.com/office/powerpoint/2010/main">
    <mc:Choice Requires="p14">
      <p:transition spd="slow" p14:dur="2000" advTm="7111"/>
    </mc:Choice>
    <mc:Fallback xmlns="">
      <p:transition spd="slow" advTm="7111"/>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607EE-B56F-8D94-7D52-5012E3FA411E}"/>
            </a:ext>
          </a:extLst>
        </p:cNvPr>
        <p:cNvGrpSpPr/>
        <p:nvPr/>
      </p:nvGrpSpPr>
      <p:grpSpPr>
        <a:xfrm>
          <a:off x="0" y="0"/>
          <a:ext cx="0" cy="0"/>
          <a:chOff x="0" y="0"/>
          <a:chExt cx="0" cy="0"/>
        </a:xfrm>
      </p:grpSpPr>
      <p:graphicFrame>
        <p:nvGraphicFramePr>
          <p:cNvPr id="9" name="Tabella 8">
            <a:extLst>
              <a:ext uri="{FF2B5EF4-FFF2-40B4-BE49-F238E27FC236}">
                <a16:creationId xmlns:a16="http://schemas.microsoft.com/office/drawing/2014/main" id="{3137CA41-272D-C1DB-7EC9-D7519B8AB27A}"/>
              </a:ext>
            </a:extLst>
          </p:cNvPr>
          <p:cNvGraphicFramePr>
            <a:graphicFrameLocks noGrp="1"/>
          </p:cNvGraphicFramePr>
          <p:nvPr>
            <p:extLst>
              <p:ext uri="{D42A27DB-BD31-4B8C-83A1-F6EECF244321}">
                <p14:modId xmlns:p14="http://schemas.microsoft.com/office/powerpoint/2010/main" val="1395216481"/>
              </p:ext>
            </p:extLst>
          </p:nvPr>
        </p:nvGraphicFramePr>
        <p:xfrm>
          <a:off x="1322010" y="1297564"/>
          <a:ext cx="4570790" cy="4596421"/>
        </p:xfrm>
        <a:graphic>
          <a:graphicData uri="http://schemas.openxmlformats.org/drawingml/2006/table">
            <a:tbl>
              <a:tblPr firstRow="1">
                <a:tableStyleId>{3C2FFA5D-87B4-456A-9821-1D502468CF0F}</a:tableStyleId>
              </a:tblPr>
              <a:tblGrid>
                <a:gridCol w="1462653">
                  <a:extLst>
                    <a:ext uri="{9D8B030D-6E8A-4147-A177-3AD203B41FA5}">
                      <a16:colId xmlns:a16="http://schemas.microsoft.com/office/drawing/2014/main" val="1953303015"/>
                    </a:ext>
                  </a:extLst>
                </a:gridCol>
                <a:gridCol w="1279821">
                  <a:extLst>
                    <a:ext uri="{9D8B030D-6E8A-4147-A177-3AD203B41FA5}">
                      <a16:colId xmlns:a16="http://schemas.microsoft.com/office/drawing/2014/main" val="1428485257"/>
                    </a:ext>
                  </a:extLst>
                </a:gridCol>
                <a:gridCol w="1828316">
                  <a:extLst>
                    <a:ext uri="{9D8B030D-6E8A-4147-A177-3AD203B41FA5}">
                      <a16:colId xmlns:a16="http://schemas.microsoft.com/office/drawing/2014/main" val="357039971"/>
                    </a:ext>
                  </a:extLst>
                </a:gridCol>
              </a:tblGrid>
              <a:tr h="179069">
                <a:tc>
                  <a:txBody>
                    <a:bodyPr/>
                    <a:lstStyle/>
                    <a:p>
                      <a:pPr algn="ctr" fontAlgn="ctr"/>
                      <a:r>
                        <a:rPr lang="it-IT" sz="1000" b="1" u="none" strike="noStrike" noProof="0">
                          <a:solidFill>
                            <a:schemeClr val="bg1"/>
                          </a:solidFill>
                          <a:effectLst/>
                        </a:rPr>
                        <a:t>GRUPPO</a:t>
                      </a:r>
                      <a:endParaRPr lang="it-IT" sz="1000" b="1" i="0" u="none" strike="noStrike" noProof="0">
                        <a:solidFill>
                          <a:schemeClr val="bg1"/>
                        </a:solidFill>
                        <a:effectLst/>
                        <a:latin typeface="Aptos" panose="020B0004020202020204" pitchFamily="34" charset="0"/>
                      </a:endParaRPr>
                    </a:p>
                  </a:txBody>
                  <a:tcPr marL="7252" marR="7252" marT="7252" marB="0" anchor="ctr"/>
                </a:tc>
                <a:tc>
                  <a:txBody>
                    <a:bodyPr/>
                    <a:lstStyle/>
                    <a:p>
                      <a:pPr algn="ctr" fontAlgn="ctr"/>
                      <a:r>
                        <a:rPr lang="it-IT" sz="1000" b="1" u="none" strike="noStrike" noProof="0">
                          <a:solidFill>
                            <a:schemeClr val="bg1"/>
                          </a:solidFill>
                          <a:effectLst/>
                        </a:rPr>
                        <a:t>Ruolo</a:t>
                      </a:r>
                      <a:endParaRPr lang="it-IT" sz="1000" b="1" i="0" u="none" strike="noStrike" noProof="0">
                        <a:solidFill>
                          <a:schemeClr val="bg1"/>
                        </a:solidFill>
                        <a:effectLst/>
                        <a:latin typeface="Aptos" panose="020B0004020202020204" pitchFamily="34" charset="0"/>
                      </a:endParaRPr>
                    </a:p>
                  </a:txBody>
                  <a:tcPr marL="7252" marR="7252" marT="7252" marB="0" anchor="ctr"/>
                </a:tc>
                <a:tc>
                  <a:txBody>
                    <a:bodyPr/>
                    <a:lstStyle/>
                    <a:p>
                      <a:pPr algn="ctr" fontAlgn="ctr"/>
                      <a:r>
                        <a:rPr lang="it-IT" sz="1000" b="1" u="none" strike="noStrike" noProof="0">
                          <a:solidFill>
                            <a:schemeClr val="bg1"/>
                          </a:solidFill>
                          <a:effectLst/>
                        </a:rPr>
                        <a:t>Consiglieri regionali</a:t>
                      </a:r>
                      <a:endParaRPr lang="it-IT" sz="1000" b="1" i="0" u="none" strike="noStrike" noProof="0">
                        <a:solidFill>
                          <a:schemeClr val="bg1"/>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2756224713"/>
                  </a:ext>
                </a:extLst>
              </a:tr>
              <a:tr h="179069">
                <a:tc rowSpan="16">
                  <a:txBody>
                    <a:bodyPr/>
                    <a:lstStyle/>
                    <a:p>
                      <a:pPr algn="ctr" fontAlgn="ctr"/>
                      <a:r>
                        <a:rPr lang="it-IT" sz="1000" b="1" u="none" strike="noStrike" noProof="0">
                          <a:solidFill>
                            <a:srgbClr val="000000"/>
                          </a:solidFill>
                          <a:effectLst/>
                        </a:rPr>
                        <a:t>POPOLO DELLA LIBERTA'</a:t>
                      </a:r>
                      <a:endParaRPr lang="it-IT" sz="1000" b="1" i="0" u="none" strike="noStrike" noProof="0">
                        <a:solidFill>
                          <a:srgbClr val="000000"/>
                        </a:solidFill>
                        <a:effectLst/>
                        <a:latin typeface="Aptos" panose="020B0004020202020204" pitchFamily="34" charset="0"/>
                      </a:endParaRPr>
                    </a:p>
                  </a:txBody>
                  <a:tcPr marL="7252" marR="7252" marT="7252"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252" marR="7252" marT="7252" marB="0" anchor="ctr"/>
                </a:tc>
                <a:tc>
                  <a:txBody>
                    <a:bodyPr/>
                    <a:lstStyle/>
                    <a:p>
                      <a:pPr algn="l" fontAlgn="ctr"/>
                      <a:r>
                        <a:rPr lang="it-IT" sz="1000" b="1" u="none" strike="noStrike" noProof="0">
                          <a:solidFill>
                            <a:srgbClr val="000000"/>
                          </a:solidFill>
                          <a:effectLst/>
                        </a:rPr>
                        <a:t>FEDELE Luigi</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4106141610"/>
                  </a:ext>
                </a:extLst>
              </a:tr>
              <a:tr h="179069">
                <a:tc vMerge="1">
                  <a:txBody>
                    <a:bodyPr/>
                    <a:lstStyle/>
                    <a:p>
                      <a:endParaRPr lang="it-IT"/>
                    </a:p>
                  </a:txBody>
                  <a:tcPr/>
                </a:tc>
                <a:tc rowSpan="15">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252" marR="7252" marT="7252" marB="0" anchor="ctr"/>
                </a:tc>
                <a:tc>
                  <a:txBody>
                    <a:bodyPr/>
                    <a:lstStyle/>
                    <a:p>
                      <a:pPr algn="l" fontAlgn="ctr"/>
                      <a:r>
                        <a:rPr lang="it-IT" sz="1000" b="1" u="none" strike="noStrike" noProof="0">
                          <a:solidFill>
                            <a:srgbClr val="000000"/>
                          </a:solidFill>
                          <a:effectLst/>
                        </a:rPr>
                        <a:t>AIELLO Pietro</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1790636947"/>
                  </a:ext>
                </a:extLst>
              </a:tr>
              <a:tr h="179069">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CAPUTO Giuseppe</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429897535"/>
                  </a:ext>
                </a:extLst>
              </a:tr>
              <a:tr h="179069">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CARIDI Antonio Stefano</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2687039253"/>
                  </a:ext>
                </a:extLst>
              </a:tr>
              <a:tr h="179069">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CHIAPPETTA Gianpaolo</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1885071049"/>
                  </a:ext>
                </a:extLst>
              </a:tr>
              <a:tr h="179069">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GENTILE Giuseppe</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1285308941"/>
                  </a:ext>
                </a:extLst>
              </a:tr>
              <a:tr h="179069">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MAGNO Mario</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2673689525"/>
                  </a:ext>
                </a:extLst>
              </a:tr>
              <a:tr h="179069">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MORELLI Francesco</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1771639790"/>
                  </a:ext>
                </a:extLst>
              </a:tr>
              <a:tr h="179069">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NICOLO’ Alessandro</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1969966912"/>
                  </a:ext>
                </a:extLst>
              </a:tr>
              <a:tr h="179069">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NUCERA Giovanni</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4261651053"/>
                  </a:ext>
                </a:extLst>
              </a:tr>
              <a:tr h="179069">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ORSOMARSO Fausto</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4156620624"/>
                  </a:ext>
                </a:extLst>
              </a:tr>
              <a:tr h="179069">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PACENZA Salvatore</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331887979"/>
                  </a:ext>
                </a:extLst>
              </a:tr>
              <a:tr h="179069">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SALERNO Nazzareno</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757636506"/>
                  </a:ext>
                </a:extLst>
              </a:tr>
              <a:tr h="179069">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SCOPELLITI Giuseppe</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1886980014"/>
                  </a:ext>
                </a:extLst>
              </a:tr>
              <a:tr h="179069">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TALLINI Domenico</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2859437722"/>
                  </a:ext>
                </a:extLst>
              </a:tr>
              <a:tr h="179069">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ZAPPALA’ Santi</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586758474"/>
                  </a:ext>
                </a:extLst>
              </a:tr>
              <a:tr h="179069">
                <a:tc rowSpan="6">
                  <a:txBody>
                    <a:bodyPr/>
                    <a:lstStyle/>
                    <a:p>
                      <a:pPr algn="ctr" fontAlgn="ctr"/>
                      <a:r>
                        <a:rPr lang="it-IT" sz="1000" b="1" u="none" strike="noStrike" noProof="0">
                          <a:solidFill>
                            <a:srgbClr val="000000"/>
                          </a:solidFill>
                          <a:effectLst/>
                        </a:rPr>
                        <a:t>SCOPELLITI PRESIDENTE</a:t>
                      </a:r>
                      <a:endParaRPr lang="it-IT" sz="1000" b="1" i="0" u="none" strike="noStrike" noProof="0">
                        <a:solidFill>
                          <a:srgbClr val="000000"/>
                        </a:solidFill>
                        <a:effectLst/>
                        <a:latin typeface="Aptos" panose="020B0004020202020204" pitchFamily="34" charset="0"/>
                      </a:endParaRPr>
                    </a:p>
                  </a:txBody>
                  <a:tcPr marL="7252" marR="7252" marT="7252"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252" marR="7252" marT="7252" marB="0" anchor="ctr"/>
                </a:tc>
                <a:tc>
                  <a:txBody>
                    <a:bodyPr/>
                    <a:lstStyle/>
                    <a:p>
                      <a:pPr algn="l" fontAlgn="ctr"/>
                      <a:r>
                        <a:rPr lang="it-IT" sz="1000" b="1" u="none" strike="noStrike" noProof="0">
                          <a:solidFill>
                            <a:srgbClr val="000000"/>
                          </a:solidFill>
                          <a:effectLst/>
                        </a:rPr>
                        <a:t>BILARDI Giovanni Emanuele</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3473694720"/>
                  </a:ext>
                </a:extLst>
              </a:tr>
              <a:tr h="179069">
                <a:tc vMerge="1">
                  <a:txBody>
                    <a:bodyPr/>
                    <a:lstStyle/>
                    <a:p>
                      <a:endParaRPr lang="it-IT"/>
                    </a:p>
                  </a:txBody>
                  <a:tcPr/>
                </a:tc>
                <a:tc rowSpan="5">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252" marR="7252" marT="7252" marB="0" anchor="ctr"/>
                </a:tc>
                <a:tc>
                  <a:txBody>
                    <a:bodyPr/>
                    <a:lstStyle/>
                    <a:p>
                      <a:pPr algn="l" fontAlgn="ctr"/>
                      <a:r>
                        <a:rPr lang="it-IT" sz="1000" b="1" u="none" strike="noStrike" noProof="0">
                          <a:solidFill>
                            <a:srgbClr val="000000"/>
                          </a:solidFill>
                          <a:effectLst/>
                        </a:rPr>
                        <a:t>GRILLO Alfonsino</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4251412042"/>
                  </a:ext>
                </a:extLst>
              </a:tr>
              <a:tr h="179069">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IMBALZANO Candeloro</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3467976259"/>
                  </a:ext>
                </a:extLst>
              </a:tr>
              <a:tr h="179069">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MAGARO’ Salvatore</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4272746321"/>
                  </a:ext>
                </a:extLst>
              </a:tr>
              <a:tr h="179069">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PARENTE Claudio</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1545666221"/>
                  </a:ext>
                </a:extLst>
              </a:tr>
              <a:tr h="179069">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PUGLIANO Francesco</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270763887"/>
                  </a:ext>
                </a:extLst>
              </a:tr>
              <a:tr h="179069">
                <a:tc rowSpan="2">
                  <a:txBody>
                    <a:bodyPr/>
                    <a:lstStyle/>
                    <a:p>
                      <a:pPr algn="ctr" fontAlgn="ctr"/>
                      <a:r>
                        <a:rPr lang="it-IT" sz="1000" b="1" u="none" strike="noStrike" noProof="0">
                          <a:solidFill>
                            <a:srgbClr val="000000"/>
                          </a:solidFill>
                          <a:effectLst/>
                        </a:rPr>
                        <a:t>INSIEME PER LA CALABRIA - SCOPELLITI PRESIDENTE</a:t>
                      </a:r>
                      <a:endParaRPr lang="it-IT" sz="1000" b="1" i="0" u="none" strike="noStrike" noProof="0">
                        <a:solidFill>
                          <a:srgbClr val="000000"/>
                        </a:solidFill>
                        <a:effectLst/>
                        <a:latin typeface="Aptos" panose="020B0004020202020204" pitchFamily="34" charset="0"/>
                      </a:endParaRPr>
                    </a:p>
                  </a:txBody>
                  <a:tcPr marL="7252" marR="7252" marT="7252"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252" marR="7252" marT="7252" marB="0" anchor="ctr"/>
                </a:tc>
                <a:tc>
                  <a:txBody>
                    <a:bodyPr/>
                    <a:lstStyle/>
                    <a:p>
                      <a:pPr algn="l" fontAlgn="ctr"/>
                      <a:r>
                        <a:rPr lang="it-IT" sz="1000" b="1" u="none" strike="noStrike" noProof="0">
                          <a:solidFill>
                            <a:srgbClr val="000000"/>
                          </a:solidFill>
                          <a:effectLst/>
                        </a:rPr>
                        <a:t>SERRA Giulio</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2705857561"/>
                  </a:ext>
                </a:extLst>
              </a:tr>
              <a:tr h="298765">
                <a:tc vMerge="1">
                  <a:txBody>
                    <a:bodyPr/>
                    <a:lstStyle/>
                    <a:p>
                      <a:endParaRPr lang="it-IT"/>
                    </a:p>
                  </a:txBody>
                  <a:tcPr/>
                </a:tc>
                <a:tc>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252" marR="7252" marT="7252" marB="0" anchor="ctr"/>
                </a:tc>
                <a:tc>
                  <a:txBody>
                    <a:bodyPr/>
                    <a:lstStyle/>
                    <a:p>
                      <a:pPr algn="l" fontAlgn="ctr"/>
                      <a:r>
                        <a:rPr lang="it-IT" sz="1000" b="1" u="none" strike="noStrike" noProof="0">
                          <a:solidFill>
                            <a:srgbClr val="000000"/>
                          </a:solidFill>
                          <a:effectLst/>
                        </a:rPr>
                        <a:t>RAPPOCCIO Antonio</a:t>
                      </a:r>
                      <a:endParaRPr lang="it-IT" sz="1000" b="1" i="0" u="none" strike="noStrike" noProof="0">
                        <a:solidFill>
                          <a:srgbClr val="000000"/>
                        </a:solidFill>
                        <a:effectLst/>
                        <a:latin typeface="Aptos" panose="020B0004020202020204" pitchFamily="34" charset="0"/>
                      </a:endParaRPr>
                    </a:p>
                  </a:txBody>
                  <a:tcPr marL="7252" marR="7252" marT="7252" marB="0" anchor="ctr"/>
                </a:tc>
                <a:extLst>
                  <a:ext uri="{0D108BD9-81ED-4DB2-BD59-A6C34878D82A}">
                    <a16:rowId xmlns:a16="http://schemas.microsoft.com/office/drawing/2014/main" val="527218221"/>
                  </a:ext>
                </a:extLst>
              </a:tr>
            </a:tbl>
          </a:graphicData>
        </a:graphic>
      </p:graphicFrame>
      <p:graphicFrame>
        <p:nvGraphicFramePr>
          <p:cNvPr id="10" name="Tabella 9">
            <a:extLst>
              <a:ext uri="{FF2B5EF4-FFF2-40B4-BE49-F238E27FC236}">
                <a16:creationId xmlns:a16="http://schemas.microsoft.com/office/drawing/2014/main" id="{F1DB0C40-533F-610F-2F6A-1E0DFF7D40B7}"/>
              </a:ext>
            </a:extLst>
          </p:cNvPr>
          <p:cNvGraphicFramePr>
            <a:graphicFrameLocks noGrp="1"/>
          </p:cNvGraphicFramePr>
          <p:nvPr>
            <p:extLst>
              <p:ext uri="{D42A27DB-BD31-4B8C-83A1-F6EECF244321}">
                <p14:modId xmlns:p14="http://schemas.microsoft.com/office/powerpoint/2010/main" val="3200807558"/>
              </p:ext>
            </p:extLst>
          </p:nvPr>
        </p:nvGraphicFramePr>
        <p:xfrm>
          <a:off x="6539168" y="1297565"/>
          <a:ext cx="4500000" cy="4596420"/>
        </p:xfrm>
        <a:graphic>
          <a:graphicData uri="http://schemas.openxmlformats.org/drawingml/2006/table">
            <a:tbl>
              <a:tblPr firstRow="1">
                <a:tableStyleId>{3C2FFA5D-87B4-456A-9821-1D502468CF0F}</a:tableStyleId>
              </a:tblPr>
              <a:tblGrid>
                <a:gridCol w="1440000">
                  <a:extLst>
                    <a:ext uri="{9D8B030D-6E8A-4147-A177-3AD203B41FA5}">
                      <a16:colId xmlns:a16="http://schemas.microsoft.com/office/drawing/2014/main" val="2987375256"/>
                    </a:ext>
                  </a:extLst>
                </a:gridCol>
                <a:gridCol w="1260000">
                  <a:extLst>
                    <a:ext uri="{9D8B030D-6E8A-4147-A177-3AD203B41FA5}">
                      <a16:colId xmlns:a16="http://schemas.microsoft.com/office/drawing/2014/main" val="3690639190"/>
                    </a:ext>
                  </a:extLst>
                </a:gridCol>
                <a:gridCol w="1800000">
                  <a:extLst>
                    <a:ext uri="{9D8B030D-6E8A-4147-A177-3AD203B41FA5}">
                      <a16:colId xmlns:a16="http://schemas.microsoft.com/office/drawing/2014/main" val="351278980"/>
                    </a:ext>
                  </a:extLst>
                </a:gridCol>
              </a:tblGrid>
              <a:tr h="151571">
                <a:tc>
                  <a:txBody>
                    <a:bodyPr/>
                    <a:lstStyle/>
                    <a:p>
                      <a:pPr algn="ctr" fontAlgn="ctr"/>
                      <a:r>
                        <a:rPr lang="it-IT" sz="1000" b="1" u="none" strike="noStrike" noProof="0">
                          <a:solidFill>
                            <a:schemeClr val="bg1"/>
                          </a:solidFill>
                          <a:effectLst/>
                        </a:rPr>
                        <a:t>GRUPPO</a:t>
                      </a:r>
                      <a:endParaRPr lang="it-IT" sz="1000" b="1" i="0" u="none" strike="noStrike" noProof="0">
                        <a:solidFill>
                          <a:schemeClr val="bg1"/>
                        </a:solidFill>
                        <a:effectLst/>
                        <a:latin typeface="Aptos" panose="020B0004020202020204" pitchFamily="34" charset="0"/>
                      </a:endParaRPr>
                    </a:p>
                  </a:txBody>
                  <a:tcPr marL="6315" marR="6315" marT="6315" marB="0" anchor="ctr"/>
                </a:tc>
                <a:tc>
                  <a:txBody>
                    <a:bodyPr/>
                    <a:lstStyle/>
                    <a:p>
                      <a:pPr algn="ctr" fontAlgn="ctr"/>
                      <a:r>
                        <a:rPr lang="it-IT" sz="1000" b="1" u="none" strike="noStrike" noProof="0">
                          <a:solidFill>
                            <a:schemeClr val="bg1"/>
                          </a:solidFill>
                          <a:effectLst/>
                        </a:rPr>
                        <a:t>Ruolo</a:t>
                      </a:r>
                      <a:endParaRPr lang="it-IT" sz="1000" b="1" i="0" u="none" strike="noStrike" noProof="0">
                        <a:solidFill>
                          <a:schemeClr val="bg1"/>
                        </a:solidFill>
                        <a:effectLst/>
                        <a:latin typeface="Aptos" panose="020B0004020202020204" pitchFamily="34" charset="0"/>
                      </a:endParaRPr>
                    </a:p>
                  </a:txBody>
                  <a:tcPr marL="6315" marR="6315" marT="6315" marB="0" anchor="ctr"/>
                </a:tc>
                <a:tc>
                  <a:txBody>
                    <a:bodyPr/>
                    <a:lstStyle/>
                    <a:p>
                      <a:pPr algn="ctr" fontAlgn="ctr"/>
                      <a:r>
                        <a:rPr lang="it-IT" sz="1000" b="1" u="none" strike="noStrike" noProof="0">
                          <a:solidFill>
                            <a:schemeClr val="bg1"/>
                          </a:solidFill>
                          <a:effectLst/>
                        </a:rPr>
                        <a:t>Consiglieri regionali</a:t>
                      </a:r>
                      <a:endParaRPr lang="it-IT" sz="1000" b="1" i="0" u="none" strike="noStrike" noProof="0">
                        <a:solidFill>
                          <a:schemeClr val="bg1"/>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1477806548"/>
                  </a:ext>
                </a:extLst>
              </a:tr>
              <a:tr h="151571">
                <a:tc rowSpan="6">
                  <a:txBody>
                    <a:bodyPr/>
                    <a:lstStyle/>
                    <a:p>
                      <a:pPr algn="ctr" fontAlgn="ctr"/>
                      <a:r>
                        <a:rPr lang="it-IT" sz="1000" b="1" u="none" strike="noStrike" noProof="0">
                          <a:solidFill>
                            <a:srgbClr val="000000"/>
                          </a:solidFill>
                          <a:effectLst/>
                        </a:rPr>
                        <a:t>U.D.C. - UNIONE DI CENTRO</a:t>
                      </a:r>
                      <a:endParaRPr lang="it-IT" sz="1000" b="1" i="0" u="none" strike="noStrike" noProof="0">
                        <a:solidFill>
                          <a:srgbClr val="000000"/>
                        </a:solidFill>
                        <a:effectLst/>
                        <a:latin typeface="Aptos" panose="020B0004020202020204" pitchFamily="34" charset="0"/>
                      </a:endParaRPr>
                    </a:p>
                  </a:txBody>
                  <a:tcPr marL="6315" marR="6315" marT="6315"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6315" marR="6315" marT="6315" marB="0" anchor="ctr"/>
                </a:tc>
                <a:tc>
                  <a:txBody>
                    <a:bodyPr/>
                    <a:lstStyle/>
                    <a:p>
                      <a:pPr algn="l" fontAlgn="ctr"/>
                      <a:r>
                        <a:rPr lang="it-IT" sz="1000" b="1" u="none" strike="noStrike" noProof="0">
                          <a:solidFill>
                            <a:srgbClr val="000000"/>
                          </a:solidFill>
                          <a:effectLst/>
                        </a:rPr>
                        <a:t>TRIPODI Pasquale Maria</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471888592"/>
                  </a:ext>
                </a:extLst>
              </a:tr>
              <a:tr h="151571">
                <a:tc vMerge="1">
                  <a:txBody>
                    <a:bodyPr/>
                    <a:lstStyle/>
                    <a:p>
                      <a:endParaRPr lang="it-IT"/>
                    </a:p>
                  </a:txBody>
                  <a:tcPr/>
                </a:tc>
                <a:tc rowSpan="5">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6315" marR="6315" marT="6315" marB="0" anchor="ctr"/>
                </a:tc>
                <a:tc>
                  <a:txBody>
                    <a:bodyPr/>
                    <a:lstStyle/>
                    <a:p>
                      <a:pPr algn="l" fontAlgn="ctr"/>
                      <a:r>
                        <a:rPr lang="it-IT" sz="1000" b="1" u="none" strike="noStrike" noProof="0">
                          <a:solidFill>
                            <a:srgbClr val="000000"/>
                          </a:solidFill>
                          <a:effectLst/>
                        </a:rPr>
                        <a:t>DATTOLO Alfonso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878963644"/>
                  </a:ext>
                </a:extLst>
              </a:tr>
              <a:tr h="151571">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GALLO Gianluca</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91331219"/>
                  </a:ext>
                </a:extLst>
              </a:tr>
              <a:tr h="151571">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STILLITANI Francescantonio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3110742323"/>
                  </a:ext>
                </a:extLst>
              </a:tr>
              <a:tr h="151571">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TALARICO Francesco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1572505419"/>
                  </a:ext>
                </a:extLst>
              </a:tr>
              <a:tr h="151571">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TREMATERRA Michele</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1009424949"/>
                  </a:ext>
                </a:extLst>
              </a:tr>
              <a:tr h="151571">
                <a:tc rowSpan="10">
                  <a:txBody>
                    <a:bodyPr/>
                    <a:lstStyle/>
                    <a:p>
                      <a:pPr algn="ctr" fontAlgn="ctr"/>
                      <a:r>
                        <a:rPr lang="it-IT" sz="1000" b="1" u="none" strike="noStrike" noProof="0">
                          <a:solidFill>
                            <a:srgbClr val="000000"/>
                          </a:solidFill>
                          <a:effectLst/>
                        </a:rPr>
                        <a:t>PARTITO DEMOCRATICO</a:t>
                      </a:r>
                      <a:endParaRPr lang="it-IT" sz="1000" b="1" i="0" u="none" strike="noStrike" noProof="0">
                        <a:solidFill>
                          <a:srgbClr val="000000"/>
                        </a:solidFill>
                        <a:effectLst/>
                        <a:latin typeface="Aptos" panose="020B0004020202020204" pitchFamily="34" charset="0"/>
                      </a:endParaRPr>
                    </a:p>
                  </a:txBody>
                  <a:tcPr marL="6315" marR="6315" marT="6315"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6315" marR="6315" marT="6315" marB="0" anchor="ctr"/>
                </a:tc>
                <a:tc>
                  <a:txBody>
                    <a:bodyPr/>
                    <a:lstStyle/>
                    <a:p>
                      <a:pPr algn="l" fontAlgn="ctr"/>
                      <a:r>
                        <a:rPr lang="it-IT" sz="1000" b="1" u="none" strike="noStrike" noProof="0">
                          <a:solidFill>
                            <a:srgbClr val="000000"/>
                          </a:solidFill>
                          <a:effectLst/>
                        </a:rPr>
                        <a:t> </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2593690420"/>
                  </a:ext>
                </a:extLst>
              </a:tr>
              <a:tr h="151571">
                <a:tc vMerge="1">
                  <a:txBody>
                    <a:bodyPr/>
                    <a:lstStyle/>
                    <a:p>
                      <a:endParaRPr lang="it-IT"/>
                    </a:p>
                  </a:txBody>
                  <a:tcPr/>
                </a:tc>
                <a:tc rowSpan="9">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6315" marR="6315" marT="6315" marB="0" anchor="ctr"/>
                </a:tc>
                <a:tc>
                  <a:txBody>
                    <a:bodyPr/>
                    <a:lstStyle/>
                    <a:p>
                      <a:pPr algn="l" fontAlgn="ctr"/>
                      <a:r>
                        <a:rPr lang="it-IT" sz="1000" b="1" u="none" strike="noStrike" noProof="0">
                          <a:solidFill>
                            <a:srgbClr val="000000"/>
                          </a:solidFill>
                          <a:effectLst/>
                        </a:rPr>
                        <a:t>AMATO Pietro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641331030"/>
                  </a:ext>
                </a:extLst>
              </a:tr>
              <a:tr h="151571">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BATTAGLIA Demetrio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2063311383"/>
                  </a:ext>
                </a:extLst>
              </a:tr>
              <a:tr h="151571">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CENSORE Bruno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2736505557"/>
                  </a:ext>
                </a:extLst>
              </a:tr>
              <a:tr h="151571">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GUCCIONE Carlo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2244215579"/>
                  </a:ext>
                </a:extLst>
              </a:tr>
              <a:tr h="151571">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LOIERO Agazio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3349860464"/>
                  </a:ext>
                </a:extLst>
              </a:tr>
              <a:tr h="151571">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MAIOLO Mario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1611235166"/>
                  </a:ext>
                </a:extLst>
              </a:tr>
              <a:tr h="151571">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PRINCIPE Sandro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452243035"/>
                  </a:ext>
                </a:extLst>
              </a:tr>
              <a:tr h="151571">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SCALZO Antonio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4195917642"/>
                  </a:ext>
                </a:extLst>
              </a:tr>
              <a:tr h="151571">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SULLA Francesco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2497947384"/>
                  </a:ext>
                </a:extLst>
              </a:tr>
              <a:tr h="151571">
                <a:tc rowSpan="2">
                  <a:txBody>
                    <a:bodyPr/>
                    <a:lstStyle/>
                    <a:p>
                      <a:pPr algn="ctr" fontAlgn="ctr"/>
                      <a:r>
                        <a:rPr lang="it-IT" sz="1000" b="1" u="none" strike="noStrike" noProof="0">
                          <a:solidFill>
                            <a:srgbClr val="000000"/>
                          </a:solidFill>
                          <a:effectLst/>
                        </a:rPr>
                        <a:t>FEDERAZIONE DELLA SINISTRA</a:t>
                      </a:r>
                      <a:endParaRPr lang="it-IT" sz="1000" b="1" i="0" u="none" strike="noStrike" noProof="0">
                        <a:solidFill>
                          <a:srgbClr val="000000"/>
                        </a:solidFill>
                        <a:effectLst/>
                        <a:latin typeface="Aptos" panose="020B0004020202020204" pitchFamily="34" charset="0"/>
                      </a:endParaRPr>
                    </a:p>
                  </a:txBody>
                  <a:tcPr marL="6315" marR="6315" marT="6315"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6315" marR="6315" marT="6315" marB="0" anchor="ctr"/>
                </a:tc>
                <a:tc>
                  <a:txBody>
                    <a:bodyPr/>
                    <a:lstStyle/>
                    <a:p>
                      <a:pPr algn="l" fontAlgn="ctr"/>
                      <a:r>
                        <a:rPr lang="it-IT" sz="1000" b="1" u="none" strike="noStrike" noProof="0">
                          <a:solidFill>
                            <a:srgbClr val="000000"/>
                          </a:solidFill>
                          <a:effectLst/>
                        </a:rPr>
                        <a:t>DE GAETANO Antonino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722544272"/>
                  </a:ext>
                </a:extLst>
              </a:tr>
              <a:tr h="151571">
                <a:tc vMerge="1">
                  <a:txBody>
                    <a:bodyPr/>
                    <a:lstStyle/>
                    <a:p>
                      <a:endParaRPr lang="it-IT"/>
                    </a:p>
                  </a:txBody>
                  <a:tcPr/>
                </a:tc>
                <a:tc>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6315" marR="6315" marT="6315" marB="0" anchor="ctr"/>
                </a:tc>
                <a:tc>
                  <a:txBody>
                    <a:bodyPr/>
                    <a:lstStyle/>
                    <a:p>
                      <a:pPr algn="l" fontAlgn="ctr"/>
                      <a:r>
                        <a:rPr lang="it-IT" sz="1000" b="1" u="none" strike="noStrike" noProof="0">
                          <a:solidFill>
                            <a:srgbClr val="000000"/>
                          </a:solidFill>
                          <a:effectLst/>
                        </a:rPr>
                        <a:t>AIELLO Ferdinando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1451084067"/>
                  </a:ext>
                </a:extLst>
              </a:tr>
              <a:tr h="151571">
                <a:tc rowSpan="4">
                  <a:txBody>
                    <a:bodyPr/>
                    <a:lstStyle/>
                    <a:p>
                      <a:pPr algn="ctr" fontAlgn="ctr"/>
                      <a:r>
                        <a:rPr lang="it-IT" sz="1000" b="1" u="none" strike="noStrike" noProof="0">
                          <a:solidFill>
                            <a:srgbClr val="000000"/>
                          </a:solidFill>
                          <a:effectLst/>
                        </a:rPr>
                        <a:t>AUTONOMIA E DIRITTI</a:t>
                      </a:r>
                      <a:endParaRPr lang="it-IT" sz="1000" b="1" i="0" u="none" strike="noStrike" noProof="0">
                        <a:solidFill>
                          <a:srgbClr val="000000"/>
                        </a:solidFill>
                        <a:effectLst/>
                        <a:latin typeface="Aptos" panose="020B0004020202020204" pitchFamily="34" charset="0"/>
                      </a:endParaRPr>
                    </a:p>
                  </a:txBody>
                  <a:tcPr marL="6315" marR="6315" marT="6315"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6315" marR="6315" marT="6315" marB="0" anchor="ctr"/>
                </a:tc>
                <a:tc>
                  <a:txBody>
                    <a:bodyPr/>
                    <a:lstStyle/>
                    <a:p>
                      <a:pPr algn="l" fontAlgn="ctr"/>
                      <a:r>
                        <a:rPr lang="it-IT" sz="1000" b="1" u="none" strike="noStrike" noProof="0">
                          <a:solidFill>
                            <a:srgbClr val="000000"/>
                          </a:solidFill>
                          <a:effectLst/>
                        </a:rPr>
                        <a:t>CICONTE Vincenzo Antonio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517298256"/>
                  </a:ext>
                </a:extLst>
              </a:tr>
              <a:tr h="151571">
                <a:tc vMerge="1">
                  <a:txBody>
                    <a:bodyPr/>
                    <a:lstStyle/>
                    <a:p>
                      <a:endParaRPr lang="it-IT"/>
                    </a:p>
                  </a:txBody>
                  <a:tcPr/>
                </a:tc>
                <a:tc rowSpan="3">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6315" marR="6315" marT="6315" marB="0" anchor="ctr"/>
                </a:tc>
                <a:tc>
                  <a:txBody>
                    <a:bodyPr/>
                    <a:lstStyle/>
                    <a:p>
                      <a:pPr algn="l" fontAlgn="ctr"/>
                      <a:r>
                        <a:rPr lang="it-IT" sz="1000" b="1" u="none" strike="noStrike" noProof="0">
                          <a:solidFill>
                            <a:srgbClr val="000000"/>
                          </a:solidFill>
                          <a:effectLst/>
                        </a:rPr>
                        <a:t>BRUNI Ottavio Gaetano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3992873687"/>
                  </a:ext>
                </a:extLst>
              </a:tr>
              <a:tr h="151571">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FRANCHINO Mario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4071563371"/>
                  </a:ext>
                </a:extLst>
              </a:tr>
              <a:tr h="258933">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MIRABELLI Rosario Francesco Antonio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2557081746"/>
                  </a:ext>
                </a:extLst>
              </a:tr>
              <a:tr h="151571">
                <a:tc rowSpan="3">
                  <a:txBody>
                    <a:bodyPr/>
                    <a:lstStyle/>
                    <a:p>
                      <a:pPr algn="ctr" fontAlgn="ctr"/>
                      <a:r>
                        <a:rPr lang="it-IT" sz="1000" b="1" u="none" strike="noStrike" noProof="0">
                          <a:solidFill>
                            <a:srgbClr val="000000"/>
                          </a:solidFill>
                          <a:effectLst/>
                        </a:rPr>
                        <a:t>ITALIA DEI VALORI</a:t>
                      </a:r>
                      <a:endParaRPr lang="it-IT" sz="1000" b="1" i="0" u="none" strike="noStrike" noProof="0">
                        <a:solidFill>
                          <a:srgbClr val="000000"/>
                        </a:solidFill>
                        <a:effectLst/>
                        <a:latin typeface="Aptos" panose="020B0004020202020204" pitchFamily="34" charset="0"/>
                      </a:endParaRPr>
                    </a:p>
                  </a:txBody>
                  <a:tcPr marL="6315" marR="6315" marT="6315"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6315" marR="6315" marT="6315" marB="0" anchor="ctr"/>
                </a:tc>
                <a:tc>
                  <a:txBody>
                    <a:bodyPr/>
                    <a:lstStyle/>
                    <a:p>
                      <a:pPr algn="l" fontAlgn="ctr"/>
                      <a:r>
                        <a:rPr lang="it-IT" sz="1000" b="1" u="none" strike="noStrike" noProof="0">
                          <a:solidFill>
                            <a:srgbClr val="000000"/>
                          </a:solidFill>
                          <a:effectLst/>
                        </a:rPr>
                        <a:t>GIORDANO Giuseppe</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3943107049"/>
                  </a:ext>
                </a:extLst>
              </a:tr>
              <a:tr h="151571">
                <a:tc vMerge="1">
                  <a:txBody>
                    <a:bodyPr/>
                    <a:lstStyle/>
                    <a:p>
                      <a:endParaRPr lang="it-IT"/>
                    </a:p>
                  </a:txBody>
                  <a:tcPr/>
                </a:tc>
                <a:tc rowSpan="2">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6315" marR="6315" marT="6315" marB="0" anchor="ctr"/>
                </a:tc>
                <a:tc>
                  <a:txBody>
                    <a:bodyPr/>
                    <a:lstStyle/>
                    <a:p>
                      <a:pPr algn="l" fontAlgn="ctr"/>
                      <a:r>
                        <a:rPr lang="it-IT" sz="1000" b="1" u="none" strike="noStrike" noProof="0">
                          <a:solidFill>
                            <a:srgbClr val="000000"/>
                          </a:solidFill>
                          <a:effectLst/>
                        </a:rPr>
                        <a:t>DE MASI Emilio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1436164235"/>
                  </a:ext>
                </a:extLst>
              </a:tr>
              <a:tr h="151571">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TALARICO Domenico</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22288540"/>
                  </a:ext>
                </a:extLst>
              </a:tr>
              <a:tr h="151571">
                <a:tc rowSpan="2">
                  <a:txBody>
                    <a:bodyPr/>
                    <a:lstStyle/>
                    <a:p>
                      <a:pPr algn="ctr" fontAlgn="ctr"/>
                      <a:r>
                        <a:rPr lang="it-IT" sz="1000" b="1" u="none" strike="noStrike" noProof="0">
                          <a:solidFill>
                            <a:srgbClr val="000000"/>
                          </a:solidFill>
                          <a:effectLst/>
                        </a:rPr>
                        <a:t>MISTO</a:t>
                      </a:r>
                      <a:endParaRPr lang="it-IT" sz="1000" b="1" i="0" u="none" strike="noStrike" noProof="0">
                        <a:solidFill>
                          <a:srgbClr val="000000"/>
                        </a:solidFill>
                        <a:effectLst/>
                        <a:latin typeface="Aptos" panose="020B0004020202020204" pitchFamily="34" charset="0"/>
                      </a:endParaRPr>
                    </a:p>
                  </a:txBody>
                  <a:tcPr marL="6315" marR="6315" marT="6315"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6315" marR="6315" marT="6315" marB="0" anchor="ctr"/>
                </a:tc>
                <a:tc>
                  <a:txBody>
                    <a:bodyPr/>
                    <a:lstStyle/>
                    <a:p>
                      <a:pPr algn="l" fontAlgn="ctr"/>
                      <a:r>
                        <a:rPr lang="it-IT" sz="1000" b="1" u="none" strike="noStrike" noProof="0">
                          <a:solidFill>
                            <a:srgbClr val="000000"/>
                          </a:solidFill>
                          <a:effectLst/>
                        </a:rPr>
                        <a:t>BOVA Giuseppe</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836666087"/>
                  </a:ext>
                </a:extLst>
              </a:tr>
              <a:tr h="151571">
                <a:tc vMerge="1">
                  <a:txBody>
                    <a:bodyPr/>
                    <a:lstStyle/>
                    <a:p>
                      <a:endParaRPr lang="it-IT"/>
                    </a:p>
                  </a:txBody>
                  <a:tcPr/>
                </a:tc>
                <a:tc>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6315" marR="6315" marT="6315" marB="0" anchor="ctr"/>
                </a:tc>
                <a:tc>
                  <a:txBody>
                    <a:bodyPr/>
                    <a:lstStyle/>
                    <a:p>
                      <a:pPr algn="l" fontAlgn="ctr"/>
                      <a:r>
                        <a:rPr lang="it-IT" sz="1000" b="1" u="none" strike="noStrike" noProof="0">
                          <a:solidFill>
                            <a:srgbClr val="000000"/>
                          </a:solidFill>
                          <a:effectLst/>
                        </a:rPr>
                        <a:t>ADAMO Nicola</a:t>
                      </a:r>
                      <a:endParaRPr lang="it-IT" sz="1000" b="1" i="0" u="none" strike="noStrike" noProof="0">
                        <a:solidFill>
                          <a:srgbClr val="000000"/>
                        </a:solidFill>
                        <a:effectLst/>
                        <a:latin typeface="Aptos" panose="020B0004020202020204" pitchFamily="34" charset="0"/>
                      </a:endParaRPr>
                    </a:p>
                  </a:txBody>
                  <a:tcPr marL="6315" marR="6315" marT="6315" marB="0" anchor="ctr"/>
                </a:tc>
                <a:extLst>
                  <a:ext uri="{0D108BD9-81ED-4DB2-BD59-A6C34878D82A}">
                    <a16:rowId xmlns:a16="http://schemas.microsoft.com/office/drawing/2014/main" val="2917035703"/>
                  </a:ext>
                </a:extLst>
              </a:tr>
            </a:tbl>
          </a:graphicData>
        </a:graphic>
      </p:graphicFrame>
      <p:sp>
        <p:nvSpPr>
          <p:cNvPr id="3" name="Segnaposto numero diapositiva 2">
            <a:extLst>
              <a:ext uri="{FF2B5EF4-FFF2-40B4-BE49-F238E27FC236}">
                <a16:creationId xmlns:a16="http://schemas.microsoft.com/office/drawing/2014/main" id="{2FA25917-352D-FDF7-526C-E410E41EF0CF}"/>
              </a:ext>
            </a:extLst>
          </p:cNvPr>
          <p:cNvSpPr>
            <a:spLocks noGrp="1"/>
          </p:cNvSpPr>
          <p:nvPr>
            <p:ph type="sldNum" sz="quarter" idx="12"/>
          </p:nvPr>
        </p:nvSpPr>
        <p:spPr/>
        <p:txBody>
          <a:bodyPr/>
          <a:lstStyle/>
          <a:p>
            <a:fld id="{C0A75620-F3D8-4140-B583-EC592D52B7F3}" type="slidenum">
              <a:rPr lang="it-IT" noProof="0" smtClean="0"/>
              <a:pPr/>
              <a:t>57</a:t>
            </a:fld>
            <a:endParaRPr lang="it-IT" noProof="0"/>
          </a:p>
        </p:txBody>
      </p:sp>
      <p:sp>
        <p:nvSpPr>
          <p:cNvPr id="5" name="Segnaposto piè di pagina 4">
            <a:extLst>
              <a:ext uri="{FF2B5EF4-FFF2-40B4-BE49-F238E27FC236}">
                <a16:creationId xmlns:a16="http://schemas.microsoft.com/office/drawing/2014/main" id="{0FDBA112-9EF0-1C31-830A-FFB7E2C90FF5}"/>
              </a:ext>
            </a:extLst>
          </p:cNvPr>
          <p:cNvSpPr>
            <a:spLocks noGrp="1"/>
          </p:cNvSpPr>
          <p:nvPr>
            <p:ph type="ftr" sz="quarter" idx="11"/>
          </p:nvPr>
        </p:nvSpPr>
        <p:spPr>
          <a:xfrm>
            <a:off x="251691" y="6356349"/>
            <a:ext cx="4114800" cy="365125"/>
          </a:xfrm>
        </p:spPr>
        <p:txBody>
          <a:bodyPr/>
          <a:lstStyle/>
          <a:p>
            <a:r>
              <a:rPr lang="it-IT" noProof="0"/>
              <a:t>Consiglio regionale della Calabria - IX Legislatura </a:t>
            </a:r>
          </a:p>
        </p:txBody>
      </p:sp>
      <p:sp>
        <p:nvSpPr>
          <p:cNvPr id="6" name="Rectangle 1">
            <a:extLst>
              <a:ext uri="{FF2B5EF4-FFF2-40B4-BE49-F238E27FC236}">
                <a16:creationId xmlns:a16="http://schemas.microsoft.com/office/drawing/2014/main" id="{4C98B7DA-8805-79B2-BCCA-4C43057A81F0}"/>
              </a:ext>
            </a:extLst>
          </p:cNvPr>
          <p:cNvSpPr txBox="1">
            <a:spLocks/>
          </p:cNvSpPr>
          <p:nvPr/>
        </p:nvSpPr>
        <p:spPr>
          <a:xfrm>
            <a:off x="0"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rPr>
              <a:t>Composizione gruppi consiliari ad inizio legislatura</a:t>
            </a:r>
            <a:br>
              <a:rPr lang="it-IT" sz="1600" b="1" noProof="0">
                <a:solidFill>
                  <a:schemeClr val="bg1"/>
                </a:solidFill>
              </a:rPr>
            </a:br>
            <a:r>
              <a:rPr lang="it-IT" sz="1600" b="1" noProof="0">
                <a:solidFill>
                  <a:schemeClr val="bg1"/>
                </a:solidFill>
              </a:rPr>
              <a:t>Deliberazione dell’Ufficio di Presidenza n. 2 del 13 maggio 2010 </a:t>
            </a:r>
          </a:p>
          <a:p>
            <a:pPr algn="ctr">
              <a:lnSpc>
                <a:spcPct val="100000"/>
              </a:lnSpc>
              <a:spcBef>
                <a:spcPts val="0"/>
              </a:spcBef>
              <a:defRPr sz="4000" b="1">
                <a:solidFill>
                  <a:srgbClr val="FFFFFF"/>
                </a:solidFill>
              </a:defRPr>
            </a:pPr>
            <a:endParaRPr lang="it-IT" sz="1400" b="1" noProof="0">
              <a:solidFill>
                <a:schemeClr val="bg1"/>
              </a:solidFill>
            </a:endParaRPr>
          </a:p>
        </p:txBody>
      </p:sp>
    </p:spTree>
    <p:extLst>
      <p:ext uri="{BB962C8B-B14F-4D97-AF65-F5344CB8AC3E}">
        <p14:creationId xmlns:p14="http://schemas.microsoft.com/office/powerpoint/2010/main" val="2084962853"/>
      </p:ext>
    </p:extLst>
  </p:cSld>
  <p:clrMapOvr>
    <a:masterClrMapping/>
  </p:clrMapOvr>
  <mc:AlternateContent xmlns:mc="http://schemas.openxmlformats.org/markup-compatibility/2006" xmlns:p14="http://schemas.microsoft.com/office/powerpoint/2010/main">
    <mc:Choice Requires="p14">
      <p:transition spd="slow" p14:dur="2000" advTm="15040"/>
    </mc:Choice>
    <mc:Fallback xmlns="">
      <p:transition spd="slow" advTm="1504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FDF52-11CA-87B0-E537-8BC1E570A8C9}"/>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7A8B77E2-216A-48B5-8833-E97130365A5E}"/>
              </a:ext>
            </a:extLst>
          </p:cNvPr>
          <p:cNvGraphicFramePr>
            <a:graphicFrameLocks noGrp="1"/>
          </p:cNvGraphicFramePr>
          <p:nvPr>
            <p:extLst>
              <p:ext uri="{D42A27DB-BD31-4B8C-83A1-F6EECF244321}">
                <p14:modId xmlns:p14="http://schemas.microsoft.com/office/powerpoint/2010/main" val="509631758"/>
              </p:ext>
            </p:extLst>
          </p:nvPr>
        </p:nvGraphicFramePr>
        <p:xfrm>
          <a:off x="676476" y="967955"/>
          <a:ext cx="10836000" cy="5388395"/>
        </p:xfrm>
        <a:graphic>
          <a:graphicData uri="http://schemas.openxmlformats.org/drawingml/2006/table">
            <a:tbl>
              <a:tblPr firstRow="1">
                <a:tableStyleId>{3C2FFA5D-87B4-456A-9821-1D502468CF0F}</a:tableStyleId>
              </a:tblPr>
              <a:tblGrid>
                <a:gridCol w="1116000">
                  <a:extLst>
                    <a:ext uri="{9D8B030D-6E8A-4147-A177-3AD203B41FA5}">
                      <a16:colId xmlns:a16="http://schemas.microsoft.com/office/drawing/2014/main" val="3111639820"/>
                    </a:ext>
                  </a:extLst>
                </a:gridCol>
                <a:gridCol w="1800000">
                  <a:extLst>
                    <a:ext uri="{9D8B030D-6E8A-4147-A177-3AD203B41FA5}">
                      <a16:colId xmlns:a16="http://schemas.microsoft.com/office/drawing/2014/main" val="1623598380"/>
                    </a:ext>
                  </a:extLst>
                </a:gridCol>
                <a:gridCol w="7920000">
                  <a:extLst>
                    <a:ext uri="{9D8B030D-6E8A-4147-A177-3AD203B41FA5}">
                      <a16:colId xmlns:a16="http://schemas.microsoft.com/office/drawing/2014/main" val="4213788705"/>
                    </a:ext>
                  </a:extLst>
                </a:gridCol>
              </a:tblGrid>
              <a:tr h="108783">
                <a:tc>
                  <a:txBody>
                    <a:bodyPr/>
                    <a:lstStyle/>
                    <a:p>
                      <a:pPr algn="ctr" fontAlgn="ctr"/>
                      <a:r>
                        <a:rPr lang="it-IT" sz="1000" b="1" u="none" strike="noStrike" noProof="0">
                          <a:solidFill>
                            <a:schemeClr val="bg1"/>
                          </a:solidFill>
                          <a:effectLst/>
                        </a:rPr>
                        <a:t>DATA AGGIORNAMENTO</a:t>
                      </a:r>
                      <a:endParaRPr lang="it-IT" sz="1000" b="1" i="0" u="none" strike="noStrike" noProof="0">
                        <a:solidFill>
                          <a:schemeClr val="bg1"/>
                        </a:solidFill>
                        <a:effectLst/>
                        <a:latin typeface="Aptos" panose="020B0004020202020204" pitchFamily="34" charset="0"/>
                      </a:endParaRPr>
                    </a:p>
                  </a:txBody>
                  <a:tcPr marL="2365" marR="2365" marT="2365" marB="0" anchor="ctr"/>
                </a:tc>
                <a:tc>
                  <a:txBody>
                    <a:bodyPr/>
                    <a:lstStyle/>
                    <a:p>
                      <a:pPr algn="ctr" fontAlgn="ctr"/>
                      <a:r>
                        <a:rPr lang="it-IT" sz="1000" b="1" u="none" strike="noStrike" noProof="0">
                          <a:solidFill>
                            <a:schemeClr val="bg1"/>
                          </a:solidFill>
                          <a:effectLst/>
                        </a:rPr>
                        <a:t>GRUPPI INTERESSATI</a:t>
                      </a:r>
                      <a:endParaRPr lang="it-IT" sz="1000" b="1" i="0" u="none" strike="noStrike" noProof="0">
                        <a:solidFill>
                          <a:schemeClr val="bg1"/>
                        </a:solidFill>
                        <a:effectLst/>
                        <a:latin typeface="Aptos" panose="020B0004020202020204" pitchFamily="34" charset="0"/>
                      </a:endParaRPr>
                    </a:p>
                  </a:txBody>
                  <a:tcPr marL="2365" marR="2365" marT="2365" marB="0" anchor="ctr"/>
                </a:tc>
                <a:tc>
                  <a:txBody>
                    <a:bodyPr/>
                    <a:lstStyle/>
                    <a:p>
                      <a:pPr algn="ctr" fontAlgn="ctr"/>
                      <a:r>
                        <a:rPr lang="it-IT" sz="1000" b="1" u="none" strike="noStrike" noProof="0">
                          <a:solidFill>
                            <a:schemeClr val="bg1"/>
                          </a:solidFill>
                          <a:effectLst/>
                        </a:rPr>
                        <a:t>VARIAZIONI INTERVENUTE</a:t>
                      </a:r>
                      <a:endParaRPr lang="it-IT" sz="1000" b="1" i="0" u="none" strike="noStrike" noProof="0">
                        <a:solidFill>
                          <a:schemeClr val="bg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1014730096"/>
                  </a:ext>
                </a:extLst>
              </a:tr>
              <a:tr h="130429">
                <a:tc>
                  <a:txBody>
                    <a:bodyPr/>
                    <a:lstStyle/>
                    <a:p>
                      <a:pPr algn="ctr" fontAlgn="ctr"/>
                      <a:r>
                        <a:rPr lang="it-IT" sz="1000" b="1" u="none" strike="noStrike" noProof="0">
                          <a:solidFill>
                            <a:schemeClr val="tx1"/>
                          </a:solidFill>
                          <a:effectLst/>
                        </a:rPr>
                        <a:t>12/07/2010</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PARTITO DEMOCRATICO</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b"/>
                      <a:r>
                        <a:rPr lang="it-IT" sz="1000" b="1" u="none" strike="noStrike" noProof="0">
                          <a:solidFill>
                            <a:schemeClr val="tx1"/>
                          </a:solidFill>
                          <a:effectLst/>
                        </a:rPr>
                        <a:t>Elezione</a:t>
                      </a:r>
                      <a:r>
                        <a:rPr lang="it-IT" sz="1000" b="0" u="none" strike="noStrike" noProof="0">
                          <a:solidFill>
                            <a:schemeClr val="tx1"/>
                          </a:solidFill>
                          <a:effectLst/>
                        </a:rPr>
                        <a:t> del Consigliere Sandro </a:t>
                      </a:r>
                      <a:r>
                        <a:rPr lang="it-IT" sz="1000" b="1" u="none" strike="noStrike" noProof="0">
                          <a:solidFill>
                            <a:schemeClr val="tx1"/>
                          </a:solidFill>
                          <a:effectLst/>
                        </a:rPr>
                        <a:t>Principe</a:t>
                      </a:r>
                      <a:r>
                        <a:rPr lang="it-IT" sz="1000" b="0" u="none" strike="noStrike" noProof="0">
                          <a:solidFill>
                            <a:schemeClr val="tx1"/>
                          </a:solidFill>
                          <a:effectLst/>
                        </a:rPr>
                        <a:t> a Presidente del Gruppo  PARTITO DEMOCRATICO</a:t>
                      </a:r>
                      <a:endParaRPr lang="it-IT" sz="1000" b="0" i="0" u="none" strike="noStrike" noProof="0">
                        <a:solidFill>
                          <a:schemeClr val="tx1"/>
                        </a:solidFill>
                        <a:effectLst/>
                        <a:latin typeface="Aptos" panose="020B0004020202020204" pitchFamily="34" charset="0"/>
                      </a:endParaRPr>
                    </a:p>
                  </a:txBody>
                  <a:tcPr marL="2365" marR="2365" marT="2365" marB="0" anchor="b"/>
                </a:tc>
                <a:extLst>
                  <a:ext uri="{0D108BD9-81ED-4DB2-BD59-A6C34878D82A}">
                    <a16:rowId xmlns:a16="http://schemas.microsoft.com/office/drawing/2014/main" val="1243908370"/>
                  </a:ext>
                </a:extLst>
              </a:tr>
              <a:tr h="54392">
                <a:tc>
                  <a:txBody>
                    <a:bodyPr/>
                    <a:lstStyle/>
                    <a:p>
                      <a:pPr algn="ctr" fontAlgn="ctr"/>
                      <a:r>
                        <a:rPr lang="it-IT" sz="1000" b="1" u="none" strike="noStrike" noProof="0">
                          <a:solidFill>
                            <a:schemeClr val="tx1"/>
                          </a:solidFill>
                          <a:effectLst/>
                        </a:rPr>
                        <a:t>13/09/2010</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MISTO</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Adesione </a:t>
                      </a:r>
                      <a:r>
                        <a:rPr lang="it-IT" sz="1000" b="0" u="none" strike="noStrike" noProof="0">
                          <a:solidFill>
                            <a:schemeClr val="tx1"/>
                          </a:solidFill>
                          <a:effectLst/>
                        </a:rPr>
                        <a:t>del Consigliere Rosario Francesco Antonio </a:t>
                      </a:r>
                      <a:r>
                        <a:rPr lang="it-IT" sz="1000" b="1" u="none" strike="noStrike" noProof="0">
                          <a:solidFill>
                            <a:schemeClr val="tx1"/>
                          </a:solidFill>
                          <a:effectLst/>
                        </a:rPr>
                        <a:t>Mirabelli</a:t>
                      </a:r>
                      <a:r>
                        <a:rPr lang="it-IT" sz="1000" b="0" u="none" strike="noStrike" noProof="0">
                          <a:solidFill>
                            <a:schemeClr val="tx1"/>
                          </a:solidFill>
                          <a:effectLst/>
                        </a:rPr>
                        <a:t> al Gruppo MISTO</a:t>
                      </a:r>
                      <a:endParaRPr lang="it-IT" sz="1000" b="1"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1782339222"/>
                  </a:ext>
                </a:extLst>
              </a:tr>
              <a:tr h="54392">
                <a:tc>
                  <a:txBody>
                    <a:bodyPr/>
                    <a:lstStyle/>
                    <a:p>
                      <a:pPr algn="ctr" fontAlgn="ctr"/>
                      <a:r>
                        <a:rPr lang="it-IT" sz="1000" b="1" u="none" strike="noStrike" noProof="0">
                          <a:solidFill>
                            <a:schemeClr val="tx1"/>
                          </a:solidFill>
                          <a:effectLst/>
                        </a:rPr>
                        <a:t>14/10/2010</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ITALIA DEI VALORI</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Nomina</a:t>
                      </a:r>
                      <a:r>
                        <a:rPr lang="it-IT" sz="1000" b="0" u="none" strike="noStrike" noProof="0">
                          <a:solidFill>
                            <a:schemeClr val="tx1"/>
                          </a:solidFill>
                          <a:effectLst/>
                        </a:rPr>
                        <a:t> del Consigliere Emilio </a:t>
                      </a:r>
                      <a:r>
                        <a:rPr lang="it-IT" sz="1000" b="1" u="none" strike="noStrike" noProof="0">
                          <a:solidFill>
                            <a:schemeClr val="tx1"/>
                          </a:solidFill>
                          <a:effectLst/>
                        </a:rPr>
                        <a:t>De Masi</a:t>
                      </a:r>
                      <a:r>
                        <a:rPr lang="it-IT" sz="1000" b="0" u="none" strike="noStrike" noProof="0">
                          <a:solidFill>
                            <a:schemeClr val="tx1"/>
                          </a:solidFill>
                          <a:effectLst/>
                        </a:rPr>
                        <a:t> a Presidente del Gruppo ITALIA DEI VALORI</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2297612444"/>
                  </a:ext>
                </a:extLst>
              </a:tr>
              <a:tr h="54392">
                <a:tc>
                  <a:txBody>
                    <a:bodyPr/>
                    <a:lstStyle/>
                    <a:p>
                      <a:pPr algn="ctr" fontAlgn="ctr"/>
                      <a:r>
                        <a:rPr lang="it-IT" sz="1000" b="1" u="none" strike="noStrike" noProof="0">
                          <a:solidFill>
                            <a:schemeClr val="tx1"/>
                          </a:solidFill>
                          <a:effectLst/>
                        </a:rPr>
                        <a:t>15/11/2010</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PARTITO DEMOCRATICO</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Adesione </a:t>
                      </a:r>
                      <a:r>
                        <a:rPr lang="it-IT" sz="1000" b="0" u="none" strike="noStrike" noProof="0">
                          <a:solidFill>
                            <a:schemeClr val="tx1"/>
                          </a:solidFill>
                          <a:effectLst/>
                        </a:rPr>
                        <a:t>del Consigliere Mario </a:t>
                      </a:r>
                      <a:r>
                        <a:rPr lang="it-IT" sz="1000" b="1" u="none" strike="noStrike" noProof="0">
                          <a:solidFill>
                            <a:schemeClr val="tx1"/>
                          </a:solidFill>
                          <a:effectLst/>
                        </a:rPr>
                        <a:t>Franchino</a:t>
                      </a:r>
                      <a:r>
                        <a:rPr lang="it-IT" sz="1000" b="0" u="none" strike="noStrike" noProof="0">
                          <a:solidFill>
                            <a:schemeClr val="tx1"/>
                          </a:solidFill>
                          <a:effectLst/>
                        </a:rPr>
                        <a:t> al gruppo PARTITO DEMOCRATICO</a:t>
                      </a:r>
                      <a:endParaRPr lang="it-IT" sz="1000" b="1"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2391111458"/>
                  </a:ext>
                </a:extLst>
              </a:tr>
              <a:tr h="54392">
                <a:tc>
                  <a:txBody>
                    <a:bodyPr/>
                    <a:lstStyle/>
                    <a:p>
                      <a:pPr algn="ctr" fontAlgn="ctr"/>
                      <a:r>
                        <a:rPr lang="it-IT" sz="1000" b="1" u="none" strike="noStrike" noProof="0">
                          <a:solidFill>
                            <a:schemeClr val="tx1"/>
                          </a:solidFill>
                          <a:effectLst/>
                        </a:rPr>
                        <a:t>13/12/2010</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MISTO</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Adesione </a:t>
                      </a:r>
                      <a:r>
                        <a:rPr lang="it-IT" sz="1000" b="0" u="none" strike="noStrike" noProof="0">
                          <a:solidFill>
                            <a:schemeClr val="tx1"/>
                          </a:solidFill>
                          <a:effectLst/>
                        </a:rPr>
                        <a:t>del Consigliere Ferdinando </a:t>
                      </a:r>
                      <a:r>
                        <a:rPr lang="it-IT" sz="1000" b="1" u="none" strike="noStrike" noProof="0">
                          <a:solidFill>
                            <a:schemeClr val="tx1"/>
                          </a:solidFill>
                          <a:effectLst/>
                        </a:rPr>
                        <a:t>Aiello</a:t>
                      </a:r>
                      <a:r>
                        <a:rPr lang="it-IT" sz="1000" b="0" u="none" strike="noStrike" noProof="0">
                          <a:solidFill>
                            <a:schemeClr val="tx1"/>
                          </a:solidFill>
                          <a:effectLst/>
                        </a:rPr>
                        <a:t> al gruppo MISTO</a:t>
                      </a:r>
                      <a:endParaRPr lang="it-IT" sz="1000" b="1"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1775463369"/>
                  </a:ext>
                </a:extLst>
              </a:tr>
              <a:tr h="108783">
                <a:tc>
                  <a:txBody>
                    <a:bodyPr/>
                    <a:lstStyle/>
                    <a:p>
                      <a:pPr algn="ctr" fontAlgn="ctr"/>
                      <a:r>
                        <a:rPr lang="it-IT" sz="1000" b="1" u="none" strike="noStrike" noProof="0">
                          <a:solidFill>
                            <a:schemeClr val="tx1"/>
                          </a:solidFill>
                          <a:effectLst/>
                        </a:rPr>
                        <a:t>26/01/2011</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AUTONOMIA E DIRITTI                         MISTO</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Adesione</a:t>
                      </a:r>
                      <a:r>
                        <a:rPr lang="it-IT" sz="1000" b="0" u="none" strike="noStrike" noProof="0">
                          <a:solidFill>
                            <a:schemeClr val="tx1"/>
                          </a:solidFill>
                          <a:effectLst/>
                        </a:rPr>
                        <a:t> del Consigliere Agazio </a:t>
                      </a:r>
                      <a:r>
                        <a:rPr lang="it-IT" sz="1000" b="1" u="none" strike="noStrike" noProof="0">
                          <a:solidFill>
                            <a:schemeClr val="tx1"/>
                          </a:solidFill>
                          <a:effectLst/>
                        </a:rPr>
                        <a:t>Loiero</a:t>
                      </a:r>
                      <a:r>
                        <a:rPr lang="it-IT" sz="1000" b="0" u="none" strike="noStrike" noProof="0">
                          <a:solidFill>
                            <a:schemeClr val="tx1"/>
                          </a:solidFill>
                          <a:effectLst/>
                        </a:rPr>
                        <a:t> al Gruppo AUTONOMIA E DIRITTI.</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632271748"/>
                  </a:ext>
                </a:extLst>
              </a:tr>
              <a:tr h="108783">
                <a:tc>
                  <a:txBody>
                    <a:bodyPr/>
                    <a:lstStyle/>
                    <a:p>
                      <a:pPr algn="ctr" fontAlgn="ctr"/>
                      <a:r>
                        <a:rPr lang="it-IT" sz="1000" b="1" u="none" strike="noStrike" noProof="0">
                          <a:solidFill>
                            <a:schemeClr val="tx1"/>
                          </a:solidFill>
                          <a:effectLst/>
                        </a:rPr>
                        <a:t>22/02/2011</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U.D.C. - UNIONE DI CENTRO</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Surroga</a:t>
                      </a:r>
                      <a:r>
                        <a:rPr lang="it-IT" sz="1000" b="0" u="none" strike="noStrike" noProof="0">
                          <a:solidFill>
                            <a:schemeClr val="tx1"/>
                          </a:solidFill>
                          <a:effectLst/>
                        </a:rPr>
                        <a:t> del Consigliere Santi </a:t>
                      </a:r>
                      <a:r>
                        <a:rPr lang="it-IT" sz="1000" b="1" u="none" strike="noStrike" noProof="0">
                          <a:solidFill>
                            <a:schemeClr val="tx1"/>
                          </a:solidFill>
                          <a:effectLst/>
                        </a:rPr>
                        <a:t>Zappalà</a:t>
                      </a:r>
                      <a:r>
                        <a:rPr lang="it-IT" sz="1000" b="0" u="none" strike="noStrike" noProof="0">
                          <a:solidFill>
                            <a:schemeClr val="tx1"/>
                          </a:solidFill>
                          <a:effectLst/>
                        </a:rPr>
                        <a:t>, dimissionario, con il Consigliere Gesuele </a:t>
                      </a:r>
                      <a:r>
                        <a:rPr lang="it-IT" sz="1000" b="1" u="none" strike="noStrike" noProof="0">
                          <a:solidFill>
                            <a:schemeClr val="tx1"/>
                          </a:solidFill>
                          <a:effectLst/>
                        </a:rPr>
                        <a:t>Vilasi </a:t>
                      </a:r>
                      <a:r>
                        <a:rPr lang="it-IT" sz="1000" b="0" u="none" strike="noStrike" noProof="0">
                          <a:solidFill>
                            <a:schemeClr val="tx1"/>
                          </a:solidFill>
                          <a:effectLst/>
                        </a:rPr>
                        <a:t> (DCR n. 76) e </a:t>
                      </a:r>
                      <a:r>
                        <a:rPr lang="it-IT" sz="1000" b="1" u="none" strike="noStrike" noProof="0">
                          <a:solidFill>
                            <a:schemeClr val="tx1"/>
                          </a:solidFill>
                          <a:effectLst/>
                        </a:rPr>
                        <a:t>nomina</a:t>
                      </a:r>
                      <a:r>
                        <a:rPr lang="it-IT" sz="1000" b="0" u="none" strike="noStrike" noProof="0">
                          <a:solidFill>
                            <a:schemeClr val="tx1"/>
                          </a:solidFill>
                          <a:effectLst/>
                        </a:rPr>
                        <a:t> del Consigliere Alfonso  </a:t>
                      </a:r>
                      <a:r>
                        <a:rPr lang="it-IT" sz="1000" b="1" u="none" strike="noStrike" noProof="0">
                          <a:solidFill>
                            <a:schemeClr val="tx1"/>
                          </a:solidFill>
                          <a:effectLst/>
                        </a:rPr>
                        <a:t>Dattolo</a:t>
                      </a:r>
                      <a:r>
                        <a:rPr lang="it-IT" sz="1000" b="0" u="none" strike="noStrike" noProof="0">
                          <a:solidFill>
                            <a:schemeClr val="tx1"/>
                          </a:solidFill>
                          <a:effectLst/>
                        </a:rPr>
                        <a:t> a Presidente del Gruppo  UDC – UNIONE DI CENTRO</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3432411009"/>
                  </a:ext>
                </a:extLst>
              </a:tr>
              <a:tr h="54392">
                <a:tc>
                  <a:txBody>
                    <a:bodyPr/>
                    <a:lstStyle/>
                    <a:p>
                      <a:pPr algn="ctr" fontAlgn="ctr"/>
                      <a:r>
                        <a:rPr lang="it-IT" sz="1000" b="1" u="none" strike="noStrike" noProof="0">
                          <a:solidFill>
                            <a:schemeClr val="tx1"/>
                          </a:solidFill>
                          <a:effectLst/>
                        </a:rPr>
                        <a:t>23/02/2011</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MISTO</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Riconoscimento componente politica</a:t>
                      </a:r>
                      <a:r>
                        <a:rPr lang="it-IT" sz="1000" b="0" u="none" strike="noStrike" noProof="0">
                          <a:solidFill>
                            <a:schemeClr val="tx1"/>
                          </a:solidFill>
                          <a:effectLst/>
                        </a:rPr>
                        <a:t> "Alleanza per l'Italia" in seno al Gruppo MISTO (DUP n.14)</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3202573365"/>
                  </a:ext>
                </a:extLst>
              </a:tr>
              <a:tr h="108783">
                <a:tc>
                  <a:txBody>
                    <a:bodyPr/>
                    <a:lstStyle/>
                    <a:p>
                      <a:pPr algn="ctr" fontAlgn="ctr"/>
                      <a:r>
                        <a:rPr lang="it-IT" sz="1000" b="1" u="none" strike="noStrike" noProof="0">
                          <a:solidFill>
                            <a:schemeClr val="tx1"/>
                          </a:solidFill>
                          <a:effectLst/>
                        </a:rPr>
                        <a:t>25/03/2011</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AUTONOMIA E DIRITTI                         MISTO</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Nomina</a:t>
                      </a:r>
                      <a:r>
                        <a:rPr lang="it-IT" sz="1000" b="0" u="none" strike="noStrike" noProof="0">
                          <a:solidFill>
                            <a:schemeClr val="tx1"/>
                          </a:solidFill>
                          <a:effectLst/>
                        </a:rPr>
                        <a:t> del Consigliere Ottavio Gaetano </a:t>
                      </a:r>
                      <a:r>
                        <a:rPr lang="it-IT" sz="1000" b="1" u="none" strike="noStrike" noProof="0">
                          <a:solidFill>
                            <a:schemeClr val="tx1"/>
                          </a:solidFill>
                          <a:effectLst/>
                        </a:rPr>
                        <a:t>Bruni</a:t>
                      </a:r>
                      <a:r>
                        <a:rPr lang="it-IT" sz="1000" b="0" u="none" strike="noStrike" noProof="0">
                          <a:solidFill>
                            <a:schemeClr val="tx1"/>
                          </a:solidFill>
                          <a:effectLst/>
                        </a:rPr>
                        <a:t> a Presidente del Gruppo AUTONOMIA E DIRITTI, in sostituzione del Consigliere  Vincenzo </a:t>
                      </a:r>
                      <a:r>
                        <a:rPr lang="it-IT" sz="1000" b="1" u="none" strike="noStrike" noProof="0">
                          <a:solidFill>
                            <a:schemeClr val="tx1"/>
                          </a:solidFill>
                          <a:effectLst/>
                        </a:rPr>
                        <a:t>Ciconte</a:t>
                      </a:r>
                      <a:r>
                        <a:rPr lang="it-IT" sz="1000" b="0" u="none" strike="noStrike" noProof="0">
                          <a:solidFill>
                            <a:schemeClr val="tx1"/>
                          </a:solidFill>
                          <a:effectLst/>
                        </a:rPr>
                        <a:t>, dimissionario.</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1863977763"/>
                  </a:ext>
                </a:extLst>
              </a:tr>
              <a:tr h="108783">
                <a:tc>
                  <a:txBody>
                    <a:bodyPr/>
                    <a:lstStyle/>
                    <a:p>
                      <a:pPr algn="ctr" fontAlgn="ctr"/>
                      <a:r>
                        <a:rPr lang="it-IT" sz="1000" b="1" u="none" strike="noStrike" noProof="0">
                          <a:solidFill>
                            <a:schemeClr val="tx1"/>
                          </a:solidFill>
                          <a:effectLst/>
                        </a:rPr>
                        <a:t>12/05/2011</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AUTONOMIA E DIRITTI                         MISTO</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Dimissioni</a:t>
                      </a:r>
                      <a:r>
                        <a:rPr lang="it-IT" sz="1000" b="0" u="none" strike="noStrike" noProof="0">
                          <a:solidFill>
                            <a:schemeClr val="tx1"/>
                          </a:solidFill>
                          <a:effectLst/>
                        </a:rPr>
                        <a:t> del Consigliere Vincenzo </a:t>
                      </a:r>
                      <a:r>
                        <a:rPr lang="it-IT" sz="1000" b="1" u="none" strike="noStrike" noProof="0">
                          <a:solidFill>
                            <a:schemeClr val="tx1"/>
                          </a:solidFill>
                          <a:effectLst/>
                        </a:rPr>
                        <a:t>Ciconte</a:t>
                      </a:r>
                      <a:r>
                        <a:rPr lang="it-IT" sz="1000" b="0" u="none" strike="noStrike" noProof="0">
                          <a:solidFill>
                            <a:schemeClr val="tx1"/>
                          </a:solidFill>
                          <a:effectLst/>
                        </a:rPr>
                        <a:t> dal Gruppo AUTONOMIA E DIRITTI  e assegnazione dello stesso al Gruppo MISTO, ai sensi degli articoli 13 del Regolamento e 27 dello Statuto.</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510960852"/>
                  </a:ext>
                </a:extLst>
              </a:tr>
              <a:tr h="54392">
                <a:tc>
                  <a:txBody>
                    <a:bodyPr/>
                    <a:lstStyle/>
                    <a:p>
                      <a:pPr algn="ctr" fontAlgn="ctr"/>
                      <a:r>
                        <a:rPr lang="it-IT" sz="1000" b="1" u="none" strike="noStrike" noProof="0">
                          <a:solidFill>
                            <a:schemeClr val="tx1"/>
                          </a:solidFill>
                          <a:effectLst/>
                        </a:rPr>
                        <a:t>20/06/2011</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MISTO</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Adesione</a:t>
                      </a:r>
                      <a:r>
                        <a:rPr lang="it-IT" sz="1000" b="0" u="none" strike="noStrike" noProof="0">
                          <a:solidFill>
                            <a:schemeClr val="tx1"/>
                          </a:solidFill>
                          <a:effectLst/>
                        </a:rPr>
                        <a:t> del Consigliere   Pasquale </a:t>
                      </a:r>
                      <a:r>
                        <a:rPr lang="it-IT" sz="1000" b="1" u="none" strike="noStrike" noProof="0">
                          <a:solidFill>
                            <a:schemeClr val="tx1"/>
                          </a:solidFill>
                          <a:effectLst/>
                        </a:rPr>
                        <a:t>Tripodi</a:t>
                      </a:r>
                      <a:r>
                        <a:rPr lang="it-IT" sz="1000" b="0" u="none" strike="noStrike" noProof="0">
                          <a:solidFill>
                            <a:schemeClr val="tx1"/>
                          </a:solidFill>
                          <a:effectLst/>
                        </a:rPr>
                        <a:t> al Gruppo MISTO</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1281765543"/>
                  </a:ext>
                </a:extLst>
              </a:tr>
              <a:tr h="54392">
                <a:tc>
                  <a:txBody>
                    <a:bodyPr/>
                    <a:lstStyle/>
                    <a:p>
                      <a:pPr algn="ctr" fontAlgn="ctr"/>
                      <a:r>
                        <a:rPr lang="it-IT" sz="1000" b="1" u="none" strike="noStrike" noProof="0">
                          <a:solidFill>
                            <a:schemeClr val="tx1"/>
                          </a:solidFill>
                          <a:effectLst/>
                        </a:rPr>
                        <a:t>08/07/2011</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MISTO</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Adesione </a:t>
                      </a:r>
                      <a:r>
                        <a:rPr lang="it-IT" sz="1000" b="0" u="none" strike="noStrike" noProof="0">
                          <a:solidFill>
                            <a:schemeClr val="tx1"/>
                          </a:solidFill>
                          <a:effectLst/>
                        </a:rPr>
                        <a:t>del Consigliere Antonino </a:t>
                      </a:r>
                      <a:r>
                        <a:rPr lang="it-IT" sz="1000" b="1" u="none" strike="noStrike" noProof="0">
                          <a:solidFill>
                            <a:schemeClr val="tx1"/>
                          </a:solidFill>
                          <a:effectLst/>
                        </a:rPr>
                        <a:t>De Gaetano</a:t>
                      </a:r>
                      <a:r>
                        <a:rPr lang="it-IT" sz="1000" b="0" u="none" strike="noStrike" noProof="0">
                          <a:solidFill>
                            <a:schemeClr val="tx1"/>
                          </a:solidFill>
                          <a:effectLst/>
                        </a:rPr>
                        <a:t> al gruppo MISTO</a:t>
                      </a:r>
                      <a:endParaRPr lang="it-IT" sz="1000" b="1"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3837522383"/>
                  </a:ext>
                </a:extLst>
              </a:tr>
              <a:tr h="163175">
                <a:tc>
                  <a:txBody>
                    <a:bodyPr/>
                    <a:lstStyle/>
                    <a:p>
                      <a:pPr algn="ctr" fontAlgn="ctr"/>
                      <a:r>
                        <a:rPr lang="it-IT" sz="1000" b="1" u="none" strike="noStrike" noProof="0">
                          <a:solidFill>
                            <a:schemeClr val="tx1"/>
                          </a:solidFill>
                          <a:effectLst/>
                        </a:rPr>
                        <a:t>11/07/2011</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PROGETTO DEMOCRATICO </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Costituzione,</a:t>
                      </a:r>
                      <a:r>
                        <a:rPr lang="it-IT" sz="1000" b="0" u="none" strike="noStrike" noProof="0">
                          <a:solidFill>
                            <a:schemeClr val="tx1"/>
                          </a:solidFill>
                          <a:effectLst/>
                        </a:rPr>
                        <a:t> da parte dei Consiglieri Ferdinando </a:t>
                      </a:r>
                      <a:r>
                        <a:rPr lang="it-IT" sz="1000" b="1" u="none" strike="noStrike" noProof="0">
                          <a:solidFill>
                            <a:schemeClr val="tx1"/>
                          </a:solidFill>
                          <a:effectLst/>
                        </a:rPr>
                        <a:t>Aiello</a:t>
                      </a:r>
                      <a:r>
                        <a:rPr lang="it-IT" sz="1000" b="0" u="none" strike="noStrike" noProof="0">
                          <a:solidFill>
                            <a:schemeClr val="tx1"/>
                          </a:solidFill>
                          <a:effectLst/>
                        </a:rPr>
                        <a:t>,  Vincenzo Antonio </a:t>
                      </a:r>
                      <a:r>
                        <a:rPr lang="it-IT" sz="1000" b="1" u="none" strike="noStrike" noProof="0">
                          <a:solidFill>
                            <a:schemeClr val="tx1"/>
                          </a:solidFill>
                          <a:effectLst/>
                        </a:rPr>
                        <a:t>Ciconte</a:t>
                      </a:r>
                      <a:r>
                        <a:rPr lang="it-IT" sz="1000" b="0" u="none" strike="noStrike" noProof="0">
                          <a:solidFill>
                            <a:schemeClr val="tx1"/>
                          </a:solidFill>
                          <a:effectLst/>
                        </a:rPr>
                        <a:t> e Antonino </a:t>
                      </a:r>
                      <a:r>
                        <a:rPr lang="it-IT" sz="1000" b="1" u="none" strike="noStrike" noProof="0">
                          <a:solidFill>
                            <a:schemeClr val="tx1"/>
                          </a:solidFill>
                          <a:effectLst/>
                        </a:rPr>
                        <a:t>De Gaetano,</a:t>
                      </a:r>
                      <a:r>
                        <a:rPr lang="it-IT" sz="1000" b="0" u="none" strike="noStrike" noProof="0">
                          <a:solidFill>
                            <a:schemeClr val="tx1"/>
                          </a:solidFill>
                          <a:effectLst/>
                        </a:rPr>
                        <a:t> del Gruppo PROGETTO DEMOCRATICO e contestuale </a:t>
                      </a:r>
                      <a:r>
                        <a:rPr lang="it-IT" sz="1000" b="1" u="none" strike="noStrike" noProof="0">
                          <a:solidFill>
                            <a:schemeClr val="tx1"/>
                          </a:solidFill>
                          <a:effectLst/>
                        </a:rPr>
                        <a:t>nomina</a:t>
                      </a:r>
                      <a:r>
                        <a:rPr lang="it-IT" sz="1000" b="0" u="none" strike="noStrike" noProof="0">
                          <a:solidFill>
                            <a:schemeClr val="tx1"/>
                          </a:solidFill>
                          <a:effectLst/>
                        </a:rPr>
                        <a:t> del Consigliere Vincenzo Antonio </a:t>
                      </a:r>
                      <a:r>
                        <a:rPr lang="it-IT" sz="1000" b="1" u="none" strike="noStrike" noProof="0">
                          <a:solidFill>
                            <a:schemeClr val="tx1"/>
                          </a:solidFill>
                          <a:effectLst/>
                        </a:rPr>
                        <a:t>Ciconte </a:t>
                      </a:r>
                      <a:r>
                        <a:rPr lang="it-IT" sz="1000" b="0" u="none" strike="noStrike" noProof="0">
                          <a:solidFill>
                            <a:schemeClr val="tx1"/>
                          </a:solidFill>
                          <a:effectLst/>
                        </a:rPr>
                        <a:t>a Presidente </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3914551558"/>
                  </a:ext>
                </a:extLst>
              </a:tr>
              <a:tr h="163175">
                <a:tc>
                  <a:txBody>
                    <a:bodyPr/>
                    <a:lstStyle/>
                    <a:p>
                      <a:pPr algn="ctr" fontAlgn="ctr"/>
                      <a:r>
                        <a:rPr lang="it-IT" sz="1000" b="1" u="none" strike="noStrike" noProof="0">
                          <a:solidFill>
                            <a:schemeClr val="tx1"/>
                          </a:solidFill>
                          <a:effectLst/>
                        </a:rPr>
                        <a:t>22/08/2011</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U.D.C. - UNIONE DI CENTRO                             AUTONOMIA E DIRITTI</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Adesione</a:t>
                      </a:r>
                      <a:r>
                        <a:rPr lang="it-IT" sz="1000" b="0" u="none" strike="noStrike" noProof="0">
                          <a:solidFill>
                            <a:schemeClr val="tx1"/>
                          </a:solidFill>
                          <a:effectLst/>
                        </a:rPr>
                        <a:t> del Consigliere Ottavio </a:t>
                      </a:r>
                      <a:r>
                        <a:rPr lang="it-IT" sz="1000" b="1" u="none" strike="noStrike" noProof="0">
                          <a:solidFill>
                            <a:schemeClr val="tx1"/>
                          </a:solidFill>
                          <a:effectLst/>
                        </a:rPr>
                        <a:t>Bruni</a:t>
                      </a:r>
                      <a:r>
                        <a:rPr lang="it-IT" sz="1000" b="0" u="none" strike="noStrike" noProof="0">
                          <a:solidFill>
                            <a:schemeClr val="tx1"/>
                          </a:solidFill>
                          <a:effectLst/>
                        </a:rPr>
                        <a:t> al Gruppo UDC -UNIONE DI CENTRO e conseguente </a:t>
                      </a:r>
                      <a:r>
                        <a:rPr lang="it-IT" sz="1000" b="1" u="none" strike="noStrike" noProof="0">
                          <a:solidFill>
                            <a:schemeClr val="tx1"/>
                          </a:solidFill>
                          <a:effectLst/>
                        </a:rPr>
                        <a:t>assunzione</a:t>
                      </a:r>
                      <a:r>
                        <a:rPr lang="it-IT" sz="1000" b="0" u="none" strike="noStrike" noProof="0">
                          <a:solidFill>
                            <a:schemeClr val="tx1"/>
                          </a:solidFill>
                          <a:effectLst/>
                        </a:rPr>
                        <a:t> della Presidenza del Gruppo AUTONOMIA E DIRITTI da parte del Consigliere Agazio </a:t>
                      </a:r>
                      <a:r>
                        <a:rPr lang="it-IT" sz="1000" b="1" u="none" strike="noStrike" noProof="0">
                          <a:solidFill>
                            <a:schemeClr val="tx1"/>
                          </a:solidFill>
                          <a:effectLst/>
                        </a:rPr>
                        <a:t>Loiero</a:t>
                      </a:r>
                      <a:r>
                        <a:rPr lang="it-IT" sz="1000" b="0" u="none" strike="noStrike" noProof="0">
                          <a:solidFill>
                            <a:schemeClr val="tx1"/>
                          </a:solidFill>
                          <a:effectLst/>
                        </a:rPr>
                        <a:t>,  unico rappresentante </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2335324632"/>
                  </a:ext>
                </a:extLst>
              </a:tr>
              <a:tr h="54392">
                <a:tc>
                  <a:txBody>
                    <a:bodyPr/>
                    <a:lstStyle/>
                    <a:p>
                      <a:pPr algn="ctr" fontAlgn="ctr"/>
                      <a:r>
                        <a:rPr lang="it-IT" sz="1000" b="1" u="none" strike="noStrike" noProof="0">
                          <a:solidFill>
                            <a:schemeClr val="tx1"/>
                          </a:solidFill>
                          <a:effectLst/>
                        </a:rPr>
                        <a:t>10/11/2011</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 </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Sospensione</a:t>
                      </a:r>
                      <a:r>
                        <a:rPr lang="it-IT" sz="1000" b="0" u="none" strike="noStrike" noProof="0">
                          <a:solidFill>
                            <a:schemeClr val="tx1"/>
                          </a:solidFill>
                          <a:effectLst/>
                        </a:rPr>
                        <a:t> del Consigliere Francesco </a:t>
                      </a:r>
                      <a:r>
                        <a:rPr lang="it-IT" sz="1000" b="1" u="none" strike="noStrike" noProof="0">
                          <a:solidFill>
                            <a:schemeClr val="tx1"/>
                          </a:solidFill>
                          <a:effectLst/>
                        </a:rPr>
                        <a:t>Morelli</a:t>
                      </a:r>
                      <a:r>
                        <a:rPr lang="it-IT" sz="1000" b="0" u="none" strike="noStrike" noProof="0">
                          <a:solidFill>
                            <a:schemeClr val="tx1"/>
                          </a:solidFill>
                          <a:effectLst/>
                        </a:rPr>
                        <a:t> dalla carica di Consigliere regionale </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4175010802"/>
                  </a:ext>
                </a:extLst>
              </a:tr>
              <a:tr h="163175">
                <a:tc>
                  <a:txBody>
                    <a:bodyPr/>
                    <a:lstStyle/>
                    <a:p>
                      <a:pPr algn="ctr" fontAlgn="ctr"/>
                      <a:r>
                        <a:rPr lang="it-IT" sz="1000" b="1" u="none" strike="noStrike" noProof="0">
                          <a:solidFill>
                            <a:schemeClr val="tx1"/>
                          </a:solidFill>
                          <a:effectLst/>
                        </a:rPr>
                        <a:t>13/01/2012</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PARTITO DEMOCRATICO        MISTO</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Adesione</a:t>
                      </a:r>
                      <a:r>
                        <a:rPr lang="it-IT" sz="1000" b="0" u="none" strike="noStrike" noProof="0">
                          <a:solidFill>
                            <a:schemeClr val="tx1"/>
                          </a:solidFill>
                          <a:effectLst/>
                        </a:rPr>
                        <a:t> del Consigliere Antonino </a:t>
                      </a:r>
                      <a:r>
                        <a:rPr lang="it-IT" sz="1000" b="1" u="none" strike="noStrike" noProof="0">
                          <a:solidFill>
                            <a:schemeClr val="tx1"/>
                          </a:solidFill>
                          <a:effectLst/>
                        </a:rPr>
                        <a:t>De Gaetano</a:t>
                      </a:r>
                      <a:r>
                        <a:rPr lang="it-IT" sz="1000" b="0" u="none" strike="noStrike" noProof="0">
                          <a:solidFill>
                            <a:schemeClr val="tx1"/>
                          </a:solidFill>
                          <a:effectLst/>
                        </a:rPr>
                        <a:t> al Gruppo PARTITO DEMOCRATICO.  </a:t>
                      </a:r>
                    </a:p>
                    <a:p>
                      <a:pPr algn="l" fontAlgn="ctr"/>
                      <a:r>
                        <a:rPr lang="it-IT" sz="1000" b="0" u="none" strike="noStrike" noProof="0">
                          <a:solidFill>
                            <a:schemeClr val="tx1"/>
                          </a:solidFill>
                          <a:effectLst/>
                        </a:rPr>
                        <a:t>Ai sensi dell’art. 13, comma 2, del Regolamento Interno del Consiglio regionale, il Gruppo PROGETTO DEMOCRATICO è sciolto. Pertanto,  ai sensi del comma 4 del predetto articolo 13, i Consiglieri Ferdinando </a:t>
                      </a:r>
                      <a:r>
                        <a:rPr lang="it-IT" sz="1000" b="1" u="none" strike="noStrike" noProof="0">
                          <a:solidFill>
                            <a:schemeClr val="tx1"/>
                          </a:solidFill>
                          <a:effectLst/>
                        </a:rPr>
                        <a:t>Aiello</a:t>
                      </a:r>
                      <a:r>
                        <a:rPr lang="it-IT" sz="1000" b="0" u="none" strike="noStrike" noProof="0">
                          <a:solidFill>
                            <a:schemeClr val="tx1"/>
                          </a:solidFill>
                          <a:effectLst/>
                        </a:rPr>
                        <a:t> e Vincenzo </a:t>
                      </a:r>
                      <a:r>
                        <a:rPr lang="it-IT" sz="1000" b="1" u="none" strike="noStrike" noProof="0">
                          <a:solidFill>
                            <a:schemeClr val="tx1"/>
                          </a:solidFill>
                          <a:effectLst/>
                        </a:rPr>
                        <a:t>Ciconte</a:t>
                      </a:r>
                      <a:r>
                        <a:rPr lang="it-IT" sz="1000" b="0" u="none" strike="noStrike" noProof="0">
                          <a:solidFill>
                            <a:schemeClr val="tx1"/>
                          </a:solidFill>
                          <a:effectLst/>
                        </a:rPr>
                        <a:t> sono assegnati al Gruppo MISTO</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2809764690"/>
                  </a:ext>
                </a:extLst>
              </a:tr>
              <a:tr h="108783">
                <a:tc>
                  <a:txBody>
                    <a:bodyPr/>
                    <a:lstStyle/>
                    <a:p>
                      <a:pPr algn="ctr" fontAlgn="ctr"/>
                      <a:r>
                        <a:rPr lang="it-IT" sz="1000" b="1" u="none" strike="noStrike" noProof="0">
                          <a:solidFill>
                            <a:schemeClr val="tx1"/>
                          </a:solidFill>
                          <a:effectLst/>
                        </a:rPr>
                        <a:t>16/01/2012</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 </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Temporanea sostituzione</a:t>
                      </a:r>
                      <a:r>
                        <a:rPr lang="it-IT" sz="1000" b="0" u="none" strike="noStrike" noProof="0">
                          <a:solidFill>
                            <a:schemeClr val="tx1"/>
                          </a:solidFill>
                          <a:effectLst/>
                        </a:rPr>
                        <a:t> del Consigliere Francesco </a:t>
                      </a:r>
                      <a:r>
                        <a:rPr lang="it-IT" sz="1000" b="1" u="none" strike="noStrike" noProof="0">
                          <a:solidFill>
                            <a:schemeClr val="tx1"/>
                          </a:solidFill>
                          <a:effectLst/>
                        </a:rPr>
                        <a:t>Morelli</a:t>
                      </a:r>
                      <a:r>
                        <a:rPr lang="it-IT" sz="1000" b="0" u="none" strike="noStrike" noProof="0">
                          <a:solidFill>
                            <a:schemeClr val="tx1"/>
                          </a:solidFill>
                          <a:effectLst/>
                        </a:rPr>
                        <a:t> ,sospeso dalla carica, con il Consigliere Giuseppe </a:t>
                      </a:r>
                      <a:r>
                        <a:rPr lang="it-IT" sz="1000" b="1" u="none" strike="noStrike" noProof="0">
                          <a:solidFill>
                            <a:schemeClr val="tx1"/>
                          </a:solidFill>
                          <a:effectLst/>
                        </a:rPr>
                        <a:t>Morrone</a:t>
                      </a:r>
                      <a:r>
                        <a:rPr lang="it-IT" sz="1000" b="0" u="none" strike="noStrike" noProof="0">
                          <a:solidFill>
                            <a:schemeClr val="tx1"/>
                          </a:solidFill>
                          <a:effectLst/>
                        </a:rPr>
                        <a:t> (DCR n. 152)</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2739930159"/>
                  </a:ext>
                </a:extLst>
              </a:tr>
              <a:tr h="54392">
                <a:tc>
                  <a:txBody>
                    <a:bodyPr/>
                    <a:lstStyle/>
                    <a:p>
                      <a:pPr algn="ctr" fontAlgn="ctr"/>
                      <a:r>
                        <a:rPr lang="it-IT" sz="1000" b="1" u="none" strike="noStrike" noProof="0">
                          <a:solidFill>
                            <a:schemeClr val="tx1"/>
                          </a:solidFill>
                          <a:effectLst/>
                        </a:rPr>
                        <a:t> </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POPOLO DELLA LIBERTA'</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Adesione</a:t>
                      </a:r>
                      <a:r>
                        <a:rPr lang="it-IT" sz="1000" b="0" u="none" strike="noStrike" noProof="0">
                          <a:solidFill>
                            <a:schemeClr val="tx1"/>
                          </a:solidFill>
                          <a:effectLst/>
                        </a:rPr>
                        <a:t> del Consigliere </a:t>
                      </a:r>
                      <a:r>
                        <a:rPr lang="it-IT" sz="1000" b="1" u="none" strike="noStrike" noProof="0">
                          <a:solidFill>
                            <a:schemeClr val="tx1"/>
                          </a:solidFill>
                          <a:effectLst/>
                        </a:rPr>
                        <a:t>Morrone</a:t>
                      </a:r>
                      <a:r>
                        <a:rPr lang="it-IT" sz="1000" b="0" u="none" strike="noStrike" noProof="0">
                          <a:solidFill>
                            <a:schemeClr val="tx1"/>
                          </a:solidFill>
                          <a:effectLst/>
                        </a:rPr>
                        <a:t> al Gruppo POPOLO DELLA LIBERTA'</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2439368601"/>
                  </a:ext>
                </a:extLst>
              </a:tr>
              <a:tr h="108783">
                <a:tc>
                  <a:txBody>
                    <a:bodyPr/>
                    <a:lstStyle/>
                    <a:p>
                      <a:pPr algn="ctr" fontAlgn="ctr"/>
                      <a:r>
                        <a:rPr lang="it-IT" sz="1000" b="1" u="none" strike="noStrike" noProof="0">
                          <a:solidFill>
                            <a:schemeClr val="tx1"/>
                          </a:solidFill>
                          <a:effectLst/>
                        </a:rPr>
                        <a:t>16/04/2012</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POPOLO DELLA LIBERTA'</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Nomina</a:t>
                      </a:r>
                      <a:r>
                        <a:rPr lang="it-IT" sz="1000" b="0" u="none" strike="noStrike" noProof="0">
                          <a:solidFill>
                            <a:schemeClr val="tx1"/>
                          </a:solidFill>
                          <a:effectLst/>
                        </a:rPr>
                        <a:t> del Consigliere Gianpaolo Chiappetta a Presidente del Gruppo POPOLO DELLA LIBERTA' in sostituzione del Consigliere Luigi </a:t>
                      </a:r>
                      <a:r>
                        <a:rPr lang="it-IT" sz="1000" b="1" u="none" strike="noStrike" noProof="0">
                          <a:solidFill>
                            <a:schemeClr val="tx1"/>
                          </a:solidFill>
                          <a:effectLst/>
                        </a:rPr>
                        <a:t>Fedele</a:t>
                      </a:r>
                      <a:r>
                        <a:rPr lang="it-IT" sz="1000" b="0" u="none" strike="noStrike" noProof="0">
                          <a:solidFill>
                            <a:schemeClr val="tx1"/>
                          </a:solidFill>
                          <a:effectLst/>
                        </a:rPr>
                        <a:t>, dimissionario.</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702168696"/>
                  </a:ext>
                </a:extLst>
              </a:tr>
              <a:tr h="108783">
                <a:tc>
                  <a:txBody>
                    <a:bodyPr/>
                    <a:lstStyle/>
                    <a:p>
                      <a:pPr algn="ctr" fontAlgn="ctr"/>
                      <a:r>
                        <a:rPr lang="it-IT" sz="1000" b="1" u="none" strike="noStrike" noProof="0">
                          <a:solidFill>
                            <a:schemeClr val="tx1"/>
                          </a:solidFill>
                          <a:effectLst/>
                        </a:rPr>
                        <a:t>28/05/2012</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PROGETTO DEMOCRATICO</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Costituzione,</a:t>
                      </a:r>
                      <a:r>
                        <a:rPr lang="it-IT" sz="1000" b="0" u="none" strike="noStrike" noProof="0">
                          <a:solidFill>
                            <a:schemeClr val="tx1"/>
                          </a:solidFill>
                          <a:effectLst/>
                        </a:rPr>
                        <a:t> da parte dei Consiglieri  Ferdinando </a:t>
                      </a:r>
                      <a:r>
                        <a:rPr lang="it-IT" sz="1000" b="1" u="none" strike="noStrike" noProof="0">
                          <a:solidFill>
                            <a:schemeClr val="tx1"/>
                          </a:solidFill>
                          <a:effectLst/>
                        </a:rPr>
                        <a:t>Aiello</a:t>
                      </a:r>
                      <a:r>
                        <a:rPr lang="it-IT" sz="1000" b="0" u="none" strike="noStrike" noProof="0">
                          <a:solidFill>
                            <a:schemeClr val="tx1"/>
                          </a:solidFill>
                          <a:effectLst/>
                        </a:rPr>
                        <a:t>, Vincenzo Antonio </a:t>
                      </a:r>
                      <a:r>
                        <a:rPr lang="it-IT" sz="1000" b="1" u="none" strike="noStrike" noProof="0">
                          <a:solidFill>
                            <a:schemeClr val="tx1"/>
                          </a:solidFill>
                          <a:effectLst/>
                        </a:rPr>
                        <a:t>Ciconte</a:t>
                      </a:r>
                      <a:r>
                        <a:rPr lang="it-IT" sz="1000" b="0" u="none" strike="noStrike" noProof="0">
                          <a:solidFill>
                            <a:schemeClr val="tx1"/>
                          </a:solidFill>
                          <a:effectLst/>
                        </a:rPr>
                        <a:t> e Rosario </a:t>
                      </a:r>
                      <a:r>
                        <a:rPr lang="it-IT" sz="1000" b="1" u="none" strike="noStrike" noProof="0">
                          <a:solidFill>
                            <a:schemeClr val="tx1"/>
                          </a:solidFill>
                          <a:effectLst/>
                        </a:rPr>
                        <a:t>Mirabelli</a:t>
                      </a:r>
                      <a:r>
                        <a:rPr lang="it-IT" sz="1000" b="0" u="none" strike="noStrike" noProof="0">
                          <a:solidFill>
                            <a:schemeClr val="tx1"/>
                          </a:solidFill>
                          <a:effectLst/>
                        </a:rPr>
                        <a:t>, del Gruppo  PROGETTO DEMOCRATICO e nomina a Presidente del Consigliere Vincenzo Antonio </a:t>
                      </a:r>
                      <a:r>
                        <a:rPr lang="it-IT" sz="1000" b="1" u="none" strike="noStrike" noProof="0">
                          <a:solidFill>
                            <a:schemeClr val="tx1"/>
                          </a:solidFill>
                          <a:effectLst/>
                        </a:rPr>
                        <a:t>Ciconte</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4135882050"/>
                  </a:ext>
                </a:extLst>
              </a:tr>
              <a:tr h="108783">
                <a:tc>
                  <a:txBody>
                    <a:bodyPr/>
                    <a:lstStyle/>
                    <a:p>
                      <a:pPr algn="ctr" fontAlgn="ctr"/>
                      <a:r>
                        <a:rPr lang="it-IT" sz="1000" b="1" u="none" strike="noStrike" noProof="0">
                          <a:solidFill>
                            <a:schemeClr val="tx1"/>
                          </a:solidFill>
                          <a:effectLst/>
                        </a:rPr>
                        <a:t>24/09/2012</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 </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Temporanea sostituzione</a:t>
                      </a:r>
                      <a:r>
                        <a:rPr lang="it-IT" sz="1000" b="0" u="none" strike="noStrike" noProof="0">
                          <a:solidFill>
                            <a:schemeClr val="tx1"/>
                          </a:solidFill>
                          <a:effectLst/>
                        </a:rPr>
                        <a:t> del Consigliere Antonio </a:t>
                      </a:r>
                      <a:r>
                        <a:rPr lang="it-IT" sz="1000" b="1" u="none" strike="noStrike" noProof="0">
                          <a:solidFill>
                            <a:schemeClr val="tx1"/>
                          </a:solidFill>
                          <a:effectLst/>
                        </a:rPr>
                        <a:t>Rappoccio</a:t>
                      </a:r>
                      <a:r>
                        <a:rPr lang="it-IT" sz="1000" b="0" u="none" strike="noStrike" noProof="0">
                          <a:solidFill>
                            <a:schemeClr val="tx1"/>
                          </a:solidFill>
                          <a:effectLst/>
                        </a:rPr>
                        <a:t>,  sospeso dalla carica, con il Consigliere Aurelio </a:t>
                      </a:r>
                      <a:r>
                        <a:rPr lang="it-IT" sz="1000" b="1" u="none" strike="noStrike" noProof="0">
                          <a:solidFill>
                            <a:schemeClr val="tx1"/>
                          </a:solidFill>
                          <a:effectLst/>
                        </a:rPr>
                        <a:t>Chizzoniti</a:t>
                      </a:r>
                      <a:r>
                        <a:rPr lang="it-IT" sz="1000" b="0" u="none" strike="noStrike" noProof="0">
                          <a:solidFill>
                            <a:schemeClr val="tx1"/>
                          </a:solidFill>
                          <a:effectLst/>
                        </a:rPr>
                        <a:t> (DCR n. 224)</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358611889"/>
                  </a:ext>
                </a:extLst>
              </a:tr>
              <a:tr h="108783">
                <a:tc>
                  <a:txBody>
                    <a:bodyPr/>
                    <a:lstStyle/>
                    <a:p>
                      <a:pPr algn="ctr" fontAlgn="ctr"/>
                      <a:r>
                        <a:rPr lang="it-IT" sz="1000" b="1" u="none" strike="noStrike" noProof="0">
                          <a:solidFill>
                            <a:schemeClr val="tx1"/>
                          </a:solidFill>
                          <a:effectLst/>
                        </a:rPr>
                        <a:t> </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INSIEME PER LA CALABRIA - SCOPELLITI PRESIDENTE</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Adesione</a:t>
                      </a:r>
                      <a:r>
                        <a:rPr lang="it-IT" sz="1000" b="0" u="none" strike="noStrike" noProof="0">
                          <a:solidFill>
                            <a:schemeClr val="tx1"/>
                          </a:solidFill>
                          <a:effectLst/>
                        </a:rPr>
                        <a:t> del Consigliere Aurelio </a:t>
                      </a:r>
                      <a:r>
                        <a:rPr lang="it-IT" sz="1000" b="1" u="none" strike="noStrike" noProof="0">
                          <a:solidFill>
                            <a:schemeClr val="tx1"/>
                          </a:solidFill>
                          <a:effectLst/>
                        </a:rPr>
                        <a:t>Chizzoniti</a:t>
                      </a:r>
                      <a:r>
                        <a:rPr lang="it-IT" sz="1000" b="0" u="none" strike="noStrike" noProof="0">
                          <a:solidFill>
                            <a:schemeClr val="tx1"/>
                          </a:solidFill>
                          <a:effectLst/>
                        </a:rPr>
                        <a:t>  al Gruppo INSIEME PER LA CALABRIA - SCOPELLITI PRESIDENTE</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1254387530"/>
                  </a:ext>
                </a:extLst>
              </a:tr>
            </a:tbl>
          </a:graphicData>
        </a:graphic>
      </p:graphicFrame>
      <p:sp>
        <p:nvSpPr>
          <p:cNvPr id="4" name="Segnaposto numero diapositiva 3">
            <a:extLst>
              <a:ext uri="{FF2B5EF4-FFF2-40B4-BE49-F238E27FC236}">
                <a16:creationId xmlns:a16="http://schemas.microsoft.com/office/drawing/2014/main" id="{46E200D1-822D-7F09-1591-538154009245}"/>
              </a:ext>
            </a:extLst>
          </p:cNvPr>
          <p:cNvSpPr>
            <a:spLocks noGrp="1"/>
          </p:cNvSpPr>
          <p:nvPr>
            <p:ph type="sldNum" sz="quarter" idx="12"/>
          </p:nvPr>
        </p:nvSpPr>
        <p:spPr/>
        <p:txBody>
          <a:bodyPr/>
          <a:lstStyle/>
          <a:p>
            <a:fld id="{C0A75620-F3D8-4140-B583-EC592D52B7F3}" type="slidenum">
              <a:rPr lang="it-IT" noProof="0" smtClean="0"/>
              <a:pPr/>
              <a:t>58</a:t>
            </a:fld>
            <a:endParaRPr lang="it-IT" noProof="0"/>
          </a:p>
        </p:txBody>
      </p:sp>
      <p:sp>
        <p:nvSpPr>
          <p:cNvPr id="5" name="Segnaposto piè di pagina 4">
            <a:extLst>
              <a:ext uri="{FF2B5EF4-FFF2-40B4-BE49-F238E27FC236}">
                <a16:creationId xmlns:a16="http://schemas.microsoft.com/office/drawing/2014/main" id="{99230936-7BC7-1358-E222-8528BB97C4BC}"/>
              </a:ext>
            </a:extLst>
          </p:cNvPr>
          <p:cNvSpPr>
            <a:spLocks noGrp="1"/>
          </p:cNvSpPr>
          <p:nvPr>
            <p:ph type="ftr" sz="quarter" idx="11"/>
          </p:nvPr>
        </p:nvSpPr>
        <p:spPr>
          <a:xfrm>
            <a:off x="111400" y="6444655"/>
            <a:ext cx="4114800" cy="365125"/>
          </a:xfrm>
        </p:spPr>
        <p:txBody>
          <a:bodyPr/>
          <a:lstStyle/>
          <a:p>
            <a:r>
              <a:rPr lang="it-IT" noProof="0"/>
              <a:t>Consiglio regionale della Calabria – IX Legislatura </a:t>
            </a:r>
          </a:p>
        </p:txBody>
      </p:sp>
      <p:sp>
        <p:nvSpPr>
          <p:cNvPr id="8" name="Rectangle 1">
            <a:extLst>
              <a:ext uri="{FF2B5EF4-FFF2-40B4-BE49-F238E27FC236}">
                <a16:creationId xmlns:a16="http://schemas.microsoft.com/office/drawing/2014/main" id="{7CF14061-2AAF-A717-0254-4C98A326E45F}"/>
              </a:ext>
            </a:extLst>
          </p:cNvPr>
          <p:cNvSpPr txBox="1">
            <a:spLocks/>
          </p:cNvSpPr>
          <p:nvPr/>
        </p:nvSpPr>
        <p:spPr>
          <a:xfrm>
            <a:off x="0"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Composizione Gruppi consiliari </a:t>
            </a:r>
          </a:p>
          <a:p>
            <a:pPr algn="ctr">
              <a:lnSpc>
                <a:spcPct val="100000"/>
              </a:lnSpc>
              <a:spcBef>
                <a:spcPts val="0"/>
              </a:spcBef>
              <a:defRPr sz="4000" b="1">
                <a:solidFill>
                  <a:srgbClr val="FFFFFF"/>
                </a:solidFill>
              </a:defRPr>
            </a:pPr>
            <a:r>
              <a:rPr lang="it-IT" sz="1600" b="1" noProof="0">
                <a:solidFill>
                  <a:schemeClr val="bg1"/>
                </a:solidFill>
                <a:latin typeface="Aptos" panose="020B0004020202020204" pitchFamily="34" charset="0"/>
              </a:rPr>
              <a:t>Variazioni intervenute durante la legislatura</a:t>
            </a:r>
          </a:p>
        </p:txBody>
      </p:sp>
    </p:spTree>
    <p:extLst>
      <p:ext uri="{BB962C8B-B14F-4D97-AF65-F5344CB8AC3E}">
        <p14:creationId xmlns:p14="http://schemas.microsoft.com/office/powerpoint/2010/main" val="567802123"/>
      </p:ext>
    </p:extLst>
  </p:cSld>
  <p:clrMapOvr>
    <a:masterClrMapping/>
  </p:clrMapOvr>
  <mc:AlternateContent xmlns:mc="http://schemas.openxmlformats.org/markup-compatibility/2006" xmlns:p14="http://schemas.microsoft.com/office/powerpoint/2010/main">
    <mc:Choice Requires="p14">
      <p:transition spd="slow" p14:dur="2000" advTm="1455"/>
    </mc:Choice>
    <mc:Fallback xmlns="">
      <p:transition spd="slow" advTm="1455"/>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1B58C-0BDD-321C-B53D-1F2870B75FD7}"/>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A1B576CB-BBD1-1F42-6C78-922FB0299B36}"/>
              </a:ext>
            </a:extLst>
          </p:cNvPr>
          <p:cNvGraphicFramePr>
            <a:graphicFrameLocks noGrp="1"/>
          </p:cNvGraphicFramePr>
          <p:nvPr>
            <p:extLst>
              <p:ext uri="{D42A27DB-BD31-4B8C-83A1-F6EECF244321}">
                <p14:modId xmlns:p14="http://schemas.microsoft.com/office/powerpoint/2010/main" val="1437031696"/>
              </p:ext>
            </p:extLst>
          </p:nvPr>
        </p:nvGraphicFramePr>
        <p:xfrm>
          <a:off x="722375" y="762925"/>
          <a:ext cx="10744201" cy="5838500"/>
        </p:xfrm>
        <a:graphic>
          <a:graphicData uri="http://schemas.openxmlformats.org/drawingml/2006/table">
            <a:tbl>
              <a:tblPr firstRow="1">
                <a:tableStyleId>{3C2FFA5D-87B4-456A-9821-1D502468CF0F}</a:tableStyleId>
              </a:tblPr>
              <a:tblGrid>
                <a:gridCol w="1106546">
                  <a:extLst>
                    <a:ext uri="{9D8B030D-6E8A-4147-A177-3AD203B41FA5}">
                      <a16:colId xmlns:a16="http://schemas.microsoft.com/office/drawing/2014/main" val="3111639820"/>
                    </a:ext>
                  </a:extLst>
                </a:gridCol>
                <a:gridCol w="1784751">
                  <a:extLst>
                    <a:ext uri="{9D8B030D-6E8A-4147-A177-3AD203B41FA5}">
                      <a16:colId xmlns:a16="http://schemas.microsoft.com/office/drawing/2014/main" val="1623598380"/>
                    </a:ext>
                  </a:extLst>
                </a:gridCol>
                <a:gridCol w="7852904">
                  <a:extLst>
                    <a:ext uri="{9D8B030D-6E8A-4147-A177-3AD203B41FA5}">
                      <a16:colId xmlns:a16="http://schemas.microsoft.com/office/drawing/2014/main" val="4213788705"/>
                    </a:ext>
                  </a:extLst>
                </a:gridCol>
              </a:tblGrid>
              <a:tr h="303346">
                <a:tc>
                  <a:txBody>
                    <a:bodyPr/>
                    <a:lstStyle/>
                    <a:p>
                      <a:pPr algn="ctr" fontAlgn="ctr"/>
                      <a:r>
                        <a:rPr lang="it-IT" sz="1000" b="1" u="none" strike="noStrike" noProof="0">
                          <a:solidFill>
                            <a:schemeClr val="bg1"/>
                          </a:solidFill>
                          <a:effectLst/>
                        </a:rPr>
                        <a:t>DATA AGGIORNAMENTO</a:t>
                      </a:r>
                      <a:endParaRPr lang="it-IT" sz="1000" b="1" i="0" u="none" strike="noStrike" noProof="0">
                        <a:solidFill>
                          <a:schemeClr val="bg1"/>
                        </a:solidFill>
                        <a:effectLst/>
                        <a:latin typeface="Aptos" panose="020B0004020202020204" pitchFamily="34" charset="0"/>
                      </a:endParaRPr>
                    </a:p>
                  </a:txBody>
                  <a:tcPr marL="2365" marR="2365" marT="2365" marB="0" anchor="ctr"/>
                </a:tc>
                <a:tc>
                  <a:txBody>
                    <a:bodyPr/>
                    <a:lstStyle/>
                    <a:p>
                      <a:pPr algn="ctr" fontAlgn="ctr"/>
                      <a:r>
                        <a:rPr lang="it-IT" sz="1000" b="1" u="none" strike="noStrike" noProof="0">
                          <a:solidFill>
                            <a:schemeClr val="bg1"/>
                          </a:solidFill>
                          <a:effectLst/>
                        </a:rPr>
                        <a:t>GRUPPI INTERESSATI</a:t>
                      </a:r>
                      <a:endParaRPr lang="it-IT" sz="1000" b="1" i="0" u="none" strike="noStrike" noProof="0">
                        <a:solidFill>
                          <a:schemeClr val="bg1"/>
                        </a:solidFill>
                        <a:effectLst/>
                        <a:latin typeface="Aptos" panose="020B0004020202020204" pitchFamily="34" charset="0"/>
                      </a:endParaRPr>
                    </a:p>
                  </a:txBody>
                  <a:tcPr marL="2365" marR="2365" marT="2365" marB="0" anchor="ctr"/>
                </a:tc>
                <a:tc>
                  <a:txBody>
                    <a:bodyPr/>
                    <a:lstStyle/>
                    <a:p>
                      <a:pPr algn="ctr" fontAlgn="ctr"/>
                      <a:r>
                        <a:rPr lang="it-IT" sz="1000" b="1" u="none" strike="noStrike" noProof="0">
                          <a:solidFill>
                            <a:schemeClr val="bg1"/>
                          </a:solidFill>
                          <a:effectLst/>
                        </a:rPr>
                        <a:t>VARIAZIONI INTERVENUTE</a:t>
                      </a:r>
                      <a:endParaRPr lang="it-IT" sz="1000" b="1" i="0" u="none" strike="noStrike" noProof="0">
                        <a:solidFill>
                          <a:schemeClr val="bg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1014730096"/>
                  </a:ext>
                </a:extLst>
              </a:tr>
              <a:tr h="303346">
                <a:tc>
                  <a:txBody>
                    <a:bodyPr/>
                    <a:lstStyle/>
                    <a:p>
                      <a:pPr algn="ctr" fontAlgn="ctr"/>
                      <a:r>
                        <a:rPr lang="it-IT" sz="1000" b="1" u="none" strike="noStrike" noProof="0">
                          <a:solidFill>
                            <a:schemeClr val="tx1"/>
                          </a:solidFill>
                          <a:effectLst/>
                        </a:rPr>
                        <a:t>18/01/2013</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MISTO</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Adesione</a:t>
                      </a:r>
                      <a:r>
                        <a:rPr lang="it-IT" sz="1000" b="0" u="none" strike="noStrike" noProof="0">
                          <a:solidFill>
                            <a:schemeClr val="tx1"/>
                          </a:solidFill>
                          <a:effectLst/>
                        </a:rPr>
                        <a:t> del Consigliere Francescantonio </a:t>
                      </a:r>
                      <a:r>
                        <a:rPr lang="it-IT" sz="1000" b="1" u="none" strike="noStrike" noProof="0">
                          <a:solidFill>
                            <a:schemeClr val="tx1"/>
                          </a:solidFill>
                          <a:effectLst/>
                        </a:rPr>
                        <a:t>Stillitani</a:t>
                      </a:r>
                      <a:r>
                        <a:rPr lang="it-IT" sz="1000" b="0" u="none" strike="noStrike" noProof="0">
                          <a:solidFill>
                            <a:schemeClr val="tx1"/>
                          </a:solidFill>
                          <a:effectLst/>
                        </a:rPr>
                        <a:t>  al Gruppo MISTO </a:t>
                      </a:r>
                      <a:br>
                        <a:rPr lang="it-IT" sz="1000" b="0" u="none" strike="noStrike" noProof="0">
                          <a:solidFill>
                            <a:schemeClr val="tx1"/>
                          </a:solidFill>
                          <a:effectLst/>
                        </a:rPr>
                      </a:b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20471348"/>
                  </a:ext>
                </a:extLst>
              </a:tr>
              <a:tr h="453851">
                <a:tc>
                  <a:txBody>
                    <a:bodyPr/>
                    <a:lstStyle/>
                    <a:p>
                      <a:pPr algn="ctr" fontAlgn="ctr"/>
                      <a:r>
                        <a:rPr lang="it-IT" sz="1000" b="1" u="none" strike="noStrike" noProof="0">
                          <a:solidFill>
                            <a:schemeClr val="tx1"/>
                          </a:solidFill>
                          <a:effectLst/>
                        </a:rPr>
                        <a:t>01/02/2013</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PARTITO DEMOCRATICO    PROGETTO DEMOCRATICO </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Adesione</a:t>
                      </a:r>
                      <a:r>
                        <a:rPr lang="it-IT" sz="1000" b="0" u="none" strike="noStrike" noProof="0">
                          <a:solidFill>
                            <a:schemeClr val="tx1"/>
                          </a:solidFill>
                          <a:effectLst/>
                        </a:rPr>
                        <a:t> del Consigliere Vincenzo Antonio </a:t>
                      </a:r>
                      <a:r>
                        <a:rPr lang="it-IT" sz="1000" b="1" u="none" strike="noStrike" noProof="0">
                          <a:solidFill>
                            <a:schemeClr val="tx1"/>
                          </a:solidFill>
                          <a:effectLst/>
                        </a:rPr>
                        <a:t>Ciconte</a:t>
                      </a:r>
                      <a:r>
                        <a:rPr lang="it-IT" sz="1000" b="0" u="none" strike="noStrike" noProof="0">
                          <a:solidFill>
                            <a:schemeClr val="tx1"/>
                          </a:solidFill>
                          <a:effectLst/>
                        </a:rPr>
                        <a:t> al Gruppo PARTITO DEMOCRATICO.</a:t>
                      </a:r>
                      <a:br>
                        <a:rPr lang="it-IT" sz="1000" b="0" u="none" strike="noStrike" noProof="0">
                          <a:solidFill>
                            <a:schemeClr val="tx1"/>
                          </a:solidFill>
                          <a:effectLst/>
                        </a:rPr>
                      </a:br>
                      <a:r>
                        <a:rPr lang="it-IT" sz="1000" b="0" u="none" strike="noStrike" noProof="0">
                          <a:solidFill>
                            <a:schemeClr val="tx1"/>
                          </a:solidFill>
                          <a:effectLst/>
                        </a:rPr>
                        <a:t>Ai sensi dell’art. 13, comma 2, del Regolamento interno del Consiglio regionale, il Gruppo PROGETTO DEMOCRATICO è sciolto, pertanto,  ai sensi del comma 4 del predetto articolo 13, i Consiglieri Ferdinando </a:t>
                      </a:r>
                      <a:r>
                        <a:rPr lang="it-IT" sz="1000" b="1" u="none" strike="noStrike" noProof="0">
                          <a:solidFill>
                            <a:schemeClr val="tx1"/>
                          </a:solidFill>
                          <a:effectLst/>
                        </a:rPr>
                        <a:t>Aiello</a:t>
                      </a:r>
                      <a:r>
                        <a:rPr lang="it-IT" sz="1000" b="0" u="none" strike="noStrike" noProof="0">
                          <a:solidFill>
                            <a:schemeClr val="tx1"/>
                          </a:solidFill>
                          <a:effectLst/>
                        </a:rPr>
                        <a:t> e Rosario </a:t>
                      </a:r>
                      <a:r>
                        <a:rPr lang="it-IT" sz="1000" b="1" u="none" strike="noStrike" noProof="0">
                          <a:solidFill>
                            <a:schemeClr val="tx1"/>
                          </a:solidFill>
                          <a:effectLst/>
                        </a:rPr>
                        <a:t>Mirabelli</a:t>
                      </a:r>
                      <a:r>
                        <a:rPr lang="it-IT" sz="1000" b="0" u="none" strike="noStrike" noProof="0">
                          <a:solidFill>
                            <a:schemeClr val="tx1"/>
                          </a:solidFill>
                          <a:effectLst/>
                        </a:rPr>
                        <a:t> sono assegnati al Gruppo MISTO</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576979092"/>
                  </a:ext>
                </a:extLst>
              </a:tr>
              <a:tr h="152841">
                <a:tc>
                  <a:txBody>
                    <a:bodyPr/>
                    <a:lstStyle/>
                    <a:p>
                      <a:pPr algn="ctr" fontAlgn="ctr"/>
                      <a:r>
                        <a:rPr lang="it-IT" sz="1000" b="1" u="none" strike="noStrike" noProof="0">
                          <a:solidFill>
                            <a:schemeClr val="tx1"/>
                          </a:solidFill>
                          <a:effectLst/>
                        </a:rPr>
                        <a:t>18/03/2013</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 </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Surroga</a:t>
                      </a:r>
                      <a:r>
                        <a:rPr lang="it-IT" sz="1000" b="0" u="none" strike="noStrike" noProof="0">
                          <a:solidFill>
                            <a:schemeClr val="tx1"/>
                          </a:solidFill>
                          <a:effectLst/>
                        </a:rPr>
                        <a:t> del Consigliere regionale Demetrio </a:t>
                      </a:r>
                      <a:r>
                        <a:rPr lang="it-IT" sz="1000" b="1" u="none" strike="noStrike" noProof="0">
                          <a:solidFill>
                            <a:schemeClr val="tx1"/>
                          </a:solidFill>
                          <a:effectLst/>
                        </a:rPr>
                        <a:t>Battaglia</a:t>
                      </a:r>
                      <a:r>
                        <a:rPr lang="it-IT" sz="1000" b="0" u="none" strike="noStrike" noProof="0">
                          <a:solidFill>
                            <a:schemeClr val="tx1"/>
                          </a:solidFill>
                          <a:effectLst/>
                        </a:rPr>
                        <a:t>, dimissionario, con il Consigliere  Demetrio </a:t>
                      </a:r>
                      <a:r>
                        <a:rPr lang="it-IT" sz="1000" b="1" u="none" strike="noStrike" noProof="0">
                          <a:solidFill>
                            <a:schemeClr val="tx1"/>
                          </a:solidFill>
                          <a:effectLst/>
                        </a:rPr>
                        <a:t>Naccari Carlizzi</a:t>
                      </a:r>
                      <a:r>
                        <a:rPr lang="it-IT" sz="1000" b="0" u="none" strike="noStrike" noProof="0">
                          <a:solidFill>
                            <a:schemeClr val="tx1"/>
                          </a:solidFill>
                          <a:effectLst/>
                        </a:rPr>
                        <a:t> (DCR n. 274)</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441120576"/>
                  </a:ext>
                </a:extLst>
              </a:tr>
              <a:tr h="152841">
                <a:tc>
                  <a:txBody>
                    <a:bodyPr/>
                    <a:lstStyle/>
                    <a:p>
                      <a:pPr algn="ctr" fontAlgn="ctr"/>
                      <a:r>
                        <a:rPr lang="it-IT" sz="1000" b="1" u="none" strike="noStrike" noProof="0">
                          <a:solidFill>
                            <a:schemeClr val="tx1"/>
                          </a:solidFill>
                          <a:effectLst/>
                        </a:rPr>
                        <a:t>21/03/2013</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PARTITO DEMOCRATICO</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Adesione</a:t>
                      </a:r>
                      <a:r>
                        <a:rPr lang="it-IT" sz="1000" b="0" u="none" strike="noStrike" noProof="0">
                          <a:solidFill>
                            <a:schemeClr val="tx1"/>
                          </a:solidFill>
                          <a:effectLst/>
                        </a:rPr>
                        <a:t> del Consigliere Nicola </a:t>
                      </a:r>
                      <a:r>
                        <a:rPr lang="it-IT" sz="1000" b="1" u="none" strike="noStrike" noProof="0">
                          <a:solidFill>
                            <a:schemeClr val="tx1"/>
                          </a:solidFill>
                          <a:effectLst/>
                        </a:rPr>
                        <a:t>Adamo</a:t>
                      </a:r>
                      <a:r>
                        <a:rPr lang="it-IT" sz="1000" b="0" u="none" strike="noStrike" noProof="0">
                          <a:solidFill>
                            <a:schemeClr val="tx1"/>
                          </a:solidFill>
                          <a:effectLst/>
                        </a:rPr>
                        <a:t> al Gruppo PARTITO DEMOCRATICO</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1763462808"/>
                  </a:ext>
                </a:extLst>
              </a:tr>
              <a:tr h="303346">
                <a:tc>
                  <a:txBody>
                    <a:bodyPr/>
                    <a:lstStyle/>
                    <a:p>
                      <a:pPr algn="ctr" fontAlgn="ctr"/>
                      <a:r>
                        <a:rPr lang="it-IT" sz="1000" b="1" u="none" strike="noStrike" noProof="0">
                          <a:solidFill>
                            <a:schemeClr val="tx1"/>
                          </a:solidFill>
                          <a:effectLst/>
                        </a:rPr>
                        <a:t>08/04/2013</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 </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Surroga</a:t>
                      </a:r>
                      <a:r>
                        <a:rPr lang="it-IT" sz="1000" b="0" u="none" strike="noStrike" noProof="0">
                          <a:solidFill>
                            <a:schemeClr val="tx1"/>
                          </a:solidFill>
                          <a:effectLst/>
                        </a:rPr>
                        <a:t> dei Consiglieri  Pietro </a:t>
                      </a:r>
                      <a:r>
                        <a:rPr lang="it-IT" sz="1000" b="1" u="none" strike="noStrike" noProof="0">
                          <a:solidFill>
                            <a:schemeClr val="tx1"/>
                          </a:solidFill>
                          <a:effectLst/>
                        </a:rPr>
                        <a:t>Aiello</a:t>
                      </a:r>
                      <a:r>
                        <a:rPr lang="it-IT" sz="1000" b="0" u="none" strike="noStrike" noProof="0">
                          <a:solidFill>
                            <a:schemeClr val="tx1"/>
                          </a:solidFill>
                          <a:effectLst/>
                        </a:rPr>
                        <a:t>, dimissionario, con il Consigliere  Gabriella </a:t>
                      </a:r>
                      <a:r>
                        <a:rPr lang="it-IT" sz="1000" b="1" u="none" strike="noStrike" noProof="0">
                          <a:solidFill>
                            <a:schemeClr val="tx1"/>
                          </a:solidFill>
                          <a:effectLst/>
                        </a:rPr>
                        <a:t>Albano</a:t>
                      </a:r>
                      <a:r>
                        <a:rPr lang="it-IT" sz="1000" b="0" u="none" strike="noStrike" noProof="0">
                          <a:solidFill>
                            <a:schemeClr val="tx1"/>
                          </a:solidFill>
                          <a:effectLst/>
                        </a:rPr>
                        <a:t> (DCR n. 289) e del Consigliere  Antonio Stefano </a:t>
                      </a:r>
                      <a:r>
                        <a:rPr lang="it-IT" sz="1000" b="1" u="none" strike="noStrike" noProof="0">
                          <a:solidFill>
                            <a:schemeClr val="tx1"/>
                          </a:solidFill>
                          <a:effectLst/>
                        </a:rPr>
                        <a:t>Caridi</a:t>
                      </a:r>
                      <a:r>
                        <a:rPr lang="it-IT" sz="1000" b="0" u="none" strike="noStrike" noProof="0">
                          <a:solidFill>
                            <a:schemeClr val="tx1"/>
                          </a:solidFill>
                          <a:effectLst/>
                        </a:rPr>
                        <a:t>, dimissionario, con il Consigliere  Clotilde </a:t>
                      </a:r>
                      <a:r>
                        <a:rPr lang="it-IT" sz="1000" b="1" u="none" strike="noStrike" noProof="0">
                          <a:solidFill>
                            <a:schemeClr val="tx1"/>
                          </a:solidFill>
                          <a:effectLst/>
                        </a:rPr>
                        <a:t>Minasi</a:t>
                      </a:r>
                      <a:r>
                        <a:rPr lang="it-IT" sz="1000" b="0" u="none" strike="noStrike" noProof="0">
                          <a:solidFill>
                            <a:schemeClr val="tx1"/>
                          </a:solidFill>
                          <a:effectLst/>
                        </a:rPr>
                        <a:t> (DCR n. 290).</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2394777397"/>
                  </a:ext>
                </a:extLst>
              </a:tr>
              <a:tr h="152841">
                <a:tc>
                  <a:txBody>
                    <a:bodyPr/>
                    <a:lstStyle/>
                    <a:p>
                      <a:pPr algn="ctr" fontAlgn="ctr"/>
                      <a:r>
                        <a:rPr lang="it-IT" sz="1000" b="1" u="none" strike="noStrike" noProof="0">
                          <a:solidFill>
                            <a:schemeClr val="tx1"/>
                          </a:solidFill>
                          <a:effectLst/>
                        </a:rPr>
                        <a:t>22/04/2013</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 </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Surroga</a:t>
                      </a:r>
                      <a:r>
                        <a:rPr lang="it-IT" sz="1000" b="0" u="none" strike="noStrike" noProof="0">
                          <a:solidFill>
                            <a:schemeClr val="tx1"/>
                          </a:solidFill>
                          <a:effectLst/>
                        </a:rPr>
                        <a:t> del Consigliere Ferdinando </a:t>
                      </a:r>
                      <a:r>
                        <a:rPr lang="it-IT" sz="1000" b="1" u="none" strike="noStrike" noProof="0">
                          <a:solidFill>
                            <a:schemeClr val="tx1"/>
                          </a:solidFill>
                          <a:effectLst/>
                        </a:rPr>
                        <a:t>Aiello</a:t>
                      </a:r>
                      <a:r>
                        <a:rPr lang="it-IT" sz="1000" b="0" u="none" strike="noStrike" noProof="0">
                          <a:solidFill>
                            <a:schemeClr val="tx1"/>
                          </a:solidFill>
                          <a:effectLst/>
                        </a:rPr>
                        <a:t>, dimissionario, con il Consigliere  Damiano </a:t>
                      </a:r>
                      <a:r>
                        <a:rPr lang="it-IT" sz="1000" b="1" u="none" strike="noStrike" noProof="0">
                          <a:solidFill>
                            <a:schemeClr val="tx1"/>
                          </a:solidFill>
                          <a:effectLst/>
                        </a:rPr>
                        <a:t>Guagliardi</a:t>
                      </a:r>
                      <a:r>
                        <a:rPr lang="it-IT" sz="1000" b="0" u="none" strike="noStrike" noProof="0">
                          <a:solidFill>
                            <a:schemeClr val="tx1"/>
                          </a:solidFill>
                          <a:effectLst/>
                        </a:rPr>
                        <a:t> (DCR n. 297)</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2123780846"/>
                  </a:ext>
                </a:extLst>
              </a:tr>
              <a:tr h="303346">
                <a:tc>
                  <a:txBody>
                    <a:bodyPr/>
                    <a:lstStyle/>
                    <a:p>
                      <a:pPr algn="ctr" fontAlgn="ctr"/>
                      <a:r>
                        <a:rPr lang="it-IT" sz="1000" b="1" u="none" strike="noStrike" noProof="0">
                          <a:solidFill>
                            <a:schemeClr val="tx1"/>
                          </a:solidFill>
                          <a:effectLst/>
                        </a:rPr>
                        <a:t>24/04/2013</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FEDERAZIONE DELLA SINISTRA (FdS)</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Ricostituzione</a:t>
                      </a:r>
                      <a:r>
                        <a:rPr lang="it-IT" sz="1000" b="0" u="none" strike="noStrike" noProof="0">
                          <a:solidFill>
                            <a:schemeClr val="tx1"/>
                          </a:solidFill>
                          <a:effectLst/>
                        </a:rPr>
                        <a:t> da parte del Consigliere  Damiano Guagliardi del Gruppo FEDERAZIONE DELLA SINISTRA (FdS)</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253424368"/>
                  </a:ext>
                </a:extLst>
              </a:tr>
              <a:tr h="303346">
                <a:tc>
                  <a:txBody>
                    <a:bodyPr/>
                    <a:lstStyle/>
                    <a:p>
                      <a:pPr algn="ctr" fontAlgn="ctr"/>
                      <a:r>
                        <a:rPr lang="it-IT" sz="1000" b="1" u="none" strike="noStrike" noProof="0">
                          <a:solidFill>
                            <a:schemeClr val="tx1"/>
                          </a:solidFill>
                          <a:effectLst/>
                        </a:rPr>
                        <a:t>01/05/2013</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U.D.C. – UNIONE DI CENTRO</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Nomina</a:t>
                      </a:r>
                      <a:r>
                        <a:rPr lang="it-IT" sz="1000" b="0" u="none" strike="noStrike" noProof="0">
                          <a:solidFill>
                            <a:schemeClr val="tx1"/>
                          </a:solidFill>
                          <a:effectLst/>
                        </a:rPr>
                        <a:t> del Consigliere Ottavio Gaetano </a:t>
                      </a:r>
                      <a:r>
                        <a:rPr lang="it-IT" sz="1000" b="1" u="none" strike="noStrike" noProof="0">
                          <a:solidFill>
                            <a:schemeClr val="tx1"/>
                          </a:solidFill>
                          <a:effectLst/>
                        </a:rPr>
                        <a:t>Bruni</a:t>
                      </a:r>
                      <a:r>
                        <a:rPr lang="it-IT" sz="1000" b="0" u="none" strike="noStrike" noProof="0">
                          <a:solidFill>
                            <a:schemeClr val="tx1"/>
                          </a:solidFill>
                          <a:effectLst/>
                        </a:rPr>
                        <a:t> a Presidente del Gruppo consiliare U.D.C. – UNIONE DI CENTRO, in sostituzione del Consigliere Alfonso </a:t>
                      </a:r>
                      <a:r>
                        <a:rPr lang="it-IT" sz="1000" b="1" u="none" strike="noStrike" noProof="0">
                          <a:solidFill>
                            <a:schemeClr val="tx1"/>
                          </a:solidFill>
                          <a:effectLst/>
                        </a:rPr>
                        <a:t>Dattolo</a:t>
                      </a:r>
                      <a:r>
                        <a:rPr lang="it-IT" sz="1000" b="0" u="none" strike="noStrike" noProof="0">
                          <a:solidFill>
                            <a:schemeClr val="tx1"/>
                          </a:solidFill>
                          <a:effectLst/>
                        </a:rPr>
                        <a:t>, nominato Assessore regionale.</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1730693740"/>
                  </a:ext>
                </a:extLst>
              </a:tr>
              <a:tr h="453851">
                <a:tc>
                  <a:txBody>
                    <a:bodyPr/>
                    <a:lstStyle/>
                    <a:p>
                      <a:pPr algn="ctr" fontAlgn="ctr"/>
                      <a:r>
                        <a:rPr lang="it-IT" sz="1000" b="1" u="none" strike="noStrike" noProof="0">
                          <a:solidFill>
                            <a:schemeClr val="tx1"/>
                          </a:solidFill>
                          <a:effectLst/>
                        </a:rPr>
                        <a:t>03/05/2013</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SCOPELLITI PRESIDENTE</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Surroga</a:t>
                      </a:r>
                      <a:r>
                        <a:rPr lang="it-IT" sz="1000" b="0" u="none" strike="noStrike" noProof="0">
                          <a:solidFill>
                            <a:schemeClr val="tx1"/>
                          </a:solidFill>
                          <a:effectLst/>
                        </a:rPr>
                        <a:t> del Consigliere Bruno </a:t>
                      </a:r>
                      <a:r>
                        <a:rPr lang="it-IT" sz="1000" b="1" u="none" strike="noStrike" noProof="0">
                          <a:solidFill>
                            <a:schemeClr val="tx1"/>
                          </a:solidFill>
                          <a:effectLst/>
                        </a:rPr>
                        <a:t>Censore</a:t>
                      </a:r>
                      <a:r>
                        <a:rPr lang="it-IT" sz="1000" b="0" u="none" strike="noStrike" noProof="0">
                          <a:solidFill>
                            <a:schemeClr val="tx1"/>
                          </a:solidFill>
                          <a:effectLst/>
                        </a:rPr>
                        <a:t>, dimissionario, con il Consigliere Pietro </a:t>
                      </a:r>
                      <a:r>
                        <a:rPr lang="it-IT" sz="1000" b="1" u="none" strike="noStrike" noProof="0">
                          <a:solidFill>
                            <a:schemeClr val="tx1"/>
                          </a:solidFill>
                          <a:effectLst/>
                        </a:rPr>
                        <a:t>Giamborino</a:t>
                      </a:r>
                      <a:r>
                        <a:rPr lang="it-IT" sz="1000" b="0" u="none" strike="noStrike" noProof="0">
                          <a:solidFill>
                            <a:schemeClr val="tx1"/>
                          </a:solidFill>
                          <a:effectLst/>
                        </a:rPr>
                        <a:t> (DCR n. 306), del Consigliere Giovanni </a:t>
                      </a:r>
                      <a:r>
                        <a:rPr lang="it-IT" sz="1000" b="1" u="none" strike="noStrike" noProof="0">
                          <a:solidFill>
                            <a:schemeClr val="tx1"/>
                          </a:solidFill>
                          <a:effectLst/>
                        </a:rPr>
                        <a:t>Bilardi</a:t>
                      </a:r>
                      <a:r>
                        <a:rPr lang="it-IT" sz="1000" b="0" u="none" strike="noStrike" noProof="0">
                          <a:solidFill>
                            <a:schemeClr val="tx1"/>
                          </a:solidFill>
                          <a:effectLst/>
                        </a:rPr>
                        <a:t>, dimissionario, con il Consigliere Pietro </a:t>
                      </a:r>
                      <a:r>
                        <a:rPr lang="it-IT" sz="1000" b="1" u="none" strike="noStrike" noProof="0">
                          <a:solidFill>
                            <a:schemeClr val="tx1"/>
                          </a:solidFill>
                          <a:effectLst/>
                        </a:rPr>
                        <a:t>Crinò</a:t>
                      </a:r>
                      <a:r>
                        <a:rPr lang="it-IT" sz="1000" b="0" u="none" strike="noStrike" noProof="0">
                          <a:solidFill>
                            <a:schemeClr val="tx1"/>
                          </a:solidFill>
                          <a:effectLst/>
                        </a:rPr>
                        <a:t> (DCR n. 307) e nomina a Presidente del Gruppo SCOPELLITI PRESIDENTE del Consigliere Alfonsino </a:t>
                      </a:r>
                      <a:r>
                        <a:rPr lang="it-IT" sz="1000" b="1" u="none" strike="noStrike" noProof="0">
                          <a:solidFill>
                            <a:schemeClr val="tx1"/>
                          </a:solidFill>
                          <a:effectLst/>
                        </a:rPr>
                        <a:t>Grillo</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867710148"/>
                  </a:ext>
                </a:extLst>
              </a:tr>
              <a:tr h="303346">
                <a:tc>
                  <a:txBody>
                    <a:bodyPr/>
                    <a:lstStyle/>
                    <a:p>
                      <a:pPr algn="ctr" fontAlgn="ctr"/>
                      <a:r>
                        <a:rPr lang="it-IT" sz="1000" b="1" u="none" strike="noStrike" noProof="0">
                          <a:solidFill>
                            <a:schemeClr val="tx1"/>
                          </a:solidFill>
                          <a:effectLst/>
                        </a:rPr>
                        <a:t>11/07/2013</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INSIEME PER LA CALABRIA – SCOPELLITI PRESIDENTE </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Reintegro</a:t>
                      </a:r>
                      <a:r>
                        <a:rPr lang="it-IT" sz="1000" b="0" u="none" strike="noStrike" noProof="0">
                          <a:solidFill>
                            <a:schemeClr val="tx1"/>
                          </a:solidFill>
                          <a:effectLst/>
                        </a:rPr>
                        <a:t> del Consigliere Antonio </a:t>
                      </a:r>
                      <a:r>
                        <a:rPr lang="it-IT" sz="1000" b="1" u="none" strike="noStrike" noProof="0">
                          <a:solidFill>
                            <a:schemeClr val="tx1"/>
                          </a:solidFill>
                          <a:effectLst/>
                        </a:rPr>
                        <a:t>Rappoccio </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2857516256"/>
                  </a:ext>
                </a:extLst>
              </a:tr>
              <a:tr h="303346">
                <a:tc>
                  <a:txBody>
                    <a:bodyPr/>
                    <a:lstStyle/>
                    <a:p>
                      <a:pPr algn="ctr" fontAlgn="ctr"/>
                      <a:r>
                        <a:rPr lang="it-IT" sz="1000" b="1" u="none" strike="noStrike" noProof="0">
                          <a:solidFill>
                            <a:schemeClr val="tx1"/>
                          </a:solidFill>
                          <a:effectLst/>
                        </a:rPr>
                        <a:t>23/09/2013</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 </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Surroga</a:t>
                      </a:r>
                      <a:r>
                        <a:rPr lang="it-IT" sz="1000" b="0" u="none" strike="noStrike" noProof="0">
                          <a:solidFill>
                            <a:schemeClr val="tx1"/>
                          </a:solidFill>
                          <a:effectLst/>
                        </a:rPr>
                        <a:t> del Consigliere Francescantonio </a:t>
                      </a:r>
                      <a:r>
                        <a:rPr lang="it-IT" sz="1000" b="1" u="none" strike="noStrike" noProof="0">
                          <a:solidFill>
                            <a:schemeClr val="tx1"/>
                          </a:solidFill>
                          <a:effectLst/>
                        </a:rPr>
                        <a:t>Stillitani</a:t>
                      </a:r>
                      <a:r>
                        <a:rPr lang="it-IT" sz="1000" b="0" u="none" strike="noStrike" noProof="0">
                          <a:solidFill>
                            <a:schemeClr val="tx1"/>
                          </a:solidFill>
                          <a:effectLst/>
                        </a:rPr>
                        <a:t>, dimissionario (DCR n. 337) con il Consigliere Salvatore </a:t>
                      </a:r>
                      <a:r>
                        <a:rPr lang="it-IT" sz="1000" b="1" u="none" strike="noStrike" noProof="0">
                          <a:solidFill>
                            <a:schemeClr val="tx1"/>
                          </a:solidFill>
                          <a:effectLst/>
                        </a:rPr>
                        <a:t>Bulzomì</a:t>
                      </a:r>
                      <a:r>
                        <a:rPr lang="it-IT" sz="1000" b="0" u="none" strike="noStrike" noProof="0">
                          <a:solidFill>
                            <a:schemeClr val="tx1"/>
                          </a:solidFill>
                          <a:effectLst/>
                        </a:rPr>
                        <a:t> e </a:t>
                      </a:r>
                      <a:r>
                        <a:rPr lang="it-IT" sz="1000" b="1" u="none" strike="noStrike" noProof="0">
                          <a:solidFill>
                            <a:schemeClr val="tx1"/>
                          </a:solidFill>
                          <a:effectLst/>
                        </a:rPr>
                        <a:t>temporanea sostituzione</a:t>
                      </a:r>
                      <a:r>
                        <a:rPr lang="it-IT" sz="1000" b="0" u="none" strike="noStrike" noProof="0">
                          <a:solidFill>
                            <a:schemeClr val="tx1"/>
                          </a:solidFill>
                          <a:effectLst/>
                        </a:rPr>
                        <a:t> del Consigliere Antonio </a:t>
                      </a:r>
                      <a:r>
                        <a:rPr lang="it-IT" sz="1000" b="1" u="none" strike="noStrike" noProof="0">
                          <a:solidFill>
                            <a:schemeClr val="tx1"/>
                          </a:solidFill>
                          <a:effectLst/>
                        </a:rPr>
                        <a:t>Rappoccio</a:t>
                      </a:r>
                      <a:r>
                        <a:rPr lang="it-IT" sz="1000" b="0" u="none" strike="noStrike" noProof="0">
                          <a:solidFill>
                            <a:schemeClr val="tx1"/>
                          </a:solidFill>
                          <a:effectLst/>
                        </a:rPr>
                        <a:t>, sospeso dalla carica, (DCR n.  338) con il Consigliere Aurelio </a:t>
                      </a:r>
                      <a:r>
                        <a:rPr lang="it-IT" sz="1000" b="1" u="none" strike="noStrike" noProof="0">
                          <a:solidFill>
                            <a:schemeClr val="tx1"/>
                          </a:solidFill>
                          <a:effectLst/>
                        </a:rPr>
                        <a:t>Chizzoniti</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1633803319"/>
                  </a:ext>
                </a:extLst>
              </a:tr>
              <a:tr h="303346">
                <a:tc>
                  <a:txBody>
                    <a:bodyPr/>
                    <a:lstStyle/>
                    <a:p>
                      <a:pPr algn="ctr" fontAlgn="ctr"/>
                      <a:r>
                        <a:rPr lang="it-IT" sz="1000" b="1" u="none" strike="noStrike" noProof="0">
                          <a:solidFill>
                            <a:schemeClr val="tx1"/>
                          </a:solidFill>
                          <a:effectLst/>
                        </a:rPr>
                        <a:t>15/10/2013</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INSIEME PER LA CALABRIA</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Surroga</a:t>
                      </a:r>
                      <a:r>
                        <a:rPr lang="it-IT" sz="1000" b="0" u="none" strike="noStrike" noProof="0">
                          <a:solidFill>
                            <a:schemeClr val="tx1"/>
                          </a:solidFill>
                          <a:effectLst/>
                        </a:rPr>
                        <a:t> del Consigliere Antonio </a:t>
                      </a:r>
                      <a:r>
                        <a:rPr lang="it-IT" sz="1000" b="1" u="none" strike="noStrike" noProof="0">
                          <a:solidFill>
                            <a:schemeClr val="tx1"/>
                          </a:solidFill>
                          <a:effectLst/>
                        </a:rPr>
                        <a:t>Rappoccio</a:t>
                      </a:r>
                      <a:r>
                        <a:rPr lang="it-IT" sz="1000" b="0" u="none" strike="noStrike" noProof="0">
                          <a:solidFill>
                            <a:schemeClr val="tx1"/>
                          </a:solidFill>
                          <a:effectLst/>
                        </a:rPr>
                        <a:t>, dimissionario, con il Consigliere Aurelio </a:t>
                      </a:r>
                      <a:r>
                        <a:rPr lang="it-IT" sz="1000" b="1" u="none" strike="noStrike" noProof="0">
                          <a:solidFill>
                            <a:schemeClr val="tx1"/>
                          </a:solidFill>
                          <a:effectLst/>
                        </a:rPr>
                        <a:t>Chizzoniti</a:t>
                      </a:r>
                      <a:r>
                        <a:rPr lang="it-IT" sz="1000" b="0" u="none" strike="noStrike" noProof="0">
                          <a:solidFill>
                            <a:schemeClr val="tx1"/>
                          </a:solidFill>
                          <a:effectLst/>
                        </a:rPr>
                        <a:t> (DCR n.350). </a:t>
                      </a:r>
                      <a:r>
                        <a:rPr lang="it-IT" sz="1000" b="1" u="none" strike="noStrike" noProof="0">
                          <a:solidFill>
                            <a:schemeClr val="tx1"/>
                          </a:solidFill>
                          <a:effectLst/>
                        </a:rPr>
                        <a:t>Adesione</a:t>
                      </a:r>
                      <a:r>
                        <a:rPr lang="it-IT" sz="1000" b="0" u="none" strike="noStrike" noProof="0">
                          <a:solidFill>
                            <a:schemeClr val="tx1"/>
                          </a:solidFill>
                          <a:effectLst/>
                        </a:rPr>
                        <a:t> del Consigliere Salvatore </a:t>
                      </a:r>
                      <a:r>
                        <a:rPr lang="it-IT" sz="1000" b="1" u="none" strike="noStrike" noProof="0">
                          <a:solidFill>
                            <a:schemeClr val="tx1"/>
                          </a:solidFill>
                          <a:effectLst/>
                        </a:rPr>
                        <a:t>Bulzomì</a:t>
                      </a:r>
                      <a:r>
                        <a:rPr lang="it-IT" sz="1000" b="0" u="none" strike="noStrike" noProof="0">
                          <a:solidFill>
                            <a:schemeClr val="tx1"/>
                          </a:solidFill>
                          <a:effectLst/>
                        </a:rPr>
                        <a:t> al Gruppo MISTO e del Consigliere Aurelio </a:t>
                      </a:r>
                      <a:r>
                        <a:rPr lang="it-IT" sz="1000" b="1" u="none" strike="noStrike" noProof="0">
                          <a:solidFill>
                            <a:schemeClr val="tx1"/>
                          </a:solidFill>
                          <a:effectLst/>
                        </a:rPr>
                        <a:t>Chizzoniti</a:t>
                      </a:r>
                      <a:r>
                        <a:rPr lang="it-IT" sz="1000" b="0" u="none" strike="noStrike" noProof="0">
                          <a:solidFill>
                            <a:schemeClr val="tx1"/>
                          </a:solidFill>
                          <a:effectLst/>
                        </a:rPr>
                        <a:t> al Gruppo INSIEME PER LA CALABRIA</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4244588167"/>
                  </a:ext>
                </a:extLst>
              </a:tr>
              <a:tr h="453851">
                <a:tc>
                  <a:txBody>
                    <a:bodyPr/>
                    <a:lstStyle/>
                    <a:p>
                      <a:pPr algn="ctr" fontAlgn="ctr"/>
                      <a:r>
                        <a:rPr lang="it-IT" sz="1000" b="1" u="none" strike="noStrike" noProof="0">
                          <a:solidFill>
                            <a:schemeClr val="tx1"/>
                          </a:solidFill>
                          <a:effectLst/>
                        </a:rPr>
                        <a:t>19/11/2013</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FORZA ITALIA</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Costituzione</a:t>
                      </a:r>
                      <a:r>
                        <a:rPr lang="it-IT" sz="1000" b="0" u="none" strike="noStrike" noProof="0">
                          <a:solidFill>
                            <a:schemeClr val="tx1"/>
                          </a:solidFill>
                          <a:effectLst/>
                        </a:rPr>
                        <a:t> da parte dei Consiglieri Gabriella </a:t>
                      </a:r>
                      <a:r>
                        <a:rPr lang="it-IT" sz="1000" b="1" u="none" strike="noStrike" noProof="0">
                          <a:solidFill>
                            <a:schemeClr val="tx1"/>
                          </a:solidFill>
                          <a:effectLst/>
                        </a:rPr>
                        <a:t>Albano</a:t>
                      </a:r>
                      <a:r>
                        <a:rPr lang="it-IT" sz="1000" b="0" u="none" strike="noStrike" noProof="0">
                          <a:solidFill>
                            <a:schemeClr val="tx1"/>
                          </a:solidFill>
                          <a:effectLst/>
                        </a:rPr>
                        <a:t>, Giuseppe </a:t>
                      </a:r>
                      <a:r>
                        <a:rPr lang="it-IT" sz="1000" b="1" u="none" strike="noStrike" noProof="0">
                          <a:solidFill>
                            <a:schemeClr val="tx1"/>
                          </a:solidFill>
                          <a:effectLst/>
                        </a:rPr>
                        <a:t>Caputo</a:t>
                      </a:r>
                      <a:r>
                        <a:rPr lang="it-IT" sz="1000" b="0" u="none" strike="noStrike" noProof="0">
                          <a:solidFill>
                            <a:schemeClr val="tx1"/>
                          </a:solidFill>
                          <a:effectLst/>
                        </a:rPr>
                        <a:t>, Mario </a:t>
                      </a:r>
                      <a:r>
                        <a:rPr lang="it-IT" sz="1000" b="1" u="none" strike="noStrike" noProof="0">
                          <a:solidFill>
                            <a:schemeClr val="tx1"/>
                          </a:solidFill>
                          <a:effectLst/>
                        </a:rPr>
                        <a:t>Magno</a:t>
                      </a:r>
                      <a:r>
                        <a:rPr lang="it-IT" sz="1000" b="0" u="none" strike="noStrike" noProof="0">
                          <a:solidFill>
                            <a:schemeClr val="tx1"/>
                          </a:solidFill>
                          <a:effectLst/>
                        </a:rPr>
                        <a:t>, Giuseppe </a:t>
                      </a:r>
                      <a:r>
                        <a:rPr lang="it-IT" sz="1000" b="1" u="none" strike="noStrike" noProof="0">
                          <a:solidFill>
                            <a:schemeClr val="tx1"/>
                          </a:solidFill>
                          <a:effectLst/>
                        </a:rPr>
                        <a:t>Morrone</a:t>
                      </a:r>
                      <a:r>
                        <a:rPr lang="it-IT" sz="1000" b="0" u="none" strike="noStrike" noProof="0">
                          <a:solidFill>
                            <a:schemeClr val="tx1"/>
                          </a:solidFill>
                          <a:effectLst/>
                        </a:rPr>
                        <a:t>, Alessandro </a:t>
                      </a:r>
                      <a:r>
                        <a:rPr lang="it-IT" sz="1000" b="1" u="none" strike="noStrike" noProof="0">
                          <a:solidFill>
                            <a:schemeClr val="tx1"/>
                          </a:solidFill>
                          <a:effectLst/>
                        </a:rPr>
                        <a:t>Nicolò</a:t>
                      </a:r>
                      <a:r>
                        <a:rPr lang="it-IT" sz="1000" b="0" u="none" strike="noStrike" noProof="0">
                          <a:solidFill>
                            <a:schemeClr val="tx1"/>
                          </a:solidFill>
                          <a:effectLst/>
                        </a:rPr>
                        <a:t>, Salvatore </a:t>
                      </a:r>
                      <a:r>
                        <a:rPr lang="it-IT" sz="1000" b="1" u="none" strike="noStrike" noProof="0">
                          <a:solidFill>
                            <a:schemeClr val="tx1"/>
                          </a:solidFill>
                          <a:effectLst/>
                        </a:rPr>
                        <a:t>Pacenza</a:t>
                      </a:r>
                      <a:r>
                        <a:rPr lang="it-IT" sz="1000" b="0" u="none" strike="noStrike" noProof="0">
                          <a:solidFill>
                            <a:schemeClr val="tx1"/>
                          </a:solidFill>
                          <a:effectLst/>
                        </a:rPr>
                        <a:t>, Domenico </a:t>
                      </a:r>
                      <a:r>
                        <a:rPr lang="it-IT" sz="1000" b="1" u="none" strike="noStrike" noProof="0">
                          <a:solidFill>
                            <a:schemeClr val="tx1"/>
                          </a:solidFill>
                          <a:effectLst/>
                        </a:rPr>
                        <a:t>Tallini</a:t>
                      </a:r>
                      <a:r>
                        <a:rPr lang="it-IT" sz="1000" b="0" u="none" strike="noStrike" noProof="0">
                          <a:solidFill>
                            <a:schemeClr val="tx1"/>
                          </a:solidFill>
                          <a:effectLst/>
                        </a:rPr>
                        <a:t>, Gesuele </a:t>
                      </a:r>
                      <a:r>
                        <a:rPr lang="it-IT" sz="1000" b="1" u="none" strike="noStrike" noProof="0">
                          <a:solidFill>
                            <a:schemeClr val="tx1"/>
                          </a:solidFill>
                          <a:effectLst/>
                        </a:rPr>
                        <a:t>Vilasi</a:t>
                      </a:r>
                      <a:r>
                        <a:rPr lang="it-IT" sz="1000" b="0" u="none" strike="noStrike" noProof="0">
                          <a:solidFill>
                            <a:schemeClr val="tx1"/>
                          </a:solidFill>
                          <a:effectLst/>
                        </a:rPr>
                        <a:t> e Salvatore </a:t>
                      </a:r>
                      <a:r>
                        <a:rPr lang="it-IT" sz="1000" b="1" u="none" strike="noStrike" noProof="0">
                          <a:solidFill>
                            <a:schemeClr val="tx1"/>
                          </a:solidFill>
                          <a:effectLst/>
                        </a:rPr>
                        <a:t>Bulzomì</a:t>
                      </a:r>
                      <a:r>
                        <a:rPr lang="it-IT" sz="1000" b="0" u="none" strike="noStrike" noProof="0">
                          <a:solidFill>
                            <a:schemeClr val="tx1"/>
                          </a:solidFill>
                          <a:effectLst/>
                        </a:rPr>
                        <a:t> del Gruppo  FORZA ITALIA e nomina a Presidente del Consigliere Giuseppe </a:t>
                      </a:r>
                      <a:r>
                        <a:rPr lang="it-IT" sz="1000" b="1" u="none" strike="noStrike" noProof="0">
                          <a:solidFill>
                            <a:schemeClr val="tx1"/>
                          </a:solidFill>
                          <a:effectLst/>
                        </a:rPr>
                        <a:t>Morrone</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846613761"/>
                  </a:ext>
                </a:extLst>
              </a:tr>
              <a:tr h="152841">
                <a:tc>
                  <a:txBody>
                    <a:bodyPr/>
                    <a:lstStyle/>
                    <a:p>
                      <a:pPr algn="ctr" fontAlgn="ctr"/>
                      <a:r>
                        <a:rPr lang="it-IT" sz="1000" b="1" u="none" strike="noStrike" noProof="0">
                          <a:solidFill>
                            <a:schemeClr val="tx1"/>
                          </a:solidFill>
                          <a:effectLst/>
                        </a:rPr>
                        <a:t>30/11/2013</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POPOLO DELLA LIBERTA'</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Cessazione</a:t>
                      </a:r>
                      <a:r>
                        <a:rPr lang="it-IT" sz="1000" b="0" u="none" strike="noStrike" noProof="0">
                          <a:solidFill>
                            <a:schemeClr val="tx1"/>
                          </a:solidFill>
                          <a:effectLst/>
                        </a:rPr>
                        <a:t> del Gruppo POPOLO DELLA LIBERTA'</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2326352646"/>
                  </a:ext>
                </a:extLst>
              </a:tr>
              <a:tr h="453851">
                <a:tc>
                  <a:txBody>
                    <a:bodyPr/>
                    <a:lstStyle/>
                    <a:p>
                      <a:pPr algn="ctr" fontAlgn="ctr"/>
                      <a:r>
                        <a:rPr lang="it-IT" sz="1000" b="1" u="none" strike="noStrike" noProof="0">
                          <a:solidFill>
                            <a:schemeClr val="tx1"/>
                          </a:solidFill>
                          <a:effectLst/>
                        </a:rPr>
                        <a:t>02/12/2013</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NUOVO CENTRO DESTRA</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Costituzione,</a:t>
                      </a:r>
                      <a:r>
                        <a:rPr lang="it-IT" sz="1000" b="0" u="none" strike="noStrike" noProof="0">
                          <a:solidFill>
                            <a:schemeClr val="tx1"/>
                          </a:solidFill>
                          <a:effectLst/>
                        </a:rPr>
                        <a:t> da parte dei Consiglieri Giuseppe </a:t>
                      </a:r>
                      <a:r>
                        <a:rPr lang="it-IT" sz="1000" b="1" u="none" strike="noStrike" noProof="0">
                          <a:solidFill>
                            <a:schemeClr val="tx1"/>
                          </a:solidFill>
                          <a:effectLst/>
                        </a:rPr>
                        <a:t>Scopelliti</a:t>
                      </a:r>
                      <a:r>
                        <a:rPr lang="it-IT" sz="1000" b="0" u="none" strike="noStrike" noProof="0">
                          <a:solidFill>
                            <a:schemeClr val="tx1"/>
                          </a:solidFill>
                          <a:effectLst/>
                        </a:rPr>
                        <a:t>, Giampaolo </a:t>
                      </a:r>
                      <a:r>
                        <a:rPr lang="it-IT" sz="1000" b="1" u="none" strike="noStrike" noProof="0">
                          <a:solidFill>
                            <a:schemeClr val="tx1"/>
                          </a:solidFill>
                          <a:effectLst/>
                        </a:rPr>
                        <a:t>Chiappetta</a:t>
                      </a:r>
                      <a:r>
                        <a:rPr lang="it-IT" sz="1000" b="0" u="none" strike="noStrike" noProof="0">
                          <a:solidFill>
                            <a:schemeClr val="tx1"/>
                          </a:solidFill>
                          <a:effectLst/>
                        </a:rPr>
                        <a:t>, Luigi </a:t>
                      </a:r>
                      <a:r>
                        <a:rPr lang="it-IT" sz="1000" b="1" u="none" strike="noStrike" noProof="0">
                          <a:solidFill>
                            <a:schemeClr val="tx1"/>
                          </a:solidFill>
                          <a:effectLst/>
                        </a:rPr>
                        <a:t>Fedele</a:t>
                      </a:r>
                      <a:r>
                        <a:rPr lang="it-IT" sz="1000" b="0" u="none" strike="noStrike" noProof="0">
                          <a:solidFill>
                            <a:schemeClr val="tx1"/>
                          </a:solidFill>
                          <a:effectLst/>
                        </a:rPr>
                        <a:t>, Giuseppe </a:t>
                      </a:r>
                      <a:r>
                        <a:rPr lang="it-IT" sz="1000" b="1" u="none" strike="noStrike" noProof="0">
                          <a:solidFill>
                            <a:schemeClr val="tx1"/>
                          </a:solidFill>
                          <a:effectLst/>
                        </a:rPr>
                        <a:t>Gentile</a:t>
                      </a:r>
                      <a:r>
                        <a:rPr lang="it-IT" sz="1000" b="0" u="none" strike="noStrike" noProof="0">
                          <a:solidFill>
                            <a:schemeClr val="tx1"/>
                          </a:solidFill>
                          <a:effectLst/>
                        </a:rPr>
                        <a:t>, Clotilde </a:t>
                      </a:r>
                      <a:r>
                        <a:rPr lang="it-IT" sz="1000" b="1" u="none" strike="noStrike" noProof="0">
                          <a:solidFill>
                            <a:schemeClr val="tx1"/>
                          </a:solidFill>
                          <a:effectLst/>
                        </a:rPr>
                        <a:t>Minasi</a:t>
                      </a:r>
                      <a:r>
                        <a:rPr lang="it-IT" sz="1000" b="0" u="none" strike="noStrike" noProof="0">
                          <a:solidFill>
                            <a:schemeClr val="tx1"/>
                          </a:solidFill>
                          <a:effectLst/>
                        </a:rPr>
                        <a:t>, Giovanni </a:t>
                      </a:r>
                      <a:r>
                        <a:rPr lang="it-IT" sz="1000" b="1" u="none" strike="noStrike" noProof="0">
                          <a:solidFill>
                            <a:schemeClr val="tx1"/>
                          </a:solidFill>
                          <a:effectLst/>
                        </a:rPr>
                        <a:t>Nucera</a:t>
                      </a:r>
                      <a:r>
                        <a:rPr lang="it-IT" sz="1000" b="0" u="none" strike="noStrike" noProof="0">
                          <a:solidFill>
                            <a:schemeClr val="tx1"/>
                          </a:solidFill>
                          <a:effectLst/>
                        </a:rPr>
                        <a:t>, Fausto </a:t>
                      </a:r>
                      <a:r>
                        <a:rPr lang="it-IT" sz="1000" b="1" u="none" strike="noStrike" noProof="0">
                          <a:solidFill>
                            <a:schemeClr val="tx1"/>
                          </a:solidFill>
                          <a:effectLst/>
                        </a:rPr>
                        <a:t>Orsomarso</a:t>
                      </a:r>
                      <a:r>
                        <a:rPr lang="it-IT" sz="1000" b="0" u="none" strike="noStrike" noProof="0">
                          <a:solidFill>
                            <a:schemeClr val="tx1"/>
                          </a:solidFill>
                          <a:effectLst/>
                        </a:rPr>
                        <a:t>, Nazzareno </a:t>
                      </a:r>
                      <a:r>
                        <a:rPr lang="it-IT" sz="1000" b="1" u="none" strike="noStrike" noProof="0">
                          <a:solidFill>
                            <a:schemeClr val="tx1"/>
                          </a:solidFill>
                          <a:effectLst/>
                        </a:rPr>
                        <a:t>Salerno</a:t>
                      </a:r>
                      <a:r>
                        <a:rPr lang="it-IT" sz="1000" b="0" u="none" strike="noStrike" noProof="0">
                          <a:solidFill>
                            <a:schemeClr val="tx1"/>
                          </a:solidFill>
                          <a:effectLst/>
                        </a:rPr>
                        <a:t> del Gruppo  NUOVO CENTRO DESTRA  e nomina a Presidente del  Consigliere Gianpaolo </a:t>
                      </a:r>
                      <a:r>
                        <a:rPr lang="it-IT" sz="1000" b="1" u="none" strike="noStrike" noProof="0">
                          <a:solidFill>
                            <a:schemeClr val="tx1"/>
                          </a:solidFill>
                          <a:effectLst/>
                        </a:rPr>
                        <a:t>Chiappetta</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766332968"/>
                  </a:ext>
                </a:extLst>
              </a:tr>
              <a:tr h="152841">
                <a:tc>
                  <a:txBody>
                    <a:bodyPr/>
                    <a:lstStyle/>
                    <a:p>
                      <a:pPr algn="ctr" fontAlgn="ctr"/>
                      <a:r>
                        <a:rPr lang="it-IT" sz="1000" b="1" u="none" strike="noStrike" noProof="0">
                          <a:solidFill>
                            <a:schemeClr val="tx1"/>
                          </a:solidFill>
                          <a:effectLst/>
                        </a:rPr>
                        <a:t>11/12/2013</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NUOVO CENTRO DESTRA</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Adesione</a:t>
                      </a:r>
                      <a:r>
                        <a:rPr lang="it-IT" sz="1000" b="0" u="none" strike="noStrike" noProof="0">
                          <a:solidFill>
                            <a:schemeClr val="tx1"/>
                          </a:solidFill>
                          <a:effectLst/>
                        </a:rPr>
                        <a:t> del Consigliere regionale Rosario </a:t>
                      </a:r>
                      <a:r>
                        <a:rPr lang="it-IT" sz="1000" b="1" u="none" strike="noStrike" noProof="0">
                          <a:solidFill>
                            <a:schemeClr val="tx1"/>
                          </a:solidFill>
                          <a:effectLst/>
                        </a:rPr>
                        <a:t>Mirabelli</a:t>
                      </a:r>
                      <a:r>
                        <a:rPr lang="it-IT" sz="1000" b="0" u="none" strike="noStrike" noProof="0">
                          <a:solidFill>
                            <a:schemeClr val="tx1"/>
                          </a:solidFill>
                          <a:effectLst/>
                        </a:rPr>
                        <a:t> al Gruppo NUOVO CENTRO DESTRA</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380328123"/>
                  </a:ext>
                </a:extLst>
              </a:tr>
              <a:tr h="303346">
                <a:tc>
                  <a:txBody>
                    <a:bodyPr/>
                    <a:lstStyle/>
                    <a:p>
                      <a:pPr algn="ctr" fontAlgn="ctr"/>
                      <a:r>
                        <a:rPr lang="it-IT" sz="1000" b="1" u="none" strike="noStrike" noProof="0">
                          <a:solidFill>
                            <a:schemeClr val="tx1"/>
                          </a:solidFill>
                          <a:effectLst/>
                        </a:rPr>
                        <a:t>03/06/2014</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 </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0" u="none" strike="noStrike" noProof="0">
                          <a:solidFill>
                            <a:schemeClr val="tx1"/>
                          </a:solidFill>
                          <a:effectLst/>
                        </a:rPr>
                        <a:t>Comunicazione in Aula delle dimissioni  del Presidente della Giunta regionale, Giuseppe Scopelliti (nota del 29 aprile 2014). Con decreto del Presidente del Consiglio dei Ministri è stato sospeso dalla carica a decorrere dal 27 marzo 2014</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2011090406"/>
                  </a:ext>
                </a:extLst>
              </a:tr>
              <a:tr h="152841">
                <a:tc>
                  <a:txBody>
                    <a:bodyPr/>
                    <a:lstStyle/>
                    <a:p>
                      <a:pPr algn="ctr" fontAlgn="ctr"/>
                      <a:r>
                        <a:rPr lang="it-IT" sz="1000" b="1" u="none" strike="noStrike" noProof="0">
                          <a:solidFill>
                            <a:schemeClr val="tx1"/>
                          </a:solidFill>
                          <a:effectLst/>
                        </a:rPr>
                        <a:t>21/07/2014</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ctr"/>
                      <a:r>
                        <a:rPr lang="it-IT" sz="1000" b="0" u="none" strike="noStrike" noProof="0">
                          <a:solidFill>
                            <a:schemeClr val="tx1"/>
                          </a:solidFill>
                          <a:effectLst/>
                        </a:rPr>
                        <a:t>MISTO</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ctr"/>
                      <a:r>
                        <a:rPr lang="it-IT" sz="1000" b="1" u="none" strike="noStrike" noProof="0">
                          <a:solidFill>
                            <a:schemeClr val="tx1"/>
                          </a:solidFill>
                          <a:effectLst/>
                        </a:rPr>
                        <a:t>Adesione</a:t>
                      </a:r>
                      <a:r>
                        <a:rPr lang="it-IT" sz="1000" b="0" u="none" strike="noStrike" noProof="0">
                          <a:solidFill>
                            <a:schemeClr val="tx1"/>
                          </a:solidFill>
                          <a:effectLst/>
                        </a:rPr>
                        <a:t> del Consigliere  Rosario </a:t>
                      </a:r>
                      <a:r>
                        <a:rPr lang="it-IT" sz="1000" b="1" u="none" strike="noStrike" noProof="0">
                          <a:solidFill>
                            <a:schemeClr val="tx1"/>
                          </a:solidFill>
                          <a:effectLst/>
                        </a:rPr>
                        <a:t>Mirabelli</a:t>
                      </a:r>
                      <a:r>
                        <a:rPr lang="it-IT" sz="1000" b="0" u="none" strike="noStrike" noProof="0">
                          <a:solidFill>
                            <a:schemeClr val="tx1"/>
                          </a:solidFill>
                          <a:effectLst/>
                        </a:rPr>
                        <a:t> al Gruppo MISTO</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3220486180"/>
                  </a:ext>
                </a:extLst>
              </a:tr>
              <a:tr h="303346">
                <a:tc>
                  <a:txBody>
                    <a:bodyPr/>
                    <a:lstStyle/>
                    <a:p>
                      <a:pPr algn="ctr" fontAlgn="ctr"/>
                      <a:r>
                        <a:rPr lang="it-IT" sz="1000" b="1" u="none" strike="noStrike" noProof="0">
                          <a:solidFill>
                            <a:schemeClr val="tx1"/>
                          </a:solidFill>
                          <a:effectLst/>
                        </a:rPr>
                        <a:t>23/09/2014</a:t>
                      </a:r>
                      <a:endParaRPr lang="it-IT" sz="1000" b="1" i="0" u="none" strike="noStrike" noProof="0">
                        <a:solidFill>
                          <a:schemeClr val="tx1"/>
                        </a:solidFill>
                        <a:effectLst/>
                        <a:latin typeface="Aptos" panose="020B0004020202020204" pitchFamily="34" charset="0"/>
                      </a:endParaRPr>
                    </a:p>
                  </a:txBody>
                  <a:tcPr marL="2365" marR="2365" marT="2365" marB="0" anchor="ctr"/>
                </a:tc>
                <a:tc>
                  <a:txBody>
                    <a:bodyPr/>
                    <a:lstStyle/>
                    <a:p>
                      <a:pPr algn="ctr" fontAlgn="b"/>
                      <a:r>
                        <a:rPr lang="it-IT" sz="1000" b="0" u="none" strike="noStrike" noProof="0">
                          <a:solidFill>
                            <a:schemeClr val="tx1"/>
                          </a:solidFill>
                          <a:effectLst/>
                        </a:rPr>
                        <a:t> ITALIA DEI VALORI     PARTITO DEMOCRATICO</a:t>
                      </a:r>
                      <a:endParaRPr lang="it-IT" sz="1000" b="0" i="0" u="none" strike="noStrike" noProof="0">
                        <a:solidFill>
                          <a:schemeClr val="tx1"/>
                        </a:solidFill>
                        <a:effectLst/>
                        <a:latin typeface="Aptos" panose="020B0004020202020204" pitchFamily="34" charset="0"/>
                      </a:endParaRPr>
                    </a:p>
                  </a:txBody>
                  <a:tcPr marL="2365" marR="2365" marT="2365" marB="0" anchor="ctr"/>
                </a:tc>
                <a:tc>
                  <a:txBody>
                    <a:bodyPr/>
                    <a:lstStyle/>
                    <a:p>
                      <a:pPr algn="l" fontAlgn="b"/>
                      <a:r>
                        <a:rPr lang="it-IT" sz="1000" b="1" u="none" strike="noStrike" noProof="0">
                          <a:solidFill>
                            <a:schemeClr val="tx1"/>
                          </a:solidFill>
                          <a:effectLst/>
                        </a:rPr>
                        <a:t>Adesione</a:t>
                      </a:r>
                      <a:r>
                        <a:rPr lang="it-IT" sz="1000" b="0" u="none" strike="noStrike" noProof="0">
                          <a:solidFill>
                            <a:schemeClr val="tx1"/>
                          </a:solidFill>
                          <a:effectLst/>
                        </a:rPr>
                        <a:t> del Consigliere Giuseppe </a:t>
                      </a:r>
                      <a:r>
                        <a:rPr lang="it-IT" sz="1000" b="1" u="none" strike="noStrike" noProof="0">
                          <a:solidFill>
                            <a:schemeClr val="tx1"/>
                          </a:solidFill>
                          <a:effectLst/>
                        </a:rPr>
                        <a:t>Giordano</a:t>
                      </a:r>
                      <a:r>
                        <a:rPr lang="it-IT" sz="1000" b="0" u="none" strike="noStrike" noProof="0">
                          <a:solidFill>
                            <a:schemeClr val="tx1"/>
                          </a:solidFill>
                          <a:effectLst/>
                        </a:rPr>
                        <a:t> al Gruppo PARTITO DEMOCRATICO</a:t>
                      </a:r>
                      <a:endParaRPr lang="it-IT" sz="1000" b="0" i="0" u="none" strike="noStrike" noProof="0">
                        <a:solidFill>
                          <a:schemeClr val="tx1"/>
                        </a:solidFill>
                        <a:effectLst/>
                        <a:latin typeface="Aptos" panose="020B0004020202020204" pitchFamily="34" charset="0"/>
                      </a:endParaRPr>
                    </a:p>
                  </a:txBody>
                  <a:tcPr marL="2365" marR="2365" marT="2365" marB="0" anchor="ctr"/>
                </a:tc>
                <a:extLst>
                  <a:ext uri="{0D108BD9-81ED-4DB2-BD59-A6C34878D82A}">
                    <a16:rowId xmlns:a16="http://schemas.microsoft.com/office/drawing/2014/main" val="2680687089"/>
                  </a:ext>
                </a:extLst>
              </a:tr>
            </a:tbl>
          </a:graphicData>
        </a:graphic>
      </p:graphicFrame>
      <p:sp>
        <p:nvSpPr>
          <p:cNvPr id="4" name="Segnaposto numero diapositiva 3">
            <a:extLst>
              <a:ext uri="{FF2B5EF4-FFF2-40B4-BE49-F238E27FC236}">
                <a16:creationId xmlns:a16="http://schemas.microsoft.com/office/drawing/2014/main" id="{E48C804B-6F00-0CEA-38A9-0423652932A1}"/>
              </a:ext>
            </a:extLst>
          </p:cNvPr>
          <p:cNvSpPr>
            <a:spLocks noGrp="1"/>
          </p:cNvSpPr>
          <p:nvPr>
            <p:ph type="sldNum" sz="quarter" idx="12"/>
          </p:nvPr>
        </p:nvSpPr>
        <p:spPr>
          <a:xfrm>
            <a:off x="11741727" y="6542141"/>
            <a:ext cx="399473" cy="254001"/>
          </a:xfrm>
        </p:spPr>
        <p:txBody>
          <a:bodyPr/>
          <a:lstStyle/>
          <a:p>
            <a:fld id="{C0A75620-F3D8-4140-B583-EC592D52B7F3}" type="slidenum">
              <a:rPr lang="it-IT" noProof="0" smtClean="0"/>
              <a:pPr/>
              <a:t>59</a:t>
            </a:fld>
            <a:endParaRPr lang="it-IT" noProof="0"/>
          </a:p>
        </p:txBody>
      </p:sp>
      <p:sp>
        <p:nvSpPr>
          <p:cNvPr id="5" name="Segnaposto piè di pagina 4">
            <a:extLst>
              <a:ext uri="{FF2B5EF4-FFF2-40B4-BE49-F238E27FC236}">
                <a16:creationId xmlns:a16="http://schemas.microsoft.com/office/drawing/2014/main" id="{99A503EE-AA10-25CD-04EF-D709B877556B}"/>
              </a:ext>
            </a:extLst>
          </p:cNvPr>
          <p:cNvSpPr>
            <a:spLocks noGrp="1"/>
          </p:cNvSpPr>
          <p:nvPr>
            <p:ph type="ftr" sz="quarter" idx="11"/>
          </p:nvPr>
        </p:nvSpPr>
        <p:spPr>
          <a:xfrm>
            <a:off x="0" y="6723550"/>
            <a:ext cx="3588774" cy="72592"/>
          </a:xfrm>
        </p:spPr>
        <p:txBody>
          <a:bodyPr/>
          <a:lstStyle/>
          <a:p>
            <a:r>
              <a:rPr lang="it-IT" noProof="0"/>
              <a:t>Consiglio regionale della Calabria – IX Legislatura </a:t>
            </a:r>
          </a:p>
        </p:txBody>
      </p:sp>
      <p:sp>
        <p:nvSpPr>
          <p:cNvPr id="6" name="Rectangle 1">
            <a:extLst>
              <a:ext uri="{FF2B5EF4-FFF2-40B4-BE49-F238E27FC236}">
                <a16:creationId xmlns:a16="http://schemas.microsoft.com/office/drawing/2014/main" id="{5422E3A3-31DE-AF54-2CFE-D9083550DEB4}"/>
              </a:ext>
            </a:extLst>
          </p:cNvPr>
          <p:cNvSpPr txBox="1">
            <a:spLocks/>
          </p:cNvSpPr>
          <p:nvPr/>
        </p:nvSpPr>
        <p:spPr>
          <a:xfrm>
            <a:off x="0"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Composizione Gruppi consiliari  </a:t>
            </a:r>
          </a:p>
          <a:p>
            <a:pPr algn="ctr">
              <a:lnSpc>
                <a:spcPct val="100000"/>
              </a:lnSpc>
              <a:spcBef>
                <a:spcPts val="0"/>
              </a:spcBef>
              <a:defRPr sz="4000" b="1">
                <a:solidFill>
                  <a:srgbClr val="FFFFFF"/>
                </a:solidFill>
              </a:defRPr>
            </a:pPr>
            <a:r>
              <a:rPr lang="it-IT" sz="1600" b="1" noProof="0">
                <a:solidFill>
                  <a:schemeClr val="bg1"/>
                </a:solidFill>
                <a:latin typeface="Aptos" panose="020B0004020202020204" pitchFamily="34" charset="0"/>
              </a:rPr>
              <a:t>Variazioni intervenute durante la legislatura</a:t>
            </a:r>
          </a:p>
        </p:txBody>
      </p:sp>
    </p:spTree>
    <p:extLst>
      <p:ext uri="{BB962C8B-B14F-4D97-AF65-F5344CB8AC3E}">
        <p14:creationId xmlns:p14="http://schemas.microsoft.com/office/powerpoint/2010/main" val="2766458727"/>
      </p:ext>
    </p:extLst>
  </p:cSld>
  <p:clrMapOvr>
    <a:masterClrMapping/>
  </p:clrMapOvr>
  <mc:AlternateContent xmlns:mc="http://schemas.openxmlformats.org/markup-compatibility/2006" xmlns:p14="http://schemas.microsoft.com/office/powerpoint/2010/main">
    <mc:Choice Requires="p14">
      <p:transition spd="slow" p14:dur="2000" advTm="1151"/>
    </mc:Choice>
    <mc:Fallback xmlns="">
      <p:transition spd="slow" advTm="115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949AE2-4092-6D8E-12A4-472A7CDBACF0}"/>
              </a:ext>
            </a:extLst>
          </p:cNvPr>
          <p:cNvSpPr>
            <a:spLocks noGrp="1"/>
          </p:cNvSpPr>
          <p:nvPr>
            <p:ph type="title"/>
          </p:nvPr>
        </p:nvSpPr>
        <p:spPr>
          <a:xfrm>
            <a:off x="254524" y="1668545"/>
            <a:ext cx="3455530" cy="2330100"/>
          </a:xfrm>
          <a:solidFill>
            <a:srgbClr val="002060"/>
          </a:solidFill>
        </p:spPr>
        <p:txBody>
          <a:bodyPr vert="horz" lIns="91440" tIns="45720" rIns="91440" bIns="45720" rtlCol="0" anchor="b">
            <a:normAutofit/>
          </a:bodyPr>
          <a:lstStyle/>
          <a:p>
            <a:r>
              <a:rPr lang="it-IT" sz="3100" noProof="0">
                <a:solidFill>
                  <a:schemeClr val="bg1"/>
                </a:solidFill>
              </a:rPr>
              <a:t>I Presidenti </a:t>
            </a:r>
            <a:br>
              <a:rPr lang="it-IT" sz="3100" noProof="0">
                <a:solidFill>
                  <a:schemeClr val="bg1"/>
                </a:solidFill>
              </a:rPr>
            </a:br>
            <a:r>
              <a:rPr lang="it-IT" sz="3100" noProof="0">
                <a:solidFill>
                  <a:schemeClr val="bg1"/>
                </a:solidFill>
              </a:rPr>
              <a:t>del Consiglio e della Giunta regionale </a:t>
            </a:r>
            <a:br>
              <a:rPr lang="it-IT" sz="3100" noProof="0">
                <a:solidFill>
                  <a:schemeClr val="bg1"/>
                </a:solidFill>
              </a:rPr>
            </a:br>
            <a:r>
              <a:rPr lang="it-IT" sz="3100" noProof="0">
                <a:solidFill>
                  <a:schemeClr val="bg1"/>
                </a:solidFill>
              </a:rPr>
              <a:t>dalla VIII alla XI legislatura </a:t>
            </a:r>
          </a:p>
        </p:txBody>
      </p:sp>
      <p:graphicFrame>
        <p:nvGraphicFramePr>
          <p:cNvPr id="119" name="Segnaposto contenuto 2" descr="tab. Presidenti">
            <a:extLst>
              <a:ext uri="{FF2B5EF4-FFF2-40B4-BE49-F238E27FC236}">
                <a16:creationId xmlns:a16="http://schemas.microsoft.com/office/drawing/2014/main" id="{A9176EBE-DD75-C292-4402-6AB1D0AE4A86}"/>
              </a:ext>
            </a:extLst>
          </p:cNvPr>
          <p:cNvGraphicFramePr>
            <a:graphicFrameLocks noGrp="1"/>
          </p:cNvGraphicFramePr>
          <p:nvPr>
            <p:ph idx="4294967295"/>
            <p:extLst>
              <p:ext uri="{D42A27DB-BD31-4B8C-83A1-F6EECF244321}">
                <p14:modId xmlns:p14="http://schemas.microsoft.com/office/powerpoint/2010/main" val="3330507216"/>
              </p:ext>
            </p:extLst>
          </p:nvPr>
        </p:nvGraphicFramePr>
        <p:xfrm>
          <a:off x="3895725" y="117475"/>
          <a:ext cx="8296275" cy="649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numero diapositiva 2">
            <a:extLst>
              <a:ext uri="{FF2B5EF4-FFF2-40B4-BE49-F238E27FC236}">
                <a16:creationId xmlns:a16="http://schemas.microsoft.com/office/drawing/2014/main" id="{C8ADCCFF-EFD1-EB16-F1DC-39C7AC27835B}"/>
              </a:ext>
            </a:extLst>
          </p:cNvPr>
          <p:cNvSpPr>
            <a:spLocks noGrp="1"/>
          </p:cNvSpPr>
          <p:nvPr>
            <p:ph type="sldNum" sz="quarter" idx="12"/>
          </p:nvPr>
        </p:nvSpPr>
        <p:spPr/>
        <p:txBody>
          <a:bodyPr/>
          <a:lstStyle/>
          <a:p>
            <a:fld id="{C0A75620-F3D8-4140-B583-EC592D52B7F3}" type="slidenum">
              <a:rPr lang="it-IT" noProof="0" smtClean="0"/>
              <a:pPr/>
              <a:t>6</a:t>
            </a:fld>
            <a:endParaRPr lang="it-IT" noProof="0"/>
          </a:p>
        </p:txBody>
      </p:sp>
      <p:pic>
        <p:nvPicPr>
          <p:cNvPr id="4" name="Immagine 3" descr="Logo Consiglio regionale della Calabria">
            <a:extLst>
              <a:ext uri="{FF2B5EF4-FFF2-40B4-BE49-F238E27FC236}">
                <a16:creationId xmlns:a16="http://schemas.microsoft.com/office/drawing/2014/main" id="{263D9737-BF46-0994-D496-A038635617F5}"/>
              </a:ext>
            </a:extLst>
          </p:cNvPr>
          <p:cNvPicPr>
            <a:picLocks noChangeAspect="1"/>
          </p:cNvPicPr>
          <p:nvPr/>
        </p:nvPicPr>
        <p:blipFill>
          <a:blip r:embed="rId7"/>
          <a:stretch>
            <a:fillRect/>
          </a:stretch>
        </p:blipFill>
        <p:spPr>
          <a:xfrm>
            <a:off x="719439" y="6026804"/>
            <a:ext cx="2133785" cy="512108"/>
          </a:xfrm>
          <a:prstGeom prst="rect">
            <a:avLst/>
          </a:prstGeom>
        </p:spPr>
      </p:pic>
    </p:spTree>
    <p:extLst>
      <p:ext uri="{BB962C8B-B14F-4D97-AF65-F5344CB8AC3E}">
        <p14:creationId xmlns:p14="http://schemas.microsoft.com/office/powerpoint/2010/main" val="3447115285"/>
      </p:ext>
    </p:extLst>
  </p:cSld>
  <p:clrMapOvr>
    <a:masterClrMapping/>
  </p:clrMapOvr>
  <mc:AlternateContent xmlns:mc="http://schemas.openxmlformats.org/markup-compatibility/2006" xmlns:p14="http://schemas.microsoft.com/office/powerpoint/2010/main">
    <mc:Choice Requires="p14">
      <p:transition spd="slow" p14:dur="2000" advTm="11424"/>
    </mc:Choice>
    <mc:Fallback xmlns="">
      <p:transition spd="slow" advTm="11424"/>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A5D98-6F34-2A03-0D94-3FF9A2520AC0}"/>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6241C9C2-D945-1F0A-2F48-6BF6C49FE13F}"/>
              </a:ext>
            </a:extLst>
          </p:cNvPr>
          <p:cNvGraphicFramePr>
            <a:graphicFrameLocks noGrp="1"/>
          </p:cNvGraphicFramePr>
          <p:nvPr>
            <p:extLst>
              <p:ext uri="{D42A27DB-BD31-4B8C-83A1-F6EECF244321}">
                <p14:modId xmlns:p14="http://schemas.microsoft.com/office/powerpoint/2010/main" val="1412784222"/>
              </p:ext>
            </p:extLst>
          </p:nvPr>
        </p:nvGraphicFramePr>
        <p:xfrm>
          <a:off x="1456974" y="1232972"/>
          <a:ext cx="4500000" cy="4916039"/>
        </p:xfrm>
        <a:graphic>
          <a:graphicData uri="http://schemas.openxmlformats.org/drawingml/2006/table">
            <a:tbl>
              <a:tblPr firstRow="1">
                <a:tableStyleId>{3C2FFA5D-87B4-456A-9821-1D502468CF0F}</a:tableStyleId>
              </a:tblPr>
              <a:tblGrid>
                <a:gridCol w="1440000">
                  <a:extLst>
                    <a:ext uri="{9D8B030D-6E8A-4147-A177-3AD203B41FA5}">
                      <a16:colId xmlns:a16="http://schemas.microsoft.com/office/drawing/2014/main" val="929892775"/>
                    </a:ext>
                  </a:extLst>
                </a:gridCol>
                <a:gridCol w="1260000">
                  <a:extLst>
                    <a:ext uri="{9D8B030D-6E8A-4147-A177-3AD203B41FA5}">
                      <a16:colId xmlns:a16="http://schemas.microsoft.com/office/drawing/2014/main" val="3085391569"/>
                    </a:ext>
                  </a:extLst>
                </a:gridCol>
                <a:gridCol w="1800000">
                  <a:extLst>
                    <a:ext uri="{9D8B030D-6E8A-4147-A177-3AD203B41FA5}">
                      <a16:colId xmlns:a16="http://schemas.microsoft.com/office/drawing/2014/main" val="2426002362"/>
                    </a:ext>
                  </a:extLst>
                </a:gridCol>
              </a:tblGrid>
              <a:tr h="191534">
                <a:tc>
                  <a:txBody>
                    <a:bodyPr/>
                    <a:lstStyle/>
                    <a:p>
                      <a:pPr algn="ctr" fontAlgn="ctr"/>
                      <a:r>
                        <a:rPr lang="it-IT" sz="1000" b="1" u="none" strike="noStrike" noProof="0">
                          <a:solidFill>
                            <a:schemeClr val="bg1"/>
                          </a:solidFill>
                          <a:effectLst/>
                        </a:rPr>
                        <a:t>Gruppo</a:t>
                      </a:r>
                      <a:endParaRPr lang="it-IT" sz="1000" b="1" i="0" u="none" strike="noStrike" noProof="0">
                        <a:solidFill>
                          <a:schemeClr val="bg1"/>
                        </a:solidFill>
                        <a:effectLst/>
                        <a:latin typeface="Aptos" panose="020B0004020202020204" pitchFamily="34" charset="0"/>
                      </a:endParaRPr>
                    </a:p>
                  </a:txBody>
                  <a:tcPr marL="7350" marR="7350" marT="7350" marB="0" anchor="ctr"/>
                </a:tc>
                <a:tc>
                  <a:txBody>
                    <a:bodyPr/>
                    <a:lstStyle/>
                    <a:p>
                      <a:pPr algn="ctr" fontAlgn="ctr"/>
                      <a:r>
                        <a:rPr lang="it-IT" sz="1000" b="1" u="none" strike="noStrike" noProof="0">
                          <a:solidFill>
                            <a:schemeClr val="bg1"/>
                          </a:solidFill>
                          <a:effectLst/>
                        </a:rPr>
                        <a:t>Ruolo</a:t>
                      </a:r>
                      <a:endParaRPr lang="it-IT" sz="1000" b="1" i="0" u="none" strike="noStrike" noProof="0">
                        <a:solidFill>
                          <a:schemeClr val="bg1"/>
                        </a:solidFill>
                        <a:effectLst/>
                        <a:latin typeface="Aptos" panose="020B0004020202020204" pitchFamily="34" charset="0"/>
                      </a:endParaRPr>
                    </a:p>
                  </a:txBody>
                  <a:tcPr marL="7350" marR="7350" marT="7350" marB="0" anchor="ctr"/>
                </a:tc>
                <a:tc>
                  <a:txBody>
                    <a:bodyPr/>
                    <a:lstStyle/>
                    <a:p>
                      <a:pPr algn="l" fontAlgn="ctr"/>
                      <a:r>
                        <a:rPr lang="it-IT" sz="1000" b="1" u="none" strike="noStrike" noProof="0">
                          <a:solidFill>
                            <a:schemeClr val="bg1"/>
                          </a:solidFill>
                          <a:effectLst/>
                        </a:rPr>
                        <a:t>Consiglieri regionali</a:t>
                      </a:r>
                      <a:endParaRPr lang="it-IT" sz="1000" b="1" i="0" u="none" strike="noStrike" noProof="0">
                        <a:solidFill>
                          <a:schemeClr val="bg1"/>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3731692495"/>
                  </a:ext>
                </a:extLst>
              </a:tr>
              <a:tr h="191534">
                <a:tc rowSpan="7">
                  <a:txBody>
                    <a:bodyPr/>
                    <a:lstStyle/>
                    <a:p>
                      <a:pPr algn="ctr" fontAlgn="ctr"/>
                      <a:r>
                        <a:rPr lang="it-IT" sz="1000" b="1" u="none" strike="noStrike" noProof="0">
                          <a:solidFill>
                            <a:srgbClr val="000000"/>
                          </a:solidFill>
                          <a:effectLst/>
                        </a:rPr>
                        <a:t>NUOVO CENTRO DESTRA</a:t>
                      </a:r>
                      <a:endParaRPr lang="it-IT" sz="1000" b="1" i="0" u="none" strike="noStrike" noProof="0">
                        <a:solidFill>
                          <a:srgbClr val="000000"/>
                        </a:solidFill>
                        <a:effectLst/>
                        <a:latin typeface="Aptos" panose="020B0004020202020204" pitchFamily="34" charset="0"/>
                      </a:endParaRPr>
                    </a:p>
                  </a:txBody>
                  <a:tcPr marL="7350" marR="7350" marT="735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350" marR="7350" marT="7350" marB="0" anchor="ctr"/>
                </a:tc>
                <a:tc>
                  <a:txBody>
                    <a:bodyPr/>
                    <a:lstStyle/>
                    <a:p>
                      <a:pPr algn="l" fontAlgn="ctr"/>
                      <a:r>
                        <a:rPr lang="it-IT" sz="1000" b="1" u="none" strike="noStrike" noProof="0">
                          <a:solidFill>
                            <a:srgbClr val="000000"/>
                          </a:solidFill>
                          <a:effectLst/>
                        </a:rPr>
                        <a:t>CHIEPPETTA Gianpaolo</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3082895527"/>
                  </a:ext>
                </a:extLst>
              </a:tr>
              <a:tr h="191534">
                <a:tc vMerge="1">
                  <a:txBody>
                    <a:bodyPr/>
                    <a:lstStyle/>
                    <a:p>
                      <a:endParaRPr lang="it-IT"/>
                    </a:p>
                  </a:txBody>
                  <a:tcPr/>
                </a:tc>
                <a:tc rowSpan="6">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350" marR="7350" marT="7350" marB="0" anchor="ctr"/>
                </a:tc>
                <a:tc>
                  <a:txBody>
                    <a:bodyPr/>
                    <a:lstStyle/>
                    <a:p>
                      <a:pPr algn="l" fontAlgn="ctr"/>
                      <a:r>
                        <a:rPr lang="it-IT" sz="1000" b="1" u="none" strike="noStrike" noProof="0">
                          <a:solidFill>
                            <a:srgbClr val="000000"/>
                          </a:solidFill>
                          <a:effectLst/>
                        </a:rPr>
                        <a:t>FEDELE Luigi</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3673919099"/>
                  </a:ext>
                </a:extLst>
              </a:tr>
              <a:tr h="191534">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GENTILE Giuseppe</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2750321547"/>
                  </a:ext>
                </a:extLst>
              </a:tr>
              <a:tr h="191534">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MINASI Clotilde</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1533904407"/>
                  </a:ext>
                </a:extLst>
              </a:tr>
              <a:tr h="191534">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NUCERA Giovanni</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3711210566"/>
                  </a:ext>
                </a:extLst>
              </a:tr>
              <a:tr h="191534">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ORSOMARSO Fausto</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1485402016"/>
                  </a:ext>
                </a:extLst>
              </a:tr>
              <a:tr h="191534">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SALERNO Nazzareno</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3958186708"/>
                  </a:ext>
                </a:extLst>
              </a:tr>
              <a:tr h="191534">
                <a:tc rowSpan="9">
                  <a:txBody>
                    <a:bodyPr/>
                    <a:lstStyle/>
                    <a:p>
                      <a:pPr algn="ctr" fontAlgn="ctr"/>
                      <a:r>
                        <a:rPr lang="it-IT" sz="1000" b="1" u="none" strike="noStrike" noProof="0">
                          <a:solidFill>
                            <a:srgbClr val="000000"/>
                          </a:solidFill>
                          <a:effectLst/>
                        </a:rPr>
                        <a:t>FORZA ITALIA</a:t>
                      </a:r>
                      <a:endParaRPr lang="it-IT" sz="1000" b="1" i="0" u="none" strike="noStrike" noProof="0">
                        <a:solidFill>
                          <a:srgbClr val="000000"/>
                        </a:solidFill>
                        <a:effectLst/>
                        <a:latin typeface="Aptos" panose="020B0004020202020204" pitchFamily="34" charset="0"/>
                      </a:endParaRPr>
                    </a:p>
                  </a:txBody>
                  <a:tcPr marL="7350" marR="7350" marT="735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350" marR="7350" marT="7350" marB="0" anchor="ctr"/>
                </a:tc>
                <a:tc>
                  <a:txBody>
                    <a:bodyPr/>
                    <a:lstStyle/>
                    <a:p>
                      <a:pPr algn="l" fontAlgn="ctr"/>
                      <a:r>
                        <a:rPr lang="it-IT" sz="1000" b="1" u="none" strike="noStrike" noProof="0">
                          <a:solidFill>
                            <a:srgbClr val="000000"/>
                          </a:solidFill>
                          <a:effectLst/>
                        </a:rPr>
                        <a:t>MORRONE Giuseppe</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3540922929"/>
                  </a:ext>
                </a:extLst>
              </a:tr>
              <a:tr h="191534">
                <a:tc vMerge="1">
                  <a:txBody>
                    <a:bodyPr/>
                    <a:lstStyle/>
                    <a:p>
                      <a:endParaRPr lang="it-IT"/>
                    </a:p>
                  </a:txBody>
                  <a:tcPr/>
                </a:tc>
                <a:tc rowSpan="8">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350" marR="7350" marT="7350" marB="0" anchor="ctr"/>
                </a:tc>
                <a:tc>
                  <a:txBody>
                    <a:bodyPr/>
                    <a:lstStyle/>
                    <a:p>
                      <a:pPr algn="l" fontAlgn="ctr"/>
                      <a:r>
                        <a:rPr lang="it-IT" sz="1000" b="1" u="none" strike="noStrike" noProof="0">
                          <a:solidFill>
                            <a:srgbClr val="000000"/>
                          </a:solidFill>
                          <a:effectLst/>
                        </a:rPr>
                        <a:t>ALBANO Gabriella</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2278754820"/>
                  </a:ext>
                </a:extLst>
              </a:tr>
              <a:tr h="191534">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BULZOMI' Salvatore</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1560810981"/>
                  </a:ext>
                </a:extLst>
              </a:tr>
              <a:tr h="191534">
                <a:tc vMerge="1">
                  <a:txBody>
                    <a:bodyPr/>
                    <a:lstStyle/>
                    <a:p>
                      <a:endParaRPr lang="it-IT"/>
                    </a:p>
                  </a:txBody>
                  <a:tcPr/>
                </a:tc>
                <a:tc vMerge="1">
                  <a:txBody>
                    <a:bodyPr/>
                    <a:lstStyle/>
                    <a:p>
                      <a:endParaRPr lang="it-IT"/>
                    </a:p>
                  </a:txBody>
                  <a:tcPr/>
                </a:tc>
                <a:tc>
                  <a:txBody>
                    <a:bodyPr/>
                    <a:lstStyle/>
                    <a:p>
                      <a:pPr algn="l" fontAlgn="ctr"/>
                      <a:r>
                        <a:rPr lang="it-IT" sz="1000" b="1" i="0" u="none" strike="noStrike" noProof="0">
                          <a:solidFill>
                            <a:srgbClr val="000000"/>
                          </a:solidFill>
                          <a:effectLst/>
                          <a:latin typeface="Aptos" panose="020B0004020202020204" pitchFamily="34" charset="0"/>
                        </a:rPr>
                        <a:t>CAPUTO Giuseppe</a:t>
                      </a:r>
                    </a:p>
                  </a:txBody>
                  <a:tcPr marL="7350" marR="7350" marT="7350" marB="0" anchor="ctr"/>
                </a:tc>
                <a:extLst>
                  <a:ext uri="{0D108BD9-81ED-4DB2-BD59-A6C34878D82A}">
                    <a16:rowId xmlns:a16="http://schemas.microsoft.com/office/drawing/2014/main" val="3313035582"/>
                  </a:ext>
                </a:extLst>
              </a:tr>
              <a:tr h="191534">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MAGNO Mario</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4175641759"/>
                  </a:ext>
                </a:extLst>
              </a:tr>
              <a:tr h="191534">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NICOLO' Alessandro</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4179304041"/>
                  </a:ext>
                </a:extLst>
              </a:tr>
              <a:tr h="191534">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PACENZA Salvatore</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384653244"/>
                  </a:ext>
                </a:extLst>
              </a:tr>
              <a:tr h="191534">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TALLINI Domenico</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3222175152"/>
                  </a:ext>
                </a:extLst>
              </a:tr>
              <a:tr h="191534">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VILASI Gesuele</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4201861671"/>
                  </a:ext>
                </a:extLst>
              </a:tr>
              <a:tr h="191534">
                <a:tc rowSpan="6">
                  <a:txBody>
                    <a:bodyPr/>
                    <a:lstStyle/>
                    <a:p>
                      <a:pPr algn="ctr" fontAlgn="ctr"/>
                      <a:r>
                        <a:rPr lang="it-IT" sz="1000" b="1" u="none" strike="noStrike" noProof="0">
                          <a:solidFill>
                            <a:srgbClr val="000000"/>
                          </a:solidFill>
                          <a:effectLst/>
                        </a:rPr>
                        <a:t>SCOPELLITI PRESIDENTE</a:t>
                      </a:r>
                      <a:endParaRPr lang="it-IT" sz="1000" b="1" i="0" u="none" strike="noStrike" noProof="0">
                        <a:solidFill>
                          <a:srgbClr val="000000"/>
                        </a:solidFill>
                        <a:effectLst/>
                        <a:latin typeface="Aptos" panose="020B0004020202020204" pitchFamily="34" charset="0"/>
                      </a:endParaRPr>
                    </a:p>
                  </a:txBody>
                  <a:tcPr marL="7350" marR="7350" marT="735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350" marR="7350" marT="7350" marB="0" anchor="ctr"/>
                </a:tc>
                <a:tc>
                  <a:txBody>
                    <a:bodyPr/>
                    <a:lstStyle/>
                    <a:p>
                      <a:pPr algn="l" fontAlgn="ctr"/>
                      <a:r>
                        <a:rPr lang="it-IT" sz="1000" b="1" u="none" strike="noStrike" noProof="0">
                          <a:solidFill>
                            <a:srgbClr val="000000"/>
                          </a:solidFill>
                          <a:effectLst/>
                        </a:rPr>
                        <a:t>GRILLO Alfonso</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2927780034"/>
                  </a:ext>
                </a:extLst>
              </a:tr>
              <a:tr h="191534">
                <a:tc vMerge="1">
                  <a:txBody>
                    <a:bodyPr/>
                    <a:lstStyle/>
                    <a:p>
                      <a:endParaRPr lang="it-IT"/>
                    </a:p>
                  </a:txBody>
                  <a:tcPr/>
                </a:tc>
                <a:tc rowSpan="5">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350" marR="7350" marT="7350" marB="0" anchor="ctr"/>
                </a:tc>
                <a:tc>
                  <a:txBody>
                    <a:bodyPr/>
                    <a:lstStyle/>
                    <a:p>
                      <a:pPr algn="l" fontAlgn="ctr"/>
                      <a:r>
                        <a:rPr lang="it-IT" sz="1000" b="1" u="none" strike="noStrike" noProof="0">
                          <a:solidFill>
                            <a:srgbClr val="000000"/>
                          </a:solidFill>
                          <a:effectLst/>
                        </a:rPr>
                        <a:t>CRINO' Pietro</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1377565844"/>
                  </a:ext>
                </a:extLst>
              </a:tr>
              <a:tr h="191534">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IMBALZANO Candeloro</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1389216894"/>
                  </a:ext>
                </a:extLst>
              </a:tr>
              <a:tr h="191534">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MAGARO' Salvatore</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3559893171"/>
                  </a:ext>
                </a:extLst>
              </a:tr>
              <a:tr h="191534">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PARENTE Claudio</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23914209"/>
                  </a:ext>
                </a:extLst>
              </a:tr>
              <a:tr h="191534">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PUGLIANO Francesco</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3443294901"/>
                  </a:ext>
                </a:extLst>
              </a:tr>
              <a:tr h="191534">
                <a:tc rowSpan="2">
                  <a:txBody>
                    <a:bodyPr/>
                    <a:lstStyle/>
                    <a:p>
                      <a:pPr algn="ctr" fontAlgn="ctr"/>
                      <a:r>
                        <a:rPr lang="it-IT" sz="1000" b="1" u="none" strike="noStrike" noProof="0">
                          <a:solidFill>
                            <a:srgbClr val="000000"/>
                          </a:solidFill>
                          <a:effectLst/>
                        </a:rPr>
                        <a:t>INSIEME PER LA CALABRIA - SCOPELLITI PRESIDENTE</a:t>
                      </a:r>
                      <a:endParaRPr lang="it-IT" sz="1000" b="1" i="0" u="none" strike="noStrike" noProof="0">
                        <a:solidFill>
                          <a:srgbClr val="000000"/>
                        </a:solidFill>
                        <a:effectLst/>
                        <a:latin typeface="Aptos" panose="020B0004020202020204" pitchFamily="34" charset="0"/>
                      </a:endParaRPr>
                    </a:p>
                  </a:txBody>
                  <a:tcPr marL="7350" marR="7350" marT="735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350" marR="7350" marT="7350" marB="0" anchor="ctr"/>
                </a:tc>
                <a:tc>
                  <a:txBody>
                    <a:bodyPr/>
                    <a:lstStyle/>
                    <a:p>
                      <a:pPr algn="l" fontAlgn="ctr"/>
                      <a:r>
                        <a:rPr lang="it-IT" sz="1000" b="1" u="none" strike="noStrike" noProof="0">
                          <a:solidFill>
                            <a:srgbClr val="000000"/>
                          </a:solidFill>
                          <a:effectLst/>
                        </a:rPr>
                        <a:t>SERRA Giulio</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1337469369"/>
                  </a:ext>
                </a:extLst>
              </a:tr>
              <a:tr h="319223">
                <a:tc vMerge="1">
                  <a:txBody>
                    <a:bodyPr/>
                    <a:lstStyle/>
                    <a:p>
                      <a:endParaRPr lang="it-IT"/>
                    </a:p>
                  </a:txBody>
                  <a:tcPr/>
                </a:tc>
                <a:tc>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350" marR="7350" marT="7350" marB="0" anchor="ctr"/>
                </a:tc>
                <a:tc>
                  <a:txBody>
                    <a:bodyPr/>
                    <a:lstStyle/>
                    <a:p>
                      <a:pPr algn="l" fontAlgn="ctr"/>
                      <a:r>
                        <a:rPr lang="it-IT" sz="1000" b="1" u="none" strike="noStrike" noProof="0">
                          <a:solidFill>
                            <a:srgbClr val="000000"/>
                          </a:solidFill>
                          <a:effectLst/>
                        </a:rPr>
                        <a:t>CHIZZONITI Aurelio</a:t>
                      </a:r>
                      <a:endParaRPr lang="it-IT" sz="1000" b="1" i="0" u="none" strike="noStrike" noProof="0">
                        <a:solidFill>
                          <a:srgbClr val="000000"/>
                        </a:solidFill>
                        <a:effectLst/>
                        <a:latin typeface="Aptos" panose="020B0004020202020204" pitchFamily="34" charset="0"/>
                      </a:endParaRPr>
                    </a:p>
                  </a:txBody>
                  <a:tcPr marL="7350" marR="7350" marT="7350" marB="0" anchor="ctr"/>
                </a:tc>
                <a:extLst>
                  <a:ext uri="{0D108BD9-81ED-4DB2-BD59-A6C34878D82A}">
                    <a16:rowId xmlns:a16="http://schemas.microsoft.com/office/drawing/2014/main" val="3268908910"/>
                  </a:ext>
                </a:extLst>
              </a:tr>
            </a:tbl>
          </a:graphicData>
        </a:graphic>
      </p:graphicFrame>
      <p:graphicFrame>
        <p:nvGraphicFramePr>
          <p:cNvPr id="5" name="Tabella 4">
            <a:extLst>
              <a:ext uri="{FF2B5EF4-FFF2-40B4-BE49-F238E27FC236}">
                <a16:creationId xmlns:a16="http://schemas.microsoft.com/office/drawing/2014/main" id="{3BCE17B7-5DF6-8CB3-6A9D-FDA58B728DC9}"/>
              </a:ext>
            </a:extLst>
          </p:cNvPr>
          <p:cNvGraphicFramePr>
            <a:graphicFrameLocks noGrp="1"/>
          </p:cNvGraphicFramePr>
          <p:nvPr>
            <p:extLst>
              <p:ext uri="{D42A27DB-BD31-4B8C-83A1-F6EECF244321}">
                <p14:modId xmlns:p14="http://schemas.microsoft.com/office/powerpoint/2010/main" val="3129474560"/>
              </p:ext>
            </p:extLst>
          </p:nvPr>
        </p:nvGraphicFramePr>
        <p:xfrm>
          <a:off x="6617054" y="1232972"/>
          <a:ext cx="4500000" cy="4916038"/>
        </p:xfrm>
        <a:graphic>
          <a:graphicData uri="http://schemas.openxmlformats.org/drawingml/2006/table">
            <a:tbl>
              <a:tblPr firstRow="1">
                <a:tableStyleId>{3C2FFA5D-87B4-456A-9821-1D502468CF0F}</a:tableStyleId>
              </a:tblPr>
              <a:tblGrid>
                <a:gridCol w="1440000">
                  <a:extLst>
                    <a:ext uri="{9D8B030D-6E8A-4147-A177-3AD203B41FA5}">
                      <a16:colId xmlns:a16="http://schemas.microsoft.com/office/drawing/2014/main" val="1351077690"/>
                    </a:ext>
                  </a:extLst>
                </a:gridCol>
                <a:gridCol w="1260000">
                  <a:extLst>
                    <a:ext uri="{9D8B030D-6E8A-4147-A177-3AD203B41FA5}">
                      <a16:colId xmlns:a16="http://schemas.microsoft.com/office/drawing/2014/main" val="959963296"/>
                    </a:ext>
                  </a:extLst>
                </a:gridCol>
                <a:gridCol w="1800000">
                  <a:extLst>
                    <a:ext uri="{9D8B030D-6E8A-4147-A177-3AD203B41FA5}">
                      <a16:colId xmlns:a16="http://schemas.microsoft.com/office/drawing/2014/main" val="2403951154"/>
                    </a:ext>
                  </a:extLst>
                </a:gridCol>
              </a:tblGrid>
              <a:tr h="245572">
                <a:tc>
                  <a:txBody>
                    <a:bodyPr/>
                    <a:lstStyle/>
                    <a:p>
                      <a:pPr algn="ctr" fontAlgn="ctr"/>
                      <a:r>
                        <a:rPr lang="it-IT" sz="1000" b="1" u="none" strike="noStrike" noProof="0">
                          <a:solidFill>
                            <a:schemeClr val="bg1"/>
                          </a:solidFill>
                          <a:effectLst/>
                        </a:rPr>
                        <a:t>Gruppo</a:t>
                      </a:r>
                      <a:endParaRPr lang="it-IT" sz="1000" b="1" i="0" u="none" strike="noStrike" noProof="0">
                        <a:solidFill>
                          <a:schemeClr val="bg1"/>
                        </a:solidFill>
                        <a:effectLst/>
                        <a:latin typeface="Aptos" panose="020B0004020202020204" pitchFamily="34" charset="0"/>
                      </a:endParaRPr>
                    </a:p>
                  </a:txBody>
                  <a:tcPr marL="7375" marR="7375" marT="7375" marB="0" anchor="ctr"/>
                </a:tc>
                <a:tc>
                  <a:txBody>
                    <a:bodyPr/>
                    <a:lstStyle/>
                    <a:p>
                      <a:pPr algn="ctr" fontAlgn="ctr"/>
                      <a:r>
                        <a:rPr lang="it-IT" sz="1000" b="1" u="none" strike="noStrike" noProof="0">
                          <a:solidFill>
                            <a:schemeClr val="bg1"/>
                          </a:solidFill>
                          <a:effectLst/>
                        </a:rPr>
                        <a:t>Ruolo</a:t>
                      </a:r>
                      <a:endParaRPr lang="it-IT" sz="1000" b="1" i="0" u="none" strike="noStrike" noProof="0">
                        <a:solidFill>
                          <a:schemeClr val="bg1"/>
                        </a:solidFill>
                        <a:effectLst/>
                        <a:latin typeface="Aptos" panose="020B0004020202020204" pitchFamily="34" charset="0"/>
                      </a:endParaRPr>
                    </a:p>
                  </a:txBody>
                  <a:tcPr marL="7375" marR="7375" marT="7375" marB="0" anchor="ctr"/>
                </a:tc>
                <a:tc>
                  <a:txBody>
                    <a:bodyPr/>
                    <a:lstStyle/>
                    <a:p>
                      <a:pPr algn="l" fontAlgn="ctr"/>
                      <a:r>
                        <a:rPr lang="it-IT" sz="1000" b="1" u="none" strike="noStrike" noProof="0">
                          <a:solidFill>
                            <a:schemeClr val="bg1"/>
                          </a:solidFill>
                          <a:effectLst/>
                        </a:rPr>
                        <a:t>Consiglieri regionali</a:t>
                      </a:r>
                      <a:endParaRPr lang="it-IT" sz="1000" b="1" i="0" u="none" strike="noStrike" noProof="0">
                        <a:solidFill>
                          <a:schemeClr val="bg1"/>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1115805802"/>
                  </a:ext>
                </a:extLst>
              </a:tr>
              <a:tr h="166252">
                <a:tc rowSpan="5">
                  <a:txBody>
                    <a:bodyPr/>
                    <a:lstStyle/>
                    <a:p>
                      <a:pPr algn="ctr" fontAlgn="ctr"/>
                      <a:r>
                        <a:rPr lang="it-IT" sz="1000" b="1" u="none" strike="noStrike" noProof="0">
                          <a:solidFill>
                            <a:srgbClr val="000000"/>
                          </a:solidFill>
                          <a:effectLst/>
                        </a:rPr>
                        <a:t>U.D.C. - UNIONE DI CENTRO</a:t>
                      </a:r>
                      <a:endParaRPr lang="it-IT" sz="1000" b="1" i="0" u="none" strike="noStrike" noProof="0">
                        <a:solidFill>
                          <a:srgbClr val="000000"/>
                        </a:solidFill>
                        <a:effectLst/>
                        <a:latin typeface="Aptos" panose="020B0004020202020204" pitchFamily="34" charset="0"/>
                      </a:endParaRPr>
                    </a:p>
                  </a:txBody>
                  <a:tcPr marL="7375" marR="7375" marT="7375"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375" marR="7375" marT="7375" marB="0" anchor="ctr"/>
                </a:tc>
                <a:tc>
                  <a:txBody>
                    <a:bodyPr/>
                    <a:lstStyle/>
                    <a:p>
                      <a:pPr algn="l" fontAlgn="ctr"/>
                      <a:r>
                        <a:rPr lang="it-IT" sz="1000" b="1" u="none" strike="noStrike" noProof="0">
                          <a:solidFill>
                            <a:srgbClr val="000000"/>
                          </a:solidFill>
                          <a:effectLst/>
                        </a:rPr>
                        <a:t>BRUNI  Ottavio Gaetano</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3665813429"/>
                  </a:ext>
                </a:extLst>
              </a:tr>
              <a:tr h="166252">
                <a:tc vMerge="1">
                  <a:txBody>
                    <a:bodyPr/>
                    <a:lstStyle/>
                    <a:p>
                      <a:endParaRPr lang="it-IT"/>
                    </a:p>
                  </a:txBody>
                  <a:tcPr/>
                </a:tc>
                <a:tc rowSpan="4">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375" marR="7375" marT="7375" marB="0" anchor="ctr"/>
                </a:tc>
                <a:tc>
                  <a:txBody>
                    <a:bodyPr/>
                    <a:lstStyle/>
                    <a:p>
                      <a:pPr algn="l" fontAlgn="ctr"/>
                      <a:r>
                        <a:rPr lang="it-IT" sz="1000" b="1" u="none" strike="noStrike" noProof="0">
                          <a:solidFill>
                            <a:srgbClr val="000000"/>
                          </a:solidFill>
                          <a:effectLst/>
                        </a:rPr>
                        <a:t>DATTOLO Alfonso</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1898830334"/>
                  </a:ext>
                </a:extLst>
              </a:tr>
              <a:tr h="166252">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GALLO Gianluca</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3859950153"/>
                  </a:ext>
                </a:extLst>
              </a:tr>
              <a:tr h="166252">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TALARICO Francesco</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3394672825"/>
                  </a:ext>
                </a:extLst>
              </a:tr>
              <a:tr h="166252">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TREMATERRA Michele</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617966909"/>
                  </a:ext>
                </a:extLst>
              </a:tr>
              <a:tr h="166252">
                <a:tc rowSpan="13">
                  <a:txBody>
                    <a:bodyPr/>
                    <a:lstStyle/>
                    <a:p>
                      <a:pPr algn="ctr" fontAlgn="ctr"/>
                      <a:r>
                        <a:rPr lang="it-IT" sz="1000" b="1" u="none" strike="noStrike" noProof="0">
                          <a:solidFill>
                            <a:srgbClr val="000000"/>
                          </a:solidFill>
                          <a:effectLst/>
                        </a:rPr>
                        <a:t>PARTITO DEMOCRATICO</a:t>
                      </a:r>
                      <a:endParaRPr lang="it-IT" sz="1000" b="1" i="0" u="none" strike="noStrike" noProof="0">
                        <a:solidFill>
                          <a:srgbClr val="000000"/>
                        </a:solidFill>
                        <a:effectLst/>
                        <a:latin typeface="Aptos" panose="020B0004020202020204" pitchFamily="34" charset="0"/>
                      </a:endParaRPr>
                    </a:p>
                  </a:txBody>
                  <a:tcPr marL="7375" marR="7375" marT="7375"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375" marR="7375" marT="7375" marB="0" anchor="ctr"/>
                </a:tc>
                <a:tc>
                  <a:txBody>
                    <a:bodyPr/>
                    <a:lstStyle/>
                    <a:p>
                      <a:pPr algn="l" fontAlgn="ctr"/>
                      <a:r>
                        <a:rPr lang="it-IT" sz="1000" b="1" u="none" strike="noStrike" noProof="0">
                          <a:solidFill>
                            <a:srgbClr val="000000"/>
                          </a:solidFill>
                          <a:effectLst/>
                        </a:rPr>
                        <a:t>PRINCIPE Sandro</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1642584891"/>
                  </a:ext>
                </a:extLst>
              </a:tr>
              <a:tr h="166252">
                <a:tc vMerge="1">
                  <a:txBody>
                    <a:bodyPr/>
                    <a:lstStyle/>
                    <a:p>
                      <a:endParaRPr lang="it-IT"/>
                    </a:p>
                  </a:txBody>
                  <a:tcPr/>
                </a:tc>
                <a:tc rowSpan="12">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375" marR="7375" marT="7375" marB="0" anchor="ctr"/>
                </a:tc>
                <a:tc>
                  <a:txBody>
                    <a:bodyPr/>
                    <a:lstStyle/>
                    <a:p>
                      <a:pPr algn="l" fontAlgn="ctr"/>
                      <a:r>
                        <a:rPr lang="it-IT" sz="1000" b="1" u="none" strike="noStrike" noProof="0">
                          <a:solidFill>
                            <a:srgbClr val="000000"/>
                          </a:solidFill>
                          <a:effectLst/>
                        </a:rPr>
                        <a:t>ADAMO Nicola</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736900307"/>
                  </a:ext>
                </a:extLst>
              </a:tr>
              <a:tr h="166252">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AMATO Pietro</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1253463652"/>
                  </a:ext>
                </a:extLst>
              </a:tr>
              <a:tr h="166252">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CICONTE Vincenzo Antonio</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822792810"/>
                  </a:ext>
                </a:extLst>
              </a:tr>
              <a:tr h="166252">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DE GAETANO Antonino</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1055051152"/>
                  </a:ext>
                </a:extLst>
              </a:tr>
              <a:tr h="166252">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FRANCHINO Mario</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3590348023"/>
                  </a:ext>
                </a:extLst>
              </a:tr>
              <a:tr h="166252">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GIAMBORINO Pietro</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1972067053"/>
                  </a:ext>
                </a:extLst>
              </a:tr>
              <a:tr h="166252">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GIORDANO Giuseppe</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3765495536"/>
                  </a:ext>
                </a:extLst>
              </a:tr>
              <a:tr h="166252">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GUCCIONE Carlo</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321317028"/>
                  </a:ext>
                </a:extLst>
              </a:tr>
              <a:tr h="166252">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MAIOLO Mario</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2659475617"/>
                  </a:ext>
                </a:extLst>
              </a:tr>
              <a:tr h="253246">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NACCARI CARLIZZI Demetrio</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1261813609"/>
                  </a:ext>
                </a:extLst>
              </a:tr>
              <a:tr h="166252">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SCALZO Antonio</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1798132744"/>
                  </a:ext>
                </a:extLst>
              </a:tr>
              <a:tr h="166252">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SULLA Francesco</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3051959421"/>
                  </a:ext>
                </a:extLst>
              </a:tr>
              <a:tr h="276268">
                <a:tc>
                  <a:txBody>
                    <a:bodyPr/>
                    <a:lstStyle/>
                    <a:p>
                      <a:pPr algn="ctr" fontAlgn="ctr"/>
                      <a:r>
                        <a:rPr lang="it-IT" sz="1000" b="1" u="none" strike="noStrike" noProof="0">
                          <a:solidFill>
                            <a:srgbClr val="000000"/>
                          </a:solidFill>
                          <a:effectLst/>
                        </a:rPr>
                        <a:t>AUTONOMIA E DIRITTI</a:t>
                      </a:r>
                      <a:endParaRPr lang="it-IT" sz="1000" b="1" i="0" u="none" strike="noStrike" noProof="0">
                        <a:solidFill>
                          <a:srgbClr val="000000"/>
                        </a:solidFill>
                        <a:effectLst/>
                        <a:latin typeface="Aptos" panose="020B0004020202020204" pitchFamily="34" charset="0"/>
                      </a:endParaRPr>
                    </a:p>
                  </a:txBody>
                  <a:tcPr marL="7375" marR="7375" marT="7375"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375" marR="7375" marT="7375" marB="0" anchor="ctr"/>
                </a:tc>
                <a:tc>
                  <a:txBody>
                    <a:bodyPr/>
                    <a:lstStyle/>
                    <a:p>
                      <a:pPr algn="l" fontAlgn="ctr"/>
                      <a:r>
                        <a:rPr lang="it-IT" sz="1000" b="1" u="none" strike="noStrike" noProof="0">
                          <a:solidFill>
                            <a:srgbClr val="000000"/>
                          </a:solidFill>
                          <a:effectLst/>
                        </a:rPr>
                        <a:t>LOIERO Agazio</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2013236370"/>
                  </a:ext>
                </a:extLst>
              </a:tr>
              <a:tr h="166252">
                <a:tc rowSpan="2">
                  <a:txBody>
                    <a:bodyPr/>
                    <a:lstStyle/>
                    <a:p>
                      <a:pPr algn="ctr" fontAlgn="ctr"/>
                      <a:r>
                        <a:rPr lang="it-IT" sz="1000" b="1" u="none" strike="noStrike" noProof="0">
                          <a:solidFill>
                            <a:srgbClr val="000000"/>
                          </a:solidFill>
                          <a:effectLst/>
                        </a:rPr>
                        <a:t>ITALIA DEI VALORI</a:t>
                      </a:r>
                      <a:endParaRPr lang="it-IT" sz="1000" b="1" i="0" u="none" strike="noStrike" noProof="0">
                        <a:solidFill>
                          <a:srgbClr val="000000"/>
                        </a:solidFill>
                        <a:effectLst/>
                        <a:latin typeface="Aptos" panose="020B0004020202020204" pitchFamily="34" charset="0"/>
                      </a:endParaRPr>
                    </a:p>
                  </a:txBody>
                  <a:tcPr marL="7375" marR="7375" marT="7375"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375" marR="7375" marT="7375" marB="0" anchor="ctr"/>
                </a:tc>
                <a:tc>
                  <a:txBody>
                    <a:bodyPr/>
                    <a:lstStyle/>
                    <a:p>
                      <a:pPr algn="l" fontAlgn="ctr"/>
                      <a:r>
                        <a:rPr lang="it-IT" sz="1000" b="1" u="none" strike="noStrike" noProof="0">
                          <a:solidFill>
                            <a:srgbClr val="000000"/>
                          </a:solidFill>
                          <a:effectLst/>
                        </a:rPr>
                        <a:t>DE MASI Emilio</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1565284045"/>
                  </a:ext>
                </a:extLst>
              </a:tr>
              <a:tr h="166252">
                <a:tc vMerge="1">
                  <a:txBody>
                    <a:bodyPr/>
                    <a:lstStyle/>
                    <a:p>
                      <a:endParaRPr lang="it-IT"/>
                    </a:p>
                  </a:txBody>
                  <a:tcPr/>
                </a:tc>
                <a:tc>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375" marR="7375" marT="7375" marB="0" anchor="ctr"/>
                </a:tc>
                <a:tc>
                  <a:txBody>
                    <a:bodyPr/>
                    <a:lstStyle/>
                    <a:p>
                      <a:pPr algn="l" fontAlgn="ctr"/>
                      <a:r>
                        <a:rPr lang="it-IT" sz="1000" b="1" u="none" strike="noStrike" noProof="0">
                          <a:solidFill>
                            <a:srgbClr val="000000"/>
                          </a:solidFill>
                          <a:effectLst/>
                        </a:rPr>
                        <a:t>TALARICO Domenico</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4137528577"/>
                  </a:ext>
                </a:extLst>
              </a:tr>
              <a:tr h="324830">
                <a:tc>
                  <a:txBody>
                    <a:bodyPr/>
                    <a:lstStyle/>
                    <a:p>
                      <a:pPr algn="ctr" fontAlgn="ctr"/>
                      <a:r>
                        <a:rPr lang="it-IT" sz="1000" b="1" u="none" strike="noStrike" noProof="0">
                          <a:solidFill>
                            <a:srgbClr val="000000"/>
                          </a:solidFill>
                          <a:effectLst/>
                        </a:rPr>
                        <a:t>FEDERAZIONE DELLA SINISTRA</a:t>
                      </a:r>
                      <a:endParaRPr lang="it-IT" sz="1000" b="1" i="0" u="none" strike="noStrike" noProof="0">
                        <a:solidFill>
                          <a:srgbClr val="000000"/>
                        </a:solidFill>
                        <a:effectLst/>
                        <a:latin typeface="Aptos" panose="020B0004020202020204" pitchFamily="34" charset="0"/>
                      </a:endParaRPr>
                    </a:p>
                  </a:txBody>
                  <a:tcPr marL="7375" marR="7375" marT="7375"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375" marR="7375" marT="7375" marB="0" anchor="ctr"/>
                </a:tc>
                <a:tc>
                  <a:txBody>
                    <a:bodyPr/>
                    <a:lstStyle/>
                    <a:p>
                      <a:pPr algn="l" fontAlgn="ctr"/>
                      <a:r>
                        <a:rPr lang="it-IT" sz="1000" b="1" u="none" strike="noStrike" noProof="0">
                          <a:solidFill>
                            <a:srgbClr val="000000"/>
                          </a:solidFill>
                          <a:effectLst/>
                        </a:rPr>
                        <a:t>GUAGLIARDI Damiano</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1559942106"/>
                  </a:ext>
                </a:extLst>
              </a:tr>
              <a:tr h="166252">
                <a:tc rowSpan="3">
                  <a:txBody>
                    <a:bodyPr/>
                    <a:lstStyle/>
                    <a:p>
                      <a:pPr algn="ctr" fontAlgn="ctr"/>
                      <a:r>
                        <a:rPr lang="it-IT" sz="1000" b="1" u="none" strike="noStrike" noProof="0">
                          <a:solidFill>
                            <a:srgbClr val="000000"/>
                          </a:solidFill>
                          <a:effectLst/>
                        </a:rPr>
                        <a:t>MISTO</a:t>
                      </a:r>
                      <a:endParaRPr lang="it-IT" sz="1000" b="1" i="0" u="none" strike="noStrike" noProof="0">
                        <a:solidFill>
                          <a:srgbClr val="000000"/>
                        </a:solidFill>
                        <a:effectLst/>
                        <a:latin typeface="Aptos" panose="020B0004020202020204" pitchFamily="34" charset="0"/>
                      </a:endParaRPr>
                    </a:p>
                  </a:txBody>
                  <a:tcPr marL="7375" marR="7375" marT="7375"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375" marR="7375" marT="7375" marB="0" anchor="ctr"/>
                </a:tc>
                <a:tc>
                  <a:txBody>
                    <a:bodyPr/>
                    <a:lstStyle/>
                    <a:p>
                      <a:pPr algn="l" fontAlgn="ctr"/>
                      <a:r>
                        <a:rPr lang="it-IT" sz="1000" b="1" u="none" strike="noStrike" noProof="0">
                          <a:solidFill>
                            <a:srgbClr val="000000"/>
                          </a:solidFill>
                          <a:effectLst/>
                        </a:rPr>
                        <a:t>BOVA Giuseppe</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3886818641"/>
                  </a:ext>
                </a:extLst>
              </a:tr>
              <a:tr h="324830">
                <a:tc vMerge="1">
                  <a:txBody>
                    <a:bodyPr/>
                    <a:lstStyle/>
                    <a:p>
                      <a:endParaRPr lang="it-IT"/>
                    </a:p>
                  </a:txBody>
                  <a:tcPr/>
                </a:tc>
                <a:tc rowSpan="2">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375" marR="7375" marT="7375" marB="0" anchor="ctr"/>
                </a:tc>
                <a:tc>
                  <a:txBody>
                    <a:bodyPr/>
                    <a:lstStyle/>
                    <a:p>
                      <a:pPr algn="l" fontAlgn="ctr"/>
                      <a:r>
                        <a:rPr lang="it-IT" sz="1000" b="1" u="none" strike="noStrike" noProof="0">
                          <a:solidFill>
                            <a:srgbClr val="000000"/>
                          </a:solidFill>
                          <a:effectLst/>
                        </a:rPr>
                        <a:t>MIRABELLI Rosario Francesco Antonio</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1845112186"/>
                  </a:ext>
                </a:extLst>
              </a:tr>
              <a:tr h="166252">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TRIPODI Pasquale Maria</a:t>
                      </a:r>
                      <a:endParaRPr lang="it-IT" sz="1000" b="1" i="0" u="none" strike="noStrike" noProof="0">
                        <a:solidFill>
                          <a:srgbClr val="000000"/>
                        </a:solidFill>
                        <a:effectLst/>
                        <a:latin typeface="Aptos" panose="020B0004020202020204" pitchFamily="34" charset="0"/>
                      </a:endParaRPr>
                    </a:p>
                  </a:txBody>
                  <a:tcPr marL="7375" marR="7375" marT="7375" marB="0" anchor="ctr"/>
                </a:tc>
                <a:extLst>
                  <a:ext uri="{0D108BD9-81ED-4DB2-BD59-A6C34878D82A}">
                    <a16:rowId xmlns:a16="http://schemas.microsoft.com/office/drawing/2014/main" val="1165414338"/>
                  </a:ext>
                </a:extLst>
              </a:tr>
            </a:tbl>
          </a:graphicData>
        </a:graphic>
      </p:graphicFrame>
      <p:sp>
        <p:nvSpPr>
          <p:cNvPr id="4" name="Segnaposto numero diapositiva 3">
            <a:extLst>
              <a:ext uri="{FF2B5EF4-FFF2-40B4-BE49-F238E27FC236}">
                <a16:creationId xmlns:a16="http://schemas.microsoft.com/office/drawing/2014/main" id="{B81AB5B4-11FC-3F92-DFFA-B0601E28B081}"/>
              </a:ext>
            </a:extLst>
          </p:cNvPr>
          <p:cNvSpPr>
            <a:spLocks noGrp="1"/>
          </p:cNvSpPr>
          <p:nvPr>
            <p:ph type="sldNum" sz="quarter" idx="12"/>
          </p:nvPr>
        </p:nvSpPr>
        <p:spPr/>
        <p:txBody>
          <a:bodyPr/>
          <a:lstStyle/>
          <a:p>
            <a:fld id="{C0A75620-F3D8-4140-B583-EC592D52B7F3}" type="slidenum">
              <a:rPr lang="it-IT" noProof="0" smtClean="0"/>
              <a:pPr/>
              <a:t>60</a:t>
            </a:fld>
            <a:endParaRPr lang="it-IT" noProof="0"/>
          </a:p>
        </p:txBody>
      </p:sp>
      <p:sp>
        <p:nvSpPr>
          <p:cNvPr id="6" name="Segnaposto piè di pagina 5">
            <a:extLst>
              <a:ext uri="{FF2B5EF4-FFF2-40B4-BE49-F238E27FC236}">
                <a16:creationId xmlns:a16="http://schemas.microsoft.com/office/drawing/2014/main" id="{73F5F3B5-8644-896F-4E85-ACAAC4132FC9}"/>
              </a:ext>
            </a:extLst>
          </p:cNvPr>
          <p:cNvSpPr>
            <a:spLocks noGrp="1"/>
          </p:cNvSpPr>
          <p:nvPr>
            <p:ph type="ftr" sz="quarter" idx="11"/>
          </p:nvPr>
        </p:nvSpPr>
        <p:spPr>
          <a:xfrm>
            <a:off x="94672" y="6356350"/>
            <a:ext cx="4114800" cy="365125"/>
          </a:xfrm>
        </p:spPr>
        <p:txBody>
          <a:bodyPr/>
          <a:lstStyle/>
          <a:p>
            <a:r>
              <a:rPr lang="it-IT" noProof="0"/>
              <a:t>Consiglio regionale della Calabria – IX Legislatura </a:t>
            </a:r>
          </a:p>
        </p:txBody>
      </p:sp>
      <p:sp>
        <p:nvSpPr>
          <p:cNvPr id="9" name="Rectangle 1">
            <a:extLst>
              <a:ext uri="{FF2B5EF4-FFF2-40B4-BE49-F238E27FC236}">
                <a16:creationId xmlns:a16="http://schemas.microsoft.com/office/drawing/2014/main" id="{A8E80121-4665-FEFA-C0BC-D77303F03F73}"/>
              </a:ext>
            </a:extLst>
          </p:cNvPr>
          <p:cNvSpPr txBox="1">
            <a:spLocks/>
          </p:cNvSpPr>
          <p:nvPr/>
        </p:nvSpPr>
        <p:spPr>
          <a:xfrm>
            <a:off x="0"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Composizione Gruppi consiliari a fine legislatura</a:t>
            </a:r>
          </a:p>
          <a:p>
            <a:pPr algn="ctr">
              <a:lnSpc>
                <a:spcPct val="100000"/>
              </a:lnSpc>
              <a:spcBef>
                <a:spcPts val="0"/>
              </a:spcBef>
              <a:defRPr sz="4000" b="1">
                <a:solidFill>
                  <a:srgbClr val="FFFFFF"/>
                </a:solidFill>
              </a:defRPr>
            </a:pPr>
            <a:r>
              <a:rPr lang="it-IT" sz="1600" b="1" noProof="0">
                <a:solidFill>
                  <a:schemeClr val="bg1"/>
                </a:solidFill>
                <a:latin typeface="Aptos" panose="020B0004020202020204" pitchFamily="34" charset="0"/>
              </a:rPr>
              <a:t>(aggiornamento al 23 settembre 2014)</a:t>
            </a:r>
          </a:p>
        </p:txBody>
      </p:sp>
    </p:spTree>
    <p:extLst>
      <p:ext uri="{BB962C8B-B14F-4D97-AF65-F5344CB8AC3E}">
        <p14:creationId xmlns:p14="http://schemas.microsoft.com/office/powerpoint/2010/main" val="659116282"/>
      </p:ext>
    </p:extLst>
  </p:cSld>
  <p:clrMapOvr>
    <a:masterClrMapping/>
  </p:clrMapOvr>
  <mc:AlternateContent xmlns:mc="http://schemas.openxmlformats.org/markup-compatibility/2006" xmlns:p14="http://schemas.microsoft.com/office/powerpoint/2010/main">
    <mc:Choice Requires="p14">
      <p:transition spd="slow" p14:dur="2000" advTm="800"/>
    </mc:Choice>
    <mc:Fallback xmlns="">
      <p:transition spd="slow" advTm="8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19F3C-122D-FD29-4DF3-82E88D4E7354}"/>
            </a:ext>
          </a:extLst>
        </p:cNvPr>
        <p:cNvGrpSpPr/>
        <p:nvPr/>
      </p:nvGrpSpPr>
      <p:grpSpPr>
        <a:xfrm>
          <a:off x="0" y="0"/>
          <a:ext cx="0" cy="0"/>
          <a:chOff x="0" y="0"/>
          <a:chExt cx="0" cy="0"/>
        </a:xfrm>
      </p:grpSpPr>
      <p:graphicFrame>
        <p:nvGraphicFramePr>
          <p:cNvPr id="3" name="CasellaDiTesto 3" descr="Gruppi consiliari ad inizio IX leg.">
            <a:extLst>
              <a:ext uri="{FF2B5EF4-FFF2-40B4-BE49-F238E27FC236}">
                <a16:creationId xmlns:a16="http://schemas.microsoft.com/office/drawing/2014/main" id="{FD07F289-A3D5-970E-FF28-3D1EE93230F7}"/>
              </a:ext>
            </a:extLst>
          </p:cNvPr>
          <p:cNvGraphicFramePr/>
          <p:nvPr>
            <p:extLst>
              <p:ext uri="{D42A27DB-BD31-4B8C-83A1-F6EECF244321}">
                <p14:modId xmlns:p14="http://schemas.microsoft.com/office/powerpoint/2010/main" val="2034436673"/>
              </p:ext>
            </p:extLst>
          </p:nvPr>
        </p:nvGraphicFramePr>
        <p:xfrm>
          <a:off x="501444" y="925641"/>
          <a:ext cx="5122607" cy="5190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numero diapositiva 3">
            <a:extLst>
              <a:ext uri="{FF2B5EF4-FFF2-40B4-BE49-F238E27FC236}">
                <a16:creationId xmlns:a16="http://schemas.microsoft.com/office/drawing/2014/main" id="{2EE20856-C208-910B-51D6-6575F4F6A2F1}"/>
              </a:ext>
            </a:extLst>
          </p:cNvPr>
          <p:cNvSpPr>
            <a:spLocks noGrp="1"/>
          </p:cNvSpPr>
          <p:nvPr>
            <p:ph type="sldNum" sz="quarter" idx="12"/>
          </p:nvPr>
        </p:nvSpPr>
        <p:spPr/>
        <p:txBody>
          <a:bodyPr/>
          <a:lstStyle/>
          <a:p>
            <a:fld id="{C0A75620-F3D8-4140-B583-EC592D52B7F3}" type="slidenum">
              <a:rPr lang="it-IT" noProof="0" smtClean="0"/>
              <a:pPr/>
              <a:t>61</a:t>
            </a:fld>
            <a:endParaRPr lang="it-IT" noProof="0"/>
          </a:p>
        </p:txBody>
      </p:sp>
      <p:sp>
        <p:nvSpPr>
          <p:cNvPr id="5" name="Segnaposto piè di pagina 4">
            <a:extLst>
              <a:ext uri="{FF2B5EF4-FFF2-40B4-BE49-F238E27FC236}">
                <a16:creationId xmlns:a16="http://schemas.microsoft.com/office/drawing/2014/main" id="{38865146-A724-6D31-3EA3-28BDAF58801A}"/>
              </a:ext>
            </a:extLst>
          </p:cNvPr>
          <p:cNvSpPr>
            <a:spLocks noGrp="1"/>
          </p:cNvSpPr>
          <p:nvPr>
            <p:ph type="ftr" sz="quarter" idx="11"/>
          </p:nvPr>
        </p:nvSpPr>
        <p:spPr>
          <a:xfrm>
            <a:off x="122381" y="6348845"/>
            <a:ext cx="4114800" cy="365125"/>
          </a:xfrm>
        </p:spPr>
        <p:txBody>
          <a:bodyPr/>
          <a:lstStyle/>
          <a:p>
            <a:r>
              <a:rPr lang="it-IT" noProof="0"/>
              <a:t>Consiglio regionale della Calabria - IX Legislatura </a:t>
            </a:r>
          </a:p>
        </p:txBody>
      </p:sp>
      <p:graphicFrame>
        <p:nvGraphicFramePr>
          <p:cNvPr id="6" name="CasellaDiTesto 3" descr="Gruppi consiliari a fine IX leg">
            <a:extLst>
              <a:ext uri="{FF2B5EF4-FFF2-40B4-BE49-F238E27FC236}">
                <a16:creationId xmlns:a16="http://schemas.microsoft.com/office/drawing/2014/main" id="{7AECE4F4-1838-44C8-69DD-0E08413B0556}"/>
              </a:ext>
            </a:extLst>
          </p:cNvPr>
          <p:cNvGraphicFramePr/>
          <p:nvPr>
            <p:extLst>
              <p:ext uri="{D42A27DB-BD31-4B8C-83A1-F6EECF244321}">
                <p14:modId xmlns:p14="http://schemas.microsoft.com/office/powerpoint/2010/main" val="1061400065"/>
              </p:ext>
            </p:extLst>
          </p:nvPr>
        </p:nvGraphicFramePr>
        <p:xfrm>
          <a:off x="5920509" y="1147922"/>
          <a:ext cx="6142180" cy="46617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1">
            <a:extLst>
              <a:ext uri="{FF2B5EF4-FFF2-40B4-BE49-F238E27FC236}">
                <a16:creationId xmlns:a16="http://schemas.microsoft.com/office/drawing/2014/main" id="{74C7B374-9509-9A9A-08A8-3A36152AF2B2}"/>
              </a:ext>
            </a:extLst>
          </p:cNvPr>
          <p:cNvSpPr txBox="1">
            <a:spLocks/>
          </p:cNvSpPr>
          <p:nvPr/>
        </p:nvSpPr>
        <p:spPr>
          <a:xfrm>
            <a:off x="0"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Gruppi Consiliari</a:t>
            </a:r>
            <a:endParaRPr lang="it-IT" sz="2800" b="1" noProof="0">
              <a:solidFill>
                <a:schemeClr val="bg1"/>
              </a:solidFill>
            </a:endParaRPr>
          </a:p>
        </p:txBody>
      </p:sp>
      <p:sp>
        <p:nvSpPr>
          <p:cNvPr id="8" name="Ovale 7">
            <a:extLst>
              <a:ext uri="{FF2B5EF4-FFF2-40B4-BE49-F238E27FC236}">
                <a16:creationId xmlns:a16="http://schemas.microsoft.com/office/drawing/2014/main" id="{57441681-8EC1-F8F0-110B-97D3BC0732B3}"/>
              </a:ext>
            </a:extLst>
          </p:cNvPr>
          <p:cNvSpPr/>
          <p:nvPr/>
        </p:nvSpPr>
        <p:spPr>
          <a:xfrm>
            <a:off x="2357106" y="2689698"/>
            <a:ext cx="1595336" cy="14786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b="1" noProof="0"/>
              <a:t>Inizio Legislatura</a:t>
            </a:r>
          </a:p>
        </p:txBody>
      </p:sp>
      <p:sp>
        <p:nvSpPr>
          <p:cNvPr id="9" name="Ovale 8">
            <a:extLst>
              <a:ext uri="{FF2B5EF4-FFF2-40B4-BE49-F238E27FC236}">
                <a16:creationId xmlns:a16="http://schemas.microsoft.com/office/drawing/2014/main" id="{30E76105-202F-0D9C-E9E2-A1306AA52683}"/>
              </a:ext>
            </a:extLst>
          </p:cNvPr>
          <p:cNvSpPr/>
          <p:nvPr/>
        </p:nvSpPr>
        <p:spPr>
          <a:xfrm>
            <a:off x="8261308" y="2689698"/>
            <a:ext cx="1595336" cy="14786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b="1" noProof="0"/>
              <a:t>Fine Legislatura</a:t>
            </a:r>
          </a:p>
        </p:txBody>
      </p:sp>
    </p:spTree>
    <p:extLst>
      <p:ext uri="{BB962C8B-B14F-4D97-AF65-F5344CB8AC3E}">
        <p14:creationId xmlns:p14="http://schemas.microsoft.com/office/powerpoint/2010/main" val="2336433974"/>
      </p:ext>
    </p:extLst>
  </p:cSld>
  <p:clrMapOvr>
    <a:masterClrMapping/>
  </p:clrMapOvr>
  <mc:AlternateContent xmlns:mc="http://schemas.openxmlformats.org/markup-compatibility/2006" xmlns:p14="http://schemas.microsoft.com/office/powerpoint/2010/main">
    <mc:Choice Requires="p14">
      <p:transition spd="slow" p14:dur="2000" advTm="751"/>
    </mc:Choice>
    <mc:Fallback xmlns="">
      <p:transition spd="slow" advTm="751"/>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610C8-D71D-81E9-8B0E-534CE2C2C795}"/>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A95E0052-A3A9-BE0E-D141-B161347A4B91}"/>
              </a:ext>
            </a:extLst>
          </p:cNvPr>
          <p:cNvGraphicFramePr>
            <a:graphicFrameLocks noGrp="1"/>
          </p:cNvGraphicFramePr>
          <p:nvPr>
            <p:extLst>
              <p:ext uri="{D42A27DB-BD31-4B8C-83A1-F6EECF244321}">
                <p14:modId xmlns:p14="http://schemas.microsoft.com/office/powerpoint/2010/main" val="1009519084"/>
              </p:ext>
            </p:extLst>
          </p:nvPr>
        </p:nvGraphicFramePr>
        <p:xfrm>
          <a:off x="643465" y="975404"/>
          <a:ext cx="10905069" cy="4787663"/>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493954">
                  <a:extLst>
                    <a:ext uri="{9D8B030D-6E8A-4147-A177-3AD203B41FA5}">
                      <a16:colId xmlns:a16="http://schemas.microsoft.com/office/drawing/2014/main" val="932494729"/>
                    </a:ext>
                  </a:extLst>
                </a:gridCol>
                <a:gridCol w="1715762">
                  <a:extLst>
                    <a:ext uri="{9D8B030D-6E8A-4147-A177-3AD203B41FA5}">
                      <a16:colId xmlns:a16="http://schemas.microsoft.com/office/drawing/2014/main" val="3289243178"/>
                    </a:ext>
                  </a:extLst>
                </a:gridCol>
                <a:gridCol w="1759977">
                  <a:extLst>
                    <a:ext uri="{9D8B030D-6E8A-4147-A177-3AD203B41FA5}">
                      <a16:colId xmlns:a16="http://schemas.microsoft.com/office/drawing/2014/main" val="3932465873"/>
                    </a:ext>
                  </a:extLst>
                </a:gridCol>
                <a:gridCol w="1877961">
                  <a:extLst>
                    <a:ext uri="{9D8B030D-6E8A-4147-A177-3AD203B41FA5}">
                      <a16:colId xmlns:a16="http://schemas.microsoft.com/office/drawing/2014/main" val="2967879969"/>
                    </a:ext>
                  </a:extLst>
                </a:gridCol>
                <a:gridCol w="1632155">
                  <a:extLst>
                    <a:ext uri="{9D8B030D-6E8A-4147-A177-3AD203B41FA5}">
                      <a16:colId xmlns:a16="http://schemas.microsoft.com/office/drawing/2014/main" val="1630473947"/>
                    </a:ext>
                  </a:extLst>
                </a:gridCol>
                <a:gridCol w="1647450">
                  <a:extLst>
                    <a:ext uri="{9D8B030D-6E8A-4147-A177-3AD203B41FA5}">
                      <a16:colId xmlns:a16="http://schemas.microsoft.com/office/drawing/2014/main" val="2944967698"/>
                    </a:ext>
                  </a:extLst>
                </a:gridCol>
              </a:tblGrid>
              <a:tr h="549247">
                <a:tc>
                  <a:txBody>
                    <a:bodyPr/>
                    <a:lstStyle/>
                    <a:p>
                      <a:pPr algn="ctr">
                        <a:lnSpc>
                          <a:spcPct val="100000"/>
                        </a:lnSpc>
                        <a:spcAft>
                          <a:spcPts val="0"/>
                        </a:spcAft>
                        <a:buNone/>
                      </a:pPr>
                      <a:r>
                        <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rPr>
                        <a:t>Carica</a:t>
                      </a:r>
                    </a:p>
                    <a:p>
                      <a:pPr algn="ctr">
                        <a:lnSpc>
                          <a:spcPct val="100000"/>
                        </a:lnSpc>
                        <a:spcAft>
                          <a:spcPts val="0"/>
                        </a:spcAft>
                        <a:buNone/>
                      </a:pP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900" b="1" kern="1200" cap="none" spc="30" noProof="0">
                          <a:solidFill>
                            <a:schemeClr val="tx1"/>
                          </a:solidFill>
                          <a:effectLst/>
                        </a:rPr>
                        <a:t>1^ COMMISSIONE </a:t>
                      </a:r>
                      <a:endParaRPr lang="it-IT" sz="900" b="1" kern="100" cap="none" spc="30" noProof="0">
                        <a:solidFill>
                          <a:schemeClr val="tx1"/>
                        </a:solidFill>
                        <a:effectLst/>
                      </a:endParaRPr>
                    </a:p>
                    <a:p>
                      <a:pPr algn="ctr">
                        <a:lnSpc>
                          <a:spcPct val="100000"/>
                        </a:lnSpc>
                        <a:spcAft>
                          <a:spcPts val="0"/>
                        </a:spcAft>
                        <a:buNone/>
                      </a:pPr>
                      <a:r>
                        <a:rPr lang="it-IT" sz="900" b="1" kern="1200" cap="none" spc="30" noProof="0">
                          <a:solidFill>
                            <a:schemeClr val="tx1"/>
                          </a:solidFill>
                          <a:effectLst/>
                        </a:rPr>
                        <a:t> Affari istituzionali e affari generali</a:t>
                      </a:r>
                      <a:endParaRPr lang="it-IT" sz="900" b="1" kern="100" cap="none" spc="30" noProof="0">
                        <a:solidFill>
                          <a:schemeClr val="tx1"/>
                        </a:solidFill>
                        <a:effectLst/>
                      </a:endParaRPr>
                    </a:p>
                    <a:p>
                      <a:pPr algn="ctr">
                        <a:lnSpc>
                          <a:spcPct val="100000"/>
                        </a:lnSpc>
                        <a:spcAft>
                          <a:spcPts val="0"/>
                        </a:spcAft>
                        <a:buNone/>
                      </a:pPr>
                      <a:endParaRPr lang="it-IT" sz="900" b="1" kern="100" cap="none" spc="0" noProof="0">
                        <a:solidFill>
                          <a:srgbClr val="FF0000"/>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2^ COMMISSIONE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 Bilancio, Programmazione economica e attività produttive</a:t>
                      </a:r>
                    </a:p>
                    <a:p>
                      <a:pPr algn="ctr"/>
                      <a:endParaRPr lang="it-IT" sz="900" noProof="0">
                        <a:latin typeface="+mn-lt"/>
                      </a:endParaRP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3^ COMMISSIONE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 Attività sociali, sanitarie, culturali, formative</a:t>
                      </a:r>
                    </a:p>
                    <a:p>
                      <a:pPr algn="ctr"/>
                      <a:endParaRPr lang="it-IT" sz="900" noProof="0">
                        <a:latin typeface="+mn-lt"/>
                      </a:endParaRP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4^ COMMISSIONE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Assetto e utilizzazione del territorio – Protezione dell’ambiente</a:t>
                      </a:r>
                      <a:endParaRPr kumimoji="0" lang="it-IT" sz="900" b="1" i="0" u="none" strike="noStrike" kern="1200" cap="none" spc="0" normalizeH="0" baseline="0" noProof="0">
                        <a:ln>
                          <a:noFill/>
                        </a:ln>
                        <a:solidFill>
                          <a:srgbClr val="000000"/>
                        </a:solidFill>
                        <a:effectLst/>
                        <a:uLnTx/>
                        <a:uFillTx/>
                        <a:latin typeface="+mn-lt"/>
                        <a:ea typeface="+mn-ea"/>
                        <a:cs typeface="+mn-cs"/>
                      </a:endParaRPr>
                    </a:p>
                  </a:txBody>
                  <a:tcPr marL="0" marR="0" marT="0" marB="0"/>
                </a:tc>
                <a:tc>
                  <a:txBody>
                    <a:bodyPr/>
                    <a:lstStyle/>
                    <a:p>
                      <a:pPr algn="ctr"/>
                      <a:r>
                        <a:rPr lang="it-IT" sz="900" b="1" noProof="0"/>
                        <a:t>5^ COMMISSIONE</a:t>
                      </a:r>
                    </a:p>
                    <a:p>
                      <a:pPr algn="ctr"/>
                      <a:r>
                        <a:rPr lang="it-IT" sz="900" b="1" noProof="0"/>
                        <a:t>Riforme e decentramento</a:t>
                      </a:r>
                      <a:endParaRPr lang="it-IT" sz="900" b="1" noProof="0">
                        <a:latin typeface="+mn-lt"/>
                      </a:endParaRPr>
                    </a:p>
                  </a:txBody>
                  <a:tcPr marL="0" marR="0" marT="0" marB="0"/>
                </a:tc>
                <a:tc>
                  <a:txBody>
                    <a:bodyPr/>
                    <a:lstStyle/>
                    <a:p>
                      <a:pPr algn="ctr"/>
                      <a:r>
                        <a:rPr lang="it-IT" sz="900" b="1" noProof="0"/>
                        <a:t>6^ COMMISSIONE</a:t>
                      </a:r>
                    </a:p>
                    <a:p>
                      <a:pPr algn="ctr"/>
                      <a:r>
                        <a:rPr lang="it-IT" sz="900" b="1" noProof="0"/>
                        <a:t>Affari dell'Unione europea e relazioni con l'estero</a:t>
                      </a:r>
                    </a:p>
                    <a:p>
                      <a:pPr algn="ctr"/>
                      <a:endParaRPr lang="it-IT" sz="900" b="1" noProof="0">
                        <a:latin typeface="+mn-lt"/>
                      </a:endParaRP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cap="none" spc="0" noProof="0">
                          <a:solidFill>
                            <a:schemeClr val="tx1"/>
                          </a:solidFill>
                        </a:rPr>
                        <a:t>CAPUTO Giuseppe</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(Popolo della Libertà)</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10 del 8/6/2010)</a:t>
                      </a:r>
                      <a:endParaRPr lang="it-IT" sz="900" b="1" i="0" u="none" strike="noStrike" noProof="0">
                        <a:solidFill>
                          <a:schemeClr val="tx1"/>
                        </a:solidFill>
                        <a:effectLst/>
                        <a:latin typeface="+mn-lt"/>
                      </a:endParaRPr>
                    </a:p>
                  </a:txBody>
                  <a:tcPr marL="6450" marR="461" marT="461"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MORELLI Francesco</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(Popolo della Libertà)</a:t>
                      </a:r>
                    </a:p>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12 del 8/6/2010)</a:t>
                      </a:r>
                      <a:endParaRPr lang="it-IT" sz="900" b="1" i="0" u="none" strike="noStrike" noProof="0">
                        <a:solidFill>
                          <a:schemeClr val="tx1"/>
                        </a:solidFill>
                        <a:effectLst/>
                        <a:latin typeface="+mn-lt"/>
                      </a:endParaRPr>
                    </a:p>
                  </a:txBody>
                  <a:tcPr marL="836" marR="60" marT="60" marB="0" anchor="ctr"/>
                </a:tc>
                <a:tc>
                  <a:txBody>
                    <a:bodyPr/>
                    <a:lstStyle/>
                    <a:p>
                      <a:pPr algn="ctr" rtl="0" fontAlgn="ctr"/>
                      <a:r>
                        <a:rPr lang="it-IT" sz="900" b="1" u="none" strike="noStrike" noProof="0">
                          <a:solidFill>
                            <a:schemeClr val="tx1"/>
                          </a:solidFill>
                          <a:effectLst/>
                        </a:rPr>
                        <a:t>SALERNO Nazzareno</a:t>
                      </a:r>
                    </a:p>
                    <a:p>
                      <a:pPr algn="ctr" rtl="0" fontAlgn="ctr"/>
                      <a:r>
                        <a:rPr lang="it-IT" sz="900" b="1" u="none" strike="noStrike" noProof="0">
                          <a:solidFill>
                            <a:schemeClr val="tx1"/>
                          </a:solidFill>
                          <a:effectLst/>
                        </a:rPr>
                        <a:t>(Popolo della Libertà)</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14 del 8/6/2010)</a:t>
                      </a:r>
                      <a:endParaRPr lang="it-IT" sz="900" b="1" i="0" u="none" strike="noStrike" noProof="0">
                        <a:solidFill>
                          <a:schemeClr val="tx1"/>
                        </a:solidFill>
                        <a:effectLst/>
                        <a:latin typeface="+mn-lt"/>
                      </a:endParaRPr>
                    </a:p>
                  </a:txBody>
                  <a:tcPr marL="2941" marR="2941" marT="2941" marB="0" anchor="ctr"/>
                </a:tc>
                <a:tc>
                  <a:txBody>
                    <a:bodyPr/>
                    <a:lstStyle/>
                    <a:p>
                      <a:pPr algn="ctr" fontAlgn="ctr"/>
                      <a:r>
                        <a:rPr lang="it-IT" sz="900" b="1" u="none" strike="noStrike" noProof="0">
                          <a:solidFill>
                            <a:schemeClr val="tx1"/>
                          </a:solidFill>
                          <a:effectLst/>
                        </a:rPr>
                        <a:t>DATTOLO Alfonso</a:t>
                      </a:r>
                    </a:p>
                    <a:p>
                      <a:pPr algn="ctr" fontAlgn="ctr"/>
                      <a:r>
                        <a:rPr lang="it-IT" sz="900" b="1" u="none" strike="noStrike" noProof="0">
                          <a:solidFill>
                            <a:schemeClr val="tx1"/>
                          </a:solidFill>
                          <a:effectLst/>
                        </a:rPr>
                        <a:t>(U.D.C. – Unione di Centro)</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16 del 8/6/2010)</a:t>
                      </a:r>
                      <a:endParaRPr lang="it-IT" sz="900" b="1" i="0" u="none" strike="noStrike" noProof="0">
                        <a:solidFill>
                          <a:schemeClr val="tx1"/>
                        </a:solidFill>
                        <a:effectLst/>
                        <a:latin typeface="+mn-lt"/>
                      </a:endParaRPr>
                    </a:p>
                  </a:txBody>
                  <a:tcPr marL="5919" marR="5919" marT="5919" marB="0" anchor="ctr"/>
                </a:tc>
                <a:tc>
                  <a:txBody>
                    <a:bodyPr/>
                    <a:lstStyle/>
                    <a:p>
                      <a:pPr algn="ctr" rtl="0" fontAlgn="ctr"/>
                      <a:r>
                        <a:rPr lang="it-IT" sz="900" b="1" u="none" strike="noStrike" noProof="0">
                          <a:solidFill>
                            <a:schemeClr val="tx1"/>
                          </a:solidFill>
                          <a:effectLst/>
                        </a:rPr>
                        <a:t>MAGNO Mario</a:t>
                      </a:r>
                    </a:p>
                    <a:p>
                      <a:pPr algn="ctr" rtl="0" fontAlgn="ctr"/>
                      <a:r>
                        <a:rPr lang="it-IT" sz="900" b="1" u="none" strike="noStrike" noProof="0">
                          <a:solidFill>
                            <a:schemeClr val="tx1"/>
                          </a:solidFill>
                          <a:effectLst/>
                        </a:rPr>
                        <a:t>(Popolo della Libertà)</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18 del 8/6/2010)</a:t>
                      </a:r>
                      <a:endParaRPr lang="it-IT" sz="900" b="1" i="0" u="none" strike="noStrike" noProof="0">
                        <a:solidFill>
                          <a:schemeClr val="tx1"/>
                        </a:solidFill>
                        <a:effectLst/>
                        <a:latin typeface="+mn-lt"/>
                      </a:endParaRPr>
                    </a:p>
                  </a:txBody>
                  <a:tcPr marL="1952" marR="1952" marT="1952" marB="0" anchor="ctr"/>
                </a:tc>
                <a:tc>
                  <a:txBody>
                    <a:bodyPr/>
                    <a:lstStyle/>
                    <a:p>
                      <a:pPr algn="ctr" rtl="0" fontAlgn="ctr"/>
                      <a:r>
                        <a:rPr lang="it-IT" sz="900" b="1" u="none" strike="noStrike" noProof="0">
                          <a:solidFill>
                            <a:schemeClr val="tx1"/>
                          </a:solidFill>
                          <a:effectLst/>
                        </a:rPr>
                        <a:t>ZAPPALA’ Santi</a:t>
                      </a:r>
                    </a:p>
                    <a:p>
                      <a:pPr algn="ctr" rtl="0" fontAlgn="ctr"/>
                      <a:r>
                        <a:rPr lang="it-IT" sz="900" b="1" u="none" strike="noStrike" noProof="0">
                          <a:solidFill>
                            <a:schemeClr val="tx1"/>
                          </a:solidFill>
                          <a:effectLst/>
                        </a:rPr>
                        <a:t>(Popolo della Libertà)</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20 del 8/6/2010)</a:t>
                      </a:r>
                      <a:endParaRPr lang="it-IT" sz="900" b="1" i="0" u="none" strike="noStrike" noProof="0">
                        <a:solidFill>
                          <a:schemeClr val="tx1"/>
                        </a:solidFill>
                        <a:effectLst/>
                        <a:latin typeface="+mn-lt"/>
                      </a:endParaRPr>
                    </a:p>
                  </a:txBody>
                  <a:tcPr marL="2505" marR="2505" marT="2505"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900" b="1" kern="1200" cap="none" spc="0" noProof="0">
                          <a:ln w="0"/>
                          <a:solidFill>
                            <a:schemeClr val="bg1"/>
                          </a:solidFill>
                          <a:effectLst/>
                        </a:rPr>
                        <a:t>VICE 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cap="none" spc="0" noProof="0">
                          <a:solidFill>
                            <a:schemeClr val="tx1"/>
                          </a:solidFill>
                        </a:rPr>
                        <a:t>TALARICO Domenico</a:t>
                      </a:r>
                    </a:p>
                    <a:p>
                      <a:pPr marR="54610" algn="ctr">
                        <a:lnSpc>
                          <a:spcPct val="100000"/>
                        </a:lnSpc>
                        <a:spcAft>
                          <a:spcPts val="0"/>
                        </a:spcAft>
                        <a:buNone/>
                      </a:pPr>
                      <a:r>
                        <a:rPr lang="it-IT" sz="900" b="1" cap="none" spc="0" noProof="0">
                          <a:solidFill>
                            <a:schemeClr val="tx1"/>
                          </a:solidFill>
                        </a:rPr>
                        <a:t>(Italia dei Valori)</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10 del 8/6/2010)</a:t>
                      </a:r>
                      <a:endParaRPr lang="it-IT" sz="900" b="1" i="0" u="none" strike="noStrike" noProof="0">
                        <a:solidFill>
                          <a:schemeClr val="tx1"/>
                        </a:solidFill>
                        <a:effectLst/>
                        <a:latin typeface="+mn-lt"/>
                      </a:endParaRPr>
                    </a:p>
                  </a:txBody>
                  <a:tcPr marL="0" marR="461" marT="461"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MIRABELLI Rosario Francesco Antonio</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(Autonomia e Diritti)</a:t>
                      </a:r>
                    </a:p>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12 del 8/6/2010)</a:t>
                      </a:r>
                      <a:endParaRPr lang="it-IT" sz="900" b="1" i="0" u="none" strike="noStrike" noProof="0">
                        <a:solidFill>
                          <a:schemeClr val="tx1"/>
                        </a:solidFill>
                        <a:effectLst/>
                        <a:latin typeface="+mn-lt"/>
                      </a:endParaRPr>
                    </a:p>
                  </a:txBody>
                  <a:tcPr marL="0" marR="60" marT="60" marB="0" anchor="ctr"/>
                </a:tc>
                <a:tc>
                  <a:txBody>
                    <a:bodyPr/>
                    <a:lstStyle/>
                    <a:p>
                      <a:pPr algn="ctr" rtl="0" fontAlgn="ctr"/>
                      <a:r>
                        <a:rPr lang="it-IT" sz="900" b="1" u="none" strike="noStrike" noProof="0">
                          <a:solidFill>
                            <a:schemeClr val="tx1"/>
                          </a:solidFill>
                          <a:effectLst/>
                        </a:rPr>
                        <a:t>AIELLO Ferdinando</a:t>
                      </a:r>
                    </a:p>
                    <a:p>
                      <a:pPr algn="ctr" rtl="0" fontAlgn="ctr"/>
                      <a:r>
                        <a:rPr lang="it-IT" sz="900" b="1" u="none" strike="noStrike" noProof="0">
                          <a:solidFill>
                            <a:schemeClr val="tx1"/>
                          </a:solidFill>
                          <a:effectLst/>
                        </a:rPr>
                        <a:t>(Federazione della Sinistra)</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14 del 8/6/2010)</a:t>
                      </a:r>
                      <a:endParaRPr lang="it-IT" sz="900" b="1" i="0" u="none" strike="noStrike" noProof="0">
                        <a:solidFill>
                          <a:schemeClr val="tx1"/>
                        </a:solidFill>
                        <a:effectLst/>
                        <a:latin typeface="+mn-lt"/>
                      </a:endParaRPr>
                    </a:p>
                  </a:txBody>
                  <a:tcPr marL="2941" marR="2941" marT="2941" marB="0" anchor="ctr"/>
                </a:tc>
                <a:tc>
                  <a:txBody>
                    <a:bodyPr/>
                    <a:lstStyle/>
                    <a:p>
                      <a:pPr algn="ctr" fontAlgn="ctr"/>
                      <a:r>
                        <a:rPr lang="it-IT" sz="900" b="1" u="none" strike="noStrike" noProof="0">
                          <a:solidFill>
                            <a:schemeClr val="tx1"/>
                          </a:solidFill>
                          <a:effectLst/>
                        </a:rPr>
                        <a:t>SCALZO Antonio</a:t>
                      </a:r>
                    </a:p>
                    <a:p>
                      <a:pPr algn="ctr" fontAlgn="ctr"/>
                      <a:r>
                        <a:rPr lang="it-IT" sz="900" b="1" u="none" strike="noStrike" noProof="0">
                          <a:solidFill>
                            <a:schemeClr val="tx1"/>
                          </a:solidFill>
                          <a:effectLst/>
                        </a:rPr>
                        <a:t>(Partito Democratico)</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16 del 8/6/2010)</a:t>
                      </a:r>
                      <a:endParaRPr lang="it-IT" sz="900" b="1" i="0" u="none" strike="noStrike" noProof="0">
                        <a:solidFill>
                          <a:schemeClr val="tx1"/>
                        </a:solidFill>
                        <a:effectLst/>
                        <a:latin typeface="+mn-lt"/>
                      </a:endParaRPr>
                    </a:p>
                  </a:txBody>
                  <a:tcPr marL="5919" marR="5919" marT="5919" marB="0" anchor="ctr"/>
                </a:tc>
                <a:tc>
                  <a:txBody>
                    <a:bodyPr/>
                    <a:lstStyle/>
                    <a:p>
                      <a:pPr algn="ctr" fontAlgn="ctr"/>
                      <a:r>
                        <a:rPr lang="it-IT" sz="900" b="1" u="none" strike="noStrike" noProof="0">
                          <a:solidFill>
                            <a:schemeClr val="tx1"/>
                          </a:solidFill>
                          <a:effectLst/>
                        </a:rPr>
                        <a:t>BRUNI Ottavio Gaetano</a:t>
                      </a:r>
                    </a:p>
                    <a:p>
                      <a:pPr algn="ctr" fontAlgn="ctr"/>
                      <a:r>
                        <a:rPr lang="it-IT" sz="900" b="1" u="none" strike="noStrike" noProof="0">
                          <a:solidFill>
                            <a:schemeClr val="tx1"/>
                          </a:solidFill>
                          <a:effectLst/>
                        </a:rPr>
                        <a:t>(Autonomia e Diritti)</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18 del 8/6/2010)</a:t>
                      </a:r>
                      <a:endParaRPr lang="it-IT" sz="900" b="1" i="0" u="none" strike="noStrike" noProof="0">
                        <a:solidFill>
                          <a:schemeClr val="tx1"/>
                        </a:solidFill>
                        <a:effectLst/>
                        <a:latin typeface="+mn-lt"/>
                      </a:endParaRPr>
                    </a:p>
                  </a:txBody>
                  <a:tcPr marL="1952" marR="1952" marT="1952" marB="0" anchor="ctr"/>
                </a:tc>
                <a:tc>
                  <a:txBody>
                    <a:bodyPr/>
                    <a:lstStyle/>
                    <a:p>
                      <a:pPr algn="ctr" rtl="0" fontAlgn="ctr"/>
                      <a:r>
                        <a:rPr lang="it-IT" sz="900" b="1" u="none" strike="noStrike" noProof="0">
                          <a:solidFill>
                            <a:schemeClr val="tx1"/>
                          </a:solidFill>
                          <a:effectLst/>
                        </a:rPr>
                        <a:t>MAIOLO Mario</a:t>
                      </a:r>
                    </a:p>
                    <a:p>
                      <a:pPr algn="ctr" rtl="0" fontAlgn="ctr"/>
                      <a:r>
                        <a:rPr lang="it-IT" sz="900" b="1" u="none" strike="noStrike" noProof="0">
                          <a:solidFill>
                            <a:schemeClr val="tx1"/>
                          </a:solidFill>
                          <a:effectLst/>
                        </a:rPr>
                        <a:t>(Partito Democratico)</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20 del 8/6/2010)</a:t>
                      </a:r>
                      <a:endParaRPr lang="it-IT" sz="900" b="1" i="0" u="none" strike="noStrike" noProof="0">
                        <a:solidFill>
                          <a:schemeClr val="tx1"/>
                        </a:solidFill>
                        <a:effectLst/>
                        <a:latin typeface="+mn-lt"/>
                      </a:endParaRPr>
                    </a:p>
                  </a:txBody>
                  <a:tcPr marL="2505" marR="2505" marT="2505"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900" b="1" kern="1200" cap="none" spc="0" noProof="0">
                          <a:ln w="0"/>
                          <a:solidFill>
                            <a:schemeClr val="bg1"/>
                          </a:solidFill>
                          <a:effectLst/>
                        </a:rPr>
                        <a:t>SEGRETARIO</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cap="none" spc="0" noProof="0">
                          <a:solidFill>
                            <a:schemeClr val="tx1"/>
                          </a:solidFill>
                        </a:rPr>
                        <a:t>GRILLO Alfonsino</a:t>
                      </a:r>
                    </a:p>
                    <a:p>
                      <a:pPr marR="54610" algn="ctr">
                        <a:lnSpc>
                          <a:spcPct val="100000"/>
                        </a:lnSpc>
                        <a:spcAft>
                          <a:spcPts val="0"/>
                        </a:spcAft>
                        <a:buNone/>
                      </a:pPr>
                      <a:r>
                        <a:rPr lang="it-IT" sz="900" b="1" cap="none" spc="0" noProof="0">
                          <a:solidFill>
                            <a:schemeClr val="tx1"/>
                          </a:solidFill>
                        </a:rPr>
                        <a:t>(Scopelliti Presidente)</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11 del 8/6/2010)</a:t>
                      </a:r>
                      <a:endParaRPr lang="it-IT" sz="900" b="1" i="0" u="none" strike="noStrike" noProof="0">
                        <a:solidFill>
                          <a:schemeClr val="tx1"/>
                        </a:solidFill>
                        <a:effectLst/>
                        <a:latin typeface="+mn-lt"/>
                      </a:endParaRPr>
                    </a:p>
                  </a:txBody>
                  <a:tcPr marL="6450" marR="461" marT="461"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TRIPODI Pasquale Maria</a:t>
                      </a:r>
                    </a:p>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(U.D.C. – Unione di Centro)</a:t>
                      </a:r>
                    </a:p>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13 del 8/6/2010)</a:t>
                      </a:r>
                      <a:endParaRPr lang="it-IT" sz="900" b="1" i="0" u="none" strike="noStrike" noProof="0">
                        <a:solidFill>
                          <a:schemeClr val="tx1"/>
                        </a:solidFill>
                        <a:effectLst/>
                        <a:latin typeface="+mn-lt"/>
                      </a:endParaRPr>
                    </a:p>
                  </a:txBody>
                  <a:tcPr marL="836" marR="60" marT="60" marB="0" anchor="ctr"/>
                </a:tc>
                <a:tc>
                  <a:txBody>
                    <a:bodyPr/>
                    <a:lstStyle/>
                    <a:p>
                      <a:pPr algn="ctr" rtl="0" fontAlgn="ctr"/>
                      <a:r>
                        <a:rPr lang="it-IT" sz="900" b="1" u="none" strike="noStrike" noProof="0">
                          <a:solidFill>
                            <a:schemeClr val="tx1"/>
                          </a:solidFill>
                          <a:effectLst/>
                        </a:rPr>
                        <a:t>PARENTE Claudio</a:t>
                      </a:r>
                    </a:p>
                    <a:p>
                      <a:pPr algn="ctr" rtl="0" fontAlgn="ctr"/>
                      <a:r>
                        <a:rPr lang="it-IT" sz="900" b="1" u="none" strike="noStrike" noProof="0">
                          <a:solidFill>
                            <a:schemeClr val="tx1"/>
                          </a:solidFill>
                          <a:effectLst/>
                        </a:rPr>
                        <a:t>(Scopelliti Presidente)</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15 del 8/6/2010)</a:t>
                      </a:r>
                      <a:endParaRPr lang="it-IT" sz="900" b="1" i="0" u="none" strike="noStrike" noProof="0">
                        <a:solidFill>
                          <a:schemeClr val="tx1"/>
                        </a:solidFill>
                        <a:effectLst/>
                        <a:latin typeface="+mn-lt"/>
                      </a:endParaRPr>
                    </a:p>
                  </a:txBody>
                  <a:tcPr marL="2941" marR="2941" marT="2941" marB="0" anchor="ctr"/>
                </a:tc>
                <a:tc>
                  <a:txBody>
                    <a:bodyPr/>
                    <a:lstStyle/>
                    <a:p>
                      <a:pPr algn="ctr" fontAlgn="ctr"/>
                      <a:r>
                        <a:rPr lang="it-IT" sz="900" b="1" u="none" strike="noStrike" noProof="0">
                          <a:solidFill>
                            <a:schemeClr val="tx1"/>
                          </a:solidFill>
                          <a:effectLst/>
                        </a:rPr>
                        <a:t>ORSOMARSO Fausto</a:t>
                      </a:r>
                    </a:p>
                    <a:p>
                      <a:pPr algn="ctr" fontAlgn="ctr"/>
                      <a:r>
                        <a:rPr lang="it-IT" sz="900" b="1" u="none" strike="noStrike" noProof="0">
                          <a:solidFill>
                            <a:schemeClr val="tx1"/>
                          </a:solidFill>
                          <a:effectLst/>
                        </a:rPr>
                        <a:t>(Popolo della Libertà)</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17 del 8/6/2010)</a:t>
                      </a:r>
                      <a:endParaRPr lang="it-IT" sz="900" b="1" i="0" u="none" strike="noStrike" noProof="0">
                        <a:solidFill>
                          <a:schemeClr val="tx1"/>
                        </a:solidFill>
                        <a:effectLst/>
                        <a:latin typeface="+mn-lt"/>
                      </a:endParaRPr>
                    </a:p>
                  </a:txBody>
                  <a:tcPr marL="5919" marR="5919" marT="5919" marB="0" anchor="ctr"/>
                </a:tc>
                <a:tc>
                  <a:txBody>
                    <a:bodyPr/>
                    <a:lstStyle/>
                    <a:p>
                      <a:pPr algn="ctr" fontAlgn="ctr"/>
                      <a:r>
                        <a:rPr lang="it-IT" sz="900" b="1" u="none" strike="noStrike" noProof="0">
                          <a:solidFill>
                            <a:schemeClr val="tx1"/>
                          </a:solidFill>
                          <a:effectLst/>
                        </a:rPr>
                        <a:t>RAPPOCCIO Antonio</a:t>
                      </a:r>
                    </a:p>
                    <a:p>
                      <a:pPr algn="ctr" fontAlgn="ctr"/>
                      <a:r>
                        <a:rPr lang="it-IT" sz="900" b="1" u="none" strike="noStrike" noProof="0">
                          <a:solidFill>
                            <a:schemeClr val="tx1"/>
                          </a:solidFill>
                          <a:effectLst/>
                        </a:rPr>
                        <a:t>(Insieme per la Calabria – Scopelliti Presidente)</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19 del 8/6/2010)</a:t>
                      </a:r>
                    </a:p>
                    <a:p>
                      <a:pPr algn="ctr" fontAlgn="ctr"/>
                      <a:endParaRPr lang="it-IT" sz="900" b="1" i="0" u="none" strike="noStrike" noProof="0">
                        <a:solidFill>
                          <a:schemeClr val="tx1"/>
                        </a:solidFill>
                        <a:effectLst/>
                        <a:latin typeface="+mn-lt"/>
                      </a:endParaRPr>
                    </a:p>
                  </a:txBody>
                  <a:tcPr marL="1952" marR="1952" marT="1952" marB="0" anchor="ctr"/>
                </a:tc>
                <a:tc>
                  <a:txBody>
                    <a:bodyPr/>
                    <a:lstStyle/>
                    <a:p>
                      <a:pPr marL="0" marR="54610" indent="0" algn="ctr" defTabSz="914400" rtl="0" eaLnBrk="1" fontAlgn="ctr" latinLnBrk="0" hangingPunct="1">
                        <a:lnSpc>
                          <a:spcPct val="100000"/>
                        </a:lnSpc>
                        <a:spcAft>
                          <a:spcPts val="0"/>
                        </a:spcAft>
                        <a:buNone/>
                      </a:pPr>
                      <a:r>
                        <a:rPr lang="it-IT" sz="900" b="1" kern="1200" cap="none" spc="0" noProof="0">
                          <a:solidFill>
                            <a:schemeClr val="tx1"/>
                          </a:solidFill>
                        </a:rPr>
                        <a:t>IMBALZANO Candeloro</a:t>
                      </a:r>
                    </a:p>
                    <a:p>
                      <a:pPr marL="0" marR="54610" indent="0" algn="ctr" defTabSz="914400" rtl="0" eaLnBrk="1" fontAlgn="ctr" latinLnBrk="0" hangingPunct="1">
                        <a:lnSpc>
                          <a:spcPct val="100000"/>
                        </a:lnSpc>
                        <a:spcAft>
                          <a:spcPts val="0"/>
                        </a:spcAft>
                        <a:buNone/>
                      </a:pPr>
                      <a:r>
                        <a:rPr lang="it-IT" sz="900" b="1" kern="1200" cap="none" spc="0" noProof="0">
                          <a:solidFill>
                            <a:schemeClr val="tx1"/>
                          </a:solidFill>
                        </a:rPr>
                        <a:t>(Scopelliti Presidente)</a:t>
                      </a:r>
                    </a:p>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21 del 8/6/2010)</a:t>
                      </a:r>
                      <a:endParaRPr lang="it-IT" sz="900" b="1" i="0" u="none" strike="noStrike" noProof="0">
                        <a:solidFill>
                          <a:schemeClr val="tx1"/>
                        </a:solidFill>
                        <a:effectLst/>
                        <a:latin typeface="+mn-lt"/>
                      </a:endParaRPr>
                    </a:p>
                  </a:txBody>
                  <a:tcPr marL="2505" marR="2505" marT="2505" marB="0" anchor="ctr"/>
                </a:tc>
                <a:extLst>
                  <a:ext uri="{0D108BD9-81ED-4DB2-BD59-A6C34878D82A}">
                    <a16:rowId xmlns:a16="http://schemas.microsoft.com/office/drawing/2014/main" val="4270036789"/>
                  </a:ext>
                </a:extLst>
              </a:tr>
              <a:tr h="265195">
                <a:tc rowSpan="7">
                  <a:txBody>
                    <a:bodyPr/>
                    <a:lstStyle/>
                    <a:p>
                      <a:pPr algn="ctr">
                        <a:lnSpc>
                          <a:spcPct val="100000"/>
                        </a:lnSpc>
                        <a:spcAft>
                          <a:spcPts val="0"/>
                        </a:spcAft>
                        <a:buNone/>
                      </a:pPr>
                      <a:r>
                        <a:rPr lang="it-IT" sz="900" b="1" kern="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fontAlgn="ctr"/>
                      <a:r>
                        <a:rPr lang="it-IT" sz="900" b="1" u="none" strike="noStrike" noProof="0">
                          <a:solidFill>
                            <a:srgbClr val="000000"/>
                          </a:solidFill>
                          <a:effectLst/>
                        </a:rPr>
                        <a:t>ADAMO Nicola</a:t>
                      </a:r>
                    </a:p>
                    <a:p>
                      <a:pPr algn="ctr" fontAlgn="ctr"/>
                      <a:r>
                        <a:rPr lang="it-IT" sz="900" b="1" u="none" strike="noStrike" noProof="0">
                          <a:solidFill>
                            <a:srgbClr val="000000"/>
                          </a:solidFill>
                          <a:effectLst/>
                        </a:rPr>
                        <a:t>(Misto)</a:t>
                      </a:r>
                      <a:endParaRPr lang="it-IT" sz="900" b="1" i="0" u="none" strike="noStrike" noProof="0">
                        <a:solidFill>
                          <a:srgbClr val="000000"/>
                        </a:solidFill>
                        <a:effectLst/>
                        <a:latin typeface="+mn-lt"/>
                      </a:endParaRPr>
                    </a:p>
                  </a:txBody>
                  <a:tcPr marL="5919" marR="5919" marT="5919" marB="0" anchor="ctr"/>
                </a:tc>
                <a:tc>
                  <a:txBody>
                    <a:bodyPr/>
                    <a:lstStyle/>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kern="1200" cap="none" spc="0" noProof="0">
                          <a:solidFill>
                            <a:schemeClr val="tx1"/>
                          </a:solidFill>
                        </a:rPr>
                        <a:t>BILARDI Giovanni Emanuele</a:t>
                      </a:r>
                    </a:p>
                    <a:p>
                      <a:pPr marL="0" marR="54610" lvl="0" indent="0" algn="ctr" defTabSz="914400" rtl="0" eaLnBrk="1" fontAlgn="ctr" latinLnBrk="0" hangingPunct="1">
                        <a:lnSpc>
                          <a:spcPct val="100000"/>
                        </a:lnSpc>
                        <a:spcBef>
                          <a:spcPts val="0"/>
                        </a:spcBef>
                        <a:spcAft>
                          <a:spcPts val="0"/>
                        </a:spcAft>
                        <a:buClrTx/>
                        <a:buSzTx/>
                        <a:buFontTx/>
                        <a:buNone/>
                        <a:tabLst/>
                        <a:defRPr/>
                      </a:pPr>
                      <a:r>
                        <a:rPr lang="it-IT" sz="900" b="1" kern="1200" cap="none" spc="0" noProof="0">
                          <a:solidFill>
                            <a:schemeClr val="tx1"/>
                          </a:solidFill>
                        </a:rPr>
                        <a:t>(Scopelliti Presidente)</a:t>
                      </a:r>
                      <a:endParaRPr lang="it-IT" sz="900" b="1" kern="1200" cap="none" spc="0" noProof="0">
                        <a:solidFill>
                          <a:schemeClr val="tx1"/>
                        </a:solidFill>
                        <a:latin typeface="+mn-lt"/>
                        <a:ea typeface="+mn-ea"/>
                        <a:cs typeface="+mn-cs"/>
                      </a:endParaRPr>
                    </a:p>
                  </a:txBody>
                  <a:tcPr marL="0" marR="60" marT="60" marB="0" anchor="ctr"/>
                </a:tc>
                <a:tc>
                  <a:txBody>
                    <a:bodyPr/>
                    <a:lstStyle/>
                    <a:p>
                      <a:pPr algn="ctr" rtl="0" fontAlgn="ctr"/>
                      <a:r>
                        <a:rPr lang="it-IT" sz="900" b="1" u="none" strike="noStrike" noProof="0">
                          <a:solidFill>
                            <a:srgbClr val="000000"/>
                          </a:solidFill>
                          <a:effectLst/>
                        </a:rPr>
                        <a:t>CHIAPPETTA Gianpaolo</a:t>
                      </a:r>
                    </a:p>
                    <a:p>
                      <a:pPr algn="ctr" rtl="0" fontAlgn="ctr"/>
                      <a:r>
                        <a:rPr lang="it-IT" sz="900" b="1" u="none" strike="noStrike" noProof="0">
                          <a:solidFill>
                            <a:srgbClr val="000000"/>
                          </a:solidFill>
                          <a:effectLst/>
                        </a:rPr>
                        <a:t>(Popolo della Libertà)</a:t>
                      </a:r>
                      <a:endParaRPr lang="it-IT" sz="900" b="1" i="0" u="none" strike="noStrike" noProof="0">
                        <a:solidFill>
                          <a:srgbClr val="000000"/>
                        </a:solidFill>
                        <a:effectLst/>
                        <a:latin typeface="+mn-lt"/>
                      </a:endParaRPr>
                    </a:p>
                  </a:txBody>
                  <a:tcPr marL="2941" marR="2941" marT="2941" marB="0" anchor="ctr"/>
                </a:tc>
                <a:tc>
                  <a:txBody>
                    <a:bodyPr/>
                    <a:lstStyle/>
                    <a:p>
                      <a:pPr marR="54610" algn="ctr">
                        <a:lnSpc>
                          <a:spcPct val="100000"/>
                        </a:lnSpc>
                        <a:spcAft>
                          <a:spcPts val="0"/>
                        </a:spcAft>
                        <a:buNone/>
                      </a:pPr>
                      <a:r>
                        <a:rPr lang="it-IT" sz="900" b="1" cap="none" spc="0" noProof="0">
                          <a:solidFill>
                            <a:schemeClr val="tx1"/>
                          </a:solidFill>
                        </a:rPr>
                        <a:t>CAPUTO Giuseppe</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(Popolo della Libertà)</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ADAMO Nicola</a:t>
                      </a:r>
                    </a:p>
                    <a:p>
                      <a:pPr algn="ctr" fontAlgn="ctr"/>
                      <a:r>
                        <a:rPr lang="it-IT" sz="900" b="1" u="none" strike="noStrike" noProof="0">
                          <a:solidFill>
                            <a:srgbClr val="000000"/>
                          </a:solidFill>
                          <a:effectLst/>
                        </a:rPr>
                        <a:t>(Misto)</a:t>
                      </a:r>
                      <a:endParaRPr lang="it-IT" sz="900" b="1" i="0" u="none" strike="noStrike" noProof="0">
                        <a:solidFill>
                          <a:srgbClr val="000000"/>
                        </a:solidFill>
                        <a:effectLst/>
                        <a:latin typeface="+mn-lt"/>
                      </a:endParaRPr>
                    </a:p>
                  </a:txBody>
                  <a:tcPr marL="1952" marR="1952" marT="1952" marB="0" anchor="ctr"/>
                </a:tc>
                <a:tc>
                  <a:txBody>
                    <a:bodyPr/>
                    <a:lstStyle/>
                    <a:p>
                      <a:pPr algn="ctr" rtl="0" fontAlgn="ctr"/>
                      <a:r>
                        <a:rPr lang="it-IT" sz="900" b="1" u="none" strike="noStrike" noProof="0">
                          <a:solidFill>
                            <a:srgbClr val="000000"/>
                          </a:solidFill>
                          <a:effectLst/>
                        </a:rPr>
                        <a:t>AIELLO Ferdinando</a:t>
                      </a:r>
                    </a:p>
                    <a:p>
                      <a:pPr algn="ctr" rtl="0" fontAlgn="ctr"/>
                      <a:r>
                        <a:rPr lang="it-IT" sz="900" b="1" u="none" strike="noStrike" noProof="0">
                          <a:solidFill>
                            <a:srgbClr val="000000"/>
                          </a:solidFill>
                          <a:effectLst/>
                        </a:rPr>
                        <a:t>(Federazione della Sinistra)</a:t>
                      </a:r>
                      <a:endParaRPr lang="it-IT" sz="900" b="1" i="0" u="none" strike="noStrike" noProof="0">
                        <a:solidFill>
                          <a:srgbClr val="000000"/>
                        </a:solidFill>
                        <a:effectLst/>
                        <a:latin typeface="+mn-lt"/>
                      </a:endParaRPr>
                    </a:p>
                  </a:txBody>
                  <a:tcPr marL="2505" marR="2505" marT="2505"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BRUNI Ottavio Gaetano</a:t>
                      </a:r>
                    </a:p>
                    <a:p>
                      <a:pPr algn="ctr" fontAlgn="ctr"/>
                      <a:r>
                        <a:rPr lang="it-IT" sz="900" b="1" u="none" strike="noStrike" noProof="0">
                          <a:solidFill>
                            <a:srgbClr val="000000"/>
                          </a:solidFill>
                          <a:effectLst/>
                        </a:rPr>
                        <a:t>(Autonomia e Diritti)</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CENSORE Bruno</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(Partito Democratico)</a:t>
                      </a:r>
                      <a:endParaRPr lang="it-IT" sz="900" b="1" kern="1200" cap="none" spc="0" noProof="0">
                        <a:solidFill>
                          <a:schemeClr val="tx1"/>
                        </a:solidFill>
                        <a:latin typeface="+mn-lt"/>
                        <a:ea typeface="+mn-ea"/>
                        <a:cs typeface="+mn-cs"/>
                      </a:endParaRPr>
                    </a:p>
                  </a:txBody>
                  <a:tcPr marL="836" marR="60" marT="60" marB="0" anchor="ctr"/>
                </a:tc>
                <a:tc>
                  <a:txBody>
                    <a:bodyPr/>
                    <a:lstStyle/>
                    <a:p>
                      <a:pPr algn="ctr" rtl="0" fontAlgn="ctr"/>
                      <a:r>
                        <a:rPr lang="it-IT" sz="900" b="1" u="none" strike="noStrike" noProof="0">
                          <a:solidFill>
                            <a:srgbClr val="000000"/>
                          </a:solidFill>
                          <a:effectLst/>
                        </a:rPr>
                        <a:t>CICONTE Vincenzo Antonio</a:t>
                      </a:r>
                    </a:p>
                    <a:p>
                      <a:pPr algn="ctr" rtl="0" fontAlgn="ctr"/>
                      <a:r>
                        <a:rPr lang="it-IT" sz="900" b="1" u="none" strike="noStrike" noProof="0">
                          <a:solidFill>
                            <a:srgbClr val="000000"/>
                          </a:solidFill>
                          <a:effectLst/>
                        </a:rPr>
                        <a:t>(Autonomia e Diritti)</a:t>
                      </a:r>
                      <a:endParaRPr lang="it-IT" sz="900" b="1" i="0" u="none" strike="noStrike" noProof="0">
                        <a:solidFill>
                          <a:srgbClr val="000000"/>
                        </a:solidFill>
                        <a:effectLst/>
                        <a:latin typeface="+mn-lt"/>
                      </a:endParaRPr>
                    </a:p>
                  </a:txBody>
                  <a:tcPr marL="2941" marR="2941" marT="2941" marB="0" anchor="ctr"/>
                </a:tc>
                <a:tc>
                  <a:txBody>
                    <a:bodyPr/>
                    <a:lstStyle/>
                    <a:p>
                      <a:pPr algn="ctr" fontAlgn="ctr"/>
                      <a:r>
                        <a:rPr lang="it-IT" sz="900" b="1" u="none" strike="noStrike" noProof="0">
                          <a:solidFill>
                            <a:srgbClr val="000000"/>
                          </a:solidFill>
                          <a:effectLst/>
                        </a:rPr>
                        <a:t>DE MASI Emilio</a:t>
                      </a:r>
                    </a:p>
                    <a:p>
                      <a:pPr algn="ctr" fontAlgn="ctr"/>
                      <a:r>
                        <a:rPr lang="it-IT" sz="900" b="1" u="none" strike="noStrike" noProof="0">
                          <a:solidFill>
                            <a:srgbClr val="000000"/>
                          </a:solidFill>
                          <a:effectLst/>
                        </a:rPr>
                        <a:t>(Italia dei Valori)</a:t>
                      </a:r>
                      <a:endParaRPr lang="it-IT" sz="900" b="1" i="0" u="none" strike="noStrike" noProof="0">
                        <a:solidFill>
                          <a:srgbClr val="000000"/>
                        </a:solidFill>
                        <a:effectLst/>
                        <a:latin typeface="+mn-lt"/>
                      </a:endParaRPr>
                    </a:p>
                  </a:txBody>
                  <a:tcPr marL="5919" marR="5919" marT="5919" marB="0" anchor="ctr"/>
                </a:tc>
                <a:tc>
                  <a:txBody>
                    <a:bodyPr/>
                    <a:lstStyle/>
                    <a:p>
                      <a:pPr marR="54610" algn="ctr">
                        <a:lnSpc>
                          <a:spcPct val="100000"/>
                        </a:lnSpc>
                        <a:spcAft>
                          <a:spcPts val="0"/>
                        </a:spcAft>
                        <a:buNone/>
                      </a:pPr>
                      <a:r>
                        <a:rPr lang="it-IT" sz="900" b="1" cap="none" spc="0" noProof="0">
                          <a:solidFill>
                            <a:schemeClr val="tx1"/>
                          </a:solidFill>
                        </a:rPr>
                        <a:t>GRILLO Alfonsino</a:t>
                      </a:r>
                    </a:p>
                    <a:p>
                      <a:pPr marR="54610" algn="ctr">
                        <a:lnSpc>
                          <a:spcPct val="100000"/>
                        </a:lnSpc>
                        <a:spcAft>
                          <a:spcPts val="0"/>
                        </a:spcAft>
                        <a:buNone/>
                      </a:pPr>
                      <a:r>
                        <a:rPr lang="it-IT" sz="900" b="1" cap="none" spc="0" noProof="0">
                          <a:solidFill>
                            <a:schemeClr val="tx1"/>
                          </a:solidFill>
                        </a:rPr>
                        <a:t>(Scopelliti Presidente)</a:t>
                      </a:r>
                      <a:endParaRPr lang="it-IT" sz="900" b="1" cap="none" spc="0" noProof="0">
                        <a:solidFill>
                          <a:schemeClr val="tx1"/>
                        </a:solidFill>
                        <a:latin typeface="+mn-lt"/>
                      </a:endParaRPr>
                    </a:p>
                  </a:txBody>
                  <a:tcPr marL="1952" marR="1952" marT="1952" marB="0" anchor="ctr"/>
                </a:tc>
                <a:tc>
                  <a:txBody>
                    <a:bodyPr/>
                    <a:lstStyle/>
                    <a:p>
                      <a:pPr algn="ctr" fontAlgn="ctr"/>
                      <a:r>
                        <a:rPr lang="it-IT" sz="900" b="1" u="none" strike="noStrike" noProof="0">
                          <a:solidFill>
                            <a:srgbClr val="000000"/>
                          </a:solidFill>
                          <a:effectLst/>
                        </a:rPr>
                        <a:t>DE MASI Emilio</a:t>
                      </a:r>
                    </a:p>
                    <a:p>
                      <a:pPr algn="ctr" fontAlgn="ctr"/>
                      <a:r>
                        <a:rPr lang="it-IT" sz="900" b="1" u="none" strike="noStrike" noProof="0">
                          <a:solidFill>
                            <a:srgbClr val="000000"/>
                          </a:solidFill>
                          <a:effectLst/>
                        </a:rPr>
                        <a:t>(Italia dei Valori)</a:t>
                      </a:r>
                      <a:endParaRPr lang="it-IT" sz="900" b="1" i="0" u="none" strike="noStrike" noProof="0">
                        <a:solidFill>
                          <a:srgbClr val="000000"/>
                        </a:solidFill>
                        <a:effectLst/>
                        <a:latin typeface="+mn-lt"/>
                      </a:endParaRPr>
                    </a:p>
                  </a:txBody>
                  <a:tcPr marL="2505" marR="2505" marT="2505"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CENSORE Bruno</a:t>
                      </a:r>
                    </a:p>
                    <a:p>
                      <a:pPr algn="ctr" fontAlgn="ctr"/>
                      <a:r>
                        <a:rPr lang="it-IT" sz="900" b="1" u="none" strike="noStrike" noProof="0">
                          <a:solidFill>
                            <a:srgbClr val="000000"/>
                          </a:solidFill>
                          <a:effectLst/>
                        </a:rPr>
                        <a:t>(Partito Democratico)</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DE GAETANO Antonino</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(Federazione della Sinistra)</a:t>
                      </a:r>
                      <a:endParaRPr lang="it-IT" sz="900" b="1" kern="1200" cap="none" spc="0" noProof="0">
                        <a:solidFill>
                          <a:schemeClr val="tx1"/>
                        </a:solidFill>
                        <a:latin typeface="+mn-lt"/>
                        <a:ea typeface="+mn-ea"/>
                        <a:cs typeface="+mn-cs"/>
                      </a:endParaRPr>
                    </a:p>
                  </a:txBody>
                  <a:tcPr marL="0" marR="60" marT="60" marB="0" anchor="ctr"/>
                </a:tc>
                <a:tc>
                  <a:txBody>
                    <a:bodyPr/>
                    <a:lstStyle/>
                    <a:p>
                      <a:pPr algn="ctr" rtl="0" fontAlgn="ctr"/>
                      <a:r>
                        <a:rPr lang="it-IT" sz="900" b="1" u="none" strike="noStrike" noProof="0">
                          <a:solidFill>
                            <a:srgbClr val="000000"/>
                          </a:solidFill>
                          <a:effectLst/>
                        </a:rPr>
                        <a:t>GALLO Gianluca</a:t>
                      </a:r>
                    </a:p>
                    <a:p>
                      <a:pPr algn="ctr" rtl="0" fontAlgn="ctr"/>
                      <a:r>
                        <a:rPr lang="it-IT" sz="900" b="1" u="none" strike="noStrike" noProof="0">
                          <a:solidFill>
                            <a:srgbClr val="000000"/>
                          </a:solidFill>
                          <a:effectLst/>
                        </a:rPr>
                        <a:t>(U.D.C. – Unione di Centro)</a:t>
                      </a:r>
                      <a:endParaRPr lang="it-IT" sz="900" b="1" i="0" u="none" strike="noStrike" noProof="0">
                        <a:solidFill>
                          <a:srgbClr val="000000"/>
                        </a:solidFill>
                        <a:effectLst/>
                        <a:latin typeface="+mn-lt"/>
                      </a:endParaRPr>
                    </a:p>
                  </a:txBody>
                  <a:tcPr marL="2941" marR="2941" marT="2941" marB="0" anchor="ctr"/>
                </a:tc>
                <a:tc>
                  <a:txBody>
                    <a:bodyPr/>
                    <a:lstStyle/>
                    <a:p>
                      <a:pPr algn="ctr" rtl="0" fontAlgn="ctr"/>
                      <a:r>
                        <a:rPr lang="it-IT" sz="900" b="1" u="none" strike="noStrike" noProof="0">
                          <a:solidFill>
                            <a:srgbClr val="000000"/>
                          </a:solidFill>
                          <a:effectLst/>
                        </a:rPr>
                        <a:t>FRANCHINO Mario</a:t>
                      </a:r>
                    </a:p>
                    <a:p>
                      <a:pPr algn="ctr" rtl="0" fontAlgn="ctr"/>
                      <a:r>
                        <a:rPr lang="it-IT" sz="900" b="1" u="none" strike="noStrike" noProof="0">
                          <a:solidFill>
                            <a:srgbClr val="000000"/>
                          </a:solidFill>
                          <a:effectLst/>
                        </a:rPr>
                        <a:t>(Autonomia e Diritti)</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ORSOMARSO Fausto</a:t>
                      </a:r>
                    </a:p>
                    <a:p>
                      <a:pPr algn="ctr" fontAlgn="ctr"/>
                      <a:r>
                        <a:rPr lang="it-IT" sz="900" b="1" u="none" strike="noStrike" noProof="0">
                          <a:solidFill>
                            <a:srgbClr val="000000"/>
                          </a:solidFill>
                          <a:effectLst/>
                        </a:rPr>
                        <a:t>(Popolo della Libertà)</a:t>
                      </a:r>
                      <a:endParaRPr lang="it-IT" sz="900" b="1" i="0" u="none" strike="noStrike" noProof="0">
                        <a:solidFill>
                          <a:srgbClr val="000000"/>
                        </a:solidFill>
                        <a:effectLst/>
                        <a:latin typeface="+mn-lt"/>
                      </a:endParaRPr>
                    </a:p>
                  </a:txBody>
                  <a:tcPr marL="1952" marR="1952" marT="1952" marB="0" anchor="ctr"/>
                </a:tc>
                <a:tc>
                  <a:txBody>
                    <a:bodyPr/>
                    <a:lstStyle/>
                    <a:p>
                      <a:pPr algn="ctr" rtl="0" fontAlgn="ctr"/>
                      <a:r>
                        <a:rPr lang="it-IT" sz="900" b="1" u="none" strike="noStrike" noProof="0">
                          <a:solidFill>
                            <a:srgbClr val="000000"/>
                          </a:solidFill>
                          <a:effectLst/>
                        </a:rPr>
                        <a:t>GALLO Gianluca</a:t>
                      </a:r>
                    </a:p>
                    <a:p>
                      <a:pPr algn="ctr" rtl="0" fontAlgn="ctr"/>
                      <a:r>
                        <a:rPr lang="it-IT" sz="900" b="1" u="none" strike="noStrike" noProof="0">
                          <a:solidFill>
                            <a:srgbClr val="000000"/>
                          </a:solidFill>
                          <a:effectLst/>
                        </a:rPr>
                        <a:t>(U.D.C. – Unione di Centro)</a:t>
                      </a:r>
                      <a:endParaRPr lang="it-IT" sz="900" b="1" i="0" u="none" strike="noStrike" noProof="0">
                        <a:solidFill>
                          <a:srgbClr val="000000"/>
                        </a:solidFill>
                        <a:effectLst/>
                        <a:latin typeface="+mn-lt"/>
                      </a:endParaRPr>
                    </a:p>
                  </a:txBody>
                  <a:tcPr marL="2505" marR="2505" marT="2505" marB="0" anchor="ctr"/>
                </a:tc>
                <a:extLst>
                  <a:ext uri="{0D108BD9-81ED-4DB2-BD59-A6C34878D82A}">
                    <a16:rowId xmlns:a16="http://schemas.microsoft.com/office/drawing/2014/main" val="1321167255"/>
                  </a:ext>
                </a:extLst>
              </a:tr>
              <a:tr h="389444">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DATTOLO Alfonso</a:t>
                      </a:r>
                    </a:p>
                    <a:p>
                      <a:pPr algn="ctr" fontAlgn="ctr"/>
                      <a:r>
                        <a:rPr lang="it-IT" sz="900" b="1" u="none" strike="noStrike" noProof="0">
                          <a:solidFill>
                            <a:srgbClr val="000000"/>
                          </a:solidFill>
                          <a:effectLst/>
                        </a:rPr>
                        <a:t>(U.D.C. – Unione di Centro)</a:t>
                      </a:r>
                      <a:endParaRPr lang="it-IT" sz="900" b="1" i="0" u="none" strike="noStrike" noProof="0">
                        <a:solidFill>
                          <a:srgbClr val="000000"/>
                        </a:solidFill>
                        <a:effectLst/>
                        <a:latin typeface="+mn-lt"/>
                      </a:endParaRPr>
                    </a:p>
                  </a:txBody>
                  <a:tcPr marL="5919" marR="5919" marT="5919" marB="0" anchor="ctr"/>
                </a:tc>
                <a:tc>
                  <a:txBody>
                    <a:bodyPr/>
                    <a:lstStyle/>
                    <a:p>
                      <a:pPr marL="0" marR="54610" indent="0" algn="ctr" defTabSz="914400" rtl="0" eaLnBrk="1" fontAlgn="ctr" latinLnBrk="0" hangingPunct="1">
                        <a:lnSpc>
                          <a:spcPct val="100000"/>
                        </a:lnSpc>
                        <a:spcAft>
                          <a:spcPts val="0"/>
                        </a:spcAft>
                        <a:buNone/>
                      </a:pPr>
                      <a:r>
                        <a:rPr lang="it-IT" sz="900" b="1" kern="1200" cap="none" spc="0" noProof="0">
                          <a:solidFill>
                            <a:schemeClr val="tx1"/>
                          </a:solidFill>
                        </a:rPr>
                        <a:t>FEDELE Luigi</a:t>
                      </a:r>
                    </a:p>
                    <a:p>
                      <a:pPr marL="0" marR="54610" indent="0" algn="ctr" defTabSz="914400" rtl="0" eaLnBrk="1" fontAlgn="ctr" latinLnBrk="0" hangingPunct="1">
                        <a:lnSpc>
                          <a:spcPct val="100000"/>
                        </a:lnSpc>
                        <a:spcAft>
                          <a:spcPts val="0"/>
                        </a:spcAft>
                        <a:buNone/>
                      </a:pPr>
                      <a:r>
                        <a:rPr lang="it-IT" sz="900" b="1" kern="1200" cap="none" spc="0" noProof="0">
                          <a:solidFill>
                            <a:schemeClr val="tx1"/>
                          </a:solidFill>
                        </a:rPr>
                        <a:t>(Popolo della Libertà)</a:t>
                      </a:r>
                      <a:endParaRPr lang="it-IT" sz="900" b="1" kern="1200" cap="none" spc="0" noProof="0">
                        <a:solidFill>
                          <a:schemeClr val="tx1"/>
                        </a:solidFill>
                        <a:latin typeface="+mn-lt"/>
                        <a:ea typeface="+mn-ea"/>
                        <a:cs typeface="+mn-cs"/>
                      </a:endParaRPr>
                    </a:p>
                  </a:txBody>
                  <a:tcPr marL="836" marR="60" marT="60" marB="0" anchor="ctr"/>
                </a:tc>
                <a:tc>
                  <a:txBody>
                    <a:bodyPr/>
                    <a:lstStyle/>
                    <a:p>
                      <a:pPr algn="ctr" rtl="0" fontAlgn="ctr"/>
                      <a:r>
                        <a:rPr lang="it-IT" sz="900" b="1" u="none" strike="noStrike" noProof="0">
                          <a:solidFill>
                            <a:srgbClr val="000000"/>
                          </a:solidFill>
                          <a:effectLst/>
                        </a:rPr>
                        <a:t>GIORDANO Giuseppe</a:t>
                      </a:r>
                    </a:p>
                    <a:p>
                      <a:pPr algn="ctr" rtl="0" fontAlgn="ctr"/>
                      <a:r>
                        <a:rPr lang="it-IT" sz="900" b="1" u="none" strike="noStrike" noProof="0">
                          <a:solidFill>
                            <a:srgbClr val="000000"/>
                          </a:solidFill>
                          <a:effectLst/>
                        </a:rPr>
                        <a:t>(Italia dei Valori)</a:t>
                      </a:r>
                      <a:endParaRPr lang="it-IT" sz="900" b="1" i="0" u="none" strike="noStrike" noProof="0">
                        <a:solidFill>
                          <a:srgbClr val="000000"/>
                        </a:solidFill>
                        <a:effectLst/>
                        <a:latin typeface="+mn-lt"/>
                      </a:endParaRPr>
                    </a:p>
                  </a:txBody>
                  <a:tcPr marL="2941" marR="2941" marT="2941" marB="0" anchor="ctr"/>
                </a:tc>
                <a:tc>
                  <a:txBody>
                    <a:bodyPr/>
                    <a:lstStyle/>
                    <a:p>
                      <a:pPr marR="54610" algn="ctr">
                        <a:lnSpc>
                          <a:spcPct val="100000"/>
                        </a:lnSpc>
                        <a:spcAft>
                          <a:spcPts val="0"/>
                        </a:spcAft>
                        <a:buNone/>
                      </a:pPr>
                      <a:r>
                        <a:rPr lang="it-IT" sz="900" b="1" cap="none" spc="0" noProof="0">
                          <a:solidFill>
                            <a:schemeClr val="tx1"/>
                          </a:solidFill>
                        </a:rPr>
                        <a:t>GRILLO Alfonsino</a:t>
                      </a:r>
                    </a:p>
                    <a:p>
                      <a:pPr marR="54610" algn="ctr">
                        <a:lnSpc>
                          <a:spcPct val="100000"/>
                        </a:lnSpc>
                        <a:spcAft>
                          <a:spcPts val="0"/>
                        </a:spcAft>
                        <a:buNone/>
                      </a:pPr>
                      <a:r>
                        <a:rPr lang="it-IT" sz="900" b="1" cap="none" spc="0" noProof="0">
                          <a:solidFill>
                            <a:schemeClr val="tx1"/>
                          </a:solidFill>
                        </a:rPr>
                        <a:t>(Scopelliti Presidente)</a:t>
                      </a:r>
                      <a:endParaRPr lang="it-IT" sz="900" b="1" cap="none" spc="0" noProof="0">
                        <a:solidFill>
                          <a:schemeClr val="tx1"/>
                        </a:solidFill>
                        <a:latin typeface="+mn-lt"/>
                      </a:endParaRPr>
                    </a:p>
                  </a:txBody>
                  <a:tcPr marL="5919" marR="5919" marT="5919" marB="0" anchor="ctr"/>
                </a:tc>
                <a:tc>
                  <a:txBody>
                    <a:bodyPr/>
                    <a:lstStyle/>
                    <a:p>
                      <a:pPr algn="ctr" rtl="0" fontAlgn="ctr"/>
                      <a:r>
                        <a:rPr lang="it-IT" sz="900" b="1" u="none" strike="noStrike" noProof="0">
                          <a:solidFill>
                            <a:srgbClr val="000000"/>
                          </a:solidFill>
                          <a:effectLst/>
                        </a:rPr>
                        <a:t>PRINCIPE Sandro</a:t>
                      </a:r>
                    </a:p>
                    <a:p>
                      <a:pPr algn="ctr" rtl="0" fontAlgn="ctr"/>
                      <a:r>
                        <a:rPr lang="it-IT" sz="900" b="1" u="none" strike="noStrike" noProof="0">
                          <a:solidFill>
                            <a:srgbClr val="000000"/>
                          </a:solidFill>
                          <a:effectLst/>
                        </a:rPr>
                        <a:t>(Partito Democratico)</a:t>
                      </a:r>
                      <a:endParaRPr lang="it-IT" sz="900" b="1" i="0" u="none" strike="noStrike" noProof="0">
                        <a:solidFill>
                          <a:srgbClr val="000000"/>
                        </a:solidFill>
                        <a:effectLst/>
                        <a:latin typeface="+mn-lt"/>
                      </a:endParaRPr>
                    </a:p>
                  </a:txBody>
                  <a:tcPr marL="1952" marR="1952" marT="1952" marB="0" anchor="ctr"/>
                </a:tc>
                <a:tc>
                  <a:txBody>
                    <a:bodyPr/>
                    <a:lstStyle/>
                    <a:p>
                      <a:pPr algn="ctr" fontAlgn="ctr"/>
                      <a:r>
                        <a:rPr lang="it-IT" sz="900" b="1" u="none" strike="noStrike" noProof="0">
                          <a:solidFill>
                            <a:srgbClr val="000000"/>
                          </a:solidFill>
                          <a:effectLst/>
                        </a:rPr>
                        <a:t>NICOLO’ Alessandro</a:t>
                      </a:r>
                    </a:p>
                    <a:p>
                      <a:pPr algn="ctr" fontAlgn="ctr"/>
                      <a:r>
                        <a:rPr lang="it-IT" sz="900" b="1" u="none" strike="noStrike" noProof="0">
                          <a:solidFill>
                            <a:srgbClr val="000000"/>
                          </a:solidFill>
                          <a:effectLst/>
                        </a:rPr>
                        <a:t>(Popolo della Libertà)</a:t>
                      </a:r>
                      <a:endParaRPr lang="it-IT" sz="900" b="1" i="0" u="none" strike="noStrike" noProof="0">
                        <a:solidFill>
                          <a:srgbClr val="000000"/>
                        </a:solidFill>
                        <a:effectLst/>
                        <a:latin typeface="+mn-lt"/>
                      </a:endParaRPr>
                    </a:p>
                  </a:txBody>
                  <a:tcPr marL="2505" marR="2505" marT="2505" marB="0" anchor="ctr"/>
                </a:tc>
                <a:extLst>
                  <a:ext uri="{0D108BD9-81ED-4DB2-BD59-A6C34878D82A}">
                    <a16:rowId xmlns:a16="http://schemas.microsoft.com/office/drawing/2014/main" val="4220633174"/>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NICOLO’ Alessandro</a:t>
                      </a:r>
                    </a:p>
                    <a:p>
                      <a:pPr algn="ctr" fontAlgn="ctr"/>
                      <a:r>
                        <a:rPr lang="it-IT" sz="900" b="1" u="none" strike="noStrike" noProof="0">
                          <a:solidFill>
                            <a:srgbClr val="000000"/>
                          </a:solidFill>
                          <a:effectLst/>
                        </a:rPr>
                        <a:t>(Popolo della Libertà)</a:t>
                      </a:r>
                      <a:endParaRPr lang="it-IT" sz="900" b="1" i="0" u="none" strike="noStrike" noProof="0">
                        <a:solidFill>
                          <a:srgbClr val="000000"/>
                        </a:solidFill>
                        <a:effectLst/>
                        <a:latin typeface="+mn-lt"/>
                      </a:endParaRPr>
                    </a:p>
                  </a:txBody>
                  <a:tcPr marL="5919" marR="5919" marT="5919" marB="0" anchor="ctr"/>
                </a:tc>
                <a:tc>
                  <a:txBody>
                    <a:bodyPr/>
                    <a:lstStyle/>
                    <a:p>
                      <a:pPr marL="0" marR="54610" indent="0" algn="ctr" defTabSz="914400" rtl="0" eaLnBrk="1" fontAlgn="ctr" latinLnBrk="0" hangingPunct="1">
                        <a:lnSpc>
                          <a:spcPct val="100000"/>
                        </a:lnSpc>
                        <a:spcAft>
                          <a:spcPts val="0"/>
                        </a:spcAft>
                        <a:buNone/>
                      </a:pPr>
                      <a:r>
                        <a:rPr lang="it-IT" sz="900" b="1" kern="1200" cap="none" spc="0" noProof="0">
                          <a:solidFill>
                            <a:schemeClr val="tx1"/>
                          </a:solidFill>
                        </a:rPr>
                        <a:t>IMBALZANO Candeloro</a:t>
                      </a:r>
                    </a:p>
                    <a:p>
                      <a:pPr marL="0" marR="54610" indent="0" algn="ctr" defTabSz="914400" rtl="0" eaLnBrk="1" fontAlgn="ctr" latinLnBrk="0" hangingPunct="1">
                        <a:lnSpc>
                          <a:spcPct val="100000"/>
                        </a:lnSpc>
                        <a:spcAft>
                          <a:spcPts val="0"/>
                        </a:spcAft>
                        <a:buNone/>
                      </a:pPr>
                      <a:r>
                        <a:rPr lang="it-IT" sz="900" b="1" kern="1200" cap="none" spc="0" noProof="0">
                          <a:solidFill>
                            <a:schemeClr val="tx1"/>
                          </a:solidFill>
                        </a:rPr>
                        <a:t>(Scopelliti Presidente)</a:t>
                      </a:r>
                      <a:endParaRPr lang="it-IT" sz="900" b="1" kern="1200" cap="none" spc="0" noProof="0">
                        <a:solidFill>
                          <a:schemeClr val="tx1"/>
                        </a:solidFill>
                        <a:latin typeface="+mn-lt"/>
                        <a:ea typeface="+mn-ea"/>
                        <a:cs typeface="+mn-cs"/>
                      </a:endParaRPr>
                    </a:p>
                  </a:txBody>
                  <a:tcPr marL="0" marR="60" marT="60" marB="0" anchor="ctr"/>
                </a:tc>
                <a:tc>
                  <a:txBody>
                    <a:bodyPr/>
                    <a:lstStyle/>
                    <a:p>
                      <a:pPr algn="ctr" rtl="0" fontAlgn="ctr"/>
                      <a:r>
                        <a:rPr lang="it-IT" sz="900" b="1" u="none" strike="noStrike" noProof="0">
                          <a:solidFill>
                            <a:srgbClr val="000000"/>
                          </a:solidFill>
                          <a:effectLst/>
                        </a:rPr>
                        <a:t>LOIERO Agazio</a:t>
                      </a:r>
                    </a:p>
                    <a:p>
                      <a:pPr algn="ctr" rtl="0" fontAlgn="ctr"/>
                      <a:r>
                        <a:rPr lang="it-IT" sz="900" b="1" u="none" strike="noStrike" noProof="0">
                          <a:solidFill>
                            <a:srgbClr val="000000"/>
                          </a:solidFill>
                          <a:effectLst/>
                        </a:rPr>
                        <a:t>(Partito Democratico)</a:t>
                      </a:r>
                      <a:endParaRPr lang="it-IT" sz="900" b="1" i="0" u="none" strike="noStrike" noProof="0">
                        <a:solidFill>
                          <a:srgbClr val="000000"/>
                        </a:solidFill>
                        <a:effectLst/>
                        <a:latin typeface="+mn-lt"/>
                      </a:endParaRPr>
                    </a:p>
                  </a:txBody>
                  <a:tcPr marL="2941" marR="2941" marT="2941" marB="0" anchor="ctr"/>
                </a:tc>
                <a:tc>
                  <a:txBody>
                    <a:bodyPr/>
                    <a:lstStyle/>
                    <a:p>
                      <a:pPr algn="ctr" rtl="0" fontAlgn="ctr"/>
                      <a:r>
                        <a:rPr lang="it-IT" sz="900" b="1" u="none" strike="noStrike" noProof="0">
                          <a:solidFill>
                            <a:srgbClr val="000000"/>
                          </a:solidFill>
                          <a:effectLst/>
                        </a:rPr>
                        <a:t>GUCCIONE Carlo</a:t>
                      </a:r>
                    </a:p>
                    <a:p>
                      <a:pPr algn="ctr" rtl="0" fontAlgn="ctr"/>
                      <a:r>
                        <a:rPr lang="it-IT" sz="900" b="1" u="none" strike="noStrike" noProof="0">
                          <a:solidFill>
                            <a:srgbClr val="000000"/>
                          </a:solidFill>
                          <a:effectLst/>
                        </a:rPr>
                        <a:t>(Partito Democratico)</a:t>
                      </a:r>
                      <a:endParaRPr lang="it-IT" sz="900" b="1" i="0" u="none" strike="noStrike" noProof="0">
                        <a:solidFill>
                          <a:srgbClr val="000000"/>
                        </a:solidFill>
                        <a:effectLst/>
                        <a:latin typeface="+mn-lt"/>
                      </a:endParaRPr>
                    </a:p>
                  </a:txBody>
                  <a:tcPr marL="5919" marR="5919" marT="5919" marB="0" anchor="ctr"/>
                </a:tc>
                <a:tc>
                  <a:txBody>
                    <a:bodyPr/>
                    <a:lstStyle/>
                    <a:p>
                      <a:pPr algn="ctr" rtl="0" fontAlgn="ctr"/>
                      <a:r>
                        <a:rPr lang="it-IT" sz="900" b="1" u="none" strike="noStrike" noProof="0">
                          <a:solidFill>
                            <a:srgbClr val="000000"/>
                          </a:solidFill>
                          <a:effectLst/>
                        </a:rPr>
                        <a:t>SALERNO Nazzareno</a:t>
                      </a:r>
                    </a:p>
                    <a:p>
                      <a:pPr algn="ctr" rtl="0" fontAlgn="ctr"/>
                      <a:r>
                        <a:rPr lang="it-IT" sz="900" b="1" u="none" strike="noStrike" noProof="0">
                          <a:solidFill>
                            <a:srgbClr val="000000"/>
                          </a:solidFill>
                          <a:effectLst/>
                        </a:rPr>
                        <a:t>(Popolo della Libertà)</a:t>
                      </a:r>
                      <a:endParaRPr lang="it-IT" sz="900" b="1" i="0" u="none" strike="noStrike" noProof="0">
                        <a:solidFill>
                          <a:srgbClr val="000000"/>
                        </a:solidFill>
                        <a:effectLst/>
                        <a:latin typeface="+mn-lt"/>
                      </a:endParaRPr>
                    </a:p>
                  </a:txBody>
                  <a:tcPr marL="1952" marR="1952" marT="1952" marB="0" anchor="ctr"/>
                </a:tc>
                <a:tc>
                  <a:txBody>
                    <a:bodyPr/>
                    <a:lstStyle/>
                    <a:p>
                      <a:pPr algn="ctr" rtl="0" fontAlgn="ctr"/>
                      <a:r>
                        <a:rPr lang="it-IT" sz="900" b="1" u="none" strike="noStrike" noProof="0">
                          <a:solidFill>
                            <a:srgbClr val="000000"/>
                          </a:solidFill>
                          <a:effectLst/>
                        </a:rPr>
                        <a:t>PACENZA Salvatore</a:t>
                      </a:r>
                    </a:p>
                    <a:p>
                      <a:pPr algn="ctr" rtl="0" fontAlgn="ctr"/>
                      <a:r>
                        <a:rPr lang="it-IT" sz="900" b="1" u="none" strike="noStrike" noProof="0">
                          <a:solidFill>
                            <a:srgbClr val="000000"/>
                          </a:solidFill>
                          <a:effectLst/>
                        </a:rPr>
                        <a:t>(Popolo della Libertà)</a:t>
                      </a:r>
                      <a:endParaRPr lang="it-IT" sz="900" b="1" i="0" u="none" strike="noStrike" noProof="0">
                        <a:solidFill>
                          <a:srgbClr val="000000"/>
                        </a:solidFill>
                        <a:effectLst/>
                        <a:latin typeface="+mn-lt"/>
                      </a:endParaRPr>
                    </a:p>
                  </a:txBody>
                  <a:tcPr marL="2505" marR="2505" marT="2505" marB="0" anchor="ctr"/>
                </a:tc>
                <a:extLst>
                  <a:ext uri="{0D108BD9-81ED-4DB2-BD59-A6C34878D82A}">
                    <a16:rowId xmlns:a16="http://schemas.microsoft.com/office/drawing/2014/main" val="2643565435"/>
                  </a:ext>
                </a:extLst>
              </a:tr>
              <a:tr h="271072">
                <a:tc vMerge="1">
                  <a:txBody>
                    <a:bodyPr/>
                    <a:lstStyle/>
                    <a:p>
                      <a:pPr algn="ctr">
                        <a:lnSpc>
                          <a:spcPct val="100000"/>
                        </a:lnSpc>
                        <a:spcAft>
                          <a:spcPts val="0"/>
                        </a:spcAft>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ORSOMARSO Fausto</a:t>
                      </a:r>
                    </a:p>
                    <a:p>
                      <a:pPr algn="ctr" fontAlgn="ctr"/>
                      <a:r>
                        <a:rPr lang="it-IT" sz="900" b="1" u="none" strike="noStrike" noProof="0">
                          <a:solidFill>
                            <a:srgbClr val="000000"/>
                          </a:solidFill>
                          <a:effectLst/>
                        </a:rPr>
                        <a:t>(Popolo della Libertà)</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NUCERA Giovanni</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(Popolo della Libertà)</a:t>
                      </a:r>
                      <a:endParaRPr lang="it-IT" sz="900" b="1" kern="1200" cap="none" spc="0" noProof="0">
                        <a:solidFill>
                          <a:schemeClr val="tx1"/>
                        </a:solidFill>
                        <a:latin typeface="+mn-lt"/>
                        <a:ea typeface="+mn-ea"/>
                        <a:cs typeface="+mn-cs"/>
                      </a:endParaRPr>
                    </a:p>
                  </a:txBody>
                  <a:tcPr marL="836" marR="60" marT="60" marB="0" anchor="ctr"/>
                </a:tc>
                <a:tc>
                  <a:txBody>
                    <a:bodyPr/>
                    <a:lstStyle/>
                    <a:p>
                      <a:pPr algn="ctr" rtl="0" fontAlgn="ctr"/>
                      <a:r>
                        <a:rPr lang="it-IT" sz="900" b="1" u="none" strike="noStrike" noProof="0">
                          <a:solidFill>
                            <a:srgbClr val="000000"/>
                          </a:solidFill>
                          <a:effectLst/>
                        </a:rPr>
                        <a:t>SERRA Giulio</a:t>
                      </a:r>
                    </a:p>
                    <a:p>
                      <a:pPr algn="ctr" rtl="0" fontAlgn="ctr"/>
                      <a:r>
                        <a:rPr lang="it-IT" sz="900" b="1" u="none" strike="noStrike" noProof="0">
                          <a:solidFill>
                            <a:srgbClr val="000000"/>
                          </a:solidFill>
                          <a:effectLst/>
                        </a:rPr>
                        <a:t>(Insieme per la Calabria – Scopelliti Presidente)</a:t>
                      </a:r>
                      <a:endParaRPr lang="it-IT" sz="900" b="1" i="0" u="none" strike="noStrike" noProof="0">
                        <a:solidFill>
                          <a:srgbClr val="000000"/>
                        </a:solidFill>
                        <a:effectLst/>
                        <a:latin typeface="+mn-lt"/>
                      </a:endParaRPr>
                    </a:p>
                  </a:txBody>
                  <a:tcPr marL="2941" marR="2941" marT="2941" marB="0" anchor="ctr"/>
                </a:tc>
                <a:tc>
                  <a:txBody>
                    <a:bodyPr/>
                    <a:lstStyle/>
                    <a:p>
                      <a:pPr algn="ctr" rtl="0" fontAlgn="ctr"/>
                      <a:r>
                        <a:rPr lang="it-IT" sz="900" b="1" u="none" strike="noStrike" noProof="0">
                          <a:solidFill>
                            <a:srgbClr val="000000"/>
                          </a:solidFill>
                          <a:effectLst/>
                        </a:rPr>
                        <a:t>MAGNO Mario</a:t>
                      </a:r>
                    </a:p>
                    <a:p>
                      <a:pPr algn="ctr" rtl="0" fontAlgn="ctr"/>
                      <a:r>
                        <a:rPr lang="it-IT" sz="900" b="1" u="none" strike="noStrike" noProof="0">
                          <a:solidFill>
                            <a:srgbClr val="000000"/>
                          </a:solidFill>
                          <a:effectLst/>
                        </a:rPr>
                        <a:t>(Popolo della Libertà)</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SCALZO Antonio</a:t>
                      </a:r>
                    </a:p>
                    <a:p>
                      <a:pPr algn="ctr" fontAlgn="ctr"/>
                      <a:r>
                        <a:rPr lang="it-IT" sz="900" b="1" u="none" strike="noStrike" noProof="0">
                          <a:solidFill>
                            <a:srgbClr val="000000"/>
                          </a:solidFill>
                          <a:effectLst/>
                        </a:rPr>
                        <a:t>(Partito Democratico)</a:t>
                      </a:r>
                      <a:endParaRPr lang="it-IT" sz="900" b="1" i="0" u="none" strike="noStrike" noProof="0">
                        <a:solidFill>
                          <a:srgbClr val="000000"/>
                        </a:solidFill>
                        <a:effectLst/>
                        <a:latin typeface="+mn-lt"/>
                      </a:endParaRPr>
                    </a:p>
                  </a:txBody>
                  <a:tcPr marL="1952" marR="1952" marT="1952" marB="0" anchor="ctr"/>
                </a:tc>
                <a:tc>
                  <a:txBody>
                    <a:bodyPr/>
                    <a:lstStyle/>
                    <a:p>
                      <a:pPr algn="ctr" fontAlgn="ctr"/>
                      <a:r>
                        <a:rPr lang="it-IT" sz="900" b="1" u="none" strike="noStrike" noProof="0">
                          <a:solidFill>
                            <a:srgbClr val="000000"/>
                          </a:solidFill>
                          <a:effectLst/>
                        </a:rPr>
                        <a:t>RAPPOCCIO Antonio</a:t>
                      </a:r>
                    </a:p>
                    <a:p>
                      <a:pPr algn="ctr" fontAlgn="ctr"/>
                      <a:r>
                        <a:rPr lang="it-IT" sz="900" b="1" u="none" strike="noStrike" noProof="0">
                          <a:solidFill>
                            <a:srgbClr val="000000"/>
                          </a:solidFill>
                          <a:effectLst/>
                        </a:rPr>
                        <a:t>(Insieme per la Calabria – Scopelliti Presidente</a:t>
                      </a:r>
                      <a:endParaRPr lang="it-IT" sz="900" b="1" i="0" u="none" strike="noStrike" noProof="0">
                        <a:solidFill>
                          <a:srgbClr val="000000"/>
                        </a:solidFill>
                        <a:effectLst/>
                        <a:latin typeface="+mn-lt"/>
                      </a:endParaRPr>
                    </a:p>
                  </a:txBody>
                  <a:tcPr marL="2505" marR="2505" marT="2505" marB="0" anchor="ctr"/>
                </a:tc>
                <a:extLst>
                  <a:ext uri="{0D108BD9-81ED-4DB2-BD59-A6C34878D82A}">
                    <a16:rowId xmlns:a16="http://schemas.microsoft.com/office/drawing/2014/main" val="3065657849"/>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900" b="1" u="none" strike="noStrike" noProof="0">
                          <a:solidFill>
                            <a:srgbClr val="000000"/>
                          </a:solidFill>
                          <a:effectLst/>
                        </a:rPr>
                        <a:t>RAPPOCCIO Antonio</a:t>
                      </a:r>
                    </a:p>
                    <a:p>
                      <a:pPr algn="ctr" fontAlgn="ctr"/>
                      <a:r>
                        <a:rPr lang="it-IT" sz="900" b="1" u="none" strike="noStrike" noProof="0">
                          <a:solidFill>
                            <a:srgbClr val="000000"/>
                          </a:solidFill>
                          <a:effectLst/>
                        </a:rPr>
                        <a:t>(Insieme per la Calabria – Scopelliti Presidente)</a:t>
                      </a:r>
                      <a:endParaRPr lang="it-IT" sz="900" b="1" i="0" u="none" strike="noStrike" noProof="0">
                        <a:solidFill>
                          <a:srgbClr val="000000"/>
                        </a:solidFill>
                        <a:effectLst/>
                        <a:latin typeface="+mn-lt"/>
                      </a:endParaRPr>
                    </a:p>
                  </a:txBody>
                  <a:tcPr marL="5919" marR="5919" marT="5919" marB="0" anchor="ctr"/>
                </a:tc>
                <a:tc>
                  <a:txBody>
                    <a:bodyPr/>
                    <a:lstStyle/>
                    <a:p>
                      <a:pPr marL="0" marR="54610" indent="0" algn="ctr" defTabSz="914400" rtl="0" eaLnBrk="1" fontAlgn="ctr" latinLnBrk="0" hangingPunct="1">
                        <a:lnSpc>
                          <a:spcPct val="100000"/>
                        </a:lnSpc>
                        <a:spcAft>
                          <a:spcPts val="0"/>
                        </a:spcAft>
                        <a:buNone/>
                      </a:pPr>
                      <a:r>
                        <a:rPr lang="it-IT" sz="900" b="1" kern="1200" cap="none" spc="0" noProof="0">
                          <a:solidFill>
                            <a:schemeClr val="tx1"/>
                          </a:solidFill>
                        </a:rPr>
                        <a:t>TALARICO Francesco</a:t>
                      </a:r>
                    </a:p>
                    <a:p>
                      <a:pPr marL="0" marR="54610" indent="0" algn="ctr" defTabSz="914400" rtl="0" eaLnBrk="1" fontAlgn="ctr" latinLnBrk="0" hangingPunct="1">
                        <a:lnSpc>
                          <a:spcPct val="100000"/>
                        </a:lnSpc>
                        <a:spcAft>
                          <a:spcPts val="0"/>
                        </a:spcAft>
                        <a:buNone/>
                      </a:pPr>
                      <a:r>
                        <a:rPr lang="it-IT" sz="900" b="1" kern="1200" cap="none" spc="0" noProof="0">
                          <a:solidFill>
                            <a:schemeClr val="tx1"/>
                          </a:solidFill>
                        </a:rPr>
                        <a:t>(Italia dei Valori)</a:t>
                      </a:r>
                      <a:endParaRPr lang="it-IT" sz="900" b="1" kern="1200" cap="none" spc="0" noProof="0">
                        <a:solidFill>
                          <a:schemeClr val="tx1"/>
                        </a:solidFill>
                        <a:latin typeface="+mn-lt"/>
                        <a:ea typeface="+mn-ea"/>
                        <a:cs typeface="+mn-cs"/>
                      </a:endParaRPr>
                    </a:p>
                  </a:txBody>
                  <a:tcPr marL="0" marR="60" marT="60" marB="0" anchor="ctr"/>
                </a:tc>
                <a:tc>
                  <a:txBody>
                    <a:bodyPr/>
                    <a:lstStyle/>
                    <a:p>
                      <a:pPr algn="ctr" rtl="0" fontAlgn="ctr"/>
                      <a:r>
                        <a:rPr lang="it-IT" sz="900" b="1" u="none" strike="noStrike" noProof="0">
                          <a:solidFill>
                            <a:srgbClr val="000000"/>
                          </a:solidFill>
                          <a:effectLst/>
                        </a:rPr>
                        <a:t>ZAPPALA’ Santi</a:t>
                      </a:r>
                    </a:p>
                    <a:p>
                      <a:pPr algn="ctr" rtl="0" fontAlgn="ctr"/>
                      <a:r>
                        <a:rPr lang="it-IT" sz="900" b="1" u="none" strike="noStrike" noProof="0">
                          <a:solidFill>
                            <a:srgbClr val="000000"/>
                          </a:solidFill>
                          <a:effectLst/>
                        </a:rPr>
                        <a:t>(Popolo della Libertà)</a:t>
                      </a:r>
                      <a:endParaRPr lang="it-IT" sz="900" b="1" i="0" u="none" strike="noStrike" noProof="0">
                        <a:solidFill>
                          <a:srgbClr val="000000"/>
                        </a:solidFill>
                        <a:effectLst/>
                        <a:latin typeface="+mn-lt"/>
                      </a:endParaRPr>
                    </a:p>
                  </a:txBody>
                  <a:tcPr marL="2941" marR="2941" marT="2941" marB="0" anchor="ctr"/>
                </a:tc>
                <a:tc>
                  <a:txBody>
                    <a:bodyPr/>
                    <a:lstStyle/>
                    <a:p>
                      <a:pPr algn="ctr" fontAlgn="ctr"/>
                      <a:r>
                        <a:rPr lang="it-IT" sz="900" b="1" u="none" strike="noStrike" noProof="0">
                          <a:solidFill>
                            <a:srgbClr val="000000"/>
                          </a:solidFill>
                          <a:effectLst/>
                        </a:rPr>
                        <a:t>RAPPOCCIO Antonio</a:t>
                      </a:r>
                    </a:p>
                    <a:p>
                      <a:pPr algn="ctr" fontAlgn="ctr"/>
                      <a:r>
                        <a:rPr lang="it-IT" sz="900" b="1" u="none" strike="noStrike" noProof="0">
                          <a:solidFill>
                            <a:srgbClr val="000000"/>
                          </a:solidFill>
                          <a:effectLst/>
                        </a:rPr>
                        <a:t>(Insieme per la Calabria – Scopelliti Presidente</a:t>
                      </a:r>
                      <a:endParaRPr lang="it-IT" sz="900" b="1" i="0" u="none" strike="noStrike" noProof="0">
                        <a:solidFill>
                          <a:srgbClr val="000000"/>
                        </a:solidFill>
                        <a:effectLst/>
                        <a:latin typeface="+mn-lt"/>
                      </a:endParaRPr>
                    </a:p>
                  </a:txBody>
                  <a:tcPr marL="5919" marR="5919" marT="5919"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kern="1200" cap="none" spc="0" noProof="0">
                          <a:solidFill>
                            <a:schemeClr val="tx1"/>
                          </a:solidFill>
                        </a:rPr>
                        <a:t>TRIPODI Pasquale Maria</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(U.D.C. – Unione di Centro)</a:t>
                      </a:r>
                      <a:endParaRPr lang="it-IT" sz="900" b="1" i="0" u="none" strike="noStrike" noProof="0">
                        <a:solidFill>
                          <a:srgbClr val="000000"/>
                        </a:solidFill>
                        <a:effectLst/>
                        <a:latin typeface="+mn-lt"/>
                      </a:endParaRPr>
                    </a:p>
                  </a:txBody>
                  <a:tcPr marL="1952" marR="1952" marT="1952" marB="0" anchor="ctr"/>
                </a:tc>
                <a:tc>
                  <a:txBody>
                    <a:bodyPr/>
                    <a:lstStyle/>
                    <a:p>
                      <a:pPr algn="ctr" fontAlgn="ctr"/>
                      <a:r>
                        <a:rPr lang="it-IT" sz="900" b="1" u="none" strike="noStrike" noProof="0">
                          <a:solidFill>
                            <a:srgbClr val="000000"/>
                          </a:solidFill>
                          <a:effectLst/>
                        </a:rPr>
                        <a:t>SCALZO Antonio</a:t>
                      </a:r>
                    </a:p>
                    <a:p>
                      <a:pPr algn="ctr" fontAlgn="ctr"/>
                      <a:r>
                        <a:rPr lang="it-IT" sz="900" b="1" u="none" strike="noStrike" noProof="0">
                          <a:solidFill>
                            <a:srgbClr val="000000"/>
                          </a:solidFill>
                          <a:effectLst/>
                        </a:rPr>
                        <a:t>(Partito Democratico)</a:t>
                      </a:r>
                      <a:endParaRPr lang="it-IT" sz="900" b="1" i="0" u="none" strike="noStrike" noProof="0">
                        <a:solidFill>
                          <a:srgbClr val="000000"/>
                        </a:solidFill>
                        <a:effectLst/>
                        <a:latin typeface="+mn-lt"/>
                      </a:endParaRPr>
                    </a:p>
                  </a:txBody>
                  <a:tcPr marL="2505" marR="2505" marT="2505" marB="0" anchor="ctr"/>
                </a:tc>
                <a:extLst>
                  <a:ext uri="{0D108BD9-81ED-4DB2-BD59-A6C34878D82A}">
                    <a16:rowId xmlns:a16="http://schemas.microsoft.com/office/drawing/2014/main" val="1256001212"/>
                  </a:ext>
                </a:extLst>
              </a:tr>
            </a:tbl>
          </a:graphicData>
        </a:graphic>
      </p:graphicFrame>
      <p:sp>
        <p:nvSpPr>
          <p:cNvPr id="4" name="Segnaposto numero diapositiva 3">
            <a:extLst>
              <a:ext uri="{FF2B5EF4-FFF2-40B4-BE49-F238E27FC236}">
                <a16:creationId xmlns:a16="http://schemas.microsoft.com/office/drawing/2014/main" id="{40F14E1B-55DF-1EB2-F4B8-D84B2FB6971A}"/>
              </a:ext>
            </a:extLst>
          </p:cNvPr>
          <p:cNvSpPr>
            <a:spLocks noGrp="1"/>
          </p:cNvSpPr>
          <p:nvPr>
            <p:ph type="sldNum" sz="quarter" idx="12"/>
          </p:nvPr>
        </p:nvSpPr>
        <p:spPr/>
        <p:txBody>
          <a:bodyPr/>
          <a:lstStyle/>
          <a:p>
            <a:fld id="{C0A75620-F3D8-4140-B583-EC592D52B7F3}" type="slidenum">
              <a:rPr lang="it-IT" noProof="0" smtClean="0"/>
              <a:pPr/>
              <a:t>62</a:t>
            </a:fld>
            <a:endParaRPr lang="it-IT" noProof="0"/>
          </a:p>
        </p:txBody>
      </p:sp>
      <p:sp>
        <p:nvSpPr>
          <p:cNvPr id="5" name="Segnaposto piè di pagina 4">
            <a:extLst>
              <a:ext uri="{FF2B5EF4-FFF2-40B4-BE49-F238E27FC236}">
                <a16:creationId xmlns:a16="http://schemas.microsoft.com/office/drawing/2014/main" id="{CC3B076C-592D-7FDE-90DB-88A5FF22A9AF}"/>
              </a:ext>
            </a:extLst>
          </p:cNvPr>
          <p:cNvSpPr>
            <a:spLocks noGrp="1"/>
          </p:cNvSpPr>
          <p:nvPr>
            <p:ph type="ftr" sz="quarter" idx="11"/>
          </p:nvPr>
        </p:nvSpPr>
        <p:spPr>
          <a:xfrm>
            <a:off x="325582" y="6356350"/>
            <a:ext cx="4114800" cy="365125"/>
          </a:xfrm>
        </p:spPr>
        <p:txBody>
          <a:bodyPr/>
          <a:lstStyle/>
          <a:p>
            <a:r>
              <a:rPr lang="it-IT" noProof="0"/>
              <a:t>Consiglio regionale della Calabria - IX Legislatura </a:t>
            </a:r>
          </a:p>
        </p:txBody>
      </p:sp>
      <p:sp>
        <p:nvSpPr>
          <p:cNvPr id="6" name="Rectangle 1">
            <a:extLst>
              <a:ext uri="{FF2B5EF4-FFF2-40B4-BE49-F238E27FC236}">
                <a16:creationId xmlns:a16="http://schemas.microsoft.com/office/drawing/2014/main" id="{E0FA8564-51D4-1951-1B8D-15305D4E6DB4}"/>
              </a:ext>
            </a:extLst>
          </p:cNvPr>
          <p:cNvSpPr txBox="1">
            <a:spLocks/>
          </p:cNvSpPr>
          <p:nvPr/>
        </p:nvSpPr>
        <p:spPr>
          <a:xfrm>
            <a:off x="3048" y="-64221"/>
            <a:ext cx="12188952" cy="616482"/>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Commissioni consiliari ad inizio legislatura</a:t>
            </a:r>
            <a:endParaRPr lang="it-IT" sz="2800" b="1" noProof="0">
              <a:solidFill>
                <a:schemeClr val="bg1"/>
              </a:solidFill>
            </a:endParaRPr>
          </a:p>
        </p:txBody>
      </p:sp>
    </p:spTree>
    <p:extLst>
      <p:ext uri="{BB962C8B-B14F-4D97-AF65-F5344CB8AC3E}">
        <p14:creationId xmlns:p14="http://schemas.microsoft.com/office/powerpoint/2010/main" val="3362618464"/>
      </p:ext>
    </p:extLst>
  </p:cSld>
  <p:clrMapOvr>
    <a:masterClrMapping/>
  </p:clrMapOvr>
  <mc:AlternateContent xmlns:mc="http://schemas.openxmlformats.org/markup-compatibility/2006" xmlns:p14="http://schemas.microsoft.com/office/powerpoint/2010/main">
    <mc:Choice Requires="p14">
      <p:transition spd="slow" p14:dur="2000" advTm="13071"/>
    </mc:Choice>
    <mc:Fallback xmlns="">
      <p:transition spd="slow" advTm="13071"/>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08ED4-B902-B56C-3812-1D89E2AC3BCE}"/>
            </a:ext>
          </a:extLst>
        </p:cNvPr>
        <p:cNvGrpSpPr/>
        <p:nvPr/>
      </p:nvGrpSpPr>
      <p:grpSpPr>
        <a:xfrm>
          <a:off x="0" y="0"/>
          <a:ext cx="0" cy="0"/>
          <a:chOff x="0" y="0"/>
          <a:chExt cx="0" cy="0"/>
        </a:xfrm>
      </p:grpSpPr>
      <p:graphicFrame>
        <p:nvGraphicFramePr>
          <p:cNvPr id="6" name="Tabella 5">
            <a:extLst>
              <a:ext uri="{FF2B5EF4-FFF2-40B4-BE49-F238E27FC236}">
                <a16:creationId xmlns:a16="http://schemas.microsoft.com/office/drawing/2014/main" id="{03E6651A-859B-7B57-5FF5-4534DA4B6FEE}"/>
              </a:ext>
            </a:extLst>
          </p:cNvPr>
          <p:cNvGraphicFramePr>
            <a:graphicFrameLocks noGrp="1"/>
          </p:cNvGraphicFramePr>
          <p:nvPr>
            <p:extLst>
              <p:ext uri="{D42A27DB-BD31-4B8C-83A1-F6EECF244321}">
                <p14:modId xmlns:p14="http://schemas.microsoft.com/office/powerpoint/2010/main" val="3621051552"/>
              </p:ext>
            </p:extLst>
          </p:nvPr>
        </p:nvGraphicFramePr>
        <p:xfrm>
          <a:off x="1290472" y="885801"/>
          <a:ext cx="9611055" cy="5274674"/>
        </p:xfrm>
        <a:graphic>
          <a:graphicData uri="http://schemas.openxmlformats.org/drawingml/2006/table">
            <a:tbl>
              <a:tblPr firstRow="1">
                <a:tableStyleId>{3C2FFA5D-87B4-456A-9821-1D502468CF0F}</a:tableStyleId>
              </a:tblPr>
              <a:tblGrid>
                <a:gridCol w="1925574">
                  <a:extLst>
                    <a:ext uri="{9D8B030D-6E8A-4147-A177-3AD203B41FA5}">
                      <a16:colId xmlns:a16="http://schemas.microsoft.com/office/drawing/2014/main" val="1267481318"/>
                    </a:ext>
                  </a:extLst>
                </a:gridCol>
                <a:gridCol w="1740971">
                  <a:extLst>
                    <a:ext uri="{9D8B030D-6E8A-4147-A177-3AD203B41FA5}">
                      <a16:colId xmlns:a16="http://schemas.microsoft.com/office/drawing/2014/main" val="527283587"/>
                    </a:ext>
                  </a:extLst>
                </a:gridCol>
                <a:gridCol w="5944510">
                  <a:extLst>
                    <a:ext uri="{9D8B030D-6E8A-4147-A177-3AD203B41FA5}">
                      <a16:colId xmlns:a16="http://schemas.microsoft.com/office/drawing/2014/main" val="3931104334"/>
                    </a:ext>
                  </a:extLst>
                </a:gridCol>
              </a:tblGrid>
              <a:tr h="114821">
                <a:tc>
                  <a:txBody>
                    <a:bodyPr/>
                    <a:lstStyle/>
                    <a:p>
                      <a:pPr algn="ctr" rtl="0" fontAlgn="b"/>
                      <a:r>
                        <a:rPr lang="it-IT" sz="1000" b="1" u="none" strike="noStrike" noProof="0">
                          <a:solidFill>
                            <a:schemeClr val="bg1"/>
                          </a:solidFill>
                          <a:effectLst/>
                        </a:rPr>
                        <a:t>DATA DI AGGIORNAMENTO</a:t>
                      </a:r>
                      <a:endParaRPr lang="it-IT" sz="1000" b="1" i="0" u="none" strike="noStrike" noProof="0">
                        <a:solidFill>
                          <a:schemeClr val="bg1"/>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chemeClr val="bg1"/>
                          </a:solidFill>
                          <a:effectLst/>
                        </a:rPr>
                        <a:t>COMMISSIONI</a:t>
                      </a:r>
                      <a:endParaRPr lang="it-IT" sz="1000" b="1" i="0" u="none" strike="noStrike" noProof="0">
                        <a:solidFill>
                          <a:schemeClr val="bg1"/>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chemeClr val="bg1"/>
                          </a:solidFill>
                          <a:effectLst/>
                        </a:rPr>
                        <a:t>VARIAZIONE INTERVENUTE</a:t>
                      </a:r>
                      <a:endParaRPr lang="it-IT" sz="1000" b="1" i="0" u="none" strike="noStrike" noProof="0">
                        <a:solidFill>
                          <a:schemeClr val="bg1"/>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797763023"/>
                  </a:ext>
                </a:extLst>
              </a:tr>
              <a:tr h="114821">
                <a:tc>
                  <a:txBody>
                    <a:bodyPr/>
                    <a:lstStyle/>
                    <a:p>
                      <a:pPr algn="ctr" rtl="0" fontAlgn="b"/>
                      <a:r>
                        <a:rPr lang="it-IT" sz="1000" b="1" u="none" strike="noStrike" noProof="0">
                          <a:solidFill>
                            <a:srgbClr val="000000"/>
                          </a:solidFill>
                          <a:effectLst/>
                        </a:rPr>
                        <a:t>8 GIUGNO 2010</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 – II – III – IV – V - VI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Elezioni  UP Commissioni - seduta  Consiglio regionale n.5 dell’8.06.2010</a:t>
                      </a:r>
                      <a:endParaRPr lang="it-IT" sz="1000" b="0" i="0" u="none" strike="noStrike" noProof="0">
                        <a:solidFill>
                          <a:srgbClr val="000000"/>
                        </a:solidFill>
                        <a:effectLst/>
                        <a:highlight>
                          <a:srgbClr val="FFFF00"/>
                        </a:highlight>
                        <a:latin typeface="Aptos" panose="020B0004020202020204" pitchFamily="34" charset="0"/>
                      </a:endParaRPr>
                    </a:p>
                  </a:txBody>
                  <a:tcPr marL="3959" marR="3959" marT="3959" marB="0" anchor="b"/>
                </a:tc>
                <a:extLst>
                  <a:ext uri="{0D108BD9-81ED-4DB2-BD59-A6C34878D82A}">
                    <a16:rowId xmlns:a16="http://schemas.microsoft.com/office/drawing/2014/main" val="3862284623"/>
                  </a:ext>
                </a:extLst>
              </a:tr>
              <a:tr h="114821">
                <a:tc>
                  <a:txBody>
                    <a:bodyPr/>
                    <a:lstStyle/>
                    <a:p>
                      <a:pPr algn="ctr" rtl="0" fontAlgn="b"/>
                      <a:r>
                        <a:rPr lang="it-IT" sz="1000" b="1" u="none" strike="noStrike" noProof="0">
                          <a:solidFill>
                            <a:srgbClr val="000000"/>
                          </a:solidFill>
                          <a:effectLst/>
                        </a:rPr>
                        <a:t>13 SETTEMBRE 2010</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 </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Il consigliere </a:t>
                      </a:r>
                      <a:r>
                        <a:rPr lang="it-IT" sz="1000" b="1" u="none" strike="noStrike" noProof="0">
                          <a:solidFill>
                            <a:srgbClr val="000000"/>
                          </a:solidFill>
                          <a:effectLst/>
                        </a:rPr>
                        <a:t>MIRABELLI</a:t>
                      </a:r>
                      <a:r>
                        <a:rPr lang="it-IT" sz="1000" b="0" u="none" strike="noStrike" noProof="0">
                          <a:solidFill>
                            <a:srgbClr val="000000"/>
                          </a:solidFill>
                          <a:effectLst/>
                        </a:rPr>
                        <a:t> ha aderito al Gruppo Misto</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990226600"/>
                  </a:ext>
                </a:extLst>
              </a:tr>
              <a:tr h="138578">
                <a:tc>
                  <a:txBody>
                    <a:bodyPr/>
                    <a:lstStyle/>
                    <a:p>
                      <a:pPr algn="ctr" rtl="0" fontAlgn="b"/>
                      <a:r>
                        <a:rPr lang="it-IT" sz="1000" b="1" u="none" strike="noStrike" noProof="0">
                          <a:solidFill>
                            <a:srgbClr val="000000"/>
                          </a:solidFill>
                          <a:effectLst/>
                        </a:rPr>
                        <a:t>15 NOVEMBRE 2010</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Il consigliere </a:t>
                      </a:r>
                      <a:r>
                        <a:rPr lang="it-IT" sz="1000" b="1" u="none" strike="noStrike" noProof="0">
                          <a:solidFill>
                            <a:srgbClr val="000000"/>
                          </a:solidFill>
                          <a:effectLst/>
                        </a:rPr>
                        <a:t>FRANCHINO</a:t>
                      </a:r>
                      <a:r>
                        <a:rPr lang="it-IT" sz="1000" b="0" u="none" strike="noStrike" noProof="0">
                          <a:solidFill>
                            <a:srgbClr val="000000"/>
                          </a:solidFill>
                          <a:effectLst/>
                        </a:rPr>
                        <a:t> ha aderito al Gruppo PARTITO DEMOCRATICO</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721559321"/>
                  </a:ext>
                </a:extLst>
              </a:tr>
              <a:tr h="138578">
                <a:tc>
                  <a:txBody>
                    <a:bodyPr/>
                    <a:lstStyle/>
                    <a:p>
                      <a:pPr algn="ctr" rtl="0" fontAlgn="b"/>
                      <a:r>
                        <a:rPr lang="it-IT" sz="1000" b="1" u="none" strike="noStrike" noProof="0">
                          <a:solidFill>
                            <a:srgbClr val="000000"/>
                          </a:solidFill>
                          <a:effectLst/>
                        </a:rPr>
                        <a:t>13  DICEMBRE 2010</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III - VI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Il consigliere Ferdinando </a:t>
                      </a:r>
                      <a:r>
                        <a:rPr lang="it-IT" sz="1000" b="1" u="none" strike="noStrike" noProof="0">
                          <a:solidFill>
                            <a:srgbClr val="000000"/>
                          </a:solidFill>
                          <a:effectLst/>
                        </a:rPr>
                        <a:t>AIELLO</a:t>
                      </a:r>
                      <a:r>
                        <a:rPr lang="it-IT" sz="1000" b="0" u="none" strike="noStrike" noProof="0">
                          <a:solidFill>
                            <a:srgbClr val="000000"/>
                          </a:solidFill>
                          <a:effectLst/>
                        </a:rPr>
                        <a:t> ha aderito al Gruppo MISTO </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950824813"/>
                  </a:ext>
                </a:extLst>
              </a:tr>
              <a:tr h="114821">
                <a:tc>
                  <a:txBody>
                    <a:bodyPr/>
                    <a:lstStyle/>
                    <a:p>
                      <a:pPr algn="ctr" rtl="0" fontAlgn="b"/>
                      <a:r>
                        <a:rPr lang="it-IT" sz="1000" b="1" u="none" strike="noStrike" noProof="0">
                          <a:solidFill>
                            <a:srgbClr val="000000"/>
                          </a:solidFill>
                          <a:effectLst/>
                        </a:rPr>
                        <a:t>26 GENNAIO 2011</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Il consigliere </a:t>
                      </a:r>
                      <a:r>
                        <a:rPr lang="it-IT" sz="1000" b="1" u="none" strike="noStrike" noProof="0">
                          <a:solidFill>
                            <a:srgbClr val="000000"/>
                          </a:solidFill>
                          <a:effectLst/>
                        </a:rPr>
                        <a:t>LOIERO</a:t>
                      </a:r>
                      <a:r>
                        <a:rPr lang="it-IT" sz="1000" b="0" u="none" strike="noStrike" noProof="0">
                          <a:solidFill>
                            <a:srgbClr val="000000"/>
                          </a:solidFill>
                          <a:effectLst/>
                        </a:rPr>
                        <a:t> ha aderito al Gruppo AUTONOMIA E DIRITTI</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017862998"/>
                  </a:ext>
                </a:extLst>
              </a:tr>
              <a:tr h="170253">
                <a:tc>
                  <a:txBody>
                    <a:bodyPr/>
                    <a:lstStyle/>
                    <a:p>
                      <a:pPr algn="ctr" rtl="0" fontAlgn="b"/>
                      <a:r>
                        <a:rPr lang="it-IT" sz="1000" b="1" u="none" strike="noStrike" noProof="0">
                          <a:solidFill>
                            <a:srgbClr val="000000"/>
                          </a:solidFill>
                          <a:effectLst/>
                        </a:rPr>
                        <a:t>22 FEBBRAIO 2011</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VI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dell’assegnazione del Consigliere </a:t>
                      </a:r>
                      <a:r>
                        <a:rPr lang="it-IT" sz="1000" b="1" u="none" strike="noStrike" noProof="0">
                          <a:solidFill>
                            <a:srgbClr val="000000"/>
                          </a:solidFill>
                          <a:effectLst/>
                        </a:rPr>
                        <a:t>PARENTE</a:t>
                      </a:r>
                      <a:r>
                        <a:rPr lang="it-IT" sz="1000" b="0" u="none" strike="noStrike" noProof="0">
                          <a:solidFill>
                            <a:srgbClr val="000000"/>
                          </a:solidFill>
                          <a:effectLst/>
                        </a:rPr>
                        <a:t>, in sostituzione del Consigliere </a:t>
                      </a:r>
                      <a:r>
                        <a:rPr lang="it-IT" sz="1000" b="1" u="none" strike="noStrike" noProof="0">
                          <a:solidFill>
                            <a:srgbClr val="000000"/>
                          </a:solidFill>
                          <a:effectLst/>
                        </a:rPr>
                        <a:t>ZAPPALA</a:t>
                      </a:r>
                      <a:r>
                        <a:rPr lang="it-IT" sz="1000" b="0" u="none" strike="noStrike" noProof="0">
                          <a:solidFill>
                            <a:srgbClr val="000000"/>
                          </a:solidFill>
                          <a:effectLst/>
                        </a:rPr>
                        <a:t>’, dimissionario</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519592599"/>
                  </a:ext>
                </a:extLst>
              </a:tr>
              <a:tr h="170253">
                <a:tc>
                  <a:txBody>
                    <a:bodyPr/>
                    <a:lstStyle/>
                    <a:p>
                      <a:pPr algn="ctr" rtl="0" fontAlgn="b"/>
                      <a:r>
                        <a:rPr lang="it-IT" sz="1000" b="1" u="none" strike="noStrike" noProof="0">
                          <a:solidFill>
                            <a:srgbClr val="000000"/>
                          </a:solidFill>
                          <a:effectLst/>
                        </a:rPr>
                        <a:t>7  MARZO 2011</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III </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dell’assegnazione del consigliere </a:t>
                      </a:r>
                      <a:r>
                        <a:rPr lang="it-IT" sz="1000" b="1" u="none" strike="noStrike" noProof="0">
                          <a:solidFill>
                            <a:srgbClr val="000000"/>
                          </a:solidFill>
                          <a:effectLst/>
                        </a:rPr>
                        <a:t>VILASI</a:t>
                      </a:r>
                      <a:r>
                        <a:rPr lang="it-IT" sz="1000" b="0" u="none" strike="noStrike" noProof="0">
                          <a:solidFill>
                            <a:srgbClr val="000000"/>
                          </a:solidFill>
                          <a:effectLst/>
                        </a:rPr>
                        <a:t>, in sostituzione del consigliere </a:t>
                      </a:r>
                      <a:r>
                        <a:rPr lang="it-IT" sz="1000" b="1" u="none" strike="noStrike" noProof="0">
                          <a:solidFill>
                            <a:srgbClr val="000000"/>
                          </a:solidFill>
                          <a:effectLst/>
                        </a:rPr>
                        <a:t>ZAPPALA</a:t>
                      </a:r>
                      <a:r>
                        <a:rPr lang="it-IT" sz="1000" b="0" u="none" strike="noStrike" noProof="0">
                          <a:solidFill>
                            <a:srgbClr val="000000"/>
                          </a:solidFill>
                          <a:effectLst/>
                        </a:rPr>
                        <a:t>’, dimissionario</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80437425"/>
                  </a:ext>
                </a:extLst>
              </a:tr>
              <a:tr h="98984">
                <a:tc>
                  <a:txBody>
                    <a:bodyPr/>
                    <a:lstStyle/>
                    <a:p>
                      <a:pPr algn="ctr" rtl="0" fontAlgn="b"/>
                      <a:r>
                        <a:rPr lang="it-IT" sz="1000" b="1" u="none" strike="noStrike" noProof="0">
                          <a:solidFill>
                            <a:srgbClr val="000000"/>
                          </a:solidFill>
                          <a:effectLst/>
                        </a:rPr>
                        <a:t>21 MARZO 2011</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VI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1000" b="0" u="none" strike="noStrike" noProof="0">
                          <a:solidFill>
                            <a:srgbClr val="000000"/>
                          </a:solidFill>
                          <a:effectLst/>
                        </a:rPr>
                        <a:t>A seguito dell’elezione del Presidente nella persona del consigliere </a:t>
                      </a:r>
                      <a:r>
                        <a:rPr lang="it-IT" sz="1000" b="1" u="none" strike="noStrike" noProof="0">
                          <a:solidFill>
                            <a:srgbClr val="000000"/>
                          </a:solidFill>
                          <a:effectLst/>
                        </a:rPr>
                        <a:t>PARENTE</a:t>
                      </a:r>
                      <a:r>
                        <a:rPr lang="it-IT" sz="1000" b="0" u="none" strike="noStrike" noProof="0">
                          <a:solidFill>
                            <a:srgbClr val="000000"/>
                          </a:solidFill>
                          <a:effectLst/>
                        </a:rPr>
                        <a:t>. Il consigliere </a:t>
                      </a:r>
                      <a:r>
                        <a:rPr lang="it-IT" sz="1000" b="1" u="none" strike="noStrike" noProof="0">
                          <a:solidFill>
                            <a:srgbClr val="000000"/>
                          </a:solidFill>
                          <a:effectLst/>
                        </a:rPr>
                        <a:t>AIELLO</a:t>
                      </a:r>
                      <a:r>
                        <a:rPr lang="it-IT" sz="1000" b="0" u="none" strike="noStrike" noProof="0">
                          <a:solidFill>
                            <a:srgbClr val="000000"/>
                          </a:solidFill>
                          <a:effectLst/>
                        </a:rPr>
                        <a:t> ha aderito al Gruppo PROGETTO DEMOCRATICO costituito in data 11.07.2011</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53628163"/>
                  </a:ext>
                </a:extLst>
              </a:tr>
              <a:tr h="98984">
                <a:tc>
                  <a:txBody>
                    <a:bodyPr/>
                    <a:lstStyle/>
                    <a:p>
                      <a:pPr algn="ctr" rtl="0" fontAlgn="b"/>
                      <a:r>
                        <a:rPr lang="it-IT" sz="1000" b="1" u="none" strike="noStrike" noProof="0">
                          <a:solidFill>
                            <a:srgbClr val="000000"/>
                          </a:solidFill>
                          <a:effectLst/>
                        </a:rPr>
                        <a:t>29 MARZO 2011</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dell’assegnazione del consigliere </a:t>
                      </a:r>
                      <a:r>
                        <a:rPr lang="it-IT" sz="1000" b="1" u="none" strike="noStrike" noProof="0">
                          <a:solidFill>
                            <a:srgbClr val="000000"/>
                          </a:solidFill>
                          <a:effectLst/>
                        </a:rPr>
                        <a:t>CICONTE</a:t>
                      </a:r>
                      <a:r>
                        <a:rPr lang="it-IT" sz="1000" b="0" u="none" strike="noStrike" noProof="0">
                          <a:solidFill>
                            <a:srgbClr val="000000"/>
                          </a:solidFill>
                          <a:effectLst/>
                        </a:rPr>
                        <a:t>, in sostituzione del consigliere </a:t>
                      </a:r>
                      <a:r>
                        <a:rPr lang="it-IT" sz="1000" b="1" u="none" strike="noStrike" noProof="0">
                          <a:solidFill>
                            <a:srgbClr val="000000"/>
                          </a:solidFill>
                          <a:effectLst/>
                        </a:rPr>
                        <a:t>BRUNI</a:t>
                      </a:r>
                      <a:r>
                        <a:rPr lang="it-IT" sz="1000" b="0" u="none" strike="noStrike" noProof="0">
                          <a:solidFill>
                            <a:srgbClr val="000000"/>
                          </a:solidFill>
                          <a:effectLst/>
                        </a:rPr>
                        <a:t>, dimissionario</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658330864"/>
                  </a:ext>
                </a:extLst>
              </a:tr>
              <a:tr h="98984">
                <a:tc>
                  <a:txBody>
                    <a:bodyPr/>
                    <a:lstStyle/>
                    <a:p>
                      <a:pPr algn="ctr" rtl="0" fontAlgn="b"/>
                      <a:r>
                        <a:rPr lang="it-IT" sz="1000" b="1" u="none" strike="noStrike" noProof="0">
                          <a:solidFill>
                            <a:srgbClr val="000000"/>
                          </a:solidFill>
                          <a:effectLst/>
                        </a:rPr>
                        <a:t>11 APRILE 2011</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delle dimissioni del Consigliere Vincenzo </a:t>
                      </a:r>
                      <a:r>
                        <a:rPr lang="it-IT" sz="1000" b="1" u="none" strike="noStrike" noProof="0">
                          <a:solidFill>
                            <a:srgbClr val="000000"/>
                          </a:solidFill>
                          <a:effectLst/>
                        </a:rPr>
                        <a:t>CICONTE</a:t>
                      </a:r>
                      <a:endParaRPr lang="it-IT" sz="1000" b="1"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423494581"/>
                  </a:ext>
                </a:extLst>
              </a:tr>
              <a:tr h="98984">
                <a:tc>
                  <a:txBody>
                    <a:bodyPr/>
                    <a:lstStyle/>
                    <a:p>
                      <a:pPr algn="ctr" rtl="0" fontAlgn="b"/>
                      <a:r>
                        <a:rPr lang="it-IT" sz="1000" b="1" u="none" strike="noStrike" noProof="0">
                          <a:solidFill>
                            <a:srgbClr val="000000"/>
                          </a:solidFill>
                          <a:effectLst/>
                        </a:rPr>
                        <a:t>12 MAGGIO 2011</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delle dimissioni dal Gruppo «Autonomia e Diritti» del consigliere Vincenzo </a:t>
                      </a:r>
                      <a:r>
                        <a:rPr lang="it-IT" sz="1000" b="1" u="none" strike="noStrike" noProof="0">
                          <a:solidFill>
                            <a:srgbClr val="000000"/>
                          </a:solidFill>
                          <a:effectLst/>
                        </a:rPr>
                        <a:t>CICONTE</a:t>
                      </a:r>
                      <a:r>
                        <a:rPr lang="it-IT" sz="1000" b="0" u="none" strike="noStrike" noProof="0">
                          <a:solidFill>
                            <a:srgbClr val="000000"/>
                          </a:solidFill>
                          <a:effectLst/>
                        </a:rPr>
                        <a:t> e dell’assegnazione dello stesso al Gruppo «MISTO», ai sensi degli articoli 13 del Regolamento e 27 dello Statuto</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1668242113"/>
                  </a:ext>
                </a:extLst>
              </a:tr>
              <a:tr h="98984">
                <a:tc>
                  <a:txBody>
                    <a:bodyPr/>
                    <a:lstStyle/>
                    <a:p>
                      <a:pPr algn="ctr" rtl="0" fontAlgn="b"/>
                      <a:r>
                        <a:rPr lang="it-IT" sz="1000" b="1" u="none" strike="noStrike" noProof="0">
                          <a:solidFill>
                            <a:srgbClr val="000000"/>
                          </a:solidFill>
                          <a:effectLst/>
                        </a:rPr>
                        <a:t>20 GIUGNO 2011</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Il consigliere </a:t>
                      </a:r>
                      <a:r>
                        <a:rPr lang="it-IT" sz="1000" b="1" u="none" strike="noStrike" noProof="0">
                          <a:solidFill>
                            <a:srgbClr val="000000"/>
                          </a:solidFill>
                          <a:effectLst/>
                        </a:rPr>
                        <a:t>TRIPODI</a:t>
                      </a:r>
                      <a:r>
                        <a:rPr lang="it-IT" sz="1000" b="0" u="none" strike="noStrike" noProof="0">
                          <a:solidFill>
                            <a:srgbClr val="000000"/>
                          </a:solidFill>
                          <a:effectLst/>
                        </a:rPr>
                        <a:t> ha aderito al Gruppo MISTO</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1431499614"/>
                  </a:ext>
                </a:extLst>
              </a:tr>
              <a:tr h="98984">
                <a:tc>
                  <a:txBody>
                    <a:bodyPr/>
                    <a:lstStyle/>
                    <a:p>
                      <a:pPr algn="ctr" rtl="0" fontAlgn="b"/>
                      <a:r>
                        <a:rPr lang="it-IT" sz="1000" b="1" u="none" strike="noStrike" noProof="0">
                          <a:solidFill>
                            <a:srgbClr val="000000"/>
                          </a:solidFill>
                          <a:effectLst/>
                        </a:rPr>
                        <a:t>30  GIUGNO 2011</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dell’assegnazione del consigliere Alfonso </a:t>
                      </a:r>
                      <a:r>
                        <a:rPr lang="it-IT" sz="1000" b="1" u="none" strike="noStrike" noProof="0">
                          <a:solidFill>
                            <a:srgbClr val="000000"/>
                          </a:solidFill>
                          <a:effectLst/>
                        </a:rPr>
                        <a:t>DATTOLO</a:t>
                      </a:r>
                      <a:r>
                        <a:rPr lang="it-IT" sz="1000" b="0" u="none" strike="noStrike" noProof="0">
                          <a:solidFill>
                            <a:srgbClr val="000000"/>
                          </a:solidFill>
                          <a:effectLst/>
                        </a:rPr>
                        <a:t> in sostituzione del consigliere Pasquale Maria </a:t>
                      </a:r>
                      <a:r>
                        <a:rPr lang="it-IT" sz="1000" b="1" u="none" strike="noStrike" noProof="0">
                          <a:solidFill>
                            <a:srgbClr val="000000"/>
                          </a:solidFill>
                          <a:effectLst/>
                        </a:rPr>
                        <a:t>TRIPODI</a:t>
                      </a:r>
                      <a:endParaRPr lang="it-IT" sz="1000" b="1"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273214923"/>
                  </a:ext>
                </a:extLst>
              </a:tr>
              <a:tr h="98984">
                <a:tc>
                  <a:txBody>
                    <a:bodyPr/>
                    <a:lstStyle/>
                    <a:p>
                      <a:pPr algn="ctr" rtl="0" fontAlgn="b"/>
                      <a:r>
                        <a:rPr lang="it-IT" sz="1000" b="1" u="none" strike="noStrike" noProof="0">
                          <a:solidFill>
                            <a:srgbClr val="000000"/>
                          </a:solidFill>
                          <a:effectLst/>
                        </a:rPr>
                        <a:t>11 LUGLIO 2011</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 – III - VI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Il consigliere </a:t>
                      </a:r>
                      <a:r>
                        <a:rPr lang="it-IT" sz="1000" b="1" u="none" strike="noStrike" noProof="0">
                          <a:solidFill>
                            <a:srgbClr val="000000"/>
                          </a:solidFill>
                          <a:effectLst/>
                        </a:rPr>
                        <a:t>DE GAETANO </a:t>
                      </a:r>
                      <a:r>
                        <a:rPr lang="it-IT" sz="1000" b="0" u="none" strike="noStrike" noProof="0">
                          <a:solidFill>
                            <a:srgbClr val="000000"/>
                          </a:solidFill>
                          <a:effectLst/>
                        </a:rPr>
                        <a:t>ha aderito al Gruppo PROGETTO DEMOCRATICO costituito in pari data.</a:t>
                      </a:r>
                    </a:p>
                    <a:p>
                      <a:pPr marL="0" marR="0" lvl="0" indent="0" algn="l" defTabSz="914400" rtl="0" eaLnBrk="1" fontAlgn="b" latinLnBrk="0" hangingPunct="1">
                        <a:lnSpc>
                          <a:spcPct val="100000"/>
                        </a:lnSpc>
                        <a:spcBef>
                          <a:spcPts val="0"/>
                        </a:spcBef>
                        <a:spcAft>
                          <a:spcPts val="0"/>
                        </a:spcAft>
                        <a:buClrTx/>
                        <a:buSzTx/>
                        <a:buFontTx/>
                        <a:buNone/>
                        <a:tabLst/>
                        <a:defRPr/>
                      </a:pPr>
                      <a:r>
                        <a:rPr lang="it-IT" sz="1000" b="0" u="none" strike="noStrike" noProof="0">
                          <a:solidFill>
                            <a:srgbClr val="000000"/>
                          </a:solidFill>
                          <a:effectLst/>
                        </a:rPr>
                        <a:t>I consiglieri </a:t>
                      </a:r>
                      <a:r>
                        <a:rPr lang="it-IT" sz="1000" b="1" u="none" strike="noStrike" noProof="0">
                          <a:solidFill>
                            <a:srgbClr val="000000"/>
                          </a:solidFill>
                          <a:effectLst/>
                        </a:rPr>
                        <a:t>AIELLO</a:t>
                      </a:r>
                      <a:r>
                        <a:rPr lang="it-IT" sz="1000" b="0" u="none" strike="noStrike" noProof="0">
                          <a:solidFill>
                            <a:srgbClr val="000000"/>
                          </a:solidFill>
                          <a:effectLst/>
                        </a:rPr>
                        <a:t> e </a:t>
                      </a:r>
                      <a:r>
                        <a:rPr lang="it-IT" sz="1000" b="1" u="none" strike="noStrike" noProof="0">
                          <a:solidFill>
                            <a:srgbClr val="000000"/>
                          </a:solidFill>
                          <a:effectLst/>
                        </a:rPr>
                        <a:t>CICONTE</a:t>
                      </a:r>
                      <a:r>
                        <a:rPr lang="it-IT" sz="1000" b="0" u="none" strike="noStrike" noProof="0">
                          <a:solidFill>
                            <a:srgbClr val="000000"/>
                          </a:solidFill>
                          <a:effectLst/>
                        </a:rPr>
                        <a:t> hanno aderito al Gruppo PROGETTO DEMOCRATICO costituito in pari data.</a:t>
                      </a:r>
                    </a:p>
                    <a:p>
                      <a:pPr marL="0" marR="0" lvl="0" indent="0" algn="l" defTabSz="914400" rtl="0" eaLnBrk="1" fontAlgn="b" latinLnBrk="0" hangingPunct="1">
                        <a:lnSpc>
                          <a:spcPct val="100000"/>
                        </a:lnSpc>
                        <a:spcBef>
                          <a:spcPts val="0"/>
                        </a:spcBef>
                        <a:spcAft>
                          <a:spcPts val="0"/>
                        </a:spcAft>
                        <a:buClrTx/>
                        <a:buSzTx/>
                        <a:buFontTx/>
                        <a:buNone/>
                        <a:tabLst/>
                        <a:defRPr/>
                      </a:pPr>
                      <a:r>
                        <a:rPr lang="it-IT" sz="1000" b="0" u="none" strike="noStrike" noProof="0">
                          <a:solidFill>
                            <a:srgbClr val="000000"/>
                          </a:solidFill>
                          <a:effectLst/>
                        </a:rPr>
                        <a:t>Il consigliere </a:t>
                      </a:r>
                      <a:r>
                        <a:rPr lang="it-IT" sz="1000" b="1" u="none" strike="noStrike" noProof="0">
                          <a:solidFill>
                            <a:srgbClr val="000000"/>
                          </a:solidFill>
                          <a:effectLst/>
                        </a:rPr>
                        <a:t>AIELLO</a:t>
                      </a:r>
                      <a:r>
                        <a:rPr lang="it-IT" sz="1000" b="0" u="none" strike="noStrike" noProof="0">
                          <a:solidFill>
                            <a:srgbClr val="000000"/>
                          </a:solidFill>
                          <a:effectLst/>
                        </a:rPr>
                        <a:t> ha aderito al Gruppo PARTITO DEMOCRATICO</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843841871"/>
                  </a:ext>
                </a:extLst>
              </a:tr>
              <a:tr h="98984">
                <a:tc>
                  <a:txBody>
                    <a:bodyPr/>
                    <a:lstStyle/>
                    <a:p>
                      <a:pPr algn="ctr" rtl="0" fontAlgn="b"/>
                      <a:r>
                        <a:rPr lang="it-IT" sz="1000" b="1" u="none" strike="noStrike" noProof="0">
                          <a:solidFill>
                            <a:srgbClr val="000000"/>
                          </a:solidFill>
                          <a:effectLst/>
                        </a:rPr>
                        <a:t>12 AGOSTO 2011</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delle dimissioni da Presidente del consigliere Nazzareno </a:t>
                      </a:r>
                      <a:r>
                        <a:rPr lang="it-IT" sz="1000" b="1" u="none" strike="noStrike" noProof="0">
                          <a:solidFill>
                            <a:srgbClr val="000000"/>
                          </a:solidFill>
                          <a:effectLst/>
                        </a:rPr>
                        <a:t>SALERNO</a:t>
                      </a:r>
                      <a:r>
                        <a:rPr lang="it-IT" sz="1000" b="0" u="none" strike="noStrike" noProof="0">
                          <a:solidFill>
                            <a:srgbClr val="000000"/>
                          </a:solidFill>
                          <a:effectLst/>
                        </a:rPr>
                        <a:t>.</a:t>
                      </a:r>
                    </a:p>
                    <a:p>
                      <a:pPr marL="0" marR="0" lvl="0" indent="0" algn="l" defTabSz="914400" rtl="0" eaLnBrk="1" fontAlgn="b" latinLnBrk="0" hangingPunct="1">
                        <a:lnSpc>
                          <a:spcPct val="100000"/>
                        </a:lnSpc>
                        <a:spcBef>
                          <a:spcPts val="0"/>
                        </a:spcBef>
                        <a:spcAft>
                          <a:spcPts val="0"/>
                        </a:spcAft>
                        <a:buClrTx/>
                        <a:buSzTx/>
                        <a:buFontTx/>
                        <a:buNone/>
                        <a:tabLst/>
                        <a:defRPr/>
                      </a:pPr>
                      <a:r>
                        <a:rPr lang="it-IT" sz="1000" b="0" u="none" strike="noStrike" noProof="0">
                          <a:solidFill>
                            <a:srgbClr val="000000"/>
                          </a:solidFill>
                          <a:effectLst/>
                        </a:rPr>
                        <a:t>I consiglieri </a:t>
                      </a:r>
                      <a:r>
                        <a:rPr lang="it-IT" sz="1000" b="1" u="none" strike="noStrike" noProof="0">
                          <a:solidFill>
                            <a:srgbClr val="000000"/>
                          </a:solidFill>
                          <a:effectLst/>
                        </a:rPr>
                        <a:t>AIELLO</a:t>
                      </a:r>
                      <a:r>
                        <a:rPr lang="it-IT" sz="1000" b="0" u="none" strike="noStrike" noProof="0">
                          <a:solidFill>
                            <a:srgbClr val="000000"/>
                          </a:solidFill>
                          <a:effectLst/>
                        </a:rPr>
                        <a:t> e </a:t>
                      </a:r>
                      <a:r>
                        <a:rPr lang="it-IT" sz="1000" b="1" u="none" strike="noStrike" noProof="0">
                          <a:solidFill>
                            <a:srgbClr val="000000"/>
                          </a:solidFill>
                          <a:effectLst/>
                        </a:rPr>
                        <a:t>CICONTE</a:t>
                      </a:r>
                      <a:r>
                        <a:rPr lang="it-IT" sz="1000" b="0" u="none" strike="noStrike" noProof="0">
                          <a:solidFill>
                            <a:srgbClr val="000000"/>
                          </a:solidFill>
                          <a:effectLst/>
                        </a:rPr>
                        <a:t> hanno aderito al Gruppo PROGETTO DEMOCRATICO costituito in data 11.07.2011</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997434065"/>
                  </a:ext>
                </a:extLst>
              </a:tr>
              <a:tr h="98984">
                <a:tc>
                  <a:txBody>
                    <a:bodyPr/>
                    <a:lstStyle/>
                    <a:p>
                      <a:pPr algn="ctr" rtl="0" fontAlgn="b"/>
                      <a:r>
                        <a:rPr lang="it-IT" sz="1000" b="1" u="none" strike="noStrike" noProof="0">
                          <a:solidFill>
                            <a:srgbClr val="000000"/>
                          </a:solidFill>
                          <a:effectLst/>
                        </a:rPr>
                        <a:t>22 AGOSTO 2011</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Il consigliere </a:t>
                      </a:r>
                      <a:r>
                        <a:rPr lang="it-IT" sz="1000" b="1" u="none" strike="noStrike" noProof="0">
                          <a:solidFill>
                            <a:srgbClr val="000000"/>
                          </a:solidFill>
                          <a:effectLst/>
                        </a:rPr>
                        <a:t>BRUNI</a:t>
                      </a:r>
                      <a:r>
                        <a:rPr lang="it-IT" sz="1000" b="0" u="none" strike="noStrike" noProof="0">
                          <a:solidFill>
                            <a:srgbClr val="000000"/>
                          </a:solidFill>
                          <a:effectLst/>
                        </a:rPr>
                        <a:t> ha aderito al Gruppo «UDC – UNIONE DI CENTRO»</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209805020"/>
                  </a:ext>
                </a:extLst>
              </a:tr>
              <a:tr h="98984">
                <a:tc>
                  <a:txBody>
                    <a:bodyPr/>
                    <a:lstStyle/>
                    <a:p>
                      <a:pPr algn="ctr" rtl="0" fontAlgn="b"/>
                      <a:r>
                        <a:rPr lang="it-IT" sz="1000" b="1" u="none" strike="noStrike" noProof="0">
                          <a:solidFill>
                            <a:srgbClr val="000000"/>
                          </a:solidFill>
                          <a:effectLst/>
                        </a:rPr>
                        <a:t>23 AGOSTO 2011</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 ritiro delle dimissioni da Presidente del consigliere Nazzareno </a:t>
                      </a:r>
                      <a:r>
                        <a:rPr lang="it-IT" sz="1000" b="1" u="none" strike="noStrike" noProof="0">
                          <a:solidFill>
                            <a:srgbClr val="000000"/>
                          </a:solidFill>
                          <a:effectLst/>
                        </a:rPr>
                        <a:t>SALERNO</a:t>
                      </a:r>
                      <a:endParaRPr lang="it-IT" sz="1000" b="1"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20705980"/>
                  </a:ext>
                </a:extLst>
              </a:tr>
              <a:tr h="98984">
                <a:tc>
                  <a:txBody>
                    <a:bodyPr/>
                    <a:lstStyle/>
                    <a:p>
                      <a:pPr algn="ctr" rtl="0" fontAlgn="b"/>
                      <a:r>
                        <a:rPr lang="it-IT" sz="1000" b="1" u="none" strike="noStrike" noProof="0">
                          <a:solidFill>
                            <a:srgbClr val="000000"/>
                          </a:solidFill>
                          <a:effectLst/>
                        </a:rPr>
                        <a:t>13 OTTOBRE  2011</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 designazione del consigliere Ottavio Gaetano </a:t>
                      </a:r>
                      <a:r>
                        <a:rPr lang="it-IT" sz="1000" b="1" u="none" strike="noStrike" noProof="0">
                          <a:solidFill>
                            <a:srgbClr val="000000"/>
                          </a:solidFill>
                          <a:effectLst/>
                        </a:rPr>
                        <a:t>BRUNI</a:t>
                      </a:r>
                      <a:r>
                        <a:rPr lang="it-IT" sz="1000" b="0" u="none" strike="noStrike" noProof="0">
                          <a:solidFill>
                            <a:srgbClr val="000000"/>
                          </a:solidFill>
                          <a:effectLst/>
                        </a:rPr>
                        <a:t>, in sostituzione del consigliere Alfonso </a:t>
                      </a:r>
                      <a:r>
                        <a:rPr lang="it-IT" sz="1000" b="1" u="none" strike="noStrike" noProof="0">
                          <a:solidFill>
                            <a:srgbClr val="000000"/>
                          </a:solidFill>
                          <a:effectLst/>
                        </a:rPr>
                        <a:t>DATTOLO</a:t>
                      </a:r>
                      <a:endParaRPr lang="it-IT" sz="1000" b="1"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1887017262"/>
                  </a:ext>
                </a:extLst>
              </a:tr>
              <a:tr h="98984">
                <a:tc>
                  <a:txBody>
                    <a:bodyPr/>
                    <a:lstStyle/>
                    <a:p>
                      <a:pPr algn="ctr" rtl="0" fontAlgn="b"/>
                      <a:r>
                        <a:rPr lang="it-IT" sz="1000" b="1" u="none" strike="noStrike" noProof="0">
                          <a:solidFill>
                            <a:srgbClr val="000000"/>
                          </a:solidFill>
                          <a:effectLst/>
                        </a:rPr>
                        <a:t>21 NOVEMBRE 2011</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 – V - VI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 sostituzione del consigliere Vincenzo </a:t>
                      </a:r>
                      <a:r>
                        <a:rPr lang="it-IT" sz="1000" b="1" u="none" strike="noStrike" noProof="0">
                          <a:solidFill>
                            <a:srgbClr val="000000"/>
                          </a:solidFill>
                          <a:effectLst/>
                        </a:rPr>
                        <a:t>CICONTE</a:t>
                      </a:r>
                      <a:r>
                        <a:rPr lang="it-IT" sz="1000" b="0" u="none" strike="noStrike" noProof="0">
                          <a:solidFill>
                            <a:srgbClr val="000000"/>
                          </a:solidFill>
                          <a:effectLst/>
                        </a:rPr>
                        <a:t> con il consigliere Agazio </a:t>
                      </a:r>
                      <a:r>
                        <a:rPr lang="it-IT" sz="1000" b="1" u="none" strike="noStrike" noProof="0">
                          <a:solidFill>
                            <a:srgbClr val="000000"/>
                          </a:solidFill>
                          <a:effectLst/>
                        </a:rPr>
                        <a:t>LOIERO</a:t>
                      </a:r>
                      <a:r>
                        <a:rPr lang="it-IT" sz="1000" b="0" u="none" strike="noStrike" noProof="0">
                          <a:solidFill>
                            <a:srgbClr val="000000"/>
                          </a:solidFill>
                          <a:effectLst/>
                        </a:rPr>
                        <a:t>.</a:t>
                      </a:r>
                    </a:p>
                    <a:p>
                      <a:pPr algn="l" rtl="0" fontAlgn="b"/>
                      <a:r>
                        <a:rPr lang="it-IT" sz="1000" b="0" u="none" strike="noStrike" noProof="0">
                          <a:solidFill>
                            <a:srgbClr val="000000"/>
                          </a:solidFill>
                          <a:effectLst/>
                        </a:rPr>
                        <a:t>A seguito della designazione del consigliere Agazio </a:t>
                      </a:r>
                      <a:r>
                        <a:rPr lang="it-IT" sz="1000" b="1" u="none" strike="noStrike" noProof="0">
                          <a:solidFill>
                            <a:srgbClr val="000000"/>
                          </a:solidFill>
                          <a:effectLst/>
                        </a:rPr>
                        <a:t>LOIERO</a:t>
                      </a:r>
                      <a:r>
                        <a:rPr lang="it-IT" sz="1000" b="0" u="none" strike="noStrike" noProof="0">
                          <a:solidFill>
                            <a:srgbClr val="000000"/>
                          </a:solidFill>
                          <a:effectLst/>
                        </a:rPr>
                        <a:t>(unico componente del gruppo «Autonomia e Diritti»), in sostituzione del consigliere Ottavio Gaetano </a:t>
                      </a:r>
                      <a:r>
                        <a:rPr lang="it-IT" sz="1000" b="1" u="none" strike="noStrike" noProof="0">
                          <a:solidFill>
                            <a:srgbClr val="000000"/>
                          </a:solidFill>
                          <a:effectLst/>
                        </a:rPr>
                        <a:t>BRUNI </a:t>
                      </a:r>
                      <a:r>
                        <a:rPr lang="it-IT" sz="1000" b="0" u="none" strike="noStrike" noProof="0">
                          <a:solidFill>
                            <a:srgbClr val="000000"/>
                          </a:solidFill>
                          <a:effectLst/>
                        </a:rPr>
                        <a:t>( a seguito della sua adesione al Gruppo «U.D.C. – Unione di Centro»).</a:t>
                      </a:r>
                    </a:p>
                    <a:p>
                      <a:pPr algn="l" rtl="0" fontAlgn="b"/>
                      <a:r>
                        <a:rPr lang="it-IT" sz="1000" b="0" u="none" strike="noStrike" noProof="0">
                          <a:solidFill>
                            <a:srgbClr val="000000"/>
                          </a:solidFill>
                          <a:effectLst/>
                        </a:rPr>
                        <a:t>A seguito dell’elezione del Presidente nella persona del consigliere Claudio </a:t>
                      </a:r>
                      <a:r>
                        <a:rPr lang="it-IT" sz="1000" b="1" u="none" strike="noStrike" noProof="0">
                          <a:solidFill>
                            <a:srgbClr val="000000"/>
                          </a:solidFill>
                          <a:effectLst/>
                        </a:rPr>
                        <a:t>PARENTE</a:t>
                      </a:r>
                      <a:endParaRPr lang="it-IT" sz="1000" b="1"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137141978"/>
                  </a:ext>
                </a:extLst>
              </a:tr>
            </a:tbl>
          </a:graphicData>
        </a:graphic>
      </p:graphicFrame>
      <p:sp>
        <p:nvSpPr>
          <p:cNvPr id="3" name="Segnaposto numero diapositiva 2">
            <a:extLst>
              <a:ext uri="{FF2B5EF4-FFF2-40B4-BE49-F238E27FC236}">
                <a16:creationId xmlns:a16="http://schemas.microsoft.com/office/drawing/2014/main" id="{C030AFFB-ED06-FF3C-9BB7-AA574E165B0A}"/>
              </a:ext>
            </a:extLst>
          </p:cNvPr>
          <p:cNvSpPr>
            <a:spLocks noGrp="1"/>
          </p:cNvSpPr>
          <p:nvPr>
            <p:ph type="sldNum" sz="quarter" idx="12"/>
          </p:nvPr>
        </p:nvSpPr>
        <p:spPr/>
        <p:txBody>
          <a:bodyPr/>
          <a:lstStyle/>
          <a:p>
            <a:fld id="{C0A75620-F3D8-4140-B583-EC592D52B7F3}" type="slidenum">
              <a:rPr lang="it-IT" noProof="0" smtClean="0"/>
              <a:pPr/>
              <a:t>63</a:t>
            </a:fld>
            <a:endParaRPr lang="it-IT" noProof="0"/>
          </a:p>
        </p:txBody>
      </p:sp>
      <p:sp>
        <p:nvSpPr>
          <p:cNvPr id="4" name="Segnaposto piè di pagina 3">
            <a:extLst>
              <a:ext uri="{FF2B5EF4-FFF2-40B4-BE49-F238E27FC236}">
                <a16:creationId xmlns:a16="http://schemas.microsoft.com/office/drawing/2014/main" id="{EC7A2A94-D3A1-09A4-38C7-7EBD29A3F2E3}"/>
              </a:ext>
            </a:extLst>
          </p:cNvPr>
          <p:cNvSpPr>
            <a:spLocks noGrp="1"/>
          </p:cNvSpPr>
          <p:nvPr>
            <p:ph type="ftr" sz="quarter" idx="11"/>
          </p:nvPr>
        </p:nvSpPr>
        <p:spPr>
          <a:xfrm>
            <a:off x="150091" y="6451381"/>
            <a:ext cx="4114800" cy="365125"/>
          </a:xfrm>
        </p:spPr>
        <p:txBody>
          <a:bodyPr/>
          <a:lstStyle/>
          <a:p>
            <a:r>
              <a:rPr lang="it-IT" noProof="0"/>
              <a:t>Consiglio regionale della Calabria – IX Legislatura </a:t>
            </a:r>
          </a:p>
        </p:txBody>
      </p:sp>
      <p:sp>
        <p:nvSpPr>
          <p:cNvPr id="5" name="Rectangle 1">
            <a:extLst>
              <a:ext uri="{FF2B5EF4-FFF2-40B4-BE49-F238E27FC236}">
                <a16:creationId xmlns:a16="http://schemas.microsoft.com/office/drawing/2014/main" id="{C474BB95-CE17-07E8-9777-A56D43283E30}"/>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Commissioni consiliari </a:t>
            </a:r>
            <a:br>
              <a:rPr lang="it-IT" sz="2000" b="1" noProof="0">
                <a:solidFill>
                  <a:schemeClr val="bg1"/>
                </a:solidFill>
                <a:latin typeface="Aptos" panose="020B0004020202020204" pitchFamily="34" charset="0"/>
              </a:rPr>
            </a:br>
            <a:r>
              <a:rPr lang="it-IT" sz="1600" b="1" noProof="0">
                <a:solidFill>
                  <a:schemeClr val="bg1"/>
                </a:solidFill>
                <a:latin typeface="Aptos" panose="020B0004020202020204" pitchFamily="34" charset="0"/>
              </a:rPr>
              <a:t>Variazioni intervenute durante la legislatura</a:t>
            </a:r>
            <a:endParaRPr lang="it-IT" sz="1600" b="1" noProof="0">
              <a:solidFill>
                <a:schemeClr val="bg1"/>
              </a:solidFill>
            </a:endParaRPr>
          </a:p>
        </p:txBody>
      </p:sp>
    </p:spTree>
    <p:extLst>
      <p:ext uri="{BB962C8B-B14F-4D97-AF65-F5344CB8AC3E}">
        <p14:creationId xmlns:p14="http://schemas.microsoft.com/office/powerpoint/2010/main" val="2706268612"/>
      </p:ext>
    </p:extLst>
  </p:cSld>
  <p:clrMapOvr>
    <a:masterClrMapping/>
  </p:clrMapOvr>
  <mc:AlternateContent xmlns:mc="http://schemas.openxmlformats.org/markup-compatibility/2006" xmlns:p14="http://schemas.microsoft.com/office/powerpoint/2010/main">
    <mc:Choice Requires="p14">
      <p:transition spd="slow" p14:dur="2000" advTm="976"/>
    </mc:Choice>
    <mc:Fallback xmlns="">
      <p:transition spd="slow" advTm="976"/>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311FE-B3C7-2775-C3B0-BFADDA4C9A48}"/>
            </a:ext>
          </a:extLst>
        </p:cNvPr>
        <p:cNvGrpSpPr/>
        <p:nvPr/>
      </p:nvGrpSpPr>
      <p:grpSpPr>
        <a:xfrm>
          <a:off x="0" y="0"/>
          <a:ext cx="0" cy="0"/>
          <a:chOff x="0" y="0"/>
          <a:chExt cx="0" cy="0"/>
        </a:xfrm>
      </p:grpSpPr>
      <p:graphicFrame>
        <p:nvGraphicFramePr>
          <p:cNvPr id="6" name="Tabella 5">
            <a:extLst>
              <a:ext uri="{FF2B5EF4-FFF2-40B4-BE49-F238E27FC236}">
                <a16:creationId xmlns:a16="http://schemas.microsoft.com/office/drawing/2014/main" id="{8B35D02A-C00A-D91A-FEC7-B73734AD3960}"/>
              </a:ext>
            </a:extLst>
          </p:cNvPr>
          <p:cNvGraphicFramePr>
            <a:graphicFrameLocks noGrp="1"/>
          </p:cNvGraphicFramePr>
          <p:nvPr>
            <p:extLst>
              <p:ext uri="{D42A27DB-BD31-4B8C-83A1-F6EECF244321}">
                <p14:modId xmlns:p14="http://schemas.microsoft.com/office/powerpoint/2010/main" val="3774833937"/>
              </p:ext>
            </p:extLst>
          </p:nvPr>
        </p:nvGraphicFramePr>
        <p:xfrm>
          <a:off x="1365932" y="883959"/>
          <a:ext cx="9460135" cy="5146103"/>
        </p:xfrm>
        <a:graphic>
          <a:graphicData uri="http://schemas.openxmlformats.org/drawingml/2006/table">
            <a:tbl>
              <a:tblPr firstRow="1">
                <a:tableStyleId>{3C2FFA5D-87B4-456A-9821-1D502468CF0F}</a:tableStyleId>
              </a:tblPr>
              <a:tblGrid>
                <a:gridCol w="1895337">
                  <a:extLst>
                    <a:ext uri="{9D8B030D-6E8A-4147-A177-3AD203B41FA5}">
                      <a16:colId xmlns:a16="http://schemas.microsoft.com/office/drawing/2014/main" val="1267481318"/>
                    </a:ext>
                  </a:extLst>
                </a:gridCol>
                <a:gridCol w="1713633">
                  <a:extLst>
                    <a:ext uri="{9D8B030D-6E8A-4147-A177-3AD203B41FA5}">
                      <a16:colId xmlns:a16="http://schemas.microsoft.com/office/drawing/2014/main" val="527283587"/>
                    </a:ext>
                  </a:extLst>
                </a:gridCol>
                <a:gridCol w="5851165">
                  <a:extLst>
                    <a:ext uri="{9D8B030D-6E8A-4147-A177-3AD203B41FA5}">
                      <a16:colId xmlns:a16="http://schemas.microsoft.com/office/drawing/2014/main" val="3931104334"/>
                    </a:ext>
                  </a:extLst>
                </a:gridCol>
              </a:tblGrid>
              <a:tr h="114821">
                <a:tc>
                  <a:txBody>
                    <a:bodyPr/>
                    <a:lstStyle/>
                    <a:p>
                      <a:pPr algn="ctr" rtl="0" fontAlgn="b"/>
                      <a:r>
                        <a:rPr lang="it-IT" sz="1000" b="1" u="none" strike="noStrike" noProof="0">
                          <a:solidFill>
                            <a:schemeClr val="bg1"/>
                          </a:solidFill>
                          <a:effectLst/>
                        </a:rPr>
                        <a:t>DATA DI AGGIORNAMENTO</a:t>
                      </a:r>
                      <a:endParaRPr lang="it-IT" sz="1000" b="1" i="0" u="none" strike="noStrike" noProof="0">
                        <a:solidFill>
                          <a:schemeClr val="bg1"/>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chemeClr val="bg1"/>
                          </a:solidFill>
                          <a:effectLst/>
                        </a:rPr>
                        <a:t>COMMISSIONI</a:t>
                      </a:r>
                      <a:endParaRPr lang="it-IT" sz="1000" b="1" i="0" u="none" strike="noStrike" noProof="0">
                        <a:solidFill>
                          <a:schemeClr val="bg1"/>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chemeClr val="bg1"/>
                          </a:solidFill>
                          <a:effectLst/>
                        </a:rPr>
                        <a:t>VARIAZIONE INTERVENUTE</a:t>
                      </a:r>
                      <a:endParaRPr lang="it-IT" sz="1000" b="1" i="0" u="none" strike="noStrike" noProof="0">
                        <a:solidFill>
                          <a:schemeClr val="bg1"/>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797763023"/>
                  </a:ext>
                </a:extLst>
              </a:tr>
              <a:tr h="114821">
                <a:tc>
                  <a:txBody>
                    <a:bodyPr/>
                    <a:lstStyle/>
                    <a:p>
                      <a:pPr algn="ctr" rtl="0" fontAlgn="b"/>
                      <a:r>
                        <a:rPr lang="it-IT" sz="1000" b="1" u="none" strike="noStrike" noProof="0">
                          <a:solidFill>
                            <a:srgbClr val="000000"/>
                          </a:solidFill>
                          <a:effectLst/>
                        </a:rPr>
                        <a:t>13 GENNAIO 2012</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 - III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Il consigliere </a:t>
                      </a:r>
                      <a:r>
                        <a:rPr lang="it-IT" sz="1000" b="1" u="none" strike="noStrike" noProof="0">
                          <a:solidFill>
                            <a:srgbClr val="000000"/>
                          </a:solidFill>
                          <a:effectLst/>
                        </a:rPr>
                        <a:t>DE GAETANO </a:t>
                      </a:r>
                      <a:r>
                        <a:rPr lang="it-IT" sz="1000" b="0" u="none" strike="noStrike" noProof="0">
                          <a:solidFill>
                            <a:srgbClr val="000000"/>
                          </a:solidFill>
                          <a:effectLst/>
                        </a:rPr>
                        <a:t>ha aderito al Gruppo PARTITO DEMOCRATICO.</a:t>
                      </a:r>
                    </a:p>
                    <a:p>
                      <a:pPr algn="l" rtl="0" fontAlgn="b"/>
                      <a:r>
                        <a:rPr lang="it-IT" sz="1000" b="0" u="none" strike="noStrike" noProof="0">
                          <a:solidFill>
                            <a:srgbClr val="000000"/>
                          </a:solidFill>
                          <a:effectLst/>
                        </a:rPr>
                        <a:t>I consiglieri </a:t>
                      </a:r>
                      <a:r>
                        <a:rPr lang="it-IT" sz="1000" b="1" u="none" strike="noStrike" noProof="0">
                          <a:solidFill>
                            <a:srgbClr val="000000"/>
                          </a:solidFill>
                          <a:effectLst/>
                        </a:rPr>
                        <a:t>AIELLO</a:t>
                      </a:r>
                      <a:r>
                        <a:rPr lang="it-IT" sz="1000" b="0" u="none" strike="noStrike" noProof="0">
                          <a:solidFill>
                            <a:srgbClr val="000000"/>
                          </a:solidFill>
                          <a:effectLst/>
                        </a:rPr>
                        <a:t> e </a:t>
                      </a:r>
                      <a:r>
                        <a:rPr lang="it-IT" sz="1000" b="1" u="none" strike="noStrike" noProof="0">
                          <a:solidFill>
                            <a:srgbClr val="000000"/>
                          </a:solidFill>
                          <a:effectLst/>
                        </a:rPr>
                        <a:t>CICONTE</a:t>
                      </a:r>
                      <a:r>
                        <a:rPr lang="it-IT" sz="1000" b="0" u="none" strike="noStrike" noProof="0">
                          <a:solidFill>
                            <a:srgbClr val="000000"/>
                          </a:solidFill>
                          <a:effectLst/>
                        </a:rPr>
                        <a:t> sono stati assegnati al Gruppo MISTO ai sensi dell’art. 13, comma 4 del Regolamento interno del Consiglio regionale</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059034908"/>
                  </a:ext>
                </a:extLst>
              </a:tr>
              <a:tr h="114821">
                <a:tc>
                  <a:txBody>
                    <a:bodyPr/>
                    <a:lstStyle/>
                    <a:p>
                      <a:pPr algn="ctr" rtl="0" fontAlgn="b"/>
                      <a:r>
                        <a:rPr lang="it-IT" sz="1000" b="1" u="none" strike="noStrike" noProof="0">
                          <a:solidFill>
                            <a:srgbClr val="000000"/>
                          </a:solidFill>
                          <a:effectLst/>
                        </a:rPr>
                        <a:t>18  GENNAIO 2012</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 sostituzione del consigliere Francesco </a:t>
                      </a:r>
                      <a:r>
                        <a:rPr lang="it-IT" sz="1000" b="1" u="none" strike="noStrike" noProof="0">
                          <a:solidFill>
                            <a:srgbClr val="000000"/>
                          </a:solidFill>
                          <a:effectLst/>
                        </a:rPr>
                        <a:t>MORELLI</a:t>
                      </a:r>
                      <a:r>
                        <a:rPr lang="it-IT" sz="1000" b="0" u="none" strike="noStrike" noProof="0">
                          <a:solidFill>
                            <a:srgbClr val="000000"/>
                          </a:solidFill>
                          <a:effectLst/>
                        </a:rPr>
                        <a:t>, in atto sospeso dalla carica, con Il consigliere Giuseppe </a:t>
                      </a:r>
                      <a:r>
                        <a:rPr lang="it-IT" sz="1000" b="1" u="none" strike="noStrike" noProof="0">
                          <a:solidFill>
                            <a:srgbClr val="000000"/>
                          </a:solidFill>
                          <a:effectLst/>
                        </a:rPr>
                        <a:t>MORRONE</a:t>
                      </a:r>
                      <a:endParaRPr lang="it-IT" sz="1000" b="1"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599067692"/>
                  </a:ext>
                </a:extLst>
              </a:tr>
              <a:tr h="114821">
                <a:tc>
                  <a:txBody>
                    <a:bodyPr/>
                    <a:lstStyle/>
                    <a:p>
                      <a:pPr algn="ctr" rtl="0" fontAlgn="b"/>
                      <a:r>
                        <a:rPr lang="it-IT" sz="1000" b="1" u="none" strike="noStrike" noProof="0">
                          <a:solidFill>
                            <a:srgbClr val="000000"/>
                          </a:solidFill>
                          <a:effectLst/>
                        </a:rPr>
                        <a:t>20 GENNAIO 2012</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VI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dell’assegnazione del consigliere Antonio </a:t>
                      </a:r>
                      <a:r>
                        <a:rPr lang="it-IT" sz="1000" b="1" u="none" strike="noStrike" noProof="0">
                          <a:solidFill>
                            <a:srgbClr val="000000"/>
                          </a:solidFill>
                          <a:effectLst/>
                        </a:rPr>
                        <a:t>DE GAETANO </a:t>
                      </a:r>
                      <a:r>
                        <a:rPr lang="it-IT" sz="1000" b="0" u="none" strike="noStrike" noProof="0">
                          <a:solidFill>
                            <a:srgbClr val="000000"/>
                          </a:solidFill>
                          <a:effectLst/>
                        </a:rPr>
                        <a:t>in sostituzione del consigliere Antonio </a:t>
                      </a:r>
                      <a:r>
                        <a:rPr lang="it-IT" sz="1000" b="1" u="none" strike="noStrike" noProof="0">
                          <a:solidFill>
                            <a:srgbClr val="000000"/>
                          </a:solidFill>
                          <a:effectLst/>
                        </a:rPr>
                        <a:t>SCALZO</a:t>
                      </a:r>
                      <a:endParaRPr lang="it-IT" sz="1000" b="1"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851926151"/>
                  </a:ext>
                </a:extLst>
              </a:tr>
              <a:tr h="114821">
                <a:tc>
                  <a:txBody>
                    <a:bodyPr/>
                    <a:lstStyle/>
                    <a:p>
                      <a:pPr algn="ctr" rtl="0" fontAlgn="b"/>
                      <a:r>
                        <a:rPr lang="it-IT" sz="1000" b="1" u="none" strike="noStrike" noProof="0">
                          <a:solidFill>
                            <a:srgbClr val="000000"/>
                          </a:solidFill>
                          <a:effectLst/>
                        </a:rPr>
                        <a:t>25 GENNAIO 2012</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dell’elezione del Presidente nella persona del consigliere Candeloro </a:t>
                      </a:r>
                      <a:r>
                        <a:rPr lang="it-IT" sz="1000" b="1" u="none" strike="noStrike" noProof="0">
                          <a:solidFill>
                            <a:srgbClr val="000000"/>
                          </a:solidFill>
                          <a:effectLst/>
                        </a:rPr>
                        <a:t>IMBALZANO</a:t>
                      </a:r>
                      <a:endParaRPr lang="it-IT" sz="1000" b="1"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862284623"/>
                  </a:ext>
                </a:extLst>
              </a:tr>
              <a:tr h="114821">
                <a:tc>
                  <a:txBody>
                    <a:bodyPr/>
                    <a:lstStyle/>
                    <a:p>
                      <a:pPr algn="ctr" rtl="0" fontAlgn="b"/>
                      <a:r>
                        <a:rPr lang="it-IT" sz="1000" b="1" u="none" strike="noStrike" noProof="0">
                          <a:solidFill>
                            <a:srgbClr val="000000"/>
                          </a:solidFill>
                          <a:effectLst/>
                        </a:rPr>
                        <a:t>31 GENNAIO 2012</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dell’assegnazione del consigliere Giuseppe </a:t>
                      </a:r>
                      <a:r>
                        <a:rPr lang="it-IT" sz="1000" b="1" u="none" strike="noStrike" noProof="0">
                          <a:solidFill>
                            <a:srgbClr val="000000"/>
                          </a:solidFill>
                          <a:effectLst/>
                        </a:rPr>
                        <a:t>MORRONE</a:t>
                      </a:r>
                      <a:r>
                        <a:rPr lang="it-IT" sz="1000" b="0" u="none" strike="noStrike" noProof="0">
                          <a:solidFill>
                            <a:srgbClr val="000000"/>
                          </a:solidFill>
                          <a:effectLst/>
                        </a:rPr>
                        <a:t> in sostituzione del consigliere Giuseppe </a:t>
                      </a:r>
                      <a:r>
                        <a:rPr lang="it-IT" sz="1000" b="1" u="none" strike="noStrike" noProof="0">
                          <a:solidFill>
                            <a:srgbClr val="000000"/>
                          </a:solidFill>
                          <a:effectLst/>
                        </a:rPr>
                        <a:t>CAPUTO</a:t>
                      </a:r>
                      <a:endParaRPr lang="it-IT" sz="1000" b="1"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1552742164"/>
                  </a:ext>
                </a:extLst>
              </a:tr>
              <a:tr h="114821">
                <a:tc>
                  <a:txBody>
                    <a:bodyPr/>
                    <a:lstStyle/>
                    <a:p>
                      <a:pPr algn="ctr" rtl="0" fontAlgn="b"/>
                      <a:r>
                        <a:rPr lang="it-IT" sz="1000" b="1" u="none" strike="noStrike" noProof="0">
                          <a:solidFill>
                            <a:srgbClr val="000000"/>
                          </a:solidFill>
                          <a:effectLst/>
                        </a:rPr>
                        <a:t>13 MARZO 2012</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 sostituzione del consigliere Agazio </a:t>
                      </a:r>
                      <a:r>
                        <a:rPr lang="it-IT" sz="1000" b="1" u="none" strike="noStrike" noProof="0">
                          <a:solidFill>
                            <a:srgbClr val="000000"/>
                          </a:solidFill>
                          <a:effectLst/>
                        </a:rPr>
                        <a:t>LOIERO</a:t>
                      </a:r>
                      <a:r>
                        <a:rPr lang="it-IT" sz="1000" b="0" u="none" strike="noStrike" noProof="0">
                          <a:solidFill>
                            <a:srgbClr val="000000"/>
                          </a:solidFill>
                          <a:effectLst/>
                        </a:rPr>
                        <a:t> con il consigliere Antonio </a:t>
                      </a:r>
                      <a:r>
                        <a:rPr lang="it-IT" sz="1000" b="1" u="none" strike="noStrike" noProof="0">
                          <a:solidFill>
                            <a:srgbClr val="000000"/>
                          </a:solidFill>
                          <a:effectLst/>
                        </a:rPr>
                        <a:t>SCALZO</a:t>
                      </a:r>
                      <a:endParaRPr lang="it-IT" sz="1000" b="1"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590790544"/>
                  </a:ext>
                </a:extLst>
              </a:tr>
              <a:tr h="114821">
                <a:tc>
                  <a:txBody>
                    <a:bodyPr/>
                    <a:lstStyle/>
                    <a:p>
                      <a:pPr algn="ctr" rtl="0" fontAlgn="b"/>
                      <a:r>
                        <a:rPr lang="it-IT" sz="1000" b="1" u="none" strike="noStrike" noProof="0">
                          <a:solidFill>
                            <a:srgbClr val="000000"/>
                          </a:solidFill>
                          <a:effectLst/>
                        </a:rPr>
                        <a:t>30  APRLE 2012</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dell’assegnazione del consigliere Gesuele </a:t>
                      </a:r>
                      <a:r>
                        <a:rPr lang="it-IT" sz="1000" b="1" u="none" strike="noStrike" noProof="0">
                          <a:solidFill>
                            <a:srgbClr val="000000"/>
                          </a:solidFill>
                          <a:effectLst/>
                        </a:rPr>
                        <a:t>VILASI</a:t>
                      </a:r>
                      <a:r>
                        <a:rPr lang="it-IT" sz="1000" b="0" u="none" strike="noStrike" noProof="0">
                          <a:solidFill>
                            <a:srgbClr val="000000"/>
                          </a:solidFill>
                          <a:effectLst/>
                        </a:rPr>
                        <a:t> in sostituzione del consigliere Luigi </a:t>
                      </a:r>
                      <a:r>
                        <a:rPr lang="it-IT" sz="1000" b="1" u="none" strike="noStrike" noProof="0">
                          <a:solidFill>
                            <a:srgbClr val="000000"/>
                          </a:solidFill>
                          <a:effectLst/>
                        </a:rPr>
                        <a:t>FEDELE</a:t>
                      </a:r>
                      <a:endParaRPr lang="it-IT" sz="1000" b="1"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990226600"/>
                  </a:ext>
                </a:extLst>
              </a:tr>
              <a:tr h="138578">
                <a:tc>
                  <a:txBody>
                    <a:bodyPr/>
                    <a:lstStyle/>
                    <a:p>
                      <a:pPr algn="ctr" rtl="0" fontAlgn="b"/>
                      <a:r>
                        <a:rPr lang="it-IT" sz="1000" b="1" u="none" strike="noStrike" noProof="0">
                          <a:solidFill>
                            <a:srgbClr val="000000"/>
                          </a:solidFill>
                          <a:effectLst/>
                        </a:rPr>
                        <a:t>3 OTTOBRE 2012</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 – IV - 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dell’assegnazione del consigliere Aurelio </a:t>
                      </a:r>
                      <a:r>
                        <a:rPr lang="it-IT" sz="1000" b="1" u="none" strike="noStrike" noProof="0">
                          <a:solidFill>
                            <a:srgbClr val="000000"/>
                          </a:solidFill>
                          <a:effectLst/>
                        </a:rPr>
                        <a:t>CHIZZONITI</a:t>
                      </a:r>
                      <a:r>
                        <a:rPr lang="it-IT" sz="1000" b="0" u="none" strike="noStrike" noProof="0">
                          <a:solidFill>
                            <a:srgbClr val="000000"/>
                          </a:solidFill>
                          <a:effectLst/>
                        </a:rPr>
                        <a:t>, in rappresentanza del Gruppo consiliare «Insieme per la Calabria – Scopelliti Presidente».</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721559321"/>
                  </a:ext>
                </a:extLst>
              </a:tr>
              <a:tr h="138578">
                <a:tc>
                  <a:txBody>
                    <a:bodyPr/>
                    <a:lstStyle/>
                    <a:p>
                      <a:pPr algn="ctr" rtl="0" fontAlgn="b"/>
                      <a:r>
                        <a:rPr lang="it-IT" sz="1000" b="1" u="none" strike="noStrike" noProof="0">
                          <a:solidFill>
                            <a:srgbClr val="000000"/>
                          </a:solidFill>
                          <a:effectLst/>
                        </a:rPr>
                        <a:t>19 OTTOBRE 2012</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 </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Il consigliere Pasquale </a:t>
                      </a:r>
                      <a:r>
                        <a:rPr lang="it-IT" sz="1000" b="1" u="none" strike="noStrike" noProof="0">
                          <a:solidFill>
                            <a:srgbClr val="000000"/>
                          </a:solidFill>
                          <a:effectLst/>
                        </a:rPr>
                        <a:t>TRIPODI</a:t>
                      </a:r>
                      <a:r>
                        <a:rPr lang="it-IT" sz="1000" b="0" u="none" strike="noStrike" noProof="0">
                          <a:solidFill>
                            <a:srgbClr val="000000"/>
                          </a:solidFill>
                          <a:effectLst/>
                        </a:rPr>
                        <a:t> ha rassegnato le dimissioni da Segretario di codesta commissione</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950824813"/>
                  </a:ext>
                </a:extLst>
              </a:tr>
              <a:tr h="114821">
                <a:tc>
                  <a:txBody>
                    <a:bodyPr/>
                    <a:lstStyle/>
                    <a:p>
                      <a:pPr algn="ctr" rtl="0" fontAlgn="b"/>
                      <a:r>
                        <a:rPr lang="it-IT" sz="1000" b="1" u="none" strike="noStrike" noProof="0">
                          <a:solidFill>
                            <a:srgbClr val="000000"/>
                          </a:solidFill>
                          <a:effectLst/>
                        </a:rPr>
                        <a:t>26 NOVEMBRE 2012</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 – II – III - IV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delle comunicazioni dei Presidenti dei Gruppi consiliari</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017862998"/>
                  </a:ext>
                </a:extLst>
              </a:tr>
              <a:tr h="170253">
                <a:tc>
                  <a:txBody>
                    <a:bodyPr/>
                    <a:lstStyle/>
                    <a:p>
                      <a:pPr algn="ctr" rtl="0" fontAlgn="b"/>
                      <a:r>
                        <a:rPr lang="it-IT" sz="1000" b="1" u="none" strike="noStrike" noProof="0">
                          <a:solidFill>
                            <a:srgbClr val="000000"/>
                          </a:solidFill>
                          <a:effectLst/>
                        </a:rPr>
                        <a:t>23 GANNAIO 2013</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delle dimissioni del consigliere Ferdinando </a:t>
                      </a:r>
                      <a:r>
                        <a:rPr lang="it-IT" sz="1000" b="1" u="none" strike="noStrike" noProof="0">
                          <a:solidFill>
                            <a:srgbClr val="000000"/>
                          </a:solidFill>
                          <a:effectLst/>
                        </a:rPr>
                        <a:t>AIELLO</a:t>
                      </a:r>
                      <a:r>
                        <a:rPr lang="it-IT" sz="1000" b="0" u="none" strike="noStrike" noProof="0">
                          <a:solidFill>
                            <a:srgbClr val="000000"/>
                          </a:solidFill>
                          <a:effectLst/>
                        </a:rPr>
                        <a:t>, sostituito dal consigliere Vincenzo </a:t>
                      </a:r>
                      <a:r>
                        <a:rPr lang="it-IT" sz="1000" b="1" u="none" strike="noStrike" noProof="0">
                          <a:solidFill>
                            <a:srgbClr val="000000"/>
                          </a:solidFill>
                          <a:effectLst/>
                        </a:rPr>
                        <a:t>CICONTE</a:t>
                      </a:r>
                      <a:r>
                        <a:rPr lang="it-IT" sz="1000" b="0" u="none" strike="noStrike" noProof="0">
                          <a:solidFill>
                            <a:srgbClr val="000000"/>
                          </a:solidFill>
                          <a:effectLst/>
                        </a:rPr>
                        <a:t>.</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661226490"/>
                  </a:ext>
                </a:extLst>
              </a:tr>
              <a:tr h="170253">
                <a:tc>
                  <a:txBody>
                    <a:bodyPr/>
                    <a:lstStyle/>
                    <a:p>
                      <a:pPr algn="ctr" rtl="0" fontAlgn="b"/>
                      <a:r>
                        <a:rPr lang="it-IT" sz="1000" b="1" u="none" strike="noStrike" noProof="0">
                          <a:solidFill>
                            <a:srgbClr val="000000"/>
                          </a:solidFill>
                          <a:effectLst/>
                        </a:rPr>
                        <a:t>1  FEBBRAIO 2013</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Il consigliere </a:t>
                      </a:r>
                      <a:r>
                        <a:rPr lang="it-IT" sz="1000" b="1" u="none" strike="noStrike" noProof="0">
                          <a:solidFill>
                            <a:srgbClr val="000000"/>
                          </a:solidFill>
                          <a:effectLst/>
                        </a:rPr>
                        <a:t>CICONTE</a:t>
                      </a:r>
                      <a:r>
                        <a:rPr lang="it-IT" sz="1000" b="0" u="none" strike="noStrike" noProof="0">
                          <a:solidFill>
                            <a:srgbClr val="000000"/>
                          </a:solidFill>
                          <a:effectLst/>
                        </a:rPr>
                        <a:t> Vincenzo ha aderito al Gruppo PARTITO DEMORATICO</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1301099435"/>
                  </a:ext>
                </a:extLst>
              </a:tr>
              <a:tr h="170253">
                <a:tc>
                  <a:txBody>
                    <a:bodyPr/>
                    <a:lstStyle/>
                    <a:p>
                      <a:pPr algn="ctr" rtl="0" fontAlgn="b"/>
                      <a:r>
                        <a:rPr lang="it-IT" sz="1000" b="1" u="none" strike="noStrike" noProof="0">
                          <a:solidFill>
                            <a:srgbClr val="000000"/>
                          </a:solidFill>
                          <a:effectLst/>
                        </a:rPr>
                        <a:t>14 MARZO 2013</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 proclamazione del consigliere </a:t>
                      </a:r>
                      <a:r>
                        <a:rPr lang="it-IT" sz="1000" b="1" u="none" strike="noStrike" noProof="0">
                          <a:solidFill>
                            <a:srgbClr val="000000"/>
                          </a:solidFill>
                          <a:effectLst/>
                        </a:rPr>
                        <a:t>TRIPODI</a:t>
                      </a:r>
                      <a:r>
                        <a:rPr lang="it-IT" sz="1000" b="0" u="none" strike="noStrike" noProof="0">
                          <a:solidFill>
                            <a:srgbClr val="000000"/>
                          </a:solidFill>
                          <a:effectLst/>
                        </a:rPr>
                        <a:t> Pasquale a Vice Presidente della commissione</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519592599"/>
                  </a:ext>
                </a:extLst>
              </a:tr>
              <a:tr h="170253">
                <a:tc>
                  <a:txBody>
                    <a:bodyPr/>
                    <a:lstStyle/>
                    <a:p>
                      <a:pPr algn="ctr" rtl="0" fontAlgn="b"/>
                      <a:r>
                        <a:rPr lang="it-IT" sz="1000" b="1" u="none" strike="noStrike" noProof="0">
                          <a:solidFill>
                            <a:srgbClr val="000000"/>
                          </a:solidFill>
                          <a:effectLst/>
                        </a:rPr>
                        <a:t>21 MARZO 2013</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  </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dell’assegnazione del consigliere Demetrio </a:t>
                      </a:r>
                      <a:r>
                        <a:rPr lang="it-IT" sz="1000" b="1" u="none" strike="noStrike" noProof="0">
                          <a:solidFill>
                            <a:srgbClr val="000000"/>
                          </a:solidFill>
                          <a:effectLst/>
                        </a:rPr>
                        <a:t>NACCARI CARLIZZI </a:t>
                      </a:r>
                      <a:r>
                        <a:rPr lang="it-IT" sz="1000" b="0" u="none" strike="noStrike" noProof="0">
                          <a:solidFill>
                            <a:srgbClr val="000000"/>
                          </a:solidFill>
                          <a:effectLst/>
                        </a:rPr>
                        <a:t>in sostituzione del consigliere Demetrio </a:t>
                      </a:r>
                      <a:r>
                        <a:rPr lang="it-IT" sz="1000" b="1" u="none" strike="noStrike" noProof="0">
                          <a:solidFill>
                            <a:srgbClr val="000000"/>
                          </a:solidFill>
                          <a:effectLst/>
                        </a:rPr>
                        <a:t>BATTAGLIA</a:t>
                      </a:r>
                      <a:r>
                        <a:rPr lang="it-IT" sz="1000" b="0" u="none" strike="noStrike" noProof="0">
                          <a:solidFill>
                            <a:srgbClr val="000000"/>
                          </a:solidFill>
                          <a:effectLst/>
                        </a:rPr>
                        <a:t>;</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80437425"/>
                  </a:ext>
                </a:extLst>
              </a:tr>
              <a:tr h="98984">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000" b="1" u="none" strike="noStrike" noProof="0">
                          <a:solidFill>
                            <a:srgbClr val="000000"/>
                          </a:solidFill>
                          <a:effectLst/>
                        </a:rPr>
                        <a:t>21 MARZO 2013</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1000" b="0" u="none" strike="noStrike" noProof="0">
                          <a:solidFill>
                            <a:srgbClr val="000000"/>
                          </a:solidFill>
                          <a:effectLst/>
                        </a:rPr>
                        <a:t>A seguito dell’assegnazione del consigliere Demetrio </a:t>
                      </a:r>
                      <a:r>
                        <a:rPr lang="it-IT" sz="1000" b="1" u="none" strike="noStrike" noProof="0">
                          <a:solidFill>
                            <a:srgbClr val="000000"/>
                          </a:solidFill>
                          <a:effectLst/>
                        </a:rPr>
                        <a:t>NACCARI CARLIZZI </a:t>
                      </a:r>
                      <a:r>
                        <a:rPr lang="it-IT" sz="1000" b="0" u="none" strike="noStrike" noProof="0">
                          <a:solidFill>
                            <a:srgbClr val="000000"/>
                          </a:solidFill>
                          <a:effectLst/>
                        </a:rPr>
                        <a:t>in sostituzione del consigliere Bruno </a:t>
                      </a:r>
                      <a:r>
                        <a:rPr lang="it-IT" sz="1000" b="1" u="none" strike="noStrike" noProof="0">
                          <a:solidFill>
                            <a:srgbClr val="000000"/>
                          </a:solidFill>
                          <a:effectLst/>
                        </a:rPr>
                        <a:t>CENSORE</a:t>
                      </a:r>
                      <a:r>
                        <a:rPr lang="it-IT" sz="1000" b="0" u="none" strike="noStrike" noProof="0">
                          <a:solidFill>
                            <a:srgbClr val="000000"/>
                          </a:solidFill>
                          <a:effectLst/>
                        </a:rPr>
                        <a:t>; Il consigliere </a:t>
                      </a:r>
                      <a:r>
                        <a:rPr lang="it-IT" sz="1000" b="1" u="none" strike="noStrike" noProof="0">
                          <a:solidFill>
                            <a:srgbClr val="000000"/>
                          </a:solidFill>
                          <a:effectLst/>
                        </a:rPr>
                        <a:t>ADAMO</a:t>
                      </a:r>
                      <a:r>
                        <a:rPr lang="it-IT" sz="1000" b="0" u="none" strike="noStrike" noProof="0">
                          <a:solidFill>
                            <a:srgbClr val="000000"/>
                          </a:solidFill>
                          <a:effectLst/>
                        </a:rPr>
                        <a:t> Nicola ha aderito al gruppo PARTITO DEMOCRATICO</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53628163"/>
                  </a:ext>
                </a:extLst>
              </a:tr>
              <a:tr h="98984">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000" b="1" u="none" strike="noStrike" noProof="0">
                          <a:solidFill>
                            <a:srgbClr val="000000"/>
                          </a:solidFill>
                          <a:effectLst/>
                        </a:rPr>
                        <a:t>24 APRILE 2013</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1000" b="0" u="none" strike="noStrike" noProof="0">
                          <a:solidFill>
                            <a:srgbClr val="000000"/>
                          </a:solidFill>
                          <a:effectLst/>
                        </a:rPr>
                        <a:t>A seguito della nomina del consigliere Alfonso  </a:t>
                      </a:r>
                      <a:r>
                        <a:rPr lang="it-IT" sz="1000" b="1" u="none" strike="noStrike" noProof="0">
                          <a:solidFill>
                            <a:srgbClr val="000000"/>
                          </a:solidFill>
                          <a:effectLst/>
                        </a:rPr>
                        <a:t>DATTOLO</a:t>
                      </a:r>
                      <a:r>
                        <a:rPr lang="it-IT" sz="1000" b="0" u="none" strike="noStrike" noProof="0">
                          <a:solidFill>
                            <a:srgbClr val="000000"/>
                          </a:solidFill>
                          <a:effectLst/>
                        </a:rPr>
                        <a:t> (U.D.C. – Unione di Centro) ad assessore regionale</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246953635"/>
                  </a:ext>
                </a:extLst>
              </a:tr>
              <a:tr h="98984">
                <a:tc>
                  <a:txBody>
                    <a:bodyPr/>
                    <a:lstStyle/>
                    <a:p>
                      <a:pPr algn="ctr" rtl="0" fontAlgn="b"/>
                      <a:r>
                        <a:rPr lang="it-IT" sz="1000" b="1" u="none" strike="noStrike" noProof="0">
                          <a:solidFill>
                            <a:srgbClr val="000000"/>
                          </a:solidFill>
                          <a:effectLst/>
                        </a:rPr>
                        <a:t>9 MAGGIO 2013</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dell’assegnazione del consigliere Clotilde </a:t>
                      </a:r>
                      <a:r>
                        <a:rPr lang="it-IT" sz="1000" b="1" u="none" strike="noStrike" noProof="0">
                          <a:solidFill>
                            <a:srgbClr val="000000"/>
                          </a:solidFill>
                          <a:effectLst/>
                        </a:rPr>
                        <a:t>MINASI</a:t>
                      </a:r>
                      <a:r>
                        <a:rPr lang="it-IT" sz="1000" b="0" u="none" strike="noStrike" noProof="0">
                          <a:solidFill>
                            <a:srgbClr val="000000"/>
                          </a:solidFill>
                          <a:effectLst/>
                        </a:rPr>
                        <a:t> in sostituzione del consigliere Fausto </a:t>
                      </a:r>
                      <a:r>
                        <a:rPr lang="it-IT" sz="1000" b="1" u="none" strike="noStrike" noProof="0">
                          <a:solidFill>
                            <a:srgbClr val="000000"/>
                          </a:solidFill>
                          <a:effectLst/>
                        </a:rPr>
                        <a:t>ORSOMARSO</a:t>
                      </a:r>
                      <a:r>
                        <a:rPr lang="it-IT" sz="1000" b="0" u="none" strike="noStrike" noProof="0">
                          <a:solidFill>
                            <a:srgbClr val="000000"/>
                          </a:solidFill>
                          <a:effectLst/>
                        </a:rPr>
                        <a:t>.</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658330864"/>
                  </a:ext>
                </a:extLst>
              </a:tr>
              <a:tr h="98984">
                <a:tc>
                  <a:txBody>
                    <a:bodyPr/>
                    <a:lstStyle/>
                    <a:p>
                      <a:pPr algn="ctr" rtl="0" fontAlgn="b"/>
                      <a:r>
                        <a:rPr lang="it-IT" sz="1000" b="1" u="none" strike="noStrike" noProof="0">
                          <a:solidFill>
                            <a:srgbClr val="000000"/>
                          </a:solidFill>
                          <a:effectLst/>
                        </a:rPr>
                        <a:t>9 – 13 – 16 MAGGIO 2013</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dell’assegnazione del Consigliere Gabriella </a:t>
                      </a:r>
                      <a:r>
                        <a:rPr lang="it-IT" sz="1000" b="1" u="none" strike="noStrike" noProof="0">
                          <a:solidFill>
                            <a:srgbClr val="000000"/>
                          </a:solidFill>
                          <a:effectLst/>
                        </a:rPr>
                        <a:t>ALBANO</a:t>
                      </a:r>
                      <a:r>
                        <a:rPr lang="it-IT" sz="1000" b="0" u="none" strike="noStrike" noProof="0">
                          <a:solidFill>
                            <a:srgbClr val="000000"/>
                          </a:solidFill>
                          <a:effectLst/>
                        </a:rPr>
                        <a:t> in sostituzione del Consigliere Gianpaolo </a:t>
                      </a:r>
                      <a:r>
                        <a:rPr lang="it-IT" sz="1000" b="1" u="none" strike="noStrike" noProof="0">
                          <a:solidFill>
                            <a:srgbClr val="000000"/>
                          </a:solidFill>
                          <a:effectLst/>
                        </a:rPr>
                        <a:t>CHIAPPETTA</a:t>
                      </a:r>
                      <a:r>
                        <a:rPr lang="it-IT" sz="1000" b="0" u="none" strike="noStrike" noProof="0">
                          <a:solidFill>
                            <a:srgbClr val="000000"/>
                          </a:solidFill>
                          <a:effectLst/>
                        </a:rPr>
                        <a:t> e del Consigliere Salvatore </a:t>
                      </a:r>
                      <a:r>
                        <a:rPr lang="it-IT" sz="1000" b="1" u="none" strike="noStrike" noProof="0">
                          <a:solidFill>
                            <a:srgbClr val="000000"/>
                          </a:solidFill>
                          <a:effectLst/>
                        </a:rPr>
                        <a:t>PACENZA</a:t>
                      </a:r>
                      <a:r>
                        <a:rPr lang="it-IT" sz="1000" b="0" u="none" strike="noStrike" noProof="0">
                          <a:solidFill>
                            <a:srgbClr val="000000"/>
                          </a:solidFill>
                          <a:effectLst/>
                        </a:rPr>
                        <a:t> in sostituzione del Consigliere Nazzareno </a:t>
                      </a:r>
                      <a:r>
                        <a:rPr lang="it-IT" sz="1000" b="1" u="none" strike="noStrike" noProof="0">
                          <a:solidFill>
                            <a:srgbClr val="000000"/>
                          </a:solidFill>
                          <a:effectLst/>
                        </a:rPr>
                        <a:t>SALERNO</a:t>
                      </a:r>
                      <a:r>
                        <a:rPr lang="it-IT" sz="1000" b="0" u="none" strike="noStrike" noProof="0">
                          <a:solidFill>
                            <a:srgbClr val="000000"/>
                          </a:solidFill>
                          <a:effectLst/>
                        </a:rPr>
                        <a:t> (9.5.2013); dell’assegnazione del Consigliere Gianluca </a:t>
                      </a:r>
                      <a:r>
                        <a:rPr lang="it-IT" sz="1000" b="1" u="none" strike="noStrike" noProof="0">
                          <a:solidFill>
                            <a:srgbClr val="000000"/>
                          </a:solidFill>
                          <a:effectLst/>
                        </a:rPr>
                        <a:t>GALLO</a:t>
                      </a:r>
                      <a:r>
                        <a:rPr lang="it-IT" sz="1000" b="0" u="none" strike="noStrike" noProof="0">
                          <a:solidFill>
                            <a:srgbClr val="000000"/>
                          </a:solidFill>
                          <a:effectLst/>
                        </a:rPr>
                        <a:t> in sostituzione del Consigliere Alfonso </a:t>
                      </a:r>
                      <a:r>
                        <a:rPr lang="it-IT" sz="1000" b="1" u="none" strike="noStrike" noProof="0">
                          <a:solidFill>
                            <a:srgbClr val="000000"/>
                          </a:solidFill>
                          <a:effectLst/>
                        </a:rPr>
                        <a:t>DATTOLO</a:t>
                      </a:r>
                      <a:r>
                        <a:rPr lang="it-IT" sz="1000" b="0" u="none" strike="noStrike" noProof="0">
                          <a:solidFill>
                            <a:srgbClr val="000000"/>
                          </a:solidFill>
                          <a:effectLst/>
                        </a:rPr>
                        <a:t> (13.5.2013) e dell’elezione a Presidente della Commissione del Consigliere Salvatore </a:t>
                      </a:r>
                      <a:r>
                        <a:rPr lang="it-IT" sz="1000" b="1" u="none" strike="noStrike" noProof="0">
                          <a:solidFill>
                            <a:srgbClr val="000000"/>
                          </a:solidFill>
                          <a:effectLst/>
                        </a:rPr>
                        <a:t>PACENZA</a:t>
                      </a:r>
                      <a:r>
                        <a:rPr lang="it-IT" sz="1000" b="0" u="none" strike="noStrike" noProof="0">
                          <a:solidFill>
                            <a:srgbClr val="000000"/>
                          </a:solidFill>
                          <a:effectLst/>
                        </a:rPr>
                        <a:t> (16.5.2013)</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105995883"/>
                  </a:ext>
                </a:extLst>
              </a:tr>
            </a:tbl>
          </a:graphicData>
        </a:graphic>
      </p:graphicFrame>
      <p:sp>
        <p:nvSpPr>
          <p:cNvPr id="3" name="Segnaposto numero diapositiva 2">
            <a:extLst>
              <a:ext uri="{FF2B5EF4-FFF2-40B4-BE49-F238E27FC236}">
                <a16:creationId xmlns:a16="http://schemas.microsoft.com/office/drawing/2014/main" id="{96D41F5B-ADDF-B04A-4D91-D11650CD86C0}"/>
              </a:ext>
            </a:extLst>
          </p:cNvPr>
          <p:cNvSpPr>
            <a:spLocks noGrp="1"/>
          </p:cNvSpPr>
          <p:nvPr>
            <p:ph type="sldNum" sz="quarter" idx="12"/>
          </p:nvPr>
        </p:nvSpPr>
        <p:spPr/>
        <p:txBody>
          <a:bodyPr/>
          <a:lstStyle/>
          <a:p>
            <a:fld id="{C0A75620-F3D8-4140-B583-EC592D52B7F3}" type="slidenum">
              <a:rPr lang="it-IT" noProof="0" smtClean="0"/>
              <a:pPr/>
              <a:t>64</a:t>
            </a:fld>
            <a:endParaRPr lang="it-IT" noProof="0"/>
          </a:p>
        </p:txBody>
      </p:sp>
      <p:sp>
        <p:nvSpPr>
          <p:cNvPr id="4" name="Segnaposto piè di pagina 3">
            <a:extLst>
              <a:ext uri="{FF2B5EF4-FFF2-40B4-BE49-F238E27FC236}">
                <a16:creationId xmlns:a16="http://schemas.microsoft.com/office/drawing/2014/main" id="{EE21E2CC-84FF-690B-D9E6-995E795A6C86}"/>
              </a:ext>
            </a:extLst>
          </p:cNvPr>
          <p:cNvSpPr>
            <a:spLocks noGrp="1"/>
          </p:cNvSpPr>
          <p:nvPr>
            <p:ph type="ftr" sz="quarter" idx="11"/>
          </p:nvPr>
        </p:nvSpPr>
        <p:spPr>
          <a:xfrm>
            <a:off x="76200" y="6473368"/>
            <a:ext cx="4114800" cy="365125"/>
          </a:xfrm>
        </p:spPr>
        <p:txBody>
          <a:bodyPr/>
          <a:lstStyle/>
          <a:p>
            <a:r>
              <a:rPr lang="it-IT" noProof="0"/>
              <a:t>Consiglio regionale della Calabria – IX Legislatura </a:t>
            </a:r>
          </a:p>
        </p:txBody>
      </p:sp>
      <p:sp>
        <p:nvSpPr>
          <p:cNvPr id="5" name="Rectangle 1">
            <a:extLst>
              <a:ext uri="{FF2B5EF4-FFF2-40B4-BE49-F238E27FC236}">
                <a16:creationId xmlns:a16="http://schemas.microsoft.com/office/drawing/2014/main" id="{66B7BA1D-C85E-DB48-A4EE-99BBB42384BF}"/>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Commissioni consiliari </a:t>
            </a:r>
            <a:br>
              <a:rPr lang="it-IT" sz="2000" b="1" noProof="0">
                <a:solidFill>
                  <a:schemeClr val="bg1"/>
                </a:solidFill>
                <a:latin typeface="Aptos" panose="020B0004020202020204" pitchFamily="34" charset="0"/>
              </a:rPr>
            </a:br>
            <a:r>
              <a:rPr lang="it-IT" sz="1600" b="1" noProof="0">
                <a:solidFill>
                  <a:schemeClr val="bg1"/>
                </a:solidFill>
                <a:latin typeface="Aptos" panose="020B0004020202020204" pitchFamily="34" charset="0"/>
              </a:rPr>
              <a:t>Variazioni intervenute durante la legislatura</a:t>
            </a:r>
            <a:endParaRPr lang="it-IT" sz="1600" b="1" noProof="0">
              <a:solidFill>
                <a:schemeClr val="bg1"/>
              </a:solidFill>
            </a:endParaRPr>
          </a:p>
        </p:txBody>
      </p:sp>
    </p:spTree>
    <p:extLst>
      <p:ext uri="{BB962C8B-B14F-4D97-AF65-F5344CB8AC3E}">
        <p14:creationId xmlns:p14="http://schemas.microsoft.com/office/powerpoint/2010/main" val="725615781"/>
      </p:ext>
    </p:extLst>
  </p:cSld>
  <p:clrMapOvr>
    <a:masterClrMapping/>
  </p:clrMapOvr>
  <mc:AlternateContent xmlns:mc="http://schemas.openxmlformats.org/markup-compatibility/2006" xmlns:p14="http://schemas.microsoft.com/office/powerpoint/2010/main">
    <mc:Choice Requires="p14">
      <p:transition spd="slow" p14:dur="2000" advTm="719"/>
    </mc:Choice>
    <mc:Fallback xmlns="">
      <p:transition spd="slow" advTm="719"/>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85A97-8D49-5ACF-5EA4-9F93C074ED47}"/>
            </a:ext>
          </a:extLst>
        </p:cNvPr>
        <p:cNvGrpSpPr/>
        <p:nvPr/>
      </p:nvGrpSpPr>
      <p:grpSpPr>
        <a:xfrm>
          <a:off x="0" y="0"/>
          <a:ext cx="0" cy="0"/>
          <a:chOff x="0" y="0"/>
          <a:chExt cx="0" cy="0"/>
        </a:xfrm>
      </p:grpSpPr>
      <p:graphicFrame>
        <p:nvGraphicFramePr>
          <p:cNvPr id="6" name="Tabella 5">
            <a:extLst>
              <a:ext uri="{FF2B5EF4-FFF2-40B4-BE49-F238E27FC236}">
                <a16:creationId xmlns:a16="http://schemas.microsoft.com/office/drawing/2014/main" id="{40F2F856-AA02-E0BC-FF59-6F6BDE51DBF6}"/>
              </a:ext>
            </a:extLst>
          </p:cNvPr>
          <p:cNvGraphicFramePr>
            <a:graphicFrameLocks noGrp="1"/>
          </p:cNvGraphicFramePr>
          <p:nvPr>
            <p:extLst>
              <p:ext uri="{D42A27DB-BD31-4B8C-83A1-F6EECF244321}">
                <p14:modId xmlns:p14="http://schemas.microsoft.com/office/powerpoint/2010/main" val="2789021583"/>
              </p:ext>
            </p:extLst>
          </p:nvPr>
        </p:nvGraphicFramePr>
        <p:xfrm>
          <a:off x="1488990" y="1626741"/>
          <a:ext cx="9214019" cy="2417357"/>
        </p:xfrm>
        <a:graphic>
          <a:graphicData uri="http://schemas.openxmlformats.org/drawingml/2006/table">
            <a:tbl>
              <a:tblPr firstRow="1">
                <a:tableStyleId>{3C2FFA5D-87B4-456A-9821-1D502468CF0F}</a:tableStyleId>
              </a:tblPr>
              <a:tblGrid>
                <a:gridCol w="1846028">
                  <a:extLst>
                    <a:ext uri="{9D8B030D-6E8A-4147-A177-3AD203B41FA5}">
                      <a16:colId xmlns:a16="http://schemas.microsoft.com/office/drawing/2014/main" val="1267481318"/>
                    </a:ext>
                  </a:extLst>
                </a:gridCol>
                <a:gridCol w="1669051">
                  <a:extLst>
                    <a:ext uri="{9D8B030D-6E8A-4147-A177-3AD203B41FA5}">
                      <a16:colId xmlns:a16="http://schemas.microsoft.com/office/drawing/2014/main" val="527283587"/>
                    </a:ext>
                  </a:extLst>
                </a:gridCol>
                <a:gridCol w="5698940">
                  <a:extLst>
                    <a:ext uri="{9D8B030D-6E8A-4147-A177-3AD203B41FA5}">
                      <a16:colId xmlns:a16="http://schemas.microsoft.com/office/drawing/2014/main" val="3931104334"/>
                    </a:ext>
                  </a:extLst>
                </a:gridCol>
              </a:tblGrid>
              <a:tr h="158870">
                <a:tc>
                  <a:txBody>
                    <a:bodyPr/>
                    <a:lstStyle/>
                    <a:p>
                      <a:pPr algn="ctr" rtl="0" fontAlgn="b"/>
                      <a:r>
                        <a:rPr lang="it-IT" sz="1000" b="1" u="none" strike="noStrike" noProof="0">
                          <a:solidFill>
                            <a:schemeClr val="bg1"/>
                          </a:solidFill>
                          <a:effectLst/>
                        </a:rPr>
                        <a:t>DATA DI AGGIORNAMENTO</a:t>
                      </a:r>
                      <a:endParaRPr lang="it-IT" sz="1000" b="1" i="0" u="none" strike="noStrike" noProof="0">
                        <a:solidFill>
                          <a:schemeClr val="bg1"/>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chemeClr val="bg1"/>
                          </a:solidFill>
                          <a:effectLst/>
                        </a:rPr>
                        <a:t>COMMISSIONI</a:t>
                      </a:r>
                      <a:endParaRPr lang="it-IT" sz="1000" b="1" i="0" u="none" strike="noStrike" noProof="0">
                        <a:solidFill>
                          <a:schemeClr val="bg1"/>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chemeClr val="bg1"/>
                          </a:solidFill>
                          <a:effectLst/>
                        </a:rPr>
                        <a:t>VARIAZIONE INTERVENUTE</a:t>
                      </a:r>
                      <a:endParaRPr lang="it-IT" sz="1000" b="1" i="0" u="none" strike="noStrike" noProof="0">
                        <a:solidFill>
                          <a:schemeClr val="bg1"/>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797763023"/>
                  </a:ext>
                </a:extLst>
              </a:tr>
              <a:tr h="313718">
                <a:tc>
                  <a:txBody>
                    <a:bodyPr/>
                    <a:lstStyle/>
                    <a:p>
                      <a:pPr algn="ctr" rtl="0" fontAlgn="b"/>
                      <a:r>
                        <a:rPr lang="it-IT" sz="1000" b="1" u="none" strike="noStrike" noProof="0">
                          <a:solidFill>
                            <a:srgbClr val="000000"/>
                          </a:solidFill>
                          <a:effectLst/>
                        </a:rPr>
                        <a:t>15 MAGGIO 2013</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dell’assegnazione del Consigliere Pietro </a:t>
                      </a:r>
                      <a:r>
                        <a:rPr lang="it-IT" sz="1000" b="1" u="none" strike="noStrike" noProof="0">
                          <a:solidFill>
                            <a:srgbClr val="000000"/>
                          </a:solidFill>
                          <a:effectLst/>
                        </a:rPr>
                        <a:t>CRINO</a:t>
                      </a:r>
                      <a:r>
                        <a:rPr lang="it-IT" sz="1000" b="0" u="none" strike="noStrike" noProof="0">
                          <a:solidFill>
                            <a:srgbClr val="000000"/>
                          </a:solidFill>
                          <a:effectLst/>
                        </a:rPr>
                        <a:t>’ in sostituzione del Consigliere Alfonsino </a:t>
                      </a:r>
                      <a:r>
                        <a:rPr lang="it-IT" sz="1000" b="1" u="none" strike="noStrike" noProof="0">
                          <a:solidFill>
                            <a:srgbClr val="000000"/>
                          </a:solidFill>
                          <a:effectLst/>
                        </a:rPr>
                        <a:t>GRILLO</a:t>
                      </a:r>
                      <a:r>
                        <a:rPr lang="it-IT" sz="1000" b="0" u="none" strike="noStrike" noProof="0">
                          <a:solidFill>
                            <a:srgbClr val="000000"/>
                          </a:solidFill>
                          <a:effectLst/>
                        </a:rPr>
                        <a:t>.</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059034908"/>
                  </a:ext>
                </a:extLst>
              </a:tr>
              <a:tr h="158870">
                <a:tc>
                  <a:txBody>
                    <a:bodyPr/>
                    <a:lstStyle/>
                    <a:p>
                      <a:pPr algn="ctr" rtl="0" fontAlgn="b"/>
                      <a:r>
                        <a:rPr lang="it-IT" sz="1000" b="1" u="none" strike="noStrike" noProof="0">
                          <a:solidFill>
                            <a:srgbClr val="000000"/>
                          </a:solidFill>
                          <a:effectLst/>
                        </a:rPr>
                        <a:t>10 GIUGNO 2013</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 designazione del consigliere Pietro </a:t>
                      </a:r>
                      <a:r>
                        <a:rPr lang="it-IT" sz="1000" b="1" u="none" strike="noStrike" noProof="0">
                          <a:solidFill>
                            <a:srgbClr val="000000"/>
                          </a:solidFill>
                          <a:effectLst/>
                        </a:rPr>
                        <a:t>CRINO</a:t>
                      </a:r>
                      <a:r>
                        <a:rPr lang="it-IT" sz="1000" b="0" u="none" strike="noStrike" noProof="0">
                          <a:solidFill>
                            <a:srgbClr val="000000"/>
                          </a:solidFill>
                          <a:effectLst/>
                        </a:rPr>
                        <a:t> ’quale componente della commissione</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599067692"/>
                  </a:ext>
                </a:extLst>
              </a:tr>
              <a:tr h="313718">
                <a:tc>
                  <a:txBody>
                    <a:bodyPr/>
                    <a:lstStyle/>
                    <a:p>
                      <a:pPr algn="ctr" rtl="0" fontAlgn="b"/>
                      <a:r>
                        <a:rPr lang="it-IT" sz="1000" b="1" u="none" strike="noStrike" noProof="0">
                          <a:solidFill>
                            <a:srgbClr val="000000"/>
                          </a:solidFill>
                          <a:effectLst/>
                        </a:rPr>
                        <a:t>10 LUGLIO 2013</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 – IV </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Il consigliere </a:t>
                      </a:r>
                      <a:r>
                        <a:rPr lang="it-IT" sz="1000" b="1" u="none" strike="noStrike" noProof="0">
                          <a:solidFill>
                            <a:srgbClr val="000000"/>
                          </a:solidFill>
                          <a:effectLst/>
                        </a:rPr>
                        <a:t>CHIZZONITI</a:t>
                      </a:r>
                      <a:r>
                        <a:rPr lang="it-IT" sz="1000" b="0" u="none" strike="noStrike" noProof="0">
                          <a:solidFill>
                            <a:srgbClr val="000000"/>
                          </a:solidFill>
                          <a:effectLst/>
                        </a:rPr>
                        <a:t> Aurelio termina la sua supplenza in quanto il consigliere </a:t>
                      </a:r>
                      <a:r>
                        <a:rPr lang="it-IT" sz="1000" b="1" u="none" strike="noStrike" noProof="0">
                          <a:solidFill>
                            <a:srgbClr val="000000"/>
                          </a:solidFill>
                          <a:effectLst/>
                        </a:rPr>
                        <a:t>RAPPOCCIO</a:t>
                      </a:r>
                      <a:r>
                        <a:rPr lang="it-IT" sz="1000" b="0" u="none" strike="noStrike" noProof="0">
                          <a:solidFill>
                            <a:srgbClr val="000000"/>
                          </a:solidFill>
                          <a:effectLst/>
                        </a:rPr>
                        <a:t>, l’11 luglio 2013, è stato reintegrato nella carica di consigliere</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851926151"/>
                  </a:ext>
                </a:extLst>
              </a:tr>
              <a:tr h="158870">
                <a:tc>
                  <a:txBody>
                    <a:bodyPr/>
                    <a:lstStyle/>
                    <a:p>
                      <a:pPr algn="ctr" rtl="0" fontAlgn="b"/>
                      <a:r>
                        <a:rPr lang="it-IT" sz="1000" b="1" u="none" strike="noStrike" noProof="0">
                          <a:solidFill>
                            <a:srgbClr val="000000"/>
                          </a:solidFill>
                          <a:effectLst/>
                        </a:rPr>
                        <a:t>3 OTTOBRE 2013</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 - IV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dell’assegnazione del consigliere Aurelio </a:t>
                      </a:r>
                      <a:r>
                        <a:rPr lang="it-IT" sz="1000" b="1" u="none" strike="noStrike" noProof="0">
                          <a:solidFill>
                            <a:srgbClr val="000000"/>
                          </a:solidFill>
                          <a:effectLst/>
                        </a:rPr>
                        <a:t>CHIZZONITI</a:t>
                      </a:r>
                      <a:endParaRPr lang="it-IT" sz="1000" b="1"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862284623"/>
                  </a:ext>
                </a:extLst>
              </a:tr>
              <a:tr h="158870">
                <a:tc>
                  <a:txBody>
                    <a:bodyPr/>
                    <a:lstStyle/>
                    <a:p>
                      <a:pPr algn="ctr" rtl="0" fontAlgn="b"/>
                      <a:r>
                        <a:rPr lang="it-IT" sz="1000" b="1" u="none" strike="noStrike" noProof="0">
                          <a:solidFill>
                            <a:srgbClr val="000000"/>
                          </a:solidFill>
                          <a:effectLst/>
                        </a:rPr>
                        <a:t>19 NOVEMBRE 2013</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 consiglieri  </a:t>
                      </a:r>
                      <a:r>
                        <a:rPr lang="it-IT" sz="1000" b="1" u="none" strike="noStrike" noProof="0">
                          <a:solidFill>
                            <a:srgbClr val="000000"/>
                          </a:solidFill>
                          <a:effectLst/>
                        </a:rPr>
                        <a:t>CAPUTO</a:t>
                      </a:r>
                      <a:r>
                        <a:rPr lang="it-IT" sz="1000" b="0" u="none" strike="noStrike" noProof="0">
                          <a:solidFill>
                            <a:srgbClr val="000000"/>
                          </a:solidFill>
                          <a:effectLst/>
                        </a:rPr>
                        <a:t> Giuseppe e </a:t>
                      </a:r>
                      <a:r>
                        <a:rPr lang="it-IT" sz="1000" b="1" u="none" strike="noStrike" noProof="0">
                          <a:solidFill>
                            <a:srgbClr val="000000"/>
                          </a:solidFill>
                          <a:effectLst/>
                        </a:rPr>
                        <a:t>NICOLO</a:t>
                      </a:r>
                      <a:r>
                        <a:rPr lang="it-IT" sz="1000" b="0" u="none" strike="noStrike" noProof="0">
                          <a:solidFill>
                            <a:srgbClr val="000000"/>
                          </a:solidFill>
                          <a:effectLst/>
                        </a:rPr>
                        <a:t>’ Alessandro hanno aderito al Gruppo consiliare FORZA ITALIA</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1552742164"/>
                  </a:ext>
                </a:extLst>
              </a:tr>
              <a:tr h="158870">
                <a:tc>
                  <a:txBody>
                    <a:bodyPr/>
                    <a:lstStyle/>
                    <a:p>
                      <a:pPr algn="ctr" rtl="0" fontAlgn="b"/>
                      <a:r>
                        <a:rPr lang="it-IT" sz="1000" b="1" u="none" strike="noStrike" noProof="0">
                          <a:solidFill>
                            <a:srgbClr val="000000"/>
                          </a:solidFill>
                          <a:effectLst/>
                        </a:rPr>
                        <a:t>19  NOVEMBRE 2013 </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 consiglieri </a:t>
                      </a:r>
                      <a:r>
                        <a:rPr lang="it-IT" sz="1000" b="1" u="none" strike="noStrike" noProof="0">
                          <a:solidFill>
                            <a:srgbClr val="000000"/>
                          </a:solidFill>
                          <a:effectLst/>
                        </a:rPr>
                        <a:t>MAGNO</a:t>
                      </a:r>
                      <a:r>
                        <a:rPr lang="it-IT" sz="1000" b="0" u="none" strike="noStrike" noProof="0">
                          <a:solidFill>
                            <a:srgbClr val="000000"/>
                          </a:solidFill>
                          <a:effectLst/>
                        </a:rPr>
                        <a:t> Mario e </a:t>
                      </a:r>
                      <a:r>
                        <a:rPr lang="it-IT" sz="1000" b="1" u="none" strike="noStrike" noProof="0">
                          <a:solidFill>
                            <a:srgbClr val="000000"/>
                          </a:solidFill>
                          <a:effectLst/>
                        </a:rPr>
                        <a:t>MORRONE</a:t>
                      </a:r>
                      <a:r>
                        <a:rPr lang="it-IT" sz="1000" b="0" u="none" strike="noStrike" noProof="0">
                          <a:solidFill>
                            <a:srgbClr val="000000"/>
                          </a:solidFill>
                          <a:effectLst/>
                        </a:rPr>
                        <a:t> Giuseppe hanno aderito al gruppo consiliare  FORZA ITALIA</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179542503"/>
                  </a:ext>
                </a:extLst>
              </a:tr>
              <a:tr h="158870">
                <a:tc>
                  <a:txBody>
                    <a:bodyPr/>
                    <a:lstStyle/>
                    <a:p>
                      <a:pPr algn="ctr" rtl="0" fontAlgn="b"/>
                      <a:r>
                        <a:rPr lang="it-IT" sz="1000" b="1" u="none" strike="noStrike" noProof="0">
                          <a:solidFill>
                            <a:srgbClr val="000000"/>
                          </a:solidFill>
                          <a:effectLst/>
                        </a:rPr>
                        <a:t>19 NOVEMBRE 2013</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 consiglieri </a:t>
                      </a:r>
                      <a:r>
                        <a:rPr lang="it-IT" sz="1000" b="1" u="none" strike="noStrike" noProof="0">
                          <a:solidFill>
                            <a:srgbClr val="000000"/>
                          </a:solidFill>
                          <a:effectLst/>
                        </a:rPr>
                        <a:t>ALBANO</a:t>
                      </a:r>
                      <a:r>
                        <a:rPr lang="it-IT" sz="1000" b="0" u="none" strike="noStrike" noProof="0">
                          <a:solidFill>
                            <a:srgbClr val="000000"/>
                          </a:solidFill>
                          <a:effectLst/>
                        </a:rPr>
                        <a:t> Gabriella e </a:t>
                      </a:r>
                      <a:r>
                        <a:rPr lang="it-IT" sz="1000" b="1" u="none" strike="noStrike" noProof="0">
                          <a:solidFill>
                            <a:srgbClr val="000000"/>
                          </a:solidFill>
                          <a:effectLst/>
                        </a:rPr>
                        <a:t>PACENZA</a:t>
                      </a:r>
                      <a:r>
                        <a:rPr lang="it-IT" sz="1000" b="0" u="none" strike="noStrike" noProof="0">
                          <a:solidFill>
                            <a:srgbClr val="000000"/>
                          </a:solidFill>
                          <a:effectLst/>
                        </a:rPr>
                        <a:t> Salvatore hanno aderito al gruppo consiliare FORZA ITALIA</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721559321"/>
                  </a:ext>
                </a:extLst>
              </a:tr>
              <a:tr h="158870">
                <a:tc>
                  <a:txBody>
                    <a:bodyPr/>
                    <a:lstStyle/>
                    <a:p>
                      <a:pPr algn="ctr" rtl="0" fontAlgn="b"/>
                      <a:r>
                        <a:rPr lang="it-IT" sz="1000" b="1" u="none" strike="noStrike" noProof="0">
                          <a:solidFill>
                            <a:srgbClr val="000000"/>
                          </a:solidFill>
                          <a:effectLst/>
                        </a:rPr>
                        <a:t>2 DICEMBRE 2013</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Il consigliere Clotilde </a:t>
                      </a:r>
                      <a:r>
                        <a:rPr lang="it-IT" sz="1000" b="1" u="none" strike="noStrike" noProof="0">
                          <a:solidFill>
                            <a:srgbClr val="000000"/>
                          </a:solidFill>
                          <a:effectLst/>
                        </a:rPr>
                        <a:t>MINASI</a:t>
                      </a:r>
                      <a:r>
                        <a:rPr lang="it-IT" sz="1000" b="0" u="none" strike="noStrike" noProof="0">
                          <a:solidFill>
                            <a:srgbClr val="000000"/>
                          </a:solidFill>
                          <a:effectLst/>
                        </a:rPr>
                        <a:t> ha aderito al Gruppo consiliare NUOVO CENTRO DESTRA</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950824813"/>
                  </a:ext>
                </a:extLst>
              </a:tr>
              <a:tr h="158870">
                <a:tc>
                  <a:txBody>
                    <a:bodyPr/>
                    <a:lstStyle/>
                    <a:p>
                      <a:pPr algn="ctr" rtl="0" fontAlgn="b"/>
                      <a:r>
                        <a:rPr lang="it-IT" sz="1000" b="1" u="none" strike="noStrike" noProof="0">
                          <a:solidFill>
                            <a:srgbClr val="000000"/>
                          </a:solidFill>
                          <a:effectLst/>
                        </a:rPr>
                        <a:t>2 DICEMBRE 2013</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Il consigliere </a:t>
                      </a:r>
                      <a:r>
                        <a:rPr lang="it-IT" sz="1000" b="1" u="none" strike="noStrike" noProof="0">
                          <a:solidFill>
                            <a:srgbClr val="000000"/>
                          </a:solidFill>
                          <a:effectLst/>
                        </a:rPr>
                        <a:t>NUCERA</a:t>
                      </a:r>
                      <a:r>
                        <a:rPr lang="it-IT" sz="1000" b="0" u="none" strike="noStrike" noProof="0">
                          <a:solidFill>
                            <a:srgbClr val="000000"/>
                          </a:solidFill>
                          <a:effectLst/>
                        </a:rPr>
                        <a:t> Giovanni ha aderito al Gruppo consiliare NUOVO CENTRO DESTRA</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017862998"/>
                  </a:ext>
                </a:extLst>
              </a:tr>
              <a:tr h="172987">
                <a:tc>
                  <a:txBody>
                    <a:bodyPr/>
                    <a:lstStyle/>
                    <a:p>
                      <a:pPr algn="ctr" rtl="0" fontAlgn="b"/>
                      <a:r>
                        <a:rPr lang="it-IT" sz="1000" b="1" u="none" strike="noStrike" noProof="0">
                          <a:solidFill>
                            <a:srgbClr val="000000"/>
                          </a:solidFill>
                          <a:effectLst/>
                        </a:rPr>
                        <a:t>2 DICEMBRE 2013</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Il consigliere </a:t>
                      </a:r>
                      <a:r>
                        <a:rPr lang="it-IT" sz="1000" b="1" u="none" strike="noStrike" noProof="0">
                          <a:solidFill>
                            <a:srgbClr val="000000"/>
                          </a:solidFill>
                          <a:effectLst/>
                        </a:rPr>
                        <a:t>ORSOMARSO</a:t>
                      </a:r>
                      <a:r>
                        <a:rPr lang="it-IT" sz="1000" b="0" u="none" strike="noStrike" noProof="0">
                          <a:solidFill>
                            <a:srgbClr val="000000"/>
                          </a:solidFill>
                          <a:effectLst/>
                        </a:rPr>
                        <a:t> Fausto ha aderito al Gruppo consiliare NUOVO CENTRO DESTRA</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1301099435"/>
                  </a:ext>
                </a:extLst>
              </a:tr>
              <a:tr h="172987">
                <a:tc>
                  <a:txBody>
                    <a:bodyPr/>
                    <a:lstStyle/>
                    <a:p>
                      <a:pPr algn="ctr" rtl="0" fontAlgn="b"/>
                      <a:r>
                        <a:rPr lang="it-IT" sz="1000" b="1" u="none" strike="noStrike" noProof="0">
                          <a:solidFill>
                            <a:srgbClr val="000000"/>
                          </a:solidFill>
                          <a:effectLst/>
                        </a:rPr>
                        <a:t>11 DICEMBRE 2013</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II</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Il consigliere </a:t>
                      </a:r>
                      <a:r>
                        <a:rPr lang="it-IT" sz="1000" b="1" u="none" strike="noStrike" noProof="0">
                          <a:solidFill>
                            <a:srgbClr val="000000"/>
                          </a:solidFill>
                          <a:effectLst/>
                        </a:rPr>
                        <a:t>MIRABELLI</a:t>
                      </a:r>
                      <a:r>
                        <a:rPr lang="it-IT" sz="1000" b="0" u="none" strike="noStrike" noProof="0">
                          <a:solidFill>
                            <a:srgbClr val="000000"/>
                          </a:solidFill>
                          <a:effectLst/>
                        </a:rPr>
                        <a:t> Rosario ha aderito al Gruppo consiliare NUOVO CENTRO DESTRA</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3519592599"/>
                  </a:ext>
                </a:extLst>
              </a:tr>
              <a:tr h="172987">
                <a:tc>
                  <a:txBody>
                    <a:bodyPr/>
                    <a:lstStyle/>
                    <a:p>
                      <a:pPr algn="ctr" rtl="0" fontAlgn="b"/>
                      <a:r>
                        <a:rPr lang="it-IT" sz="1000" b="1" u="none" strike="noStrike" noProof="0">
                          <a:solidFill>
                            <a:srgbClr val="000000"/>
                          </a:solidFill>
                          <a:effectLst/>
                        </a:rPr>
                        <a:t>21 GENNAIO 2014</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ctr" rtl="0" fontAlgn="b"/>
                      <a:r>
                        <a:rPr lang="it-IT" sz="1000" b="1" u="none" strike="noStrike" noProof="0">
                          <a:solidFill>
                            <a:srgbClr val="000000"/>
                          </a:solidFill>
                          <a:effectLst/>
                        </a:rPr>
                        <a:t>I – II – III - IV</a:t>
                      </a:r>
                      <a:endParaRPr lang="it-IT" sz="1000" b="1" i="0" u="none" strike="noStrike" noProof="0">
                        <a:solidFill>
                          <a:srgbClr val="000000"/>
                        </a:solidFill>
                        <a:effectLst/>
                        <a:latin typeface="Aptos" panose="020B0004020202020204" pitchFamily="34" charset="0"/>
                      </a:endParaRPr>
                    </a:p>
                  </a:txBody>
                  <a:tcPr marL="3959" marR="3959" marT="3959" marB="0" anchor="b"/>
                </a:tc>
                <a:tc>
                  <a:txBody>
                    <a:bodyPr/>
                    <a:lstStyle/>
                    <a:p>
                      <a:pPr algn="l" rtl="0" fontAlgn="b"/>
                      <a:r>
                        <a:rPr lang="it-IT" sz="1000" b="0" u="none" strike="noStrike" noProof="0">
                          <a:solidFill>
                            <a:srgbClr val="000000"/>
                          </a:solidFill>
                          <a:effectLst/>
                        </a:rPr>
                        <a:t>A seguito della nuova formazione dei gruppi consiliari, nel rispetto del criterio di proporzionalità</a:t>
                      </a:r>
                      <a:endParaRPr lang="it-IT" sz="1000" b="0" i="0" u="none" strike="noStrike" noProof="0">
                        <a:solidFill>
                          <a:srgbClr val="000000"/>
                        </a:solidFill>
                        <a:effectLst/>
                        <a:latin typeface="Aptos" panose="020B0004020202020204" pitchFamily="34" charset="0"/>
                      </a:endParaRPr>
                    </a:p>
                  </a:txBody>
                  <a:tcPr marL="3959" marR="3959" marT="3959" marB="0" anchor="b"/>
                </a:tc>
                <a:extLst>
                  <a:ext uri="{0D108BD9-81ED-4DB2-BD59-A6C34878D82A}">
                    <a16:rowId xmlns:a16="http://schemas.microsoft.com/office/drawing/2014/main" val="280437425"/>
                  </a:ext>
                </a:extLst>
              </a:tr>
            </a:tbl>
          </a:graphicData>
        </a:graphic>
      </p:graphicFrame>
      <p:sp>
        <p:nvSpPr>
          <p:cNvPr id="3" name="Segnaposto numero diapositiva 2">
            <a:extLst>
              <a:ext uri="{FF2B5EF4-FFF2-40B4-BE49-F238E27FC236}">
                <a16:creationId xmlns:a16="http://schemas.microsoft.com/office/drawing/2014/main" id="{FBCC3AB1-A8EE-5A67-B621-6B524DC11809}"/>
              </a:ext>
            </a:extLst>
          </p:cNvPr>
          <p:cNvSpPr>
            <a:spLocks noGrp="1"/>
          </p:cNvSpPr>
          <p:nvPr>
            <p:ph type="sldNum" sz="quarter" idx="12"/>
          </p:nvPr>
        </p:nvSpPr>
        <p:spPr/>
        <p:txBody>
          <a:bodyPr/>
          <a:lstStyle/>
          <a:p>
            <a:fld id="{C0A75620-F3D8-4140-B583-EC592D52B7F3}" type="slidenum">
              <a:rPr lang="it-IT" noProof="0" smtClean="0"/>
              <a:pPr/>
              <a:t>65</a:t>
            </a:fld>
            <a:endParaRPr lang="it-IT" noProof="0"/>
          </a:p>
        </p:txBody>
      </p:sp>
      <p:sp>
        <p:nvSpPr>
          <p:cNvPr id="4" name="Segnaposto piè di pagina 3">
            <a:extLst>
              <a:ext uri="{FF2B5EF4-FFF2-40B4-BE49-F238E27FC236}">
                <a16:creationId xmlns:a16="http://schemas.microsoft.com/office/drawing/2014/main" id="{ABE5F3D4-A49F-246C-3D0A-7D2B8FA84140}"/>
              </a:ext>
            </a:extLst>
          </p:cNvPr>
          <p:cNvSpPr>
            <a:spLocks noGrp="1"/>
          </p:cNvSpPr>
          <p:nvPr>
            <p:ph type="ftr" sz="quarter" idx="11"/>
          </p:nvPr>
        </p:nvSpPr>
        <p:spPr>
          <a:xfrm>
            <a:off x="205509" y="6330373"/>
            <a:ext cx="4114800" cy="365125"/>
          </a:xfrm>
        </p:spPr>
        <p:txBody>
          <a:bodyPr/>
          <a:lstStyle/>
          <a:p>
            <a:r>
              <a:rPr lang="it-IT" noProof="0"/>
              <a:t>Consiglio regionale della Calabria - IX Legislatura </a:t>
            </a:r>
          </a:p>
        </p:txBody>
      </p:sp>
      <p:sp>
        <p:nvSpPr>
          <p:cNvPr id="5" name="Rectangle 1">
            <a:extLst>
              <a:ext uri="{FF2B5EF4-FFF2-40B4-BE49-F238E27FC236}">
                <a16:creationId xmlns:a16="http://schemas.microsoft.com/office/drawing/2014/main" id="{39AF6C3F-5C45-EA52-D9C6-3B3C7EA9FAD5}"/>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Commissioni consiliari </a:t>
            </a:r>
            <a:br>
              <a:rPr lang="it-IT" sz="2000" b="1" noProof="0">
                <a:solidFill>
                  <a:schemeClr val="bg1"/>
                </a:solidFill>
                <a:latin typeface="Aptos" panose="020B0004020202020204" pitchFamily="34" charset="0"/>
              </a:rPr>
            </a:br>
            <a:r>
              <a:rPr lang="it-IT" sz="1600" b="1" noProof="0">
                <a:solidFill>
                  <a:schemeClr val="bg1"/>
                </a:solidFill>
                <a:latin typeface="Aptos" panose="020B0004020202020204" pitchFamily="34" charset="0"/>
              </a:rPr>
              <a:t>Variazioni intervenute durante la legislatura</a:t>
            </a:r>
            <a:endParaRPr lang="it-IT" sz="1600" b="1" noProof="0">
              <a:solidFill>
                <a:schemeClr val="bg1"/>
              </a:solidFill>
            </a:endParaRPr>
          </a:p>
        </p:txBody>
      </p:sp>
    </p:spTree>
    <p:extLst>
      <p:ext uri="{BB962C8B-B14F-4D97-AF65-F5344CB8AC3E}">
        <p14:creationId xmlns:p14="http://schemas.microsoft.com/office/powerpoint/2010/main" val="279579569"/>
      </p:ext>
    </p:extLst>
  </p:cSld>
  <p:clrMapOvr>
    <a:masterClrMapping/>
  </p:clrMapOvr>
  <mc:AlternateContent xmlns:mc="http://schemas.openxmlformats.org/markup-compatibility/2006" xmlns:p14="http://schemas.microsoft.com/office/powerpoint/2010/main">
    <mc:Choice Requires="p14">
      <p:transition spd="slow" p14:dur="2000" advTm="656"/>
    </mc:Choice>
    <mc:Fallback xmlns="">
      <p:transition spd="slow" advTm="656"/>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0F617-CEC0-9AFD-F1FA-47238F099CD5}"/>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78886264-859D-CD02-64A9-DF28DC63BECE}"/>
              </a:ext>
            </a:extLst>
          </p:cNvPr>
          <p:cNvGraphicFramePr>
            <a:graphicFrameLocks noGrp="1"/>
          </p:cNvGraphicFramePr>
          <p:nvPr>
            <p:extLst>
              <p:ext uri="{D42A27DB-BD31-4B8C-83A1-F6EECF244321}">
                <p14:modId xmlns:p14="http://schemas.microsoft.com/office/powerpoint/2010/main" val="421202094"/>
              </p:ext>
            </p:extLst>
          </p:nvPr>
        </p:nvGraphicFramePr>
        <p:xfrm>
          <a:off x="2283268" y="1288574"/>
          <a:ext cx="7625464" cy="4420001"/>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493954">
                  <a:extLst>
                    <a:ext uri="{9D8B030D-6E8A-4147-A177-3AD203B41FA5}">
                      <a16:colId xmlns:a16="http://schemas.microsoft.com/office/drawing/2014/main" val="932494729"/>
                    </a:ext>
                  </a:extLst>
                </a:gridCol>
                <a:gridCol w="1715762">
                  <a:extLst>
                    <a:ext uri="{9D8B030D-6E8A-4147-A177-3AD203B41FA5}">
                      <a16:colId xmlns:a16="http://schemas.microsoft.com/office/drawing/2014/main" val="3289243178"/>
                    </a:ext>
                  </a:extLst>
                </a:gridCol>
                <a:gridCol w="1759977">
                  <a:extLst>
                    <a:ext uri="{9D8B030D-6E8A-4147-A177-3AD203B41FA5}">
                      <a16:colId xmlns:a16="http://schemas.microsoft.com/office/drawing/2014/main" val="3932465873"/>
                    </a:ext>
                  </a:extLst>
                </a:gridCol>
                <a:gridCol w="1877961">
                  <a:extLst>
                    <a:ext uri="{9D8B030D-6E8A-4147-A177-3AD203B41FA5}">
                      <a16:colId xmlns:a16="http://schemas.microsoft.com/office/drawing/2014/main" val="2967879969"/>
                    </a:ext>
                  </a:extLst>
                </a:gridCol>
              </a:tblGrid>
              <a:tr h="5492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kern="1200" cap="none" spc="0" noProof="0">
                          <a:ln w="0"/>
                          <a:solidFill>
                            <a:schemeClr val="bg1"/>
                          </a:solidFill>
                          <a:effectLst/>
                        </a:rPr>
                        <a:t>Carica</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p>
                      <a:pPr algn="ctr">
                        <a:lnSpc>
                          <a:spcPct val="100000"/>
                        </a:lnSpc>
                        <a:spcAft>
                          <a:spcPts val="0"/>
                        </a:spcAft>
                        <a:buNone/>
                      </a:pP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r>
                        <a:rPr lang="it-IT" sz="900" b="1" kern="1200" cap="none" spc="30" noProof="0">
                          <a:solidFill>
                            <a:schemeClr val="tx1"/>
                          </a:solidFill>
                          <a:effectLst/>
                        </a:rPr>
                        <a:t>1^ COMMISSIONE </a:t>
                      </a:r>
                      <a:endParaRPr lang="it-IT" sz="900" b="1" kern="100" cap="none" spc="30" noProof="0">
                        <a:solidFill>
                          <a:schemeClr val="tx1"/>
                        </a:solidFill>
                        <a:effectLst/>
                      </a:endParaRPr>
                    </a:p>
                    <a:p>
                      <a:pPr algn="ctr">
                        <a:lnSpc>
                          <a:spcPct val="100000"/>
                        </a:lnSpc>
                        <a:spcAft>
                          <a:spcPts val="0"/>
                        </a:spcAft>
                        <a:buNone/>
                      </a:pPr>
                      <a:r>
                        <a:rPr lang="it-IT" sz="900" b="1" kern="1200" cap="none" spc="30" noProof="0">
                          <a:solidFill>
                            <a:schemeClr val="tx1"/>
                          </a:solidFill>
                          <a:effectLst/>
                        </a:rPr>
                        <a:t> Affari istituzionali, affari generali, riforme e decentramento</a:t>
                      </a:r>
                      <a:endParaRPr lang="it-IT" sz="900" b="1" kern="100" cap="none" spc="30" noProof="0">
                        <a:solidFill>
                          <a:schemeClr val="tx1"/>
                        </a:solidFill>
                        <a:effectLst/>
                      </a:endParaRPr>
                    </a:p>
                    <a:p>
                      <a:pPr algn="ctr">
                        <a:lnSpc>
                          <a:spcPct val="100000"/>
                        </a:lnSpc>
                        <a:spcAft>
                          <a:spcPts val="0"/>
                        </a:spcAft>
                        <a:buNone/>
                      </a:pPr>
                      <a:endParaRPr lang="it-IT" sz="900" b="1" kern="100" cap="none" spc="0" noProof="0">
                        <a:solidFill>
                          <a:srgbClr val="FF0000"/>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2^ COMMISSIONE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u="none" strike="noStrike" kern="1200" cap="none" spc="30" normalizeH="0" baseline="0" noProof="0">
                          <a:ln>
                            <a:noFill/>
                          </a:ln>
                          <a:solidFill>
                            <a:prstClr val="black"/>
                          </a:solidFill>
                          <a:effectLst/>
                          <a:uLnTx/>
                          <a:uFillTx/>
                        </a:rPr>
                        <a:t> Bilancio, Programmazione economica e attività produttive, affari dell’Unione europea e relazioni con l’estero</a:t>
                      </a:r>
                    </a:p>
                    <a:p>
                      <a:pPr algn="ctr"/>
                      <a:endParaRPr lang="it-IT" sz="900" noProof="0">
                        <a:latin typeface="+mn-lt"/>
                      </a:endParaRP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3^ COMMISSIONE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 Sanità, attività sociali, culturali e formative</a:t>
                      </a:r>
                    </a:p>
                    <a:p>
                      <a:pPr algn="ctr"/>
                      <a:endParaRPr lang="it-IT" sz="900" noProof="0">
                        <a:latin typeface="+mn-lt"/>
                      </a:endParaRPr>
                    </a:p>
                  </a:txBody>
                  <a:tcPr marL="0" marR="0" marT="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4^ COMMISSIONE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Assetto e utilizzazione del territorio e protezione dell’ambiente</a:t>
                      </a:r>
                      <a:endParaRPr kumimoji="0" lang="it-IT" sz="900" b="1" i="0" u="none" strike="noStrike" kern="1200" cap="none" spc="0" normalizeH="0" baseline="0" noProof="0">
                        <a:ln>
                          <a:noFill/>
                        </a:ln>
                        <a:solidFill>
                          <a:srgbClr val="000000"/>
                        </a:solidFill>
                        <a:effectLst/>
                        <a:uLnTx/>
                        <a:uFillTx/>
                        <a:latin typeface="+mn-lt"/>
                        <a:ea typeface="+mn-ea"/>
                        <a:cs typeface="+mn-cs"/>
                      </a:endParaRP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rgbClr val="000000"/>
                          </a:solidFill>
                          <a:effectLst/>
                        </a:rPr>
                        <a:t>CAPUTO Giuseppe</a:t>
                      </a:r>
                    </a:p>
                    <a:p>
                      <a:pPr marR="54610" algn="ctr">
                        <a:lnSpc>
                          <a:spcPct val="100000"/>
                        </a:lnSpc>
                        <a:spcAft>
                          <a:spcPts val="0"/>
                        </a:spcAft>
                        <a:buNone/>
                      </a:pPr>
                      <a:r>
                        <a:rPr lang="it-IT" sz="900" b="1" u="none" strike="noStrike" noProof="0">
                          <a:solidFill>
                            <a:srgbClr val="000000"/>
                          </a:solidFill>
                          <a:effectLst/>
                        </a:rPr>
                        <a:t>(Forza Italia)</a:t>
                      </a:r>
                      <a:endParaRPr lang="it-IT" sz="900" b="1" i="0" u="none" strike="noStrike" noProof="0">
                        <a:solidFill>
                          <a:srgbClr val="000000"/>
                        </a:solidFill>
                        <a:effectLst/>
                        <a:latin typeface="+mn-lt"/>
                      </a:endParaRPr>
                    </a:p>
                  </a:txBody>
                  <a:tcPr marL="6450" marR="461" marT="461"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IMBALZANO Candeloro</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(Scopelliti Presidente)</a:t>
                      </a:r>
                      <a:endParaRPr lang="it-IT" sz="900" b="1" kern="1200" cap="none" spc="0" noProof="0">
                        <a:solidFill>
                          <a:schemeClr val="tx1"/>
                        </a:solidFill>
                        <a:latin typeface="+mn-lt"/>
                        <a:ea typeface="+mn-ea"/>
                        <a:cs typeface="+mn-cs"/>
                      </a:endParaRPr>
                    </a:p>
                  </a:txBody>
                  <a:tcPr marL="836" marR="60" marT="60" marB="0" anchor="ctr"/>
                </a:tc>
                <a:tc>
                  <a:txBody>
                    <a:bodyPr/>
                    <a:lstStyle/>
                    <a:p>
                      <a:pPr algn="ctr" rtl="0" fontAlgn="ctr"/>
                      <a:r>
                        <a:rPr lang="it-IT" sz="900" b="1" u="none" strike="noStrike" noProof="0">
                          <a:solidFill>
                            <a:srgbClr val="000000"/>
                          </a:solidFill>
                          <a:effectLst/>
                        </a:rPr>
                        <a:t>PACENZA Salvatore</a:t>
                      </a:r>
                    </a:p>
                    <a:p>
                      <a:pPr algn="ctr" rtl="0" fontAlgn="ctr"/>
                      <a:r>
                        <a:rPr lang="it-IT" sz="900" b="1" u="none" strike="noStrike" noProof="0">
                          <a:solidFill>
                            <a:srgbClr val="000000"/>
                          </a:solidFill>
                          <a:effectLst/>
                        </a:rPr>
                        <a:t>(Forza Italia)</a:t>
                      </a:r>
                      <a:endParaRPr lang="it-IT" sz="900" b="1" i="0" u="none" strike="noStrike" noProof="0">
                        <a:solidFill>
                          <a:srgbClr val="000000"/>
                        </a:solidFill>
                        <a:effectLst/>
                        <a:latin typeface="+mn-lt"/>
                      </a:endParaRPr>
                    </a:p>
                  </a:txBody>
                  <a:tcPr marL="2941" marR="2941" marT="2941" marB="0" anchor="ctr"/>
                </a:tc>
                <a:tc>
                  <a:txBody>
                    <a:bodyPr/>
                    <a:lstStyle/>
                    <a:p>
                      <a:pPr marR="54610" algn="ctr">
                        <a:lnSpc>
                          <a:spcPct val="100000"/>
                        </a:lnSpc>
                        <a:spcAft>
                          <a:spcPts val="0"/>
                        </a:spcAft>
                        <a:buNone/>
                      </a:pPr>
                      <a:r>
                        <a:rPr lang="it-IT" sz="900" b="1" u="none" strike="noStrike" noProof="0">
                          <a:solidFill>
                            <a:srgbClr val="000000"/>
                          </a:solidFill>
                          <a:effectLst/>
                        </a:rPr>
                        <a:t>GALLO Gianluca</a:t>
                      </a:r>
                    </a:p>
                    <a:p>
                      <a:pPr marR="54610" algn="ctr">
                        <a:lnSpc>
                          <a:spcPct val="100000"/>
                        </a:lnSpc>
                        <a:spcAft>
                          <a:spcPts val="0"/>
                        </a:spcAft>
                        <a:buNone/>
                      </a:pPr>
                      <a:r>
                        <a:rPr lang="it-IT" sz="900" b="1" u="none" strike="noStrike" noProof="0">
                          <a:solidFill>
                            <a:srgbClr val="000000"/>
                          </a:solidFill>
                          <a:effectLst/>
                        </a:rPr>
                        <a:t>(U.D.C. – Unione di Centro)</a:t>
                      </a:r>
                      <a:endParaRPr lang="it-IT" sz="900" b="1" i="0" u="none" strike="noStrike" noProof="0">
                        <a:solidFill>
                          <a:srgbClr val="000000"/>
                        </a:solidFill>
                        <a:effectLst/>
                        <a:latin typeface="+mn-lt"/>
                      </a:endParaRPr>
                    </a:p>
                  </a:txBody>
                  <a:tcPr marL="6450" marR="461" marT="461"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900" b="1" kern="1200" cap="none" spc="0" noProof="0">
                          <a:ln w="0"/>
                          <a:solidFill>
                            <a:schemeClr val="bg1"/>
                          </a:solidFill>
                          <a:effectLst/>
                        </a:rPr>
                        <a:t>VICE 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cap="none" spc="0" noProof="0">
                          <a:solidFill>
                            <a:schemeClr val="tx1"/>
                          </a:solidFill>
                        </a:rPr>
                        <a:t>TRIPODI Pasquale</a:t>
                      </a:r>
                    </a:p>
                    <a:p>
                      <a:pPr marR="54610" algn="ctr">
                        <a:lnSpc>
                          <a:spcPct val="100000"/>
                        </a:lnSpc>
                        <a:spcAft>
                          <a:spcPts val="0"/>
                        </a:spcAft>
                        <a:buNone/>
                      </a:pPr>
                      <a:r>
                        <a:rPr lang="it-IT" sz="900" b="1" cap="none" spc="0" noProof="0">
                          <a:solidFill>
                            <a:schemeClr val="tx1"/>
                          </a:solidFill>
                        </a:rPr>
                        <a:t>(MISTO)</a:t>
                      </a:r>
                      <a:endParaRPr lang="it-IT" sz="900" b="1" cap="none" spc="0" noProof="0">
                        <a:solidFill>
                          <a:schemeClr val="tx1"/>
                        </a:solidFill>
                        <a:latin typeface="+mn-lt"/>
                      </a:endParaRPr>
                    </a:p>
                  </a:txBody>
                  <a:tcPr marL="0" marR="461" marT="461"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MAIOLO Mario</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(Partito Democratico)</a:t>
                      </a:r>
                      <a:endParaRPr lang="it-IT" sz="900" b="1" kern="1200" cap="none" spc="0" noProof="0">
                        <a:solidFill>
                          <a:schemeClr val="tx1"/>
                        </a:solidFill>
                        <a:latin typeface="+mn-lt"/>
                        <a:ea typeface="+mn-ea"/>
                        <a:cs typeface="+mn-cs"/>
                      </a:endParaRPr>
                    </a:p>
                  </a:txBody>
                  <a:tcPr marL="0" marR="60" marT="60" marB="0" anchor="ctr"/>
                </a:tc>
                <a:tc>
                  <a:txBody>
                    <a:bodyPr/>
                    <a:lstStyle/>
                    <a:p>
                      <a:pPr algn="ctr" rtl="0" fontAlgn="ctr"/>
                      <a:r>
                        <a:rPr lang="it-IT" sz="900" b="1" u="none" strike="noStrike" noProof="0">
                          <a:solidFill>
                            <a:srgbClr val="000000"/>
                          </a:solidFill>
                          <a:effectLst/>
                        </a:rPr>
                        <a:t>SCALZO Antonio</a:t>
                      </a:r>
                    </a:p>
                    <a:p>
                      <a:pPr algn="ctr" rtl="0" fontAlgn="ctr"/>
                      <a:r>
                        <a:rPr lang="it-IT" sz="900" b="1" u="none" strike="noStrike" noProof="0">
                          <a:solidFill>
                            <a:srgbClr val="000000"/>
                          </a:solidFill>
                          <a:effectLst/>
                        </a:rPr>
                        <a:t>(Partito Democratico)</a:t>
                      </a:r>
                      <a:endParaRPr lang="it-IT" sz="900" b="1" i="0" u="none" strike="noStrike" noProof="0">
                        <a:solidFill>
                          <a:srgbClr val="000000"/>
                        </a:solidFill>
                        <a:effectLst/>
                        <a:latin typeface="+mn-lt"/>
                      </a:endParaRPr>
                    </a:p>
                  </a:txBody>
                  <a:tcPr marL="2941" marR="2941" marT="2941" marB="0" anchor="ctr"/>
                </a:tc>
                <a:tc>
                  <a:txBody>
                    <a:bodyPr/>
                    <a:lstStyle/>
                    <a:p>
                      <a:pPr marR="54610" algn="ctr">
                        <a:lnSpc>
                          <a:spcPct val="100000"/>
                        </a:lnSpc>
                        <a:spcAft>
                          <a:spcPts val="0"/>
                        </a:spcAft>
                        <a:buNone/>
                      </a:pPr>
                      <a:r>
                        <a:rPr lang="it-IT" sz="900" b="1" cap="none" spc="0" noProof="0">
                          <a:solidFill>
                            <a:schemeClr val="tx1"/>
                          </a:solidFill>
                        </a:rPr>
                        <a:t>SCALZO Antonio</a:t>
                      </a:r>
                    </a:p>
                    <a:p>
                      <a:pPr marR="54610" algn="ctr">
                        <a:lnSpc>
                          <a:spcPct val="100000"/>
                        </a:lnSpc>
                        <a:spcAft>
                          <a:spcPts val="0"/>
                        </a:spcAft>
                        <a:buNone/>
                      </a:pPr>
                      <a:r>
                        <a:rPr lang="it-IT" sz="900" b="1" cap="none" spc="0" noProof="0">
                          <a:solidFill>
                            <a:schemeClr val="tx1"/>
                          </a:solidFill>
                        </a:rPr>
                        <a:t>(Partito Democratico)</a:t>
                      </a:r>
                      <a:endParaRPr lang="it-IT" sz="900" b="1" cap="none" spc="0" noProof="0">
                        <a:solidFill>
                          <a:schemeClr val="tx1"/>
                        </a:solidFill>
                        <a:latin typeface="+mn-lt"/>
                      </a:endParaRPr>
                    </a:p>
                  </a:txBody>
                  <a:tcPr marL="0" marR="461" marT="461"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900" b="1" kern="1200" cap="none" spc="0" noProof="0">
                          <a:ln w="0"/>
                          <a:solidFill>
                            <a:schemeClr val="bg1"/>
                          </a:solidFill>
                          <a:effectLst/>
                        </a:rPr>
                        <a:t>SEGRETARIO</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cap="none" spc="0" noProof="0">
                          <a:solidFill>
                            <a:schemeClr val="tx1"/>
                          </a:solidFill>
                        </a:rPr>
                        <a:t>GRILLO Alfonso</a:t>
                      </a:r>
                    </a:p>
                    <a:p>
                      <a:pPr marR="54610" algn="ctr">
                        <a:lnSpc>
                          <a:spcPct val="100000"/>
                        </a:lnSpc>
                        <a:spcAft>
                          <a:spcPts val="0"/>
                        </a:spcAft>
                        <a:buNone/>
                      </a:pPr>
                      <a:r>
                        <a:rPr lang="it-IT" sz="900" b="1" cap="none" spc="0" noProof="0">
                          <a:solidFill>
                            <a:schemeClr val="tx1"/>
                          </a:solidFill>
                        </a:rPr>
                        <a:t>(Scopelliti Presidente)</a:t>
                      </a:r>
                      <a:endParaRPr lang="it-IT" sz="900" b="1" cap="none" spc="0" noProof="0">
                        <a:solidFill>
                          <a:schemeClr val="tx1"/>
                        </a:solidFill>
                        <a:latin typeface="+mn-lt"/>
                      </a:endParaRPr>
                    </a:p>
                  </a:txBody>
                  <a:tcPr marL="6450" marR="461" marT="461" marB="0" anchor="ctr"/>
                </a:tc>
                <a:tc>
                  <a:txBody>
                    <a:bodyPr/>
                    <a:lstStyle/>
                    <a:p>
                      <a:pPr marR="54610" algn="ctr">
                        <a:lnSpc>
                          <a:spcPct val="100000"/>
                        </a:lnSpc>
                        <a:spcAft>
                          <a:spcPts val="0"/>
                        </a:spcAft>
                        <a:buNone/>
                      </a:pPr>
                      <a:r>
                        <a:rPr lang="it-IT" sz="900" b="1" u="none" strike="noStrike" noProof="0">
                          <a:solidFill>
                            <a:srgbClr val="000000"/>
                          </a:solidFill>
                          <a:effectLst/>
                        </a:rPr>
                        <a:t>BRUNI Ottavio</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(U.D.C. – Unione di Centro)</a:t>
                      </a:r>
                      <a:endParaRPr lang="it-IT" sz="900" b="1" i="0" u="none" strike="noStrike" noProof="0">
                        <a:solidFill>
                          <a:srgbClr val="000000"/>
                        </a:solidFill>
                        <a:effectLst/>
                        <a:latin typeface="+mn-lt"/>
                      </a:endParaRPr>
                    </a:p>
                  </a:txBody>
                  <a:tcPr marL="836" marR="60" marT="60" marB="0" anchor="ctr"/>
                </a:tc>
                <a:tc>
                  <a:txBody>
                    <a:bodyPr/>
                    <a:lstStyle/>
                    <a:p>
                      <a:pPr algn="ctr" rtl="0" fontAlgn="ctr"/>
                      <a:r>
                        <a:rPr lang="it-IT" sz="900" b="1" u="none" strike="noStrike" noProof="0">
                          <a:solidFill>
                            <a:srgbClr val="000000"/>
                          </a:solidFill>
                          <a:effectLst/>
                        </a:rPr>
                        <a:t>PARENTE Claudio</a:t>
                      </a:r>
                    </a:p>
                    <a:p>
                      <a:pPr algn="ctr" rtl="0" fontAlgn="ctr"/>
                      <a:r>
                        <a:rPr lang="it-IT" sz="900" b="1" u="none" strike="noStrike" noProof="0">
                          <a:solidFill>
                            <a:srgbClr val="000000"/>
                          </a:solidFill>
                          <a:effectLst/>
                        </a:rPr>
                        <a:t>(Scopelliti Presidente)</a:t>
                      </a:r>
                      <a:endParaRPr lang="it-IT" sz="900" b="1" i="0" u="none" strike="noStrike" noProof="0">
                        <a:solidFill>
                          <a:srgbClr val="000000"/>
                        </a:solidFill>
                        <a:effectLst/>
                        <a:latin typeface="+mn-lt"/>
                      </a:endParaRPr>
                    </a:p>
                  </a:txBody>
                  <a:tcPr marL="2941" marR="2941" marT="2941" marB="0" anchor="ctr"/>
                </a:tc>
                <a:tc>
                  <a:txBody>
                    <a:bodyPr/>
                    <a:lstStyle/>
                    <a:p>
                      <a:pPr marR="54610" algn="ctr">
                        <a:lnSpc>
                          <a:spcPct val="100000"/>
                        </a:lnSpc>
                        <a:spcAft>
                          <a:spcPts val="0"/>
                        </a:spcAft>
                        <a:buNone/>
                      </a:pPr>
                      <a:r>
                        <a:rPr lang="it-IT" sz="900" b="1" cap="none" spc="0" noProof="0">
                          <a:solidFill>
                            <a:schemeClr val="tx1"/>
                          </a:solidFill>
                        </a:rPr>
                        <a:t>ORSOMARSO Fausto</a:t>
                      </a:r>
                    </a:p>
                    <a:p>
                      <a:pPr marR="54610" algn="ctr">
                        <a:lnSpc>
                          <a:spcPct val="100000"/>
                        </a:lnSpc>
                        <a:spcAft>
                          <a:spcPts val="0"/>
                        </a:spcAft>
                        <a:buNone/>
                      </a:pPr>
                      <a:r>
                        <a:rPr lang="it-IT" sz="900" b="1" cap="none" spc="0" noProof="0">
                          <a:solidFill>
                            <a:schemeClr val="tx1"/>
                          </a:solidFill>
                        </a:rPr>
                        <a:t>(Nuovo Centro Destra)</a:t>
                      </a:r>
                      <a:endParaRPr lang="it-IT" sz="900" b="1" cap="none" spc="0" noProof="0">
                        <a:solidFill>
                          <a:schemeClr val="tx1"/>
                        </a:solidFill>
                        <a:latin typeface="+mn-lt"/>
                      </a:endParaRPr>
                    </a:p>
                  </a:txBody>
                  <a:tcPr marL="6450" marR="461" marT="461" marB="0" anchor="ctr"/>
                </a:tc>
                <a:extLst>
                  <a:ext uri="{0D108BD9-81ED-4DB2-BD59-A6C34878D82A}">
                    <a16:rowId xmlns:a16="http://schemas.microsoft.com/office/drawing/2014/main" val="4270036789"/>
                  </a:ext>
                </a:extLst>
              </a:tr>
              <a:tr h="265195">
                <a:tc rowSpan="7">
                  <a:txBody>
                    <a:bodyPr/>
                    <a:lstStyle/>
                    <a:p>
                      <a:pPr algn="ctr">
                        <a:lnSpc>
                          <a:spcPct val="100000"/>
                        </a:lnSpc>
                        <a:spcAft>
                          <a:spcPts val="0"/>
                        </a:spcAft>
                        <a:buNone/>
                      </a:pPr>
                      <a:r>
                        <a:rPr lang="it-IT" sz="900" b="1" kern="10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R="54610" algn="ctr">
                        <a:lnSpc>
                          <a:spcPct val="100000"/>
                        </a:lnSpc>
                        <a:spcAft>
                          <a:spcPts val="0"/>
                        </a:spcAft>
                        <a:buNone/>
                      </a:pPr>
                      <a:r>
                        <a:rPr lang="it-IT" sz="900" b="1" u="none" strike="noStrike" noProof="0">
                          <a:solidFill>
                            <a:srgbClr val="000000"/>
                          </a:solidFill>
                          <a:effectLst/>
                        </a:rPr>
                        <a:t>BRUNI Ottavio</a:t>
                      </a:r>
                    </a:p>
                    <a:p>
                      <a:pPr marL="0" marR="54610" lvl="0" indent="0" algn="ctr" defTabSz="914400" rtl="0" eaLnBrk="1" fontAlgn="auto"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(U.D.C. – Unione di Centro)</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ADAMO Nicola</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(Partito Democratico)</a:t>
                      </a:r>
                      <a:endParaRPr lang="it-IT" sz="900" b="1" kern="1200" cap="none" spc="0" noProof="0">
                        <a:solidFill>
                          <a:schemeClr val="tx1"/>
                        </a:solidFill>
                        <a:latin typeface="+mn-lt"/>
                        <a:ea typeface="+mn-ea"/>
                        <a:cs typeface="+mn-cs"/>
                      </a:endParaRPr>
                    </a:p>
                  </a:txBody>
                  <a:tcPr marL="836" marR="60" marT="60" marB="0" anchor="ctr"/>
                </a:tc>
                <a:tc>
                  <a:txBody>
                    <a:bodyPr/>
                    <a:lstStyle/>
                    <a:p>
                      <a:pPr algn="ctr" fontAlgn="ctr"/>
                      <a:r>
                        <a:rPr lang="it-IT" sz="900" b="1" u="none" strike="noStrike" noProof="0">
                          <a:solidFill>
                            <a:srgbClr val="000000"/>
                          </a:solidFill>
                          <a:effectLst/>
                        </a:rPr>
                        <a:t>ALBANO Gabriella</a:t>
                      </a:r>
                    </a:p>
                    <a:p>
                      <a:pPr algn="ctr" fontAlgn="ctr"/>
                      <a:r>
                        <a:rPr lang="it-IT" sz="900" b="1" u="none" strike="noStrike" noProof="0">
                          <a:solidFill>
                            <a:srgbClr val="000000"/>
                          </a:solidFill>
                          <a:effectLst/>
                        </a:rPr>
                        <a:t>(Forza Italia)</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BULZOMI’ Salvatore</a:t>
                      </a:r>
                    </a:p>
                    <a:p>
                      <a:pPr algn="ctr" fontAlgn="ctr"/>
                      <a:r>
                        <a:rPr lang="it-IT" sz="900" b="1" u="none" strike="noStrike" noProof="0">
                          <a:solidFill>
                            <a:srgbClr val="000000"/>
                          </a:solidFill>
                          <a:effectLst/>
                        </a:rPr>
                        <a:t>(Forza Italia)</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tc>
                <a:tc>
                  <a:txBody>
                    <a:bodyPr/>
                    <a:lstStyle/>
                    <a:p>
                      <a:pPr algn="ctr" fontAlgn="ctr"/>
                      <a:r>
                        <a:rPr lang="it-IT" sz="900" b="1" u="none" strike="noStrike" noProof="0">
                          <a:solidFill>
                            <a:srgbClr val="000000"/>
                          </a:solidFill>
                          <a:effectLst/>
                        </a:rPr>
                        <a:t>CHIZZONITI Aurelio</a:t>
                      </a:r>
                    </a:p>
                    <a:p>
                      <a:pPr algn="ctr" fontAlgn="ctr"/>
                      <a:r>
                        <a:rPr lang="it-IT" sz="900" b="1" u="none" strike="noStrike" noProof="0">
                          <a:solidFill>
                            <a:srgbClr val="000000"/>
                          </a:solidFill>
                          <a:effectLst/>
                        </a:rPr>
                        <a:t>(Insieme per la Calabria – Scopelliti Presidente)</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MAGNO Mario</a:t>
                      </a:r>
                    </a:p>
                    <a:p>
                      <a:pPr algn="ctr" fontAlgn="ctr"/>
                      <a:r>
                        <a:rPr lang="it-IT" sz="900" b="1" u="none" strike="noStrike" noProof="0">
                          <a:solidFill>
                            <a:srgbClr val="000000"/>
                          </a:solidFill>
                          <a:effectLst/>
                        </a:rPr>
                        <a:t>(Forza Italia</a:t>
                      </a:r>
                      <a:endParaRPr lang="it-IT" sz="900" b="1" kern="1200" cap="none" spc="0" noProof="0">
                        <a:solidFill>
                          <a:schemeClr val="tx1"/>
                        </a:solidFill>
                        <a:latin typeface="+mn-lt"/>
                        <a:ea typeface="+mn-ea"/>
                        <a:cs typeface="+mn-cs"/>
                      </a:endParaRPr>
                    </a:p>
                  </a:txBody>
                  <a:tcPr marL="836" marR="60" marT="60" marB="0" anchor="ctr"/>
                </a:tc>
                <a:tc>
                  <a:txBody>
                    <a:bodyPr/>
                    <a:lstStyle/>
                    <a:p>
                      <a:pPr algn="ctr" fontAlgn="ctr"/>
                      <a:r>
                        <a:rPr lang="it-IT" sz="900" b="1" u="none" strike="noStrike" noProof="0">
                          <a:solidFill>
                            <a:srgbClr val="000000"/>
                          </a:solidFill>
                          <a:effectLst/>
                        </a:rPr>
                        <a:t>CICONTE Vincenzo</a:t>
                      </a:r>
                    </a:p>
                    <a:p>
                      <a:pPr algn="ctr" fontAlgn="ctr"/>
                      <a:r>
                        <a:rPr lang="it-IT" sz="900" b="1" u="none" strike="noStrike" noProof="0">
                          <a:solidFill>
                            <a:srgbClr val="000000"/>
                          </a:solidFill>
                          <a:effectLst/>
                        </a:rPr>
                        <a:t>(Partito Democratico)</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CHIZZONITI Aurelio</a:t>
                      </a:r>
                    </a:p>
                    <a:p>
                      <a:pPr algn="ctr" fontAlgn="ctr"/>
                      <a:r>
                        <a:rPr lang="it-IT" sz="900" b="1" u="none" strike="noStrike" noProof="0">
                          <a:solidFill>
                            <a:srgbClr val="000000"/>
                          </a:solidFill>
                          <a:effectLst/>
                        </a:rPr>
                        <a:t>(Insieme per la Calabria – Scopelliti Presidente)</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tc>
                <a:tc>
                  <a:txBody>
                    <a:bodyPr/>
                    <a:lstStyle/>
                    <a:p>
                      <a:pPr algn="ctr" fontAlgn="ctr"/>
                      <a:r>
                        <a:rPr lang="it-IT" sz="900" b="1" u="none" strike="noStrike" noProof="0">
                          <a:solidFill>
                            <a:srgbClr val="000000"/>
                          </a:solidFill>
                          <a:effectLst/>
                        </a:rPr>
                        <a:t>DE GAETANO Antonino</a:t>
                      </a:r>
                    </a:p>
                    <a:p>
                      <a:pPr algn="ctr" fontAlgn="ctr"/>
                      <a:r>
                        <a:rPr lang="it-IT" sz="900" b="1" u="none" strike="noStrike" noProof="0">
                          <a:solidFill>
                            <a:srgbClr val="000000"/>
                          </a:solidFill>
                          <a:effectLst/>
                        </a:rPr>
                        <a:t>(Partito Democratico)</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MIRABELLI ROSARIO</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(Nuovo Centro Destra)</a:t>
                      </a:r>
                      <a:endParaRPr lang="it-IT" sz="900" b="1" kern="1200" cap="none" spc="0" noProof="0">
                        <a:solidFill>
                          <a:schemeClr val="tx1"/>
                        </a:solidFill>
                        <a:latin typeface="+mn-lt"/>
                        <a:ea typeface="+mn-ea"/>
                        <a:cs typeface="+mn-cs"/>
                      </a:endParaRPr>
                    </a:p>
                  </a:txBody>
                  <a:tcPr marL="0" marR="60" marT="60" marB="0" anchor="ctr"/>
                </a:tc>
                <a:tc>
                  <a:txBody>
                    <a:bodyPr/>
                    <a:lstStyle/>
                    <a:p>
                      <a:pPr marR="54610" algn="ctr">
                        <a:lnSpc>
                          <a:spcPct val="100000"/>
                        </a:lnSpc>
                        <a:spcAft>
                          <a:spcPts val="0"/>
                        </a:spcAft>
                        <a:buNone/>
                      </a:pPr>
                      <a:r>
                        <a:rPr lang="it-IT" sz="900" b="1" u="none" strike="noStrike" noProof="0">
                          <a:solidFill>
                            <a:srgbClr val="000000"/>
                          </a:solidFill>
                          <a:effectLst/>
                        </a:rPr>
                        <a:t>GALLO Gianluca</a:t>
                      </a:r>
                    </a:p>
                    <a:p>
                      <a:pPr marR="54610" algn="ctr">
                        <a:lnSpc>
                          <a:spcPct val="100000"/>
                        </a:lnSpc>
                        <a:spcAft>
                          <a:spcPts val="0"/>
                        </a:spcAft>
                        <a:buNone/>
                      </a:pPr>
                      <a:r>
                        <a:rPr lang="it-IT" sz="900" b="1" u="none" strike="noStrike" noProof="0">
                          <a:solidFill>
                            <a:srgbClr val="000000"/>
                          </a:solidFill>
                          <a:effectLst/>
                        </a:rPr>
                        <a:t>(U.D.C. – Unione di Centro)</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CRINO’ Pietro</a:t>
                      </a:r>
                    </a:p>
                    <a:p>
                      <a:pPr algn="ctr" fontAlgn="ctr"/>
                      <a:r>
                        <a:rPr lang="it-IT" sz="900" b="1" u="none" strike="noStrike" noProof="0">
                          <a:solidFill>
                            <a:srgbClr val="000000"/>
                          </a:solidFill>
                          <a:effectLst/>
                        </a:rPr>
                        <a:t>(Scopelliti Presidente)</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1321167255"/>
                  </a:ext>
                </a:extLst>
              </a:tr>
              <a:tr h="389444">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tc>
                <a:tc>
                  <a:txBody>
                    <a:bodyPr/>
                    <a:lstStyle/>
                    <a:p>
                      <a:pPr algn="ctr" fontAlgn="ctr"/>
                      <a:r>
                        <a:rPr lang="it-IT" sz="900" b="1" u="none" strike="noStrike" noProof="0">
                          <a:solidFill>
                            <a:srgbClr val="000000"/>
                          </a:solidFill>
                          <a:effectLst/>
                        </a:rPr>
                        <a:t>MINASI Clotilde</a:t>
                      </a:r>
                    </a:p>
                    <a:p>
                      <a:pPr algn="ctr" fontAlgn="ctr"/>
                      <a:r>
                        <a:rPr lang="it-IT" sz="900" b="1" u="none" strike="noStrike" noProof="0">
                          <a:solidFill>
                            <a:srgbClr val="000000"/>
                          </a:solidFill>
                          <a:effectLst/>
                        </a:rPr>
                        <a:t>(Nuovo Centro Destra)</a:t>
                      </a:r>
                      <a:endParaRPr lang="it-IT" sz="900" b="1" i="0" u="none" strike="noStrike" noProof="0">
                        <a:solidFill>
                          <a:srgbClr val="000000"/>
                        </a:solidFill>
                        <a:effectLst/>
                        <a:latin typeface="+mn-lt"/>
                      </a:endParaRPr>
                    </a:p>
                  </a:txBody>
                  <a:tcPr marL="5919" marR="5919" marT="5919" marB="0" anchor="ctr"/>
                </a:tc>
                <a:tc>
                  <a:txBody>
                    <a:bodyPr/>
                    <a:lstStyle/>
                    <a:p>
                      <a:pPr marL="0" marR="54610" indent="0" algn="ctr" defTabSz="914400" rtl="0" eaLnBrk="1" fontAlgn="ctr" latinLnBrk="0" hangingPunct="1">
                        <a:lnSpc>
                          <a:spcPct val="100000"/>
                        </a:lnSpc>
                        <a:spcAft>
                          <a:spcPts val="0"/>
                        </a:spcAft>
                        <a:buNone/>
                      </a:pPr>
                      <a:r>
                        <a:rPr lang="it-IT" sz="900" b="1" kern="1200" cap="none" spc="0" noProof="0">
                          <a:solidFill>
                            <a:schemeClr val="tx1"/>
                          </a:solidFill>
                        </a:rPr>
                        <a:t>MORRONE Giuseppe</a:t>
                      </a:r>
                    </a:p>
                    <a:p>
                      <a:pPr marL="0" marR="54610" indent="0" algn="ctr" defTabSz="914400" rtl="0" eaLnBrk="1" fontAlgn="ctr" latinLnBrk="0" hangingPunct="1">
                        <a:lnSpc>
                          <a:spcPct val="100000"/>
                        </a:lnSpc>
                        <a:spcAft>
                          <a:spcPts val="0"/>
                        </a:spcAft>
                        <a:buNone/>
                      </a:pPr>
                      <a:r>
                        <a:rPr lang="it-IT" sz="900" b="1" kern="1200" cap="none" spc="0" noProof="0">
                          <a:solidFill>
                            <a:schemeClr val="tx1"/>
                          </a:solidFill>
                        </a:rPr>
                        <a:t>(Forza Italia)</a:t>
                      </a:r>
                      <a:endParaRPr lang="it-IT" sz="900" b="1" kern="1200" cap="none" spc="0" noProof="0">
                        <a:solidFill>
                          <a:schemeClr val="tx1"/>
                        </a:solidFill>
                        <a:latin typeface="+mn-lt"/>
                        <a:ea typeface="+mn-ea"/>
                        <a:cs typeface="+mn-cs"/>
                      </a:endParaRPr>
                    </a:p>
                  </a:txBody>
                  <a:tcPr marL="836" marR="60" marT="60" marB="0" anchor="ctr"/>
                </a:tc>
                <a:tc>
                  <a:txBody>
                    <a:bodyPr/>
                    <a:lstStyle/>
                    <a:p>
                      <a:pPr algn="ctr" fontAlgn="ctr"/>
                      <a:r>
                        <a:rPr lang="it-IT" sz="900" b="1" u="none" strike="noStrike" noProof="0">
                          <a:solidFill>
                            <a:srgbClr val="000000"/>
                          </a:solidFill>
                          <a:effectLst/>
                        </a:rPr>
                        <a:t>GIORDANO Giuseppe</a:t>
                      </a:r>
                    </a:p>
                    <a:p>
                      <a:pPr algn="ctr" fontAlgn="ctr"/>
                      <a:r>
                        <a:rPr lang="it-IT" sz="900" b="1" u="none" strike="noStrike" noProof="0">
                          <a:solidFill>
                            <a:srgbClr val="000000"/>
                          </a:solidFill>
                          <a:effectLst/>
                        </a:rPr>
                        <a:t>(Italia dei Valori)</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FRANCHINO Mario</a:t>
                      </a:r>
                    </a:p>
                    <a:p>
                      <a:pPr algn="ctr" fontAlgn="ctr"/>
                      <a:r>
                        <a:rPr lang="it-IT" sz="900" b="1" u="none" strike="noStrike" noProof="0">
                          <a:solidFill>
                            <a:srgbClr val="000000"/>
                          </a:solidFill>
                          <a:effectLst/>
                        </a:rPr>
                        <a:t>(Partito Democratico)</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4220633174"/>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tc>
                <a:tc>
                  <a:txBody>
                    <a:bodyPr/>
                    <a:lstStyle/>
                    <a:p>
                      <a:pPr algn="ctr" fontAlgn="ctr"/>
                      <a:r>
                        <a:rPr lang="it-IT" sz="900" b="1" u="none" strike="noStrike" noProof="0">
                          <a:solidFill>
                            <a:srgbClr val="000000"/>
                          </a:solidFill>
                          <a:effectLst/>
                        </a:rPr>
                        <a:t>NACCARI CARLIZZI Demetrio</a:t>
                      </a:r>
                    </a:p>
                    <a:p>
                      <a:pPr algn="ctr" fontAlgn="ctr"/>
                      <a:r>
                        <a:rPr lang="it-IT" sz="900" b="1" u="none" strike="noStrike" noProof="0">
                          <a:solidFill>
                            <a:srgbClr val="000000"/>
                          </a:solidFill>
                          <a:effectLst/>
                        </a:rPr>
                        <a:t>(Partito Democratico)</a:t>
                      </a:r>
                    </a:p>
                    <a:p>
                      <a:pPr algn="ctr" fontAlgn="ct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NACCARI CARLIZZI Demetrio</a:t>
                      </a:r>
                    </a:p>
                    <a:p>
                      <a:pPr algn="ctr" fontAlgn="ctr"/>
                      <a:r>
                        <a:rPr lang="it-IT" sz="900" b="1" u="none" strike="noStrike" noProof="0">
                          <a:solidFill>
                            <a:srgbClr val="000000"/>
                          </a:solidFill>
                          <a:effectLst/>
                        </a:rPr>
                        <a:t>(Partito Democratico)</a:t>
                      </a:r>
                    </a:p>
                    <a:p>
                      <a:pPr marL="0" marR="54610" indent="0" algn="ctr" defTabSz="914400" rtl="0" eaLnBrk="1" fontAlgn="ctr" latinLnBrk="0" hangingPunct="1">
                        <a:lnSpc>
                          <a:spcPct val="100000"/>
                        </a:lnSpc>
                        <a:spcAft>
                          <a:spcPts val="0"/>
                        </a:spcAft>
                        <a:buNone/>
                      </a:pPr>
                      <a:endParaRPr lang="it-IT" sz="900" b="1" kern="1200" cap="none" spc="0" noProof="0">
                        <a:solidFill>
                          <a:schemeClr val="tx1"/>
                        </a:solidFill>
                        <a:latin typeface="+mn-lt"/>
                        <a:ea typeface="+mn-ea"/>
                        <a:cs typeface="+mn-cs"/>
                      </a:endParaRPr>
                    </a:p>
                  </a:txBody>
                  <a:tcPr marL="0" marR="60" marT="60" marB="0" anchor="ctr"/>
                </a:tc>
                <a:tc>
                  <a:txBody>
                    <a:bodyPr/>
                    <a:lstStyle/>
                    <a:p>
                      <a:pPr algn="ctr" fontAlgn="ctr"/>
                      <a:r>
                        <a:rPr lang="it-IT" sz="900" b="1" u="none" strike="noStrike" noProof="0">
                          <a:solidFill>
                            <a:srgbClr val="000000"/>
                          </a:solidFill>
                          <a:effectLst/>
                        </a:rPr>
                        <a:t>GUCCIONE Carlo</a:t>
                      </a:r>
                    </a:p>
                    <a:p>
                      <a:pPr algn="ctr" fontAlgn="ctr"/>
                      <a:r>
                        <a:rPr lang="it-IT" sz="900" b="1" u="none" strike="noStrike" noProof="0">
                          <a:solidFill>
                            <a:srgbClr val="000000"/>
                          </a:solidFill>
                          <a:effectLst/>
                        </a:rPr>
                        <a:t>(Partito Democratico)</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MAGNO Mario</a:t>
                      </a:r>
                    </a:p>
                    <a:p>
                      <a:pPr algn="ctr" fontAlgn="ctr"/>
                      <a:r>
                        <a:rPr lang="it-IT" sz="900" b="1" u="none" strike="noStrike" noProof="0">
                          <a:solidFill>
                            <a:srgbClr val="000000"/>
                          </a:solidFill>
                          <a:effectLst/>
                        </a:rPr>
                        <a:t>(Forza Italia)</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2643565435"/>
                  </a:ext>
                </a:extLst>
              </a:tr>
              <a:tr h="271072">
                <a:tc vMerge="1">
                  <a:txBody>
                    <a:bodyPr/>
                    <a:lstStyle/>
                    <a:p>
                      <a:pPr algn="ctr">
                        <a:lnSpc>
                          <a:spcPct val="100000"/>
                        </a:lnSpc>
                        <a:spcAft>
                          <a:spcPts val="0"/>
                        </a:spcAft>
                      </a:pPr>
                      <a:endParaRPr lang="it-IT" sz="900" cap="none" spc="0">
                        <a:solidFill>
                          <a:schemeClr val="tx1"/>
                        </a:solidFill>
                      </a:endParaRPr>
                    </a:p>
                  </a:txBody>
                  <a:tcPr marL="6450" marR="461" marT="461" marB="0" anchor="ctr"/>
                </a:tc>
                <a:tc>
                  <a:txBody>
                    <a:bodyPr/>
                    <a:lstStyle/>
                    <a:p>
                      <a:pPr algn="ctr" fontAlgn="ctr"/>
                      <a:r>
                        <a:rPr lang="it-IT" sz="900" b="1" u="none" strike="noStrike" noProof="0">
                          <a:solidFill>
                            <a:srgbClr val="000000"/>
                          </a:solidFill>
                          <a:effectLst/>
                        </a:rPr>
                        <a:t>NICOLO’ Alessandro</a:t>
                      </a:r>
                    </a:p>
                    <a:p>
                      <a:pPr algn="ctr" fontAlgn="ctr"/>
                      <a:r>
                        <a:rPr lang="it-IT" sz="900" b="1" u="none" strike="noStrike" noProof="0">
                          <a:solidFill>
                            <a:srgbClr val="000000"/>
                          </a:solidFill>
                          <a:effectLst/>
                        </a:rPr>
                        <a:t>(Forza Italia)</a:t>
                      </a:r>
                      <a:endParaRPr lang="it-IT" sz="900" b="1" i="0" u="none" strike="noStrike" noProof="0">
                        <a:solidFill>
                          <a:srgbClr val="000000"/>
                        </a:solidFill>
                        <a:effectLst/>
                        <a:latin typeface="+mn-lt"/>
                      </a:endParaRPr>
                    </a:p>
                  </a:txBody>
                  <a:tcPr marL="5919" marR="5919" marT="5919" marB="0" anchor="ctr"/>
                </a:tc>
                <a:tc>
                  <a:txBody>
                    <a:bodyPr/>
                    <a:lstStyle/>
                    <a:p>
                      <a:pPr marL="0" marR="54610" algn="ctr" defTabSz="914400" rtl="0" eaLnBrk="1" fontAlgn="ctr" latinLnBrk="0" hangingPunct="1">
                        <a:lnSpc>
                          <a:spcPct val="100000"/>
                        </a:lnSpc>
                        <a:spcAft>
                          <a:spcPts val="0"/>
                        </a:spcAft>
                        <a:buNone/>
                      </a:pPr>
                      <a:r>
                        <a:rPr lang="it-IT" sz="900" b="1" kern="1200" cap="none" spc="0" noProof="0">
                          <a:solidFill>
                            <a:schemeClr val="tx1"/>
                          </a:solidFill>
                        </a:rPr>
                        <a:t>NUCERA Giovanni</a:t>
                      </a:r>
                    </a:p>
                    <a:p>
                      <a:pPr marL="0" marR="54610" algn="ctr" defTabSz="914400" rtl="0" eaLnBrk="1" fontAlgn="ctr" latinLnBrk="0" hangingPunct="1">
                        <a:lnSpc>
                          <a:spcPct val="100000"/>
                        </a:lnSpc>
                        <a:spcAft>
                          <a:spcPts val="0"/>
                        </a:spcAft>
                        <a:buNone/>
                      </a:pPr>
                      <a:r>
                        <a:rPr lang="it-IT" sz="900" b="1" kern="1200" cap="none" spc="0" noProof="0">
                          <a:solidFill>
                            <a:schemeClr val="tx1"/>
                          </a:solidFill>
                        </a:rPr>
                        <a:t>(Nuovo Centro Destra)</a:t>
                      </a:r>
                      <a:endParaRPr lang="it-IT" sz="900" b="1" kern="1200" cap="none" spc="0" noProof="0">
                        <a:solidFill>
                          <a:schemeClr val="tx1"/>
                        </a:solidFill>
                        <a:latin typeface="+mn-lt"/>
                        <a:ea typeface="+mn-ea"/>
                        <a:cs typeface="+mn-cs"/>
                      </a:endParaRPr>
                    </a:p>
                  </a:txBody>
                  <a:tcPr marL="836" marR="60" marT="60" marB="0" anchor="ctr"/>
                </a:tc>
                <a:tc>
                  <a:txBody>
                    <a:bodyPr/>
                    <a:lstStyle/>
                    <a:p>
                      <a:pPr algn="ctr" fontAlgn="ctr"/>
                      <a:r>
                        <a:rPr lang="it-IT" sz="900" b="1" u="none" strike="noStrike" noProof="0">
                          <a:solidFill>
                            <a:srgbClr val="000000"/>
                          </a:solidFill>
                          <a:effectLst/>
                        </a:rPr>
                        <a:t>NUCERA Giovanni</a:t>
                      </a:r>
                    </a:p>
                    <a:p>
                      <a:pPr algn="ctr" fontAlgn="ctr"/>
                      <a:r>
                        <a:rPr lang="it-IT" sz="900" b="1" u="none" strike="noStrike" noProof="0">
                          <a:solidFill>
                            <a:srgbClr val="000000"/>
                          </a:solidFill>
                          <a:effectLst/>
                        </a:rPr>
                        <a:t>(Nuovo Centro Destra)</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TALARICO Domenico</a:t>
                      </a:r>
                    </a:p>
                    <a:p>
                      <a:pPr algn="ctr" fontAlgn="ctr"/>
                      <a:r>
                        <a:rPr lang="it-IT" sz="900" b="1" u="none" strike="noStrike" noProof="0">
                          <a:solidFill>
                            <a:srgbClr val="000000"/>
                          </a:solidFill>
                          <a:effectLst/>
                        </a:rPr>
                        <a:t>(Italia dei Valori)</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3065657849"/>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tc>
                <a:tc>
                  <a:txBody>
                    <a:bodyPr/>
                    <a:lstStyle/>
                    <a:p>
                      <a:pPr algn="ctr" fontAlgn="ctr"/>
                      <a:r>
                        <a:rPr lang="it-IT" sz="900" b="1" u="none" strike="noStrike" noProof="0">
                          <a:solidFill>
                            <a:srgbClr val="000000"/>
                          </a:solidFill>
                          <a:effectLst/>
                        </a:rPr>
                        <a:t>TALARICO Domenico </a:t>
                      </a:r>
                    </a:p>
                    <a:p>
                      <a:pPr algn="ctr" fontAlgn="ctr"/>
                      <a:r>
                        <a:rPr lang="it-IT" sz="900" b="1" u="none" strike="noStrike" noProof="0">
                          <a:solidFill>
                            <a:srgbClr val="000000"/>
                          </a:solidFill>
                          <a:effectLst/>
                        </a:rPr>
                        <a:t>(Italia dei Valori)</a:t>
                      </a:r>
                      <a:endParaRPr lang="it-IT" sz="900" b="1" i="0" u="none" strike="noStrike" noProof="0">
                        <a:solidFill>
                          <a:srgbClr val="000000"/>
                        </a:solidFill>
                        <a:effectLst/>
                        <a:latin typeface="+mn-lt"/>
                      </a:endParaRPr>
                    </a:p>
                  </a:txBody>
                  <a:tcPr marL="5919" marR="5919" marT="5919" marB="0" anchor="ctr"/>
                </a:tc>
                <a:tc>
                  <a:txBody>
                    <a:bodyPr/>
                    <a:lstStyle/>
                    <a:p>
                      <a:pPr marL="0" marR="54610" indent="0" algn="ctr" defTabSz="914400" rtl="0" eaLnBrk="1" fontAlgn="ctr" latinLnBrk="0" hangingPunct="1">
                        <a:lnSpc>
                          <a:spcPct val="100000"/>
                        </a:lnSpc>
                        <a:spcAft>
                          <a:spcPts val="0"/>
                        </a:spcAft>
                        <a:buNone/>
                      </a:pPr>
                      <a:r>
                        <a:rPr lang="it-IT" sz="900" b="1" kern="1200" cap="none" spc="0" noProof="0">
                          <a:solidFill>
                            <a:schemeClr val="tx1"/>
                          </a:solidFill>
                        </a:rPr>
                        <a:t>TRIPODI Pasquale</a:t>
                      </a:r>
                    </a:p>
                    <a:p>
                      <a:pPr marL="0" marR="54610" indent="0" algn="ctr" defTabSz="914400" rtl="0" eaLnBrk="1" fontAlgn="ctr" latinLnBrk="0" hangingPunct="1">
                        <a:lnSpc>
                          <a:spcPct val="100000"/>
                        </a:lnSpc>
                        <a:spcAft>
                          <a:spcPts val="0"/>
                        </a:spcAft>
                        <a:buNone/>
                      </a:pPr>
                      <a:r>
                        <a:rPr lang="it-IT" sz="900" b="1" kern="1200" cap="none" spc="0" noProof="0">
                          <a:solidFill>
                            <a:schemeClr val="tx1"/>
                          </a:solidFill>
                        </a:rPr>
                        <a:t>(MISTO)</a:t>
                      </a:r>
                      <a:endParaRPr lang="it-IT" sz="900" b="1" kern="1200" cap="none" spc="0" noProof="0">
                        <a:solidFill>
                          <a:schemeClr val="tx1"/>
                        </a:solidFill>
                        <a:latin typeface="+mn-lt"/>
                        <a:ea typeface="+mn-ea"/>
                        <a:cs typeface="+mn-cs"/>
                      </a:endParaRPr>
                    </a:p>
                  </a:txBody>
                  <a:tcPr marL="0" marR="60" marT="60" marB="0" anchor="ctr"/>
                </a:tc>
                <a:tc>
                  <a:txBody>
                    <a:bodyPr/>
                    <a:lstStyle/>
                    <a:p>
                      <a:pPr algn="ctr" fontAlgn="ctr"/>
                      <a:r>
                        <a:rPr lang="it-IT" sz="900" b="1" u="none" strike="noStrike" noProof="0">
                          <a:solidFill>
                            <a:srgbClr val="000000"/>
                          </a:solidFill>
                          <a:effectLst/>
                        </a:rPr>
                        <a:t>SERRA Giulio</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(Insieme per la Calabria – Scopelliti Presidente)</a:t>
                      </a:r>
                      <a:endParaRPr lang="it-IT" sz="900" b="1" i="0" u="none" strike="noStrike" noProof="0">
                        <a:solidFill>
                          <a:srgbClr val="000000"/>
                        </a:solidFill>
                        <a:effectLst/>
                        <a:latin typeface="+mn-lt"/>
                      </a:endParaRPr>
                    </a:p>
                  </a:txBody>
                  <a:tcPr marL="5919" marR="5919" marT="5919" marB="0" anchor="ctr"/>
                </a:tc>
                <a:tc>
                  <a:txBody>
                    <a:bodyPr/>
                    <a:lstStyle/>
                    <a:p>
                      <a:pPr algn="ctr" fontAlgn="ctr"/>
                      <a:r>
                        <a:rPr lang="it-IT" sz="900" b="1" u="none" strike="noStrike" noProof="0">
                          <a:solidFill>
                            <a:srgbClr val="000000"/>
                          </a:solidFill>
                          <a:effectLst/>
                        </a:rPr>
                        <a:t>TRIPODI Pasquale</a:t>
                      </a:r>
                    </a:p>
                    <a:p>
                      <a:pPr algn="ctr" fontAlgn="ctr"/>
                      <a:r>
                        <a:rPr lang="it-IT" sz="900" b="1" u="none" strike="noStrike" noProof="0">
                          <a:solidFill>
                            <a:srgbClr val="000000"/>
                          </a:solidFill>
                          <a:effectLst/>
                        </a:rPr>
                        <a:t>(MISTO)</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1256001212"/>
                  </a:ext>
                </a:extLst>
              </a:tr>
            </a:tbl>
          </a:graphicData>
        </a:graphic>
      </p:graphicFrame>
      <p:sp>
        <p:nvSpPr>
          <p:cNvPr id="5" name="Segnaposto numero diapositiva 4">
            <a:extLst>
              <a:ext uri="{FF2B5EF4-FFF2-40B4-BE49-F238E27FC236}">
                <a16:creationId xmlns:a16="http://schemas.microsoft.com/office/drawing/2014/main" id="{5EE980FD-C469-5427-C9CD-85CEFA78249D}"/>
              </a:ext>
            </a:extLst>
          </p:cNvPr>
          <p:cNvSpPr>
            <a:spLocks noGrp="1"/>
          </p:cNvSpPr>
          <p:nvPr>
            <p:ph type="sldNum" sz="quarter" idx="12"/>
          </p:nvPr>
        </p:nvSpPr>
        <p:spPr/>
        <p:txBody>
          <a:bodyPr/>
          <a:lstStyle/>
          <a:p>
            <a:fld id="{C0A75620-F3D8-4140-B583-EC592D52B7F3}" type="slidenum">
              <a:rPr lang="it-IT" noProof="0" smtClean="0"/>
              <a:pPr/>
              <a:t>66</a:t>
            </a:fld>
            <a:endParaRPr lang="it-IT" noProof="0"/>
          </a:p>
        </p:txBody>
      </p:sp>
      <p:sp>
        <p:nvSpPr>
          <p:cNvPr id="4" name="Segnaposto piè di pagina 3">
            <a:extLst>
              <a:ext uri="{FF2B5EF4-FFF2-40B4-BE49-F238E27FC236}">
                <a16:creationId xmlns:a16="http://schemas.microsoft.com/office/drawing/2014/main" id="{0008E185-01E2-C90C-276F-8345DB918B12}"/>
              </a:ext>
            </a:extLst>
          </p:cNvPr>
          <p:cNvSpPr>
            <a:spLocks noGrp="1"/>
          </p:cNvSpPr>
          <p:nvPr>
            <p:ph type="ftr" sz="quarter" idx="11"/>
          </p:nvPr>
        </p:nvSpPr>
        <p:spPr>
          <a:xfrm>
            <a:off x="196273" y="6356349"/>
            <a:ext cx="4114800" cy="365125"/>
          </a:xfrm>
        </p:spPr>
        <p:txBody>
          <a:bodyPr/>
          <a:lstStyle/>
          <a:p>
            <a:r>
              <a:rPr lang="it-IT" noProof="0"/>
              <a:t>Consiglio regionale della Calabria – IX Legislatura </a:t>
            </a:r>
          </a:p>
        </p:txBody>
      </p:sp>
      <p:sp>
        <p:nvSpPr>
          <p:cNvPr id="6" name="Rectangle 1">
            <a:extLst>
              <a:ext uri="{FF2B5EF4-FFF2-40B4-BE49-F238E27FC236}">
                <a16:creationId xmlns:a16="http://schemas.microsoft.com/office/drawing/2014/main" id="{709A0FB6-0569-7ECF-402F-3D5AE301A021}"/>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Commissioni consiliari a fine legislatura</a:t>
            </a:r>
            <a:endParaRPr lang="it-IT" sz="2800" b="1" noProof="0">
              <a:solidFill>
                <a:schemeClr val="bg1"/>
              </a:solidFill>
            </a:endParaRPr>
          </a:p>
        </p:txBody>
      </p:sp>
    </p:spTree>
    <p:extLst>
      <p:ext uri="{BB962C8B-B14F-4D97-AF65-F5344CB8AC3E}">
        <p14:creationId xmlns:p14="http://schemas.microsoft.com/office/powerpoint/2010/main" val="3815722804"/>
      </p:ext>
    </p:extLst>
  </p:cSld>
  <p:clrMapOvr>
    <a:masterClrMapping/>
  </p:clrMapOvr>
  <mc:AlternateContent xmlns:mc="http://schemas.openxmlformats.org/markup-compatibility/2006" xmlns:p14="http://schemas.microsoft.com/office/powerpoint/2010/main">
    <mc:Choice Requires="p14">
      <p:transition spd="slow" p14:dur="2000" advTm="1712"/>
    </mc:Choice>
    <mc:Fallback xmlns="">
      <p:transition spd="slow" advTm="1712"/>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76AEE-AB20-F30D-D7FB-E9CB6306BE62}"/>
            </a:ext>
          </a:extLst>
        </p:cNvPr>
        <p:cNvGrpSpPr/>
        <p:nvPr/>
      </p:nvGrpSpPr>
      <p:grpSpPr>
        <a:xfrm>
          <a:off x="0" y="0"/>
          <a:ext cx="0" cy="0"/>
          <a:chOff x="0" y="0"/>
          <a:chExt cx="0" cy="0"/>
        </a:xfrm>
      </p:grpSpPr>
      <p:graphicFrame>
        <p:nvGraphicFramePr>
          <p:cNvPr id="5" name="Tabella 4">
            <a:extLst>
              <a:ext uri="{FF2B5EF4-FFF2-40B4-BE49-F238E27FC236}">
                <a16:creationId xmlns:a16="http://schemas.microsoft.com/office/drawing/2014/main" id="{2C181CF9-7D69-AA0A-6A3A-CF732D04B5A5}"/>
              </a:ext>
            </a:extLst>
          </p:cNvPr>
          <p:cNvGraphicFramePr>
            <a:graphicFrameLocks noGrp="1"/>
          </p:cNvGraphicFramePr>
          <p:nvPr>
            <p:extLst>
              <p:ext uri="{D42A27DB-BD31-4B8C-83A1-F6EECF244321}">
                <p14:modId xmlns:p14="http://schemas.microsoft.com/office/powerpoint/2010/main" val="80289463"/>
              </p:ext>
            </p:extLst>
          </p:nvPr>
        </p:nvGraphicFramePr>
        <p:xfrm>
          <a:off x="4102237" y="1272578"/>
          <a:ext cx="3987526" cy="4312843"/>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493954">
                  <a:extLst>
                    <a:ext uri="{9D8B030D-6E8A-4147-A177-3AD203B41FA5}">
                      <a16:colId xmlns:a16="http://schemas.microsoft.com/office/drawing/2014/main" val="932494729"/>
                    </a:ext>
                  </a:extLst>
                </a:gridCol>
                <a:gridCol w="1715762">
                  <a:extLst>
                    <a:ext uri="{9D8B030D-6E8A-4147-A177-3AD203B41FA5}">
                      <a16:colId xmlns:a16="http://schemas.microsoft.com/office/drawing/2014/main" val="3289243178"/>
                    </a:ext>
                  </a:extLst>
                </a:gridCol>
              </a:tblGrid>
              <a:tr h="5492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kern="1200" cap="none" spc="0" noProof="0">
                          <a:ln w="0"/>
                          <a:solidFill>
                            <a:schemeClr val="bg1"/>
                          </a:solidFill>
                          <a:effectLst/>
                        </a:rPr>
                        <a:t>Carica</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p>
                      <a:pPr algn="ctr">
                        <a:lnSpc>
                          <a:spcPct val="100000"/>
                        </a:lnSpc>
                        <a:spcAft>
                          <a:spcPts val="0"/>
                        </a:spcAft>
                        <a:buNone/>
                      </a:pP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endParaRPr lang="it-IT" sz="900" b="1" kern="100" cap="none" spc="0" noProof="0">
                        <a:solidFill>
                          <a:schemeClr val="tx1"/>
                        </a:solidFill>
                        <a:effectLst/>
                      </a:endParaRPr>
                    </a:p>
                    <a:p>
                      <a:pPr algn="ctr">
                        <a:lnSpc>
                          <a:spcPct val="100000"/>
                        </a:lnSpc>
                        <a:spcAft>
                          <a:spcPts val="0"/>
                        </a:spcAft>
                        <a:buNone/>
                      </a:pPr>
                      <a:r>
                        <a:rPr lang="it-IT" sz="900" b="1" kern="100" cap="none" spc="0" noProof="0">
                          <a:solidFill>
                            <a:schemeClr val="tx1"/>
                          </a:solidFill>
                          <a:effectLst/>
                        </a:rPr>
                        <a:t>Commissione contro il fenomeno della mafia</a:t>
                      </a:r>
                      <a:endParaRPr lang="it-IT" sz="900" b="1" kern="100" cap="none" spc="0" noProof="0">
                        <a:solidFill>
                          <a:schemeClr val="tx1"/>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algn="ctr"/>
                      <a:endParaRPr lang="it-IT" sz="900" b="1" noProof="0"/>
                    </a:p>
                    <a:p>
                      <a:pPr algn="ctr"/>
                      <a:r>
                        <a:rPr lang="it-IT" sz="900" b="1" noProof="0"/>
                        <a:t>Commissione Speciale di Vigilanza</a:t>
                      </a:r>
                      <a:endParaRPr lang="it-IT" sz="900" b="1" noProof="0">
                        <a:latin typeface="+mn-lt"/>
                      </a:endParaRP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chemeClr val="tx1"/>
                          </a:solidFill>
                          <a:effectLst/>
                        </a:rPr>
                        <a:t>MAGARO’ Salvatore</a:t>
                      </a:r>
                    </a:p>
                    <a:p>
                      <a:pPr algn="ctr" rtl="0" fontAlgn="ctr">
                        <a:buNone/>
                      </a:pPr>
                      <a:r>
                        <a:rPr lang="it-IT" sz="900" b="1" u="none" strike="noStrike" noProof="0">
                          <a:solidFill>
                            <a:schemeClr val="tx1"/>
                          </a:solidFill>
                          <a:effectLst/>
                        </a:rPr>
                        <a:t>(Scopelliti Presidente)</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22 del 8/6/2010)</a:t>
                      </a:r>
                      <a:endParaRPr lang="it-IT" sz="900" b="1" i="0" u="none" strike="noStrike" noProof="0">
                        <a:solidFill>
                          <a:schemeClr val="tx1"/>
                        </a:solidFill>
                        <a:effectLst/>
                        <a:latin typeface="+mn-lt"/>
                      </a:endParaRPr>
                    </a:p>
                  </a:txBody>
                  <a:tcPr marL="9525" marR="9525" marT="9525" marB="0" anchor="ctr"/>
                </a:tc>
                <a:tc>
                  <a:txBody>
                    <a:bodyPr/>
                    <a:lstStyle/>
                    <a:p>
                      <a:pPr algn="ctr" rtl="0" fontAlgn="ctr">
                        <a:buNone/>
                      </a:pPr>
                      <a:r>
                        <a:rPr lang="it-IT" sz="900" b="1" u="none" strike="noStrike" noProof="0">
                          <a:solidFill>
                            <a:schemeClr val="tx1"/>
                          </a:solidFill>
                          <a:effectLst/>
                        </a:rPr>
                        <a:t>SERRA Giulio</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(Insieme per la Calabria – Scopelliti Presidente)</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24 del 8/6/2010)</a:t>
                      </a:r>
                      <a:endParaRPr lang="it-IT" sz="900" b="1" i="0" u="none" strike="noStrike" noProof="0">
                        <a:solidFill>
                          <a:schemeClr val="tx1"/>
                        </a:solidFill>
                        <a:effectLst/>
                        <a:latin typeface="+mn-lt"/>
                      </a:endParaRPr>
                    </a:p>
                  </a:txBody>
                  <a:tcPr marL="9525" marR="9525" marT="9525"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900" b="1" kern="1200" cap="none" spc="0" noProof="0">
                          <a:ln w="0"/>
                          <a:solidFill>
                            <a:schemeClr val="bg1"/>
                          </a:solidFill>
                          <a:effectLst/>
                        </a:rPr>
                        <a:t>VICE 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chemeClr val="tx1"/>
                          </a:solidFill>
                          <a:effectLst/>
                        </a:rPr>
                        <a:t>CENSORE Bruno</a:t>
                      </a:r>
                    </a:p>
                    <a:p>
                      <a:pPr algn="ctr" rtl="0" fontAlgn="ctr">
                        <a:buNone/>
                      </a:pPr>
                      <a:r>
                        <a:rPr lang="it-IT" sz="900" b="1" u="none" strike="noStrike" noProof="0">
                          <a:solidFill>
                            <a:schemeClr val="tx1"/>
                          </a:solidFill>
                          <a:effectLst/>
                        </a:rPr>
                        <a:t>(Partito Democratico)</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22 del 8/6/2010)</a:t>
                      </a:r>
                      <a:endParaRPr lang="it-IT" sz="900" b="1" i="0" u="none" strike="noStrike" noProof="0">
                        <a:solidFill>
                          <a:schemeClr val="tx1"/>
                        </a:solidFill>
                        <a:effectLst/>
                        <a:latin typeface="+mn-lt"/>
                      </a:endParaRPr>
                    </a:p>
                  </a:txBody>
                  <a:tcPr marL="9525" marR="9525" marT="9525" marB="0" anchor="ctr"/>
                </a:tc>
                <a:tc>
                  <a:txBody>
                    <a:bodyPr/>
                    <a:lstStyle/>
                    <a:p>
                      <a:pPr algn="ctr" rtl="0" fontAlgn="ctr">
                        <a:buNone/>
                      </a:pPr>
                      <a:r>
                        <a:rPr lang="it-IT" sz="900" b="1" u="none" strike="noStrike" noProof="0">
                          <a:solidFill>
                            <a:schemeClr val="tx1"/>
                          </a:solidFill>
                          <a:effectLst/>
                        </a:rPr>
                        <a:t>BATTAGLIA Demetrio</a:t>
                      </a:r>
                    </a:p>
                    <a:p>
                      <a:pPr algn="ctr" rtl="0" fontAlgn="ctr">
                        <a:buNone/>
                      </a:pPr>
                      <a:r>
                        <a:rPr lang="it-IT" sz="900" b="1" u="none" strike="noStrike" noProof="0">
                          <a:solidFill>
                            <a:schemeClr val="tx1"/>
                          </a:solidFill>
                          <a:effectLst/>
                        </a:rPr>
                        <a:t>(Partito Democratico)</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24 del 8/6/2010)</a:t>
                      </a:r>
                      <a:endParaRPr lang="it-IT" sz="900" b="1" i="0" u="none" strike="noStrike" noProof="0">
                        <a:solidFill>
                          <a:schemeClr val="tx1"/>
                        </a:solidFill>
                        <a:effectLst/>
                        <a:latin typeface="+mn-lt"/>
                      </a:endParaRPr>
                    </a:p>
                  </a:txBody>
                  <a:tcPr marL="9525" marR="9525" marT="9525"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900" b="1" kern="1200" cap="none" spc="0" noProof="0">
                          <a:ln w="0"/>
                          <a:solidFill>
                            <a:schemeClr val="bg1"/>
                          </a:solidFill>
                          <a:effectLst/>
                        </a:rPr>
                        <a:t>SEGRETARIO</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chemeClr val="tx1"/>
                          </a:solidFill>
                          <a:effectLst/>
                        </a:rPr>
                        <a:t>PACENZA Salvatore</a:t>
                      </a:r>
                    </a:p>
                    <a:p>
                      <a:pPr algn="ctr" rtl="0" fontAlgn="ctr">
                        <a:buNone/>
                      </a:pPr>
                      <a:r>
                        <a:rPr lang="it-IT" sz="900" b="1" u="none" strike="noStrike" noProof="0">
                          <a:solidFill>
                            <a:schemeClr val="tx1"/>
                          </a:solidFill>
                          <a:effectLst/>
                        </a:rPr>
                        <a:t>(Popolo della Libertà)</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23 del 8/6/2010)</a:t>
                      </a:r>
                      <a:endParaRPr lang="it-IT" sz="900" b="1" i="0" u="none" strike="noStrike" noProof="0">
                        <a:solidFill>
                          <a:schemeClr val="tx1"/>
                        </a:solidFill>
                        <a:effectLst/>
                        <a:latin typeface="+mn-lt"/>
                      </a:endParaRPr>
                    </a:p>
                  </a:txBody>
                  <a:tcPr marL="9525" marR="9525" marT="9525" marB="0" anchor="ctr"/>
                </a:tc>
                <a:tc>
                  <a:txBody>
                    <a:bodyPr/>
                    <a:lstStyle/>
                    <a:p>
                      <a:pPr algn="ctr" rtl="0" fontAlgn="ctr">
                        <a:buNone/>
                      </a:pPr>
                      <a:r>
                        <a:rPr lang="it-IT" sz="900" b="1" u="none" strike="noStrike" noProof="0">
                          <a:solidFill>
                            <a:schemeClr val="tx1"/>
                          </a:solidFill>
                          <a:effectLst/>
                        </a:rPr>
                        <a:t>BILARDI Giovanni Emanuele</a:t>
                      </a:r>
                    </a:p>
                    <a:p>
                      <a:pPr algn="ctr" rtl="0" fontAlgn="ctr">
                        <a:buNone/>
                      </a:pPr>
                      <a:r>
                        <a:rPr lang="it-IT" sz="900" b="1" u="none" strike="noStrike" noProof="0">
                          <a:solidFill>
                            <a:schemeClr val="tx1"/>
                          </a:solidFill>
                          <a:effectLst/>
                        </a:rPr>
                        <a:t>(Scopelliti Presidente)</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25 del 8/6/2010)</a:t>
                      </a:r>
                      <a:endParaRPr lang="it-IT" sz="900" b="1" i="0" u="none" strike="noStrike" noProof="0">
                        <a:solidFill>
                          <a:schemeClr val="tx1"/>
                        </a:solidFill>
                        <a:effectLst/>
                        <a:latin typeface="+mn-lt"/>
                      </a:endParaRPr>
                    </a:p>
                  </a:txBody>
                  <a:tcPr marL="9525" marR="9525" marT="9525" marB="0" anchor="ctr"/>
                </a:tc>
                <a:extLst>
                  <a:ext uri="{0D108BD9-81ED-4DB2-BD59-A6C34878D82A}">
                    <a16:rowId xmlns:a16="http://schemas.microsoft.com/office/drawing/2014/main" val="4270036789"/>
                  </a:ext>
                </a:extLst>
              </a:tr>
              <a:tr h="271072">
                <a:tc rowSpan="7">
                  <a:txBody>
                    <a:bodyPr/>
                    <a:lstStyle/>
                    <a:p>
                      <a:pPr algn="ctr">
                        <a:lnSpc>
                          <a:spcPct val="100000"/>
                        </a:lnSpc>
                        <a:spcAft>
                          <a:spcPts val="0"/>
                        </a:spcAft>
                        <a:buNone/>
                      </a:pPr>
                      <a:r>
                        <a:rPr lang="it-IT" sz="900" b="1" kern="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AIELLO Ferdinando</a:t>
                      </a:r>
                    </a:p>
                    <a:p>
                      <a:pPr algn="ctr" rtl="0" fontAlgn="ctr">
                        <a:buNone/>
                      </a:pPr>
                      <a:r>
                        <a:rPr lang="it-IT" sz="900" b="1" u="none" strike="noStrike" noProof="0">
                          <a:solidFill>
                            <a:srgbClr val="000000"/>
                          </a:solidFill>
                          <a:effectLst/>
                        </a:rPr>
                        <a:t>(Federazione della Sinistra)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BOVA Giuseppe</a:t>
                      </a:r>
                    </a:p>
                    <a:p>
                      <a:pPr algn="ctr" rtl="0" fontAlgn="ctr">
                        <a:buNone/>
                      </a:pP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CAPUTO Giuseppe</a:t>
                      </a:r>
                    </a:p>
                    <a:p>
                      <a:pPr algn="ctr" rtl="0" fontAlgn="ctr">
                        <a:buNone/>
                      </a:pPr>
                      <a:r>
                        <a:rPr lang="it-IT" sz="900" b="1" u="none" strike="noStrike" noProof="0">
                          <a:solidFill>
                            <a:srgbClr val="000000"/>
                          </a:solidFill>
                          <a:effectLst/>
                        </a:rPr>
                        <a:t>(Popolo della Libertà)</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GUCCIONE Carlo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DATTOLO Alfonso</a:t>
                      </a:r>
                    </a:p>
                    <a:p>
                      <a:pPr algn="ctr" rtl="0" fontAlgn="ctr">
                        <a:buNone/>
                      </a:pPr>
                      <a:r>
                        <a:rPr lang="it-IT" sz="900" b="1" u="none" strike="noStrike" noProof="0">
                          <a:solidFill>
                            <a:srgbClr val="000000"/>
                          </a:solidFill>
                          <a:effectLst/>
                        </a:rPr>
                        <a:t>(U.D.C. – Unione di Centro)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MAGNO Mario</a:t>
                      </a:r>
                    </a:p>
                    <a:p>
                      <a:pPr algn="ctr" rtl="0" fontAlgn="ctr">
                        <a:buNone/>
                      </a:pPr>
                      <a:r>
                        <a:rPr lang="it-IT" sz="900" b="1" u="none" strike="noStrike" noProof="0">
                          <a:solidFill>
                            <a:srgbClr val="000000"/>
                          </a:solidFill>
                          <a:effectLst/>
                        </a:rPr>
                        <a:t>(Popolo della Libertà)</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321167255"/>
                  </a:ext>
                </a:extLst>
              </a:tr>
              <a:tr h="389444">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GIORDANO Giuseppe</a:t>
                      </a:r>
                    </a:p>
                    <a:p>
                      <a:pPr algn="ctr" rtl="0" fontAlgn="ctr">
                        <a:buNone/>
                      </a:pPr>
                      <a:r>
                        <a:rPr lang="it-IT" sz="900" b="1" u="none" strike="noStrike" noProof="0">
                          <a:solidFill>
                            <a:srgbClr val="000000"/>
                          </a:solidFill>
                          <a:effectLst/>
                        </a:rPr>
                        <a:t>(Italia dei Valori)</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MIRABELLI Rosario Francesco Antonio</a:t>
                      </a:r>
                    </a:p>
                    <a:p>
                      <a:pPr algn="ctr" rtl="0" fontAlgn="ctr">
                        <a:buNone/>
                      </a:pPr>
                      <a:r>
                        <a:rPr lang="it-IT" sz="900" b="1" u="none" strike="noStrike" noProof="0">
                          <a:solidFill>
                            <a:srgbClr val="000000"/>
                          </a:solidFill>
                          <a:effectLst/>
                        </a:rPr>
                        <a:t>(Autonomia e Diritti)</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4220633174"/>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MAIOLO Mario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MORELLI Francesco</a:t>
                      </a:r>
                    </a:p>
                    <a:p>
                      <a:pPr algn="ctr" rtl="0" fontAlgn="ctr">
                        <a:buNone/>
                      </a:pPr>
                      <a:r>
                        <a:rPr lang="it-IT" sz="900" b="1" u="none" strike="noStrike" noProof="0">
                          <a:solidFill>
                            <a:srgbClr val="000000"/>
                          </a:solidFill>
                          <a:effectLst/>
                        </a:rPr>
                        <a:t>(Popolo della Libertà)</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643565435"/>
                  </a:ext>
                </a:extLst>
              </a:tr>
              <a:tr h="271072">
                <a:tc vMerge="1">
                  <a:txBody>
                    <a:bodyPr/>
                    <a:lstStyle/>
                    <a:p>
                      <a:pPr algn="ctr">
                        <a:lnSpc>
                          <a:spcPct val="100000"/>
                        </a:lnSpc>
                        <a:spcAft>
                          <a:spcPts val="0"/>
                        </a:spcAft>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NUCERA Giovanni</a:t>
                      </a:r>
                    </a:p>
                    <a:p>
                      <a:pPr algn="ctr" rtl="0" fontAlgn="ctr">
                        <a:buNone/>
                      </a:pPr>
                      <a:r>
                        <a:rPr lang="it-IT" sz="900" b="1" u="none" strike="noStrike" noProof="0">
                          <a:solidFill>
                            <a:srgbClr val="000000"/>
                          </a:solidFill>
                          <a:effectLst/>
                        </a:rPr>
                        <a:t>(Popolo della Libertà)</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SALERNO Nazzareno</a:t>
                      </a:r>
                    </a:p>
                    <a:p>
                      <a:pPr algn="ctr" rtl="0" fontAlgn="ctr">
                        <a:buNone/>
                      </a:pPr>
                      <a:r>
                        <a:rPr lang="it-IT" sz="900" b="1" u="none" strike="noStrike" noProof="0">
                          <a:solidFill>
                            <a:srgbClr val="000000"/>
                          </a:solidFill>
                          <a:effectLst/>
                        </a:rPr>
                        <a:t>(Popolo della Libertà)</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3065657849"/>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SERRA Giulio</a:t>
                      </a:r>
                    </a:p>
                    <a:p>
                      <a:pPr algn="ctr" rtl="0" fontAlgn="ctr">
                        <a:buNone/>
                      </a:pPr>
                      <a:r>
                        <a:rPr lang="it-IT" sz="900" b="1" u="none" strike="noStrike" noProof="0">
                          <a:solidFill>
                            <a:srgbClr val="000000"/>
                          </a:solidFill>
                          <a:effectLst/>
                        </a:rPr>
                        <a:t>(Insieme per la Calabria – Scopelliti Presidente)</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TRIPODI Pasquale Maria</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(U.D.C. – Unione di Centro)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256001212"/>
                  </a:ext>
                </a:extLst>
              </a:tr>
            </a:tbl>
          </a:graphicData>
        </a:graphic>
      </p:graphicFrame>
      <p:sp>
        <p:nvSpPr>
          <p:cNvPr id="3" name="Segnaposto numero diapositiva 2">
            <a:extLst>
              <a:ext uri="{FF2B5EF4-FFF2-40B4-BE49-F238E27FC236}">
                <a16:creationId xmlns:a16="http://schemas.microsoft.com/office/drawing/2014/main" id="{F33AFBC6-9908-9299-B89F-FE87958887CF}"/>
              </a:ext>
            </a:extLst>
          </p:cNvPr>
          <p:cNvSpPr>
            <a:spLocks noGrp="1"/>
          </p:cNvSpPr>
          <p:nvPr>
            <p:ph type="sldNum" sz="quarter" idx="12"/>
          </p:nvPr>
        </p:nvSpPr>
        <p:spPr/>
        <p:txBody>
          <a:bodyPr/>
          <a:lstStyle/>
          <a:p>
            <a:fld id="{C0A75620-F3D8-4140-B583-EC592D52B7F3}" type="slidenum">
              <a:rPr lang="it-IT" noProof="0" smtClean="0"/>
              <a:pPr/>
              <a:t>67</a:t>
            </a:fld>
            <a:endParaRPr lang="it-IT" noProof="0"/>
          </a:p>
        </p:txBody>
      </p:sp>
      <p:sp>
        <p:nvSpPr>
          <p:cNvPr id="4" name="Segnaposto piè di pagina 3">
            <a:extLst>
              <a:ext uri="{FF2B5EF4-FFF2-40B4-BE49-F238E27FC236}">
                <a16:creationId xmlns:a16="http://schemas.microsoft.com/office/drawing/2014/main" id="{D8B4C22E-96CC-2C11-D64D-149165CA72E1}"/>
              </a:ext>
            </a:extLst>
          </p:cNvPr>
          <p:cNvSpPr>
            <a:spLocks noGrp="1"/>
          </p:cNvSpPr>
          <p:nvPr>
            <p:ph type="ftr" sz="quarter" idx="11"/>
          </p:nvPr>
        </p:nvSpPr>
        <p:spPr>
          <a:xfrm>
            <a:off x="334818" y="6356349"/>
            <a:ext cx="4114800" cy="365125"/>
          </a:xfrm>
        </p:spPr>
        <p:txBody>
          <a:bodyPr/>
          <a:lstStyle/>
          <a:p>
            <a:r>
              <a:rPr lang="it-IT" noProof="0"/>
              <a:t>Consiglio regionale della Calabria - IX Legislatura </a:t>
            </a:r>
          </a:p>
        </p:txBody>
      </p:sp>
      <p:sp>
        <p:nvSpPr>
          <p:cNvPr id="8" name="Rectangle 1">
            <a:extLst>
              <a:ext uri="{FF2B5EF4-FFF2-40B4-BE49-F238E27FC236}">
                <a16:creationId xmlns:a16="http://schemas.microsoft.com/office/drawing/2014/main" id="{F8DB0274-BFDB-57DB-9587-B1905231628E}"/>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Commissioni speciali  – all’8 giugno 2010</a:t>
            </a:r>
            <a:endParaRPr lang="it-IT" sz="2800" b="1" noProof="0">
              <a:solidFill>
                <a:schemeClr val="bg1"/>
              </a:solidFill>
            </a:endParaRPr>
          </a:p>
        </p:txBody>
      </p:sp>
    </p:spTree>
    <p:extLst>
      <p:ext uri="{BB962C8B-B14F-4D97-AF65-F5344CB8AC3E}">
        <p14:creationId xmlns:p14="http://schemas.microsoft.com/office/powerpoint/2010/main" val="1750467193"/>
      </p:ext>
    </p:extLst>
  </p:cSld>
  <p:clrMapOvr>
    <a:masterClrMapping/>
  </p:clrMapOvr>
  <mc:AlternateContent xmlns:mc="http://schemas.openxmlformats.org/markup-compatibility/2006" xmlns:p14="http://schemas.microsoft.com/office/powerpoint/2010/main">
    <mc:Choice Requires="p14">
      <p:transition spd="slow" p14:dur="2000" advTm="2887"/>
    </mc:Choice>
    <mc:Fallback xmlns="">
      <p:transition spd="slow" advTm="2887"/>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4A9D4-5DDD-32CB-00D5-3EB823E10354}"/>
            </a:ext>
          </a:extLst>
        </p:cNvPr>
        <p:cNvGrpSpPr/>
        <p:nvPr/>
      </p:nvGrpSpPr>
      <p:grpSpPr>
        <a:xfrm>
          <a:off x="0" y="0"/>
          <a:ext cx="0" cy="0"/>
          <a:chOff x="0" y="0"/>
          <a:chExt cx="0" cy="0"/>
        </a:xfrm>
      </p:grpSpPr>
      <p:graphicFrame>
        <p:nvGraphicFramePr>
          <p:cNvPr id="5" name="Tabella 4">
            <a:extLst>
              <a:ext uri="{FF2B5EF4-FFF2-40B4-BE49-F238E27FC236}">
                <a16:creationId xmlns:a16="http://schemas.microsoft.com/office/drawing/2014/main" id="{175B82B6-3CA0-6131-8442-684D00E39F74}"/>
              </a:ext>
            </a:extLst>
          </p:cNvPr>
          <p:cNvGraphicFramePr>
            <a:graphicFrameLocks noGrp="1"/>
          </p:cNvGraphicFramePr>
          <p:nvPr>
            <p:extLst>
              <p:ext uri="{D42A27DB-BD31-4B8C-83A1-F6EECF244321}">
                <p14:modId xmlns:p14="http://schemas.microsoft.com/office/powerpoint/2010/main" val="601035065"/>
              </p:ext>
            </p:extLst>
          </p:nvPr>
        </p:nvGraphicFramePr>
        <p:xfrm>
          <a:off x="3984542" y="1544194"/>
          <a:ext cx="3987526" cy="3769612"/>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493954">
                  <a:extLst>
                    <a:ext uri="{9D8B030D-6E8A-4147-A177-3AD203B41FA5}">
                      <a16:colId xmlns:a16="http://schemas.microsoft.com/office/drawing/2014/main" val="932494729"/>
                    </a:ext>
                  </a:extLst>
                </a:gridCol>
                <a:gridCol w="1715762">
                  <a:extLst>
                    <a:ext uri="{9D8B030D-6E8A-4147-A177-3AD203B41FA5}">
                      <a16:colId xmlns:a16="http://schemas.microsoft.com/office/drawing/2014/main" val="3289243178"/>
                    </a:ext>
                  </a:extLst>
                </a:gridCol>
              </a:tblGrid>
              <a:tr h="549247">
                <a:tc>
                  <a:txBody>
                    <a:bodyPr/>
                    <a:lstStyle/>
                    <a:p>
                      <a:pPr algn="ctr">
                        <a:lnSpc>
                          <a:spcPct val="100000"/>
                        </a:lnSpc>
                        <a:spcAft>
                          <a:spcPts val="0"/>
                        </a:spcAft>
                        <a:buNone/>
                      </a:pPr>
                      <a:r>
                        <a:rPr lang="it-IT" sz="900" b="1" kern="1200" cap="none" spc="0" noProof="0">
                          <a:ln w="0"/>
                          <a:solidFill>
                            <a:schemeClr val="bg1"/>
                          </a:solidFill>
                          <a:effectLst/>
                        </a:rPr>
                        <a:t>Carica</a:t>
                      </a: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endParaRPr lang="it-IT" sz="900" b="1" kern="100" cap="none" spc="0" noProof="0">
                        <a:solidFill>
                          <a:schemeClr val="tx1"/>
                        </a:solidFill>
                        <a:effectLst/>
                      </a:endParaRPr>
                    </a:p>
                    <a:p>
                      <a:pPr algn="ctr">
                        <a:lnSpc>
                          <a:spcPct val="100000"/>
                        </a:lnSpc>
                        <a:spcAft>
                          <a:spcPts val="0"/>
                        </a:spcAft>
                        <a:buNone/>
                      </a:pPr>
                      <a:r>
                        <a:rPr lang="it-IT" sz="900" b="1" kern="100" cap="none" spc="0" noProof="0">
                          <a:solidFill>
                            <a:schemeClr val="tx1"/>
                          </a:solidFill>
                          <a:effectLst/>
                        </a:rPr>
                        <a:t>Commissione consiliare contro la ‘ndrangheta</a:t>
                      </a:r>
                      <a:endParaRPr lang="it-IT" sz="900" b="1" kern="100" cap="none" spc="0" noProof="0">
                        <a:solidFill>
                          <a:schemeClr val="tx1"/>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algn="ctr"/>
                      <a:endParaRPr lang="it-IT" sz="900" b="1" noProof="0"/>
                    </a:p>
                    <a:p>
                      <a:pPr algn="ctr"/>
                      <a:r>
                        <a:rPr lang="it-IT" sz="900" b="1" noProof="0"/>
                        <a:t>Commissione Speciale di Vigilanza</a:t>
                      </a:r>
                      <a:endParaRPr lang="it-IT" sz="900" b="1" noProof="0">
                        <a:latin typeface="+mn-lt"/>
                      </a:endParaRP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MAGARO’ Salvatore</a:t>
                      </a:r>
                    </a:p>
                    <a:p>
                      <a:pPr algn="ctr" rtl="0" fontAlgn="ctr">
                        <a:buNone/>
                      </a:pPr>
                      <a:r>
                        <a:rPr lang="it-IT" sz="900" b="1" u="none" strike="noStrike" noProof="0">
                          <a:solidFill>
                            <a:srgbClr val="000000"/>
                          </a:solidFill>
                          <a:effectLst/>
                        </a:rPr>
                        <a:t>(Scopelliti Presidente)</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CHIZZONITI Aurelio</a:t>
                      </a:r>
                    </a:p>
                    <a:p>
                      <a:pPr algn="ctr" rtl="0" fontAlgn="ctr">
                        <a:buNone/>
                      </a:pPr>
                      <a:r>
                        <a:rPr lang="it-IT" sz="900" b="1" u="none" strike="noStrike" noProof="0">
                          <a:solidFill>
                            <a:srgbClr val="000000"/>
                          </a:solidFill>
                          <a:effectLst/>
                        </a:rPr>
                        <a:t>(Insieme per la Calabria – Scopelliti Presidente)</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900" b="1" kern="1200" cap="none" spc="0" noProof="0">
                          <a:ln w="0"/>
                          <a:solidFill>
                            <a:schemeClr val="bg1"/>
                          </a:solidFill>
                          <a:effectLst/>
                        </a:rPr>
                        <a:t>VICE 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GUAGLIARDI Damiano</a:t>
                      </a:r>
                    </a:p>
                    <a:p>
                      <a:pPr algn="ctr" rtl="0" fontAlgn="ctr">
                        <a:buNone/>
                      </a:pPr>
                      <a:r>
                        <a:rPr lang="it-IT" sz="900" b="1" u="none" strike="noStrike" noProof="0">
                          <a:solidFill>
                            <a:srgbClr val="000000"/>
                          </a:solidFill>
                          <a:effectLst/>
                        </a:rPr>
                        <a:t>(Federazione della Sinistra)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GUCCIONE Carlo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900" b="1" kern="1200" cap="none" spc="0" noProof="0">
                          <a:ln w="0"/>
                          <a:solidFill>
                            <a:schemeClr val="bg1"/>
                          </a:solidFill>
                          <a:effectLst/>
                        </a:rPr>
                        <a:t>SEGRETARIO</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MINASI Clotilde</a:t>
                      </a:r>
                    </a:p>
                    <a:p>
                      <a:pPr algn="ctr" rtl="0" fontAlgn="ctr">
                        <a:buNone/>
                      </a:pPr>
                      <a:r>
                        <a:rPr lang="it-IT" sz="900" b="1" u="none" strike="noStrike" noProof="0">
                          <a:solidFill>
                            <a:srgbClr val="000000"/>
                          </a:solidFill>
                          <a:effectLst/>
                        </a:rPr>
                        <a:t>(Nuovo Centro Destra)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VILASI Gesuele</a:t>
                      </a:r>
                    </a:p>
                    <a:p>
                      <a:pPr algn="ctr" rtl="0" fontAlgn="ctr">
                        <a:buNone/>
                      </a:pPr>
                      <a:r>
                        <a:rPr lang="it-IT" sz="900" b="1" u="none" strike="noStrike" noProof="0">
                          <a:solidFill>
                            <a:srgbClr val="000000"/>
                          </a:solidFill>
                          <a:effectLst/>
                        </a:rPr>
                        <a:t>(Forza Italia)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4270036789"/>
                  </a:ext>
                </a:extLst>
              </a:tr>
              <a:tr h="271072">
                <a:tc rowSpan="7">
                  <a:txBody>
                    <a:bodyPr/>
                    <a:lstStyle/>
                    <a:p>
                      <a:pPr algn="ctr">
                        <a:lnSpc>
                          <a:spcPct val="100000"/>
                        </a:lnSpc>
                        <a:spcAft>
                          <a:spcPts val="0"/>
                        </a:spcAft>
                        <a:buNone/>
                      </a:pPr>
                      <a:r>
                        <a:rPr lang="it-IT" sz="900" b="1" kern="10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ALBANO Gabriella</a:t>
                      </a:r>
                    </a:p>
                    <a:p>
                      <a:pPr algn="ctr" rtl="0" fontAlgn="ctr">
                        <a:buNone/>
                      </a:pPr>
                      <a:r>
                        <a:rPr lang="it-IT" sz="900" b="1" u="none" strike="noStrike" noProof="0">
                          <a:solidFill>
                            <a:srgbClr val="000000"/>
                          </a:solidFill>
                          <a:effectLst/>
                        </a:rPr>
                        <a:t>(Forza Italia)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ALBANO Gabriella</a:t>
                      </a:r>
                    </a:p>
                    <a:p>
                      <a:pPr algn="ctr" rtl="0" fontAlgn="ctr">
                        <a:buNone/>
                      </a:pPr>
                      <a:r>
                        <a:rPr lang="it-IT" sz="900" b="1" u="none" strike="noStrike" noProof="0">
                          <a:solidFill>
                            <a:srgbClr val="000000"/>
                          </a:solidFill>
                          <a:effectLst/>
                        </a:rPr>
                        <a:t>(Forza Italia)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CHIZZONITI Aurelio</a:t>
                      </a:r>
                    </a:p>
                    <a:p>
                      <a:pPr algn="ctr" rtl="0" fontAlgn="ctr">
                        <a:buNone/>
                      </a:pPr>
                      <a:r>
                        <a:rPr lang="it-IT" sz="900" b="1" u="none" strike="noStrike" noProof="0">
                          <a:solidFill>
                            <a:srgbClr val="000000"/>
                          </a:solidFill>
                          <a:effectLst/>
                        </a:rPr>
                        <a:t>(Insieme per la Calabria – Scopelliti Presidente)</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BULZOMI’ Salvatore</a:t>
                      </a:r>
                    </a:p>
                    <a:p>
                      <a:pPr algn="ctr" rtl="0" fontAlgn="ctr">
                        <a:buNone/>
                      </a:pPr>
                      <a:r>
                        <a:rPr lang="it-IT" sz="900" b="1" u="none" strike="noStrike" noProof="0">
                          <a:solidFill>
                            <a:srgbClr val="000000"/>
                          </a:solidFill>
                          <a:effectLst/>
                        </a:rPr>
                        <a:t>(Forza Italia)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GALLO Gianluca</a:t>
                      </a:r>
                    </a:p>
                    <a:p>
                      <a:pPr algn="ctr" rtl="0" fontAlgn="ctr">
                        <a:buNone/>
                      </a:pPr>
                      <a:r>
                        <a:rPr lang="it-IT" sz="900" b="1" u="none" strike="noStrike" noProof="0">
                          <a:solidFill>
                            <a:srgbClr val="000000"/>
                          </a:solidFill>
                          <a:effectLst/>
                        </a:rPr>
                        <a:t>(U.D.C. – Unione di Centro)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CRINO’ Pietro</a:t>
                      </a:r>
                    </a:p>
                    <a:p>
                      <a:pPr algn="ctr" rtl="0" fontAlgn="ctr">
                        <a:buNone/>
                      </a:pPr>
                      <a:r>
                        <a:rPr lang="it-IT" sz="900" b="1" u="none" strike="noStrike" noProof="0">
                          <a:solidFill>
                            <a:srgbClr val="000000"/>
                          </a:solidFill>
                          <a:effectLst/>
                        </a:rPr>
                        <a:t>(Scopelliti Presidente)</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321167255"/>
                  </a:ext>
                </a:extLst>
              </a:tr>
              <a:tr h="389444">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GIORDANO Giuseppe</a:t>
                      </a:r>
                    </a:p>
                    <a:p>
                      <a:pPr algn="ctr" rtl="0" fontAlgn="ctr">
                        <a:buNone/>
                      </a:pPr>
                      <a:r>
                        <a:rPr lang="it-IT" sz="900" b="1" u="none" strike="noStrike" noProof="0">
                          <a:solidFill>
                            <a:srgbClr val="000000"/>
                          </a:solidFill>
                          <a:effectLst/>
                        </a:rPr>
                        <a:t>(Italia dei Valori)</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GIAMBORINO Pietro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4220633174"/>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MAIOLO Mario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GUAGLIARDI Damiano</a:t>
                      </a:r>
                    </a:p>
                    <a:p>
                      <a:pPr algn="ctr" rtl="0" fontAlgn="ctr">
                        <a:buNone/>
                      </a:pPr>
                      <a:r>
                        <a:rPr lang="it-IT" sz="900" b="1" u="none" strike="noStrike" noProof="0">
                          <a:solidFill>
                            <a:srgbClr val="000000"/>
                          </a:solidFill>
                          <a:effectLst/>
                        </a:rPr>
                        <a:t>(Federazione della Sinistra)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643565435"/>
                  </a:ext>
                </a:extLst>
              </a:tr>
              <a:tr h="271072">
                <a:tc vMerge="1">
                  <a:txBody>
                    <a:bodyPr/>
                    <a:lstStyle/>
                    <a:p>
                      <a:pPr algn="ctr">
                        <a:lnSpc>
                          <a:spcPct val="100000"/>
                        </a:lnSpc>
                        <a:spcAft>
                          <a:spcPts val="0"/>
                        </a:spcAft>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TRIPODI Pasquale</a:t>
                      </a:r>
                    </a:p>
                    <a:p>
                      <a:pPr algn="ctr" rtl="0" fontAlgn="ctr">
                        <a:buNone/>
                      </a:pP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MIRABELLI Rosario</a:t>
                      </a:r>
                    </a:p>
                    <a:p>
                      <a:pPr algn="ctr" rtl="0" fontAlgn="ctr">
                        <a:buNone/>
                      </a:pPr>
                      <a:r>
                        <a:rPr lang="it-IT" sz="900" b="1" u="none" strike="noStrike" noProof="0">
                          <a:solidFill>
                            <a:srgbClr val="000000"/>
                          </a:solidFill>
                          <a:effectLst/>
                        </a:rPr>
                        <a:t>(Nuovo Centro Destra)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3065657849"/>
                  </a:ext>
                </a:extLst>
              </a:tr>
              <a:tr h="271072">
                <a:tc vMerge="1">
                  <a:txBody>
                    <a:bodyPr/>
                    <a:lstStyle/>
                    <a:p>
                      <a:pPr marL="274320" marR="54610" indent="-274320" algn="ctr">
                        <a:lnSpc>
                          <a:spcPct val="100000"/>
                        </a:lnSpc>
                        <a:spcAft>
                          <a:spcPts val="0"/>
                        </a:spcAft>
                        <a:buNone/>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VILASI Gesuele</a:t>
                      </a:r>
                    </a:p>
                    <a:p>
                      <a:pPr algn="ctr" rtl="0" fontAlgn="ctr">
                        <a:buNone/>
                      </a:pPr>
                      <a:r>
                        <a:rPr lang="it-IT" sz="900" b="1" u="none" strike="noStrike" noProof="0">
                          <a:solidFill>
                            <a:srgbClr val="000000"/>
                          </a:solidFill>
                          <a:effectLst/>
                        </a:rPr>
                        <a:t>(Forza Italia)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TRIPODI Pasquale</a:t>
                      </a:r>
                    </a:p>
                    <a:p>
                      <a:pPr algn="ctr" rtl="0" fontAlgn="ctr">
                        <a:buNone/>
                      </a:pP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256001212"/>
                  </a:ext>
                </a:extLst>
              </a:tr>
            </a:tbl>
          </a:graphicData>
        </a:graphic>
      </p:graphicFrame>
      <p:sp>
        <p:nvSpPr>
          <p:cNvPr id="3" name="Segnaposto numero diapositiva 2">
            <a:extLst>
              <a:ext uri="{FF2B5EF4-FFF2-40B4-BE49-F238E27FC236}">
                <a16:creationId xmlns:a16="http://schemas.microsoft.com/office/drawing/2014/main" id="{CA127381-8A34-1B6E-C5CB-547A91DF34CF}"/>
              </a:ext>
            </a:extLst>
          </p:cNvPr>
          <p:cNvSpPr>
            <a:spLocks noGrp="1"/>
          </p:cNvSpPr>
          <p:nvPr>
            <p:ph type="sldNum" sz="quarter" idx="12"/>
          </p:nvPr>
        </p:nvSpPr>
        <p:spPr/>
        <p:txBody>
          <a:bodyPr/>
          <a:lstStyle/>
          <a:p>
            <a:fld id="{C0A75620-F3D8-4140-B583-EC592D52B7F3}" type="slidenum">
              <a:rPr lang="it-IT" noProof="0" smtClean="0"/>
              <a:pPr/>
              <a:t>68</a:t>
            </a:fld>
            <a:endParaRPr lang="it-IT" noProof="0"/>
          </a:p>
        </p:txBody>
      </p:sp>
      <p:sp>
        <p:nvSpPr>
          <p:cNvPr id="4" name="Segnaposto piè di pagina 3">
            <a:extLst>
              <a:ext uri="{FF2B5EF4-FFF2-40B4-BE49-F238E27FC236}">
                <a16:creationId xmlns:a16="http://schemas.microsoft.com/office/drawing/2014/main" id="{DF9955D2-7148-F1AC-7767-EA3BF543DF42}"/>
              </a:ext>
            </a:extLst>
          </p:cNvPr>
          <p:cNvSpPr>
            <a:spLocks noGrp="1"/>
          </p:cNvSpPr>
          <p:nvPr>
            <p:ph type="ftr" sz="quarter" idx="11"/>
          </p:nvPr>
        </p:nvSpPr>
        <p:spPr>
          <a:xfrm>
            <a:off x="214746" y="6424485"/>
            <a:ext cx="4114800" cy="365125"/>
          </a:xfrm>
        </p:spPr>
        <p:txBody>
          <a:bodyPr/>
          <a:lstStyle/>
          <a:p>
            <a:r>
              <a:rPr lang="it-IT" noProof="0"/>
              <a:t>Consiglio regionale della Calabria - IX Legislatura </a:t>
            </a:r>
          </a:p>
        </p:txBody>
      </p:sp>
      <p:sp>
        <p:nvSpPr>
          <p:cNvPr id="6" name="Rectangle 1">
            <a:extLst>
              <a:ext uri="{FF2B5EF4-FFF2-40B4-BE49-F238E27FC236}">
                <a16:creationId xmlns:a16="http://schemas.microsoft.com/office/drawing/2014/main" id="{49B71966-AC4F-921F-4398-AF76013F4301}"/>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Commissioni speciali  a fine legislatura</a:t>
            </a:r>
            <a:endParaRPr lang="it-IT" sz="2800" b="1" noProof="0">
              <a:solidFill>
                <a:schemeClr val="bg1"/>
              </a:solidFill>
            </a:endParaRPr>
          </a:p>
        </p:txBody>
      </p:sp>
    </p:spTree>
    <p:extLst>
      <p:ext uri="{BB962C8B-B14F-4D97-AF65-F5344CB8AC3E}">
        <p14:creationId xmlns:p14="http://schemas.microsoft.com/office/powerpoint/2010/main" val="3580359869"/>
      </p:ext>
    </p:extLst>
  </p:cSld>
  <p:clrMapOvr>
    <a:masterClrMapping/>
  </p:clrMapOvr>
  <mc:AlternateContent xmlns:mc="http://schemas.openxmlformats.org/markup-compatibility/2006" xmlns:p14="http://schemas.microsoft.com/office/powerpoint/2010/main">
    <mc:Choice Requires="p14">
      <p:transition spd="slow" p14:dur="2000" advTm="1624"/>
    </mc:Choice>
    <mc:Fallback xmlns="">
      <p:transition spd="slow" advTm="1624"/>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972FB-21FC-C1A0-F6FF-B77AD44C2F9D}"/>
            </a:ext>
          </a:extLst>
        </p:cNvPr>
        <p:cNvGrpSpPr/>
        <p:nvPr/>
      </p:nvGrpSpPr>
      <p:grpSpPr>
        <a:xfrm>
          <a:off x="0" y="0"/>
          <a:ext cx="0" cy="0"/>
          <a:chOff x="0" y="0"/>
          <a:chExt cx="0" cy="0"/>
        </a:xfrm>
      </p:grpSpPr>
      <p:graphicFrame>
        <p:nvGraphicFramePr>
          <p:cNvPr id="5" name="Tabella 4">
            <a:extLst>
              <a:ext uri="{FF2B5EF4-FFF2-40B4-BE49-F238E27FC236}">
                <a16:creationId xmlns:a16="http://schemas.microsoft.com/office/drawing/2014/main" id="{CB0C6457-5D28-9127-1A1A-1B6BD56EF3BF}"/>
              </a:ext>
            </a:extLst>
          </p:cNvPr>
          <p:cNvGraphicFramePr>
            <a:graphicFrameLocks noGrp="1"/>
          </p:cNvGraphicFramePr>
          <p:nvPr>
            <p:extLst>
              <p:ext uri="{D42A27DB-BD31-4B8C-83A1-F6EECF244321}">
                <p14:modId xmlns:p14="http://schemas.microsoft.com/office/powerpoint/2010/main" val="2986047758"/>
              </p:ext>
            </p:extLst>
          </p:nvPr>
        </p:nvGraphicFramePr>
        <p:xfrm>
          <a:off x="4587045" y="1742255"/>
          <a:ext cx="2655771" cy="2460901"/>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877961">
                  <a:extLst>
                    <a:ext uri="{9D8B030D-6E8A-4147-A177-3AD203B41FA5}">
                      <a16:colId xmlns:a16="http://schemas.microsoft.com/office/drawing/2014/main" val="2967879969"/>
                    </a:ext>
                  </a:extLst>
                </a:gridCol>
              </a:tblGrid>
              <a:tr h="549247">
                <a:tc>
                  <a:txBody>
                    <a:bodyPr/>
                    <a:lstStyle/>
                    <a:p>
                      <a:pPr algn="ctr">
                        <a:lnSpc>
                          <a:spcPct val="100000"/>
                        </a:lnSpc>
                        <a:spcAft>
                          <a:spcPts val="0"/>
                        </a:spcAft>
                        <a:buNone/>
                      </a:pPr>
                      <a:r>
                        <a:rPr lang="it-IT" sz="900" b="1" kern="1200" cap="none" spc="0" noProof="0">
                          <a:ln w="0"/>
                          <a:solidFill>
                            <a:schemeClr val="bg1"/>
                          </a:solidFill>
                          <a:effectLst/>
                        </a:rPr>
                        <a:t>Carica</a:t>
                      </a: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it-IT" sz="900" b="1" u="none" strike="noStrike" kern="1200" cap="none" spc="0" normalizeH="0" baseline="0" noProof="0">
                        <a:ln>
                          <a:noFill/>
                        </a:ln>
                        <a:solidFill>
                          <a:srgbClr val="000000"/>
                        </a:solidFill>
                        <a:effectLst/>
                        <a:uLnTx/>
                        <a:uFillTx/>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Commissione regionale Tripartita</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it-IT" sz="900" b="1" u="none" strike="noStrike" kern="1200" cap="none" spc="0" normalizeH="0" baseline="0" noProof="0">
                          <a:ln>
                            <a:noFill/>
                          </a:ln>
                          <a:solidFill>
                            <a:srgbClr val="000000"/>
                          </a:solidFill>
                          <a:effectLst/>
                          <a:uLnTx/>
                          <a:uFillTx/>
                        </a:rPr>
                        <a:t>(eletta il 6 luglio 2010 deliberazione n.33)</a:t>
                      </a:r>
                      <a:endParaRPr kumimoji="0" lang="it-IT" sz="900" b="1" i="0" u="none" strike="noStrike" kern="1200" cap="none" spc="0" normalizeH="0" baseline="0" noProof="0">
                        <a:ln>
                          <a:noFill/>
                        </a:ln>
                        <a:solidFill>
                          <a:srgbClr val="000000"/>
                        </a:solidFill>
                        <a:effectLst/>
                        <a:uLnTx/>
                        <a:uFillTx/>
                        <a:latin typeface="+mn-lt"/>
                        <a:ea typeface="+mn-ea"/>
                        <a:cs typeface="+mn-cs"/>
                      </a:endParaRP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2047088579"/>
                  </a:ext>
                </a:extLst>
              </a:tr>
              <a:tr h="276675">
                <a:tc>
                  <a:txBody>
                    <a:bodyPr/>
                    <a:lstStyle/>
                    <a:p>
                      <a:pPr algn="ctr">
                        <a:lnSpc>
                          <a:spcPct val="100000"/>
                        </a:lnSpc>
                        <a:spcAft>
                          <a:spcPts val="0"/>
                        </a:spcAft>
                        <a:buNone/>
                      </a:pPr>
                      <a:r>
                        <a:rPr lang="it-IT" sz="900" b="1" kern="1200" cap="none" spc="0" noProof="0">
                          <a:ln w="0"/>
                          <a:solidFill>
                            <a:schemeClr val="bg1"/>
                          </a:solidFill>
                          <a:effectLst/>
                        </a:rPr>
                        <a:t>VICE 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68340702"/>
                  </a:ext>
                </a:extLst>
              </a:tr>
              <a:tr h="271072">
                <a:tc>
                  <a:txBody>
                    <a:bodyPr/>
                    <a:lstStyle/>
                    <a:p>
                      <a:pPr algn="ctr">
                        <a:lnSpc>
                          <a:spcPct val="100000"/>
                        </a:lnSpc>
                        <a:spcAft>
                          <a:spcPts val="0"/>
                        </a:spcAft>
                        <a:buNone/>
                      </a:pPr>
                      <a:r>
                        <a:rPr lang="it-IT" sz="900" b="1" kern="1200" cap="none" spc="0" noProof="0">
                          <a:ln w="0"/>
                          <a:solidFill>
                            <a:schemeClr val="bg1"/>
                          </a:solidFill>
                          <a:effectLst/>
                        </a:rPr>
                        <a:t>SEGRETARIO</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4270036789"/>
                  </a:ext>
                </a:extLst>
              </a:tr>
              <a:tr h="271072">
                <a:tc rowSpan="3">
                  <a:txBody>
                    <a:bodyPr/>
                    <a:lstStyle/>
                    <a:p>
                      <a:pPr algn="ctr">
                        <a:lnSpc>
                          <a:spcPct val="100000"/>
                        </a:lnSpc>
                        <a:spcAft>
                          <a:spcPts val="0"/>
                        </a:spcAft>
                        <a:buNone/>
                      </a:pPr>
                      <a:r>
                        <a:rPr lang="it-IT" sz="900" b="1" kern="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r>
                        <a:rPr lang="it-IT" sz="900" b="1" u="none" strike="noStrike" noProof="0">
                          <a:solidFill>
                            <a:srgbClr val="000000"/>
                          </a:solidFill>
                          <a:effectLst/>
                        </a:rPr>
                        <a:t>IMBALZANO Candeloro</a:t>
                      </a:r>
                    </a:p>
                    <a:p>
                      <a:pPr algn="ctr" rtl="0" fontAlgn="ctr"/>
                      <a:r>
                        <a:rPr lang="it-IT" sz="900" b="1" u="none" strike="noStrike" noProof="0">
                          <a:solidFill>
                            <a:srgbClr val="000000"/>
                          </a:solidFill>
                          <a:effectLst/>
                        </a:rPr>
                        <a:t>(Scopelliti Presidente)</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it-IT" sz="900" b="1" u="none" strike="noStrike" noProof="0">
                          <a:solidFill>
                            <a:srgbClr val="000000"/>
                          </a:solidFill>
                          <a:effectLst/>
                        </a:rPr>
                        <a:t>BOVA Giuseppe</a:t>
                      </a:r>
                    </a:p>
                    <a:p>
                      <a:pPr algn="ctr" rtl="0" fontAlgn="ct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5919" marR="5919" marT="5919"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it-IT" sz="900" b="1" u="none" strike="noStrike" noProof="0">
                          <a:solidFill>
                            <a:srgbClr val="000000"/>
                          </a:solidFill>
                          <a:effectLst/>
                        </a:rPr>
                        <a:t>SERRA Giulio</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(Insieme per la Calabria – Scopelliti Presidente)</a:t>
                      </a:r>
                      <a:endParaRPr lang="it-IT" sz="900" b="1" i="0" u="none" strike="noStrike" noProof="0">
                        <a:solidFill>
                          <a:srgbClr val="000000"/>
                        </a:solidFill>
                        <a:effectLst/>
                        <a:latin typeface="+mn-lt"/>
                      </a:endParaRPr>
                    </a:p>
                  </a:txBody>
                  <a:tcPr marL="5919" marR="5919" marT="5919" marB="0" anchor="ctr"/>
                </a:tc>
                <a:extLst>
                  <a:ext uri="{0D108BD9-81ED-4DB2-BD59-A6C34878D82A}">
                    <a16:rowId xmlns:a16="http://schemas.microsoft.com/office/drawing/2014/main" val="1321167255"/>
                  </a:ext>
                </a:extLst>
              </a:tr>
            </a:tbl>
          </a:graphicData>
        </a:graphic>
      </p:graphicFrame>
      <p:sp>
        <p:nvSpPr>
          <p:cNvPr id="3" name="Segnaposto numero diapositiva 2">
            <a:extLst>
              <a:ext uri="{FF2B5EF4-FFF2-40B4-BE49-F238E27FC236}">
                <a16:creationId xmlns:a16="http://schemas.microsoft.com/office/drawing/2014/main" id="{D7FC2A89-8197-9B4E-465B-B972C058D4DB}"/>
              </a:ext>
            </a:extLst>
          </p:cNvPr>
          <p:cNvSpPr>
            <a:spLocks noGrp="1"/>
          </p:cNvSpPr>
          <p:nvPr>
            <p:ph type="sldNum" sz="quarter" idx="12"/>
          </p:nvPr>
        </p:nvSpPr>
        <p:spPr/>
        <p:txBody>
          <a:bodyPr/>
          <a:lstStyle/>
          <a:p>
            <a:fld id="{C0A75620-F3D8-4140-B583-EC592D52B7F3}" type="slidenum">
              <a:rPr lang="it-IT" noProof="0" smtClean="0"/>
              <a:pPr/>
              <a:t>69</a:t>
            </a:fld>
            <a:endParaRPr lang="it-IT" noProof="0"/>
          </a:p>
        </p:txBody>
      </p:sp>
      <p:sp>
        <p:nvSpPr>
          <p:cNvPr id="4" name="Segnaposto piè di pagina 3">
            <a:extLst>
              <a:ext uri="{FF2B5EF4-FFF2-40B4-BE49-F238E27FC236}">
                <a16:creationId xmlns:a16="http://schemas.microsoft.com/office/drawing/2014/main" id="{6B58917E-26D3-1E5F-7FD9-E5336ADD1312}"/>
              </a:ext>
            </a:extLst>
          </p:cNvPr>
          <p:cNvSpPr>
            <a:spLocks noGrp="1"/>
          </p:cNvSpPr>
          <p:nvPr>
            <p:ph type="ftr" sz="quarter" idx="11"/>
          </p:nvPr>
        </p:nvSpPr>
        <p:spPr>
          <a:xfrm>
            <a:off x="200732" y="6392862"/>
            <a:ext cx="4114800" cy="365125"/>
          </a:xfrm>
        </p:spPr>
        <p:txBody>
          <a:bodyPr/>
          <a:lstStyle/>
          <a:p>
            <a:r>
              <a:rPr lang="it-IT" noProof="0"/>
              <a:t>Consiglio regionale della Calabria - IX Legislatura </a:t>
            </a:r>
          </a:p>
        </p:txBody>
      </p:sp>
      <p:sp>
        <p:nvSpPr>
          <p:cNvPr id="6" name="Rectangle 1">
            <a:extLst>
              <a:ext uri="{FF2B5EF4-FFF2-40B4-BE49-F238E27FC236}">
                <a16:creationId xmlns:a16="http://schemas.microsoft.com/office/drawing/2014/main" id="{E65FEDCD-8A38-91E7-B210-F61172AA09BF}"/>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rPr>
              <a:t>Commissione regionale Tripartita</a:t>
            </a:r>
          </a:p>
        </p:txBody>
      </p:sp>
    </p:spTree>
    <p:extLst>
      <p:ext uri="{BB962C8B-B14F-4D97-AF65-F5344CB8AC3E}">
        <p14:creationId xmlns:p14="http://schemas.microsoft.com/office/powerpoint/2010/main" val="110461982"/>
      </p:ext>
    </p:extLst>
  </p:cSld>
  <p:clrMapOvr>
    <a:masterClrMapping/>
  </p:clrMapOvr>
  <mc:AlternateContent xmlns:mc="http://schemas.openxmlformats.org/markup-compatibility/2006" xmlns:p14="http://schemas.microsoft.com/office/powerpoint/2010/main">
    <mc:Choice Requires="p14">
      <p:transition spd="slow" p14:dur="2000" advTm="991"/>
    </mc:Choice>
    <mc:Fallback xmlns="">
      <p:transition spd="slow" advTm="99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9D1A2-BE5A-420E-4E1C-834EBE5BD170}"/>
            </a:ext>
          </a:extLst>
        </p:cNvPr>
        <p:cNvGrpSpPr/>
        <p:nvPr/>
      </p:nvGrpSpPr>
      <p:grpSpPr>
        <a:xfrm>
          <a:off x="0" y="0"/>
          <a:ext cx="0" cy="0"/>
          <a:chOff x="0" y="0"/>
          <a:chExt cx="0" cy="0"/>
        </a:xfrm>
      </p:grpSpPr>
      <p:pic>
        <p:nvPicPr>
          <p:cNvPr id="2" name="Picture 80" descr="Foto Aula seduta Consiglio VIII Legislatura">
            <a:extLst>
              <a:ext uri="{FF2B5EF4-FFF2-40B4-BE49-F238E27FC236}">
                <a16:creationId xmlns:a16="http://schemas.microsoft.com/office/drawing/2014/main" id="{5A8C97A3-FFB3-0F9D-910B-2950D828F26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8000"/>
                    </a14:imgEffect>
                  </a14:imgLayer>
                </a14:imgProps>
              </a:ext>
              <a:ext uri="{28A0092B-C50C-407E-A947-70E740481C1C}">
                <a14:useLocalDpi xmlns:a14="http://schemas.microsoft.com/office/drawing/2010/main" val="0"/>
              </a:ext>
            </a:extLst>
          </a:blip>
          <a:srcRect l="17313" r="15734" b="-1"/>
          <a:stretch>
            <a:fillRect/>
          </a:stretch>
        </p:blipFill>
        <p:spPr>
          <a:xfrm>
            <a:off x="6775634" y="971845"/>
            <a:ext cx="5416366" cy="5400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CasellaDiTesto 6">
            <a:extLst>
              <a:ext uri="{FF2B5EF4-FFF2-40B4-BE49-F238E27FC236}">
                <a16:creationId xmlns:a16="http://schemas.microsoft.com/office/drawing/2014/main" id="{BA7BA309-CC59-723F-947C-796B163AA614}"/>
              </a:ext>
            </a:extLst>
          </p:cNvPr>
          <p:cNvSpPr txBox="1"/>
          <p:nvPr/>
        </p:nvSpPr>
        <p:spPr>
          <a:xfrm>
            <a:off x="366489" y="1732852"/>
            <a:ext cx="6409145" cy="4108817"/>
          </a:xfrm>
          <a:prstGeom prst="rect">
            <a:avLst/>
          </a:prstGeom>
          <a:noFill/>
        </p:spPr>
        <p:txBody>
          <a:bodyPr wrap="square" lIns="91440" tIns="45720" rIns="91440" bIns="45720" anchor="t">
            <a:spAutoFit/>
          </a:bodyPr>
          <a:lstStyle/>
          <a:p>
            <a:pPr lvl="1" algn="ctr">
              <a:tabLst>
                <a:tab pos="811213" algn="l"/>
              </a:tabLst>
            </a:pPr>
            <a:endParaRPr lang="it-IT" sz="1100" b="1" noProof="0"/>
          </a:p>
          <a:p>
            <a:pPr indent="1270">
              <a:spcAft>
                <a:spcPts val="600"/>
              </a:spcAft>
              <a:tabLst>
                <a:tab pos="811213" algn="l"/>
              </a:tabLst>
              <a:defRPr b="1"/>
            </a:pPr>
            <a:r>
              <a:rPr lang="it-IT" sz="1200" noProof="0"/>
              <a:t>🗳️ </a:t>
            </a:r>
            <a:r>
              <a:rPr lang="it-IT" sz="1200" noProof="0">
                <a:solidFill>
                  <a:srgbClr val="002060"/>
                </a:solidFill>
                <a:hlinkClick r:id="rId4" action="ppaction://hlinksldjump"/>
              </a:rPr>
              <a:t>Elezioni del Presidente della Giunta e del Consiglio regionale della Regione Calabria</a:t>
            </a:r>
            <a:endParaRPr lang="it-IT" sz="1200" noProof="0">
              <a:solidFill>
                <a:srgbClr val="002060"/>
              </a:solidFill>
            </a:endParaRPr>
          </a:p>
          <a:p>
            <a:pPr marL="441325" indent="-441325">
              <a:spcAft>
                <a:spcPts val="600"/>
              </a:spcAft>
              <a:tabLst>
                <a:tab pos="811213" algn="l"/>
              </a:tabLst>
              <a:defRPr b="1"/>
            </a:pPr>
            <a:r>
              <a:rPr lang="it-IT" sz="1200" b="1" noProof="0">
                <a:solidFill>
                  <a:srgbClr val="002060"/>
                </a:solidFill>
              </a:rPr>
              <a:t>👤  </a:t>
            </a:r>
            <a:r>
              <a:rPr lang="it-IT" sz="1200" b="1" noProof="0">
                <a:solidFill>
                  <a:srgbClr val="002060"/>
                </a:solidFill>
                <a:hlinkClick r:id="rId5" action="ppaction://hlinksldjump"/>
              </a:rPr>
              <a:t>I Presidenti della </a:t>
            </a:r>
            <a:r>
              <a:rPr lang="it-IT" sz="1200" noProof="0">
                <a:solidFill>
                  <a:srgbClr val="002060"/>
                </a:solidFill>
                <a:hlinkClick r:id="rId5" action="ppaction://hlinksldjump"/>
              </a:rPr>
              <a:t>Giunta e del Consiglio regionale </a:t>
            </a:r>
            <a:endParaRPr lang="it-IT" sz="1200" noProof="0"/>
          </a:p>
          <a:p>
            <a:pPr>
              <a:spcAft>
                <a:spcPts val="600"/>
              </a:spcAft>
              <a:tabLst>
                <a:tab pos="811213" algn="l"/>
              </a:tabLst>
              <a:defRPr b="1"/>
            </a:pPr>
            <a:r>
              <a:rPr lang="it-IT" sz="1200" noProof="0">
                <a:solidFill>
                  <a:srgbClr val="002060"/>
                </a:solidFill>
              </a:rPr>
              <a:t>👤 </a:t>
            </a:r>
            <a:r>
              <a:rPr lang="it-IT" sz="1200" noProof="0">
                <a:solidFill>
                  <a:srgbClr val="002060"/>
                </a:solidFill>
                <a:hlinkClick r:id="rId6" action="ppaction://hlinksldjump"/>
              </a:rPr>
              <a:t>Elenco Consiglieri regionali con variazioni intervenute nel corso della legislatura</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7" action="ppaction://hlinksldjump"/>
              </a:rPr>
              <a:t>Consiglieri regionali – Le biografie</a:t>
            </a:r>
            <a:endParaRPr lang="it-IT" sz="1200" noProof="0">
              <a:solidFill>
                <a:srgbClr val="002060"/>
              </a:solidFill>
            </a:endParaRPr>
          </a:p>
          <a:p>
            <a:pPr marL="0" lvl="1">
              <a:spcAft>
                <a:spcPts val="600"/>
              </a:spcAft>
              <a:tabLst>
                <a:tab pos="811213" algn="l"/>
              </a:tabLst>
            </a:pPr>
            <a:r>
              <a:rPr lang="it-IT" sz="1200" noProof="0">
                <a:solidFill>
                  <a:srgbClr val="002060"/>
                </a:solidFill>
              </a:rPr>
              <a:t>👤 </a:t>
            </a:r>
            <a:r>
              <a:rPr lang="it-IT" sz="1200" b="1" noProof="0">
                <a:solidFill>
                  <a:srgbClr val="002060"/>
                </a:solidFill>
                <a:hlinkClick r:id="rId8" action="ppaction://hlinksldjump"/>
              </a:rPr>
              <a:t>Ufficio di Presidenza</a:t>
            </a:r>
            <a:endParaRPr lang="it-IT" sz="1200" b="1"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9" action="ppaction://hlinksldjump"/>
              </a:rPr>
              <a:t>Gruppi consiliari</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0" action="ppaction://hlinksldjump"/>
              </a:rPr>
              <a:t>Commissioni consiliari</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1" action="ppaction://hlinksldjump"/>
              </a:rPr>
              <a:t>Commissioni speciali</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2" action="ppaction://hlinksldjump"/>
              </a:rPr>
              <a:t>Commissione per il Piano di sviluppo regionale e Commissione regionale Tripartita</a:t>
            </a:r>
            <a:endParaRPr lang="it-IT" sz="1200" noProof="0">
              <a:solidFill>
                <a:srgbClr val="002060"/>
              </a:solidFill>
            </a:endParaRPr>
          </a:p>
          <a:p>
            <a:pPr marL="0" lvl="1">
              <a:spcAft>
                <a:spcPts val="600"/>
              </a:spcAft>
              <a:tabLst>
                <a:tab pos="811213" algn="l"/>
              </a:tabLst>
            </a:pPr>
            <a:r>
              <a:rPr lang="it-IT" sz="1200" noProof="0">
                <a:solidFill>
                  <a:srgbClr val="002060"/>
                </a:solidFill>
              </a:rPr>
              <a:t>📑 </a:t>
            </a:r>
            <a:r>
              <a:rPr lang="it-IT" sz="1200" b="1" noProof="0">
                <a:solidFill>
                  <a:srgbClr val="002060"/>
                </a:solidFill>
                <a:hlinkClick r:id="rId13" action="ppaction://hlinksldjump"/>
              </a:rPr>
              <a:t>Comitati </a:t>
            </a:r>
            <a:endParaRPr lang="it-IT" sz="1200" b="1"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4" action="ppaction://hlinksldjump"/>
              </a:rPr>
              <a:t>Giunta delle Elezioni e Giunta per il Regolamento</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b="1" noProof="0">
                <a:solidFill>
                  <a:srgbClr val="002060"/>
                </a:solidFill>
                <a:hlinkClick r:id="rId15" action="ppaction://hlinksldjump"/>
              </a:rPr>
              <a:t>Giunta regionale</a:t>
            </a:r>
            <a:endParaRPr lang="it-IT" sz="1200" b="1"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6" action="ppaction://hlinksldjump"/>
              </a:rPr>
              <a:t>Leggi regionali</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7" action="ppaction://hlinksldjump"/>
              </a:rPr>
              <a:t>Mozioni discusse</a:t>
            </a:r>
            <a:endParaRPr lang="it-IT" sz="1200" noProof="0">
              <a:solidFill>
                <a:srgbClr val="002060"/>
              </a:solidFill>
            </a:endParaRPr>
          </a:p>
          <a:p>
            <a:pPr>
              <a:spcAft>
                <a:spcPts val="600"/>
              </a:spcAft>
              <a:tabLst>
                <a:tab pos="811213" algn="l"/>
              </a:tabLst>
              <a:defRPr b="1"/>
            </a:pPr>
            <a:endParaRPr lang="it-IT" sz="1200" noProof="0">
              <a:solidFill>
                <a:srgbClr val="002060"/>
              </a:solidFill>
            </a:endParaRPr>
          </a:p>
        </p:txBody>
      </p:sp>
      <p:sp>
        <p:nvSpPr>
          <p:cNvPr id="3" name="Rectangle 1">
            <a:extLst>
              <a:ext uri="{FF2B5EF4-FFF2-40B4-BE49-F238E27FC236}">
                <a16:creationId xmlns:a16="http://schemas.microsoft.com/office/drawing/2014/main" id="{7BA78F83-5D3D-9AB1-132D-ECBD29334B08}"/>
              </a:ext>
            </a:extLst>
          </p:cNvPr>
          <p:cNvSpPr>
            <a:spLocks noGrp="1"/>
          </p:cNvSpPr>
          <p:nvPr>
            <p:ph type="title" idx="4294967295"/>
          </p:nvPr>
        </p:nvSpPr>
        <p:spPr>
          <a:xfrm>
            <a:off x="3048" y="0"/>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kumimoji="0" lang="it-IT" sz="4000" b="1" i="0" u="none" strike="noStrike" kern="1200" cap="none" spc="0" normalizeH="0" baseline="0" noProof="0">
                <a:ln>
                  <a:noFill/>
                </a:ln>
                <a:solidFill>
                  <a:srgbClr val="FFFFFF"/>
                </a:solidFill>
                <a:effectLst/>
                <a:uLnTx/>
                <a:uFillTx/>
                <a:latin typeface="+mn-lt"/>
                <a:ea typeface="+mn-ea"/>
                <a:cs typeface="+mn-cs"/>
              </a:rPr>
              <a:t>Sommario - VIII Legislatura</a:t>
            </a:r>
          </a:p>
        </p:txBody>
      </p:sp>
      <p:sp>
        <p:nvSpPr>
          <p:cNvPr id="5" name="Segnaposto numero diapositiva 4">
            <a:extLst>
              <a:ext uri="{FF2B5EF4-FFF2-40B4-BE49-F238E27FC236}">
                <a16:creationId xmlns:a16="http://schemas.microsoft.com/office/drawing/2014/main" id="{830D0116-456C-E043-483C-842FB812CC69}"/>
              </a:ext>
            </a:extLst>
          </p:cNvPr>
          <p:cNvSpPr>
            <a:spLocks noGrp="1"/>
          </p:cNvSpPr>
          <p:nvPr>
            <p:ph type="sldNum" sz="quarter" idx="12"/>
          </p:nvPr>
        </p:nvSpPr>
        <p:spPr/>
        <p:txBody>
          <a:bodyPr/>
          <a:lstStyle/>
          <a:p>
            <a:fld id="{C0A75620-F3D8-4140-B583-EC592D52B7F3}" type="slidenum">
              <a:rPr lang="it-IT" noProof="0" smtClean="0"/>
              <a:pPr/>
              <a:t>7</a:t>
            </a:fld>
            <a:endParaRPr lang="it-IT" noProof="0"/>
          </a:p>
        </p:txBody>
      </p:sp>
      <p:pic>
        <p:nvPicPr>
          <p:cNvPr id="4" name="Immagine 3" descr="Logo Consiglio regionale della Calabria">
            <a:extLst>
              <a:ext uri="{FF2B5EF4-FFF2-40B4-BE49-F238E27FC236}">
                <a16:creationId xmlns:a16="http://schemas.microsoft.com/office/drawing/2014/main" id="{03D0C330-1042-4DF2-C679-C32FA649B8DA}"/>
              </a:ext>
            </a:extLst>
          </p:cNvPr>
          <p:cNvPicPr>
            <a:picLocks noChangeAspect="1"/>
          </p:cNvPicPr>
          <p:nvPr/>
        </p:nvPicPr>
        <p:blipFill>
          <a:blip r:embed="rId18"/>
          <a:stretch>
            <a:fillRect/>
          </a:stretch>
        </p:blipFill>
        <p:spPr>
          <a:xfrm>
            <a:off x="4641849" y="6297313"/>
            <a:ext cx="2133785" cy="512108"/>
          </a:xfrm>
          <a:prstGeom prst="rect">
            <a:avLst/>
          </a:prstGeom>
        </p:spPr>
      </p:pic>
    </p:spTree>
    <p:extLst>
      <p:ext uri="{BB962C8B-B14F-4D97-AF65-F5344CB8AC3E}">
        <p14:creationId xmlns:p14="http://schemas.microsoft.com/office/powerpoint/2010/main" val="3806610007"/>
      </p:ext>
    </p:extLst>
  </p:cSld>
  <p:clrMapOvr>
    <a:masterClrMapping/>
  </p:clrMapOvr>
  <mc:AlternateContent xmlns:mc="http://schemas.openxmlformats.org/markup-compatibility/2006" xmlns:p14="http://schemas.microsoft.com/office/powerpoint/2010/main">
    <mc:Choice Requires="p14">
      <p:transition spd="slow" p14:dur="2000" advTm="1655"/>
    </mc:Choice>
    <mc:Fallback xmlns="">
      <p:transition spd="slow" advTm="1655"/>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C26F9D-C76B-FD35-70C4-6EA4C81BB403}"/>
            </a:ext>
          </a:extLst>
        </p:cNvPr>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id="{A02B7602-A708-BF6C-4C01-2E1B69108344}"/>
              </a:ext>
            </a:extLst>
          </p:cNvPr>
          <p:cNvGraphicFramePr>
            <a:graphicFrameLocks noGrp="1"/>
          </p:cNvGraphicFramePr>
          <p:nvPr>
            <p:extLst>
              <p:ext uri="{D42A27DB-BD31-4B8C-83A1-F6EECF244321}">
                <p14:modId xmlns:p14="http://schemas.microsoft.com/office/powerpoint/2010/main" val="3593106571"/>
              </p:ext>
            </p:extLst>
          </p:nvPr>
        </p:nvGraphicFramePr>
        <p:xfrm>
          <a:off x="1689820" y="1694583"/>
          <a:ext cx="3987526" cy="2450577"/>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493954">
                  <a:extLst>
                    <a:ext uri="{9D8B030D-6E8A-4147-A177-3AD203B41FA5}">
                      <a16:colId xmlns:a16="http://schemas.microsoft.com/office/drawing/2014/main" val="932494729"/>
                    </a:ext>
                  </a:extLst>
                </a:gridCol>
                <a:gridCol w="1715762">
                  <a:extLst>
                    <a:ext uri="{9D8B030D-6E8A-4147-A177-3AD203B41FA5}">
                      <a16:colId xmlns:a16="http://schemas.microsoft.com/office/drawing/2014/main" val="3289243178"/>
                    </a:ext>
                  </a:extLst>
                </a:gridCol>
              </a:tblGrid>
              <a:tr h="549247">
                <a:tc>
                  <a:txBody>
                    <a:bodyPr/>
                    <a:lstStyle/>
                    <a:p>
                      <a:pPr algn="ctr">
                        <a:lnSpc>
                          <a:spcPct val="100000"/>
                        </a:lnSpc>
                        <a:spcAft>
                          <a:spcPts val="0"/>
                        </a:spcAft>
                        <a:buNone/>
                      </a:pPr>
                      <a:r>
                        <a:rPr lang="it-IT" sz="900" b="1" kern="1200" cap="none" spc="0" noProof="0">
                          <a:ln w="0"/>
                          <a:solidFill>
                            <a:schemeClr val="bg1"/>
                          </a:solidFill>
                          <a:effectLst/>
                        </a:rPr>
                        <a:t>Carica</a:t>
                      </a: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endParaRPr lang="it-IT" sz="900" b="1" kern="100" cap="none" spc="0" noProof="0">
                        <a:solidFill>
                          <a:schemeClr val="tx1"/>
                        </a:solidFill>
                        <a:effectLst/>
                      </a:endParaRPr>
                    </a:p>
                    <a:p>
                      <a:pPr algn="ctr">
                        <a:lnSpc>
                          <a:spcPct val="100000"/>
                        </a:lnSpc>
                        <a:spcAft>
                          <a:spcPts val="0"/>
                        </a:spcAft>
                        <a:buNone/>
                      </a:pPr>
                      <a:r>
                        <a:rPr lang="it-IT" sz="900" b="1" kern="100" cap="none" spc="0" noProof="0">
                          <a:solidFill>
                            <a:schemeClr val="tx1"/>
                          </a:solidFill>
                          <a:effectLst/>
                        </a:rPr>
                        <a:t>Comitato regionale di controllo contabile</a:t>
                      </a:r>
                      <a:endParaRPr lang="it-IT" sz="900" b="1" kern="100" cap="none" spc="0" noProof="0">
                        <a:solidFill>
                          <a:schemeClr val="tx1"/>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algn="ctr"/>
                      <a:endParaRPr lang="it-IT" sz="900" b="1" noProof="0"/>
                    </a:p>
                    <a:p>
                      <a:pPr algn="ctr"/>
                      <a:r>
                        <a:rPr lang="it-IT" sz="900" b="1" noProof="0"/>
                        <a:t>Comitato per la qualità e la fattibilità delle leggi</a:t>
                      </a:r>
                      <a:endParaRPr lang="it-IT" sz="900" b="1" noProof="0">
                        <a:latin typeface="+mn-lt"/>
                      </a:endParaRP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GALLO Gianluca</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(U.D.C. – Unione di Centro)</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28 del 8/6/2010)</a:t>
                      </a:r>
                    </a:p>
                    <a:p>
                      <a:pPr marL="0" marR="0" lvl="0" indent="0" algn="ctr" defTabSz="914400" rtl="0" eaLnBrk="1" fontAlgn="ctr" latinLnBrk="0" hangingPunct="1">
                        <a:lnSpc>
                          <a:spcPct val="100000"/>
                        </a:lnSpc>
                        <a:spcBef>
                          <a:spcPts val="0"/>
                        </a:spcBef>
                        <a:spcAft>
                          <a:spcPts val="0"/>
                        </a:spcAft>
                        <a:buClrTx/>
                        <a:buSzTx/>
                        <a:buFontTx/>
                        <a:buNone/>
                        <a:tabLst/>
                        <a:defRPr/>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PACENZA Salvatore</a:t>
                      </a:r>
                    </a:p>
                    <a:p>
                      <a:pPr algn="ctr" rtl="0" fontAlgn="ctr">
                        <a:buNone/>
                      </a:pPr>
                      <a:r>
                        <a:rPr lang="it-IT" sz="900" b="1" u="none" strike="noStrike" noProof="0">
                          <a:solidFill>
                            <a:srgbClr val="000000"/>
                          </a:solidFill>
                          <a:effectLst/>
                        </a:rPr>
                        <a:t>(Popolo della Libertà)</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chemeClr val="tx1"/>
                          </a:solidFill>
                          <a:effectLst/>
                        </a:rPr>
                        <a:t>(DCR n. 26 del 8/6/2010)</a:t>
                      </a:r>
                      <a:endParaRPr lang="it-IT" sz="900" b="1" i="0" u="none" strike="noStrike" noProof="0">
                        <a:solidFill>
                          <a:schemeClr val="tx1"/>
                        </a:solidFill>
                        <a:effectLst/>
                        <a:latin typeface="+mn-lt"/>
                      </a:endParaRPr>
                    </a:p>
                  </a:txBody>
                  <a:tcPr marL="9525" marR="9525" marT="9525" marB="0" anchor="ctr"/>
                </a:tc>
                <a:extLst>
                  <a:ext uri="{0D108BD9-81ED-4DB2-BD59-A6C34878D82A}">
                    <a16:rowId xmlns:a16="http://schemas.microsoft.com/office/drawing/2014/main" val="2047088579"/>
                  </a:ext>
                </a:extLst>
              </a:tr>
              <a:tr h="271072">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kern="0" cap="none" spc="0" noProof="0">
                          <a:ln w="0"/>
                          <a:solidFill>
                            <a:schemeClr val="bg1"/>
                          </a:solidFill>
                          <a:effectLst/>
                        </a:rPr>
                        <a:t>COMPONENTI</a:t>
                      </a:r>
                      <a:endParaRPr lang="it-IT" sz="900" b="1" kern="100" cap="none" spc="0" noProof="0">
                        <a:ln w="0"/>
                        <a:solidFill>
                          <a:schemeClr val="bg1"/>
                        </a:solidFill>
                        <a:effectLst/>
                      </a:endParaRPr>
                    </a:p>
                    <a:p>
                      <a:pPr algn="ctr">
                        <a:lnSpc>
                          <a:spcPct val="100000"/>
                        </a:lnSpc>
                        <a:spcAft>
                          <a:spcPts val="0"/>
                        </a:spcAft>
                        <a:buNone/>
                      </a:pP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DE MASI Emilio</a:t>
                      </a:r>
                    </a:p>
                    <a:p>
                      <a:pPr algn="ctr" rtl="0" fontAlgn="ctr">
                        <a:buNone/>
                      </a:pPr>
                      <a:r>
                        <a:rPr lang="it-IT" sz="900" b="1" u="none" strike="noStrike" noProof="0">
                          <a:solidFill>
                            <a:srgbClr val="000000"/>
                          </a:solidFill>
                          <a:effectLst/>
                        </a:rPr>
                        <a:t>(Italia dei Valori)</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BATTAGLIA Demetrio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253194597"/>
                  </a:ext>
                </a:extLst>
              </a:tr>
              <a:tr h="38603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IMBALZANO Candeloro</a:t>
                      </a:r>
                    </a:p>
                    <a:p>
                      <a:pPr algn="ctr" rtl="0" fontAlgn="ctr">
                        <a:buNone/>
                      </a:pPr>
                      <a:r>
                        <a:rPr lang="it-IT" sz="900" b="1" u="none" strike="noStrike" noProof="0">
                          <a:solidFill>
                            <a:srgbClr val="000000"/>
                          </a:solidFill>
                          <a:effectLst/>
                        </a:rPr>
                        <a:t>(Scopelliti Presidente)</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BILARDI Giovanni Emanuele</a:t>
                      </a:r>
                    </a:p>
                    <a:p>
                      <a:pPr algn="ctr" rtl="0" fontAlgn="ctr">
                        <a:buNone/>
                      </a:pPr>
                      <a:r>
                        <a:rPr lang="it-IT" sz="900" b="1" u="none" strike="noStrike" noProof="0">
                          <a:solidFill>
                            <a:srgbClr val="000000"/>
                          </a:solidFill>
                          <a:effectLst/>
                        </a:rPr>
                        <a:t>(Scopelliti Presidente)</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3497314583"/>
                  </a:ext>
                </a:extLst>
              </a:tr>
              <a:tr h="271072">
                <a:tc vMerge="1">
                  <a:txBody>
                    <a:bodyPr/>
                    <a:lstStyle/>
                    <a:p>
                      <a:pPr algn="ctr">
                        <a:lnSpc>
                          <a:spcPct val="100000"/>
                        </a:lnSpc>
                        <a:spcAft>
                          <a:spcPts val="0"/>
                        </a:spcAft>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FRANCHINO Mario</a:t>
                      </a:r>
                    </a:p>
                    <a:p>
                      <a:pPr algn="ctr" rtl="0" fontAlgn="ctr">
                        <a:buNone/>
                      </a:pPr>
                      <a:r>
                        <a:rPr lang="it-IT" sz="900" b="1" u="none" strike="noStrike" noProof="0">
                          <a:solidFill>
                            <a:srgbClr val="000000"/>
                          </a:solidFill>
                          <a:effectLst/>
                        </a:rPr>
                        <a:t>(Autonomia e Diritti)</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321167255"/>
                  </a:ext>
                </a:extLst>
              </a:tr>
              <a:tr h="389444">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TRIPODI Pasquale Maria</a:t>
                      </a:r>
                    </a:p>
                    <a:p>
                      <a:pPr algn="ctr" rtl="0" fontAlgn="ctr">
                        <a:buNone/>
                      </a:pPr>
                      <a:r>
                        <a:rPr lang="it-IT" sz="900" b="1" u="none" strike="noStrike" noProof="0">
                          <a:solidFill>
                            <a:srgbClr val="000000"/>
                          </a:solidFill>
                          <a:effectLst/>
                        </a:rPr>
                        <a:t>(U.D.C. – Unione di Centro)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4220633174"/>
                  </a:ext>
                </a:extLst>
              </a:tr>
            </a:tbl>
          </a:graphicData>
        </a:graphic>
      </p:graphicFrame>
      <p:sp>
        <p:nvSpPr>
          <p:cNvPr id="2" name="CasellaDiTesto 1">
            <a:extLst>
              <a:ext uri="{FF2B5EF4-FFF2-40B4-BE49-F238E27FC236}">
                <a16:creationId xmlns:a16="http://schemas.microsoft.com/office/drawing/2014/main" id="{75B1BA9C-BC12-272C-5149-6F913BC00BB7}"/>
              </a:ext>
            </a:extLst>
          </p:cNvPr>
          <p:cNvSpPr txBox="1"/>
          <p:nvPr/>
        </p:nvSpPr>
        <p:spPr>
          <a:xfrm>
            <a:off x="6616837" y="1234116"/>
            <a:ext cx="3987526" cy="369332"/>
          </a:xfrm>
          <a:prstGeom prst="rect">
            <a:avLst/>
          </a:prstGeom>
          <a:noFill/>
        </p:spPr>
        <p:txBody>
          <a:bodyPr wrap="square" rtlCol="0">
            <a:spAutoFit/>
          </a:bodyPr>
          <a:lstStyle/>
          <a:p>
            <a:pPr algn="ctr"/>
            <a:r>
              <a:rPr lang="it-IT" b="1" noProof="0">
                <a:latin typeface="Aptos" panose="020B0004020202020204" pitchFamily="34" charset="0"/>
              </a:rPr>
              <a:t>al 13.10.2011</a:t>
            </a:r>
          </a:p>
        </p:txBody>
      </p:sp>
      <p:graphicFrame>
        <p:nvGraphicFramePr>
          <p:cNvPr id="5" name="Tabella 4">
            <a:extLst>
              <a:ext uri="{FF2B5EF4-FFF2-40B4-BE49-F238E27FC236}">
                <a16:creationId xmlns:a16="http://schemas.microsoft.com/office/drawing/2014/main" id="{26FD4A63-60D4-C769-0F40-BA67606B72F0}"/>
              </a:ext>
            </a:extLst>
          </p:cNvPr>
          <p:cNvGraphicFramePr>
            <a:graphicFrameLocks noGrp="1"/>
          </p:cNvGraphicFramePr>
          <p:nvPr>
            <p:extLst>
              <p:ext uri="{D42A27DB-BD31-4B8C-83A1-F6EECF244321}">
                <p14:modId xmlns:p14="http://schemas.microsoft.com/office/powerpoint/2010/main" val="2563334004"/>
              </p:ext>
            </p:extLst>
          </p:nvPr>
        </p:nvGraphicFramePr>
        <p:xfrm>
          <a:off x="7011740" y="1694583"/>
          <a:ext cx="3197720" cy="2368436"/>
        </p:xfrm>
        <a:graphic>
          <a:graphicData uri="http://schemas.openxmlformats.org/drawingml/2006/table">
            <a:tbl>
              <a:tblPr bandCol="1">
                <a:tableStyleId>{3C2FFA5D-87B4-456A-9821-1D502468CF0F}</a:tableStyleId>
              </a:tblPr>
              <a:tblGrid>
                <a:gridCol w="997452">
                  <a:extLst>
                    <a:ext uri="{9D8B030D-6E8A-4147-A177-3AD203B41FA5}">
                      <a16:colId xmlns:a16="http://schemas.microsoft.com/office/drawing/2014/main" val="1080097925"/>
                    </a:ext>
                  </a:extLst>
                </a:gridCol>
                <a:gridCol w="2200268">
                  <a:extLst>
                    <a:ext uri="{9D8B030D-6E8A-4147-A177-3AD203B41FA5}">
                      <a16:colId xmlns:a16="http://schemas.microsoft.com/office/drawing/2014/main" val="3289243178"/>
                    </a:ext>
                  </a:extLst>
                </a:gridCol>
              </a:tblGrid>
              <a:tr h="592110">
                <a:tc>
                  <a:txBody>
                    <a:bodyPr/>
                    <a:lstStyle/>
                    <a:p>
                      <a:pPr algn="ctr">
                        <a:lnSpc>
                          <a:spcPct val="100000"/>
                        </a:lnSpc>
                        <a:spcAft>
                          <a:spcPts val="0"/>
                        </a:spcAft>
                        <a:buNone/>
                      </a:pPr>
                      <a:r>
                        <a:rPr lang="it-IT" sz="900" b="1" kern="1200" cap="none" spc="0" noProof="0">
                          <a:ln w="0"/>
                          <a:solidFill>
                            <a:schemeClr val="bg1"/>
                          </a:solidFill>
                          <a:effectLst/>
                        </a:rPr>
                        <a:t>Carica</a:t>
                      </a: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endParaRPr lang="it-IT" sz="900" b="1" noProof="0"/>
                    </a:p>
                    <a:p>
                      <a:pPr algn="ctr"/>
                      <a:r>
                        <a:rPr lang="it-IT" sz="900" b="1" noProof="0"/>
                        <a:t>Comitato per la qualità e la fattibilità delle leggi</a:t>
                      </a:r>
                      <a:endParaRPr lang="it-IT" sz="900" b="1" noProof="0">
                        <a:latin typeface="+mn-lt"/>
                      </a:endParaRPr>
                    </a:p>
                  </a:txBody>
                  <a:tcPr marL="0" marR="0" marT="0" marB="0"/>
                </a:tc>
                <a:extLst>
                  <a:ext uri="{0D108BD9-81ED-4DB2-BD59-A6C34878D82A}">
                    <a16:rowId xmlns:a16="http://schemas.microsoft.com/office/drawing/2014/main" val="4139514596"/>
                  </a:ext>
                </a:extLst>
              </a:tr>
              <a:tr h="311108">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PACENZA Salvatore</a:t>
                      </a:r>
                    </a:p>
                    <a:p>
                      <a:pPr algn="ctr" rtl="0" fontAlgn="ctr">
                        <a:buNone/>
                      </a:pPr>
                      <a:r>
                        <a:rPr lang="it-IT" sz="900" b="1" u="none" strike="noStrike" noProof="0">
                          <a:solidFill>
                            <a:srgbClr val="000000"/>
                          </a:solidFill>
                          <a:effectLst/>
                        </a:rPr>
                        <a:t>(Forza Italia)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047088579"/>
                  </a:ext>
                </a:extLst>
              </a:tr>
              <a:tr h="311108">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kern="0" cap="none" spc="0" noProof="0">
                          <a:ln w="0"/>
                          <a:solidFill>
                            <a:schemeClr val="bg1"/>
                          </a:solidFill>
                          <a:effectLst/>
                        </a:rPr>
                        <a:t>COMPONENTI</a:t>
                      </a:r>
                      <a:endParaRPr lang="it-IT" sz="900" b="1" kern="100" cap="none" spc="0" noProof="0">
                        <a:ln w="0"/>
                        <a:solidFill>
                          <a:schemeClr val="bg1"/>
                        </a:solidFill>
                        <a:effectLst/>
                      </a:endParaRPr>
                    </a:p>
                    <a:p>
                      <a:pPr algn="ctr">
                        <a:lnSpc>
                          <a:spcPct val="100000"/>
                        </a:lnSpc>
                        <a:spcAft>
                          <a:spcPts val="0"/>
                        </a:spcAft>
                        <a:buNone/>
                      </a:pP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BATTAGLIA Demetrio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253194597"/>
                  </a:ext>
                </a:extLst>
              </a:tr>
              <a:tr h="421501">
                <a:tc vMerge="1">
                  <a:txBody>
                    <a:bodyPr/>
                    <a:lstStyle/>
                    <a:p>
                      <a:pPr marR="5461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BILARDI Giovanni Emanuele</a:t>
                      </a:r>
                    </a:p>
                    <a:p>
                      <a:pPr algn="ctr" rtl="0" fontAlgn="ctr">
                        <a:buNone/>
                      </a:pPr>
                      <a:r>
                        <a:rPr lang="it-IT" sz="900" b="1" u="none" strike="noStrike" noProof="0">
                          <a:solidFill>
                            <a:srgbClr val="000000"/>
                          </a:solidFill>
                          <a:effectLst/>
                        </a:rPr>
                        <a:t>(Scopelliti Presidente)</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3497314583"/>
                  </a:ext>
                </a:extLst>
              </a:tr>
              <a:tr h="311108">
                <a:tc vMerge="1">
                  <a:txBody>
                    <a:bodyPr/>
                    <a:lstStyle/>
                    <a:p>
                      <a:pPr algn="ctr">
                        <a:lnSpc>
                          <a:spcPct val="100000"/>
                        </a:lnSpc>
                        <a:spcAft>
                          <a:spcPts val="0"/>
                        </a:spcAft>
                      </a:pPr>
                      <a:endParaRPr lang="it-IT" sz="900" cap="none" spc="0">
                        <a:solidFill>
                          <a:schemeClr val="tx1"/>
                        </a:solidFill>
                      </a:endParaRPr>
                    </a:p>
                  </a:txBody>
                  <a:tcPr marL="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BRUNI Ottavio</a:t>
                      </a:r>
                    </a:p>
                    <a:p>
                      <a:pPr algn="ctr" rtl="0" fontAlgn="ctr">
                        <a:buNone/>
                      </a:pPr>
                      <a:r>
                        <a:rPr lang="it-IT" sz="900" b="1" u="none" strike="noStrike" noProof="0">
                          <a:solidFill>
                            <a:srgbClr val="000000"/>
                          </a:solidFill>
                          <a:effectLst/>
                        </a:rPr>
                        <a:t>(U.D.C. – Unione di Centro)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321167255"/>
                  </a:ext>
                </a:extLst>
              </a:tr>
              <a:tr h="421501">
                <a:tc vMerge="1">
                  <a:txBody>
                    <a:bodyPr/>
                    <a:lstStyle/>
                    <a:p>
                      <a:pPr marL="274320" marR="54610" indent="-274320" algn="ctr">
                        <a:lnSpc>
                          <a:spcPct val="100000"/>
                        </a:lnSpc>
                        <a:spcAft>
                          <a:spcPts val="0"/>
                        </a:spcAft>
                        <a:buNone/>
                      </a:pPr>
                      <a:endParaRPr lang="it-IT" sz="900" cap="none" spc="0">
                        <a:solidFill>
                          <a:schemeClr val="tx1"/>
                        </a:solidFill>
                      </a:endParaRPr>
                    </a:p>
                  </a:txBody>
                  <a:tcPr marL="6450" marR="461" marT="4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FRANCHINO Mario</a:t>
                      </a:r>
                    </a:p>
                    <a:p>
                      <a:pPr algn="ctr" rtl="0" fontAlgn="ctr">
                        <a:buNone/>
                      </a:pPr>
                      <a:r>
                        <a:rPr lang="it-IT" sz="900" b="1" u="none" strike="noStrike" noProof="0">
                          <a:solidFill>
                            <a:srgbClr val="000000"/>
                          </a:solidFill>
                          <a:effectLst/>
                        </a:rPr>
                        <a:t>(Autonomia e Diritti)</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4220633174"/>
                  </a:ext>
                </a:extLst>
              </a:tr>
            </a:tbl>
          </a:graphicData>
        </a:graphic>
      </p:graphicFrame>
      <p:sp>
        <p:nvSpPr>
          <p:cNvPr id="6" name="Segnaposto numero diapositiva 5">
            <a:extLst>
              <a:ext uri="{FF2B5EF4-FFF2-40B4-BE49-F238E27FC236}">
                <a16:creationId xmlns:a16="http://schemas.microsoft.com/office/drawing/2014/main" id="{B0B0B477-14DB-1440-CBDA-7BDF4F1DE04B}"/>
              </a:ext>
            </a:extLst>
          </p:cNvPr>
          <p:cNvSpPr>
            <a:spLocks noGrp="1"/>
          </p:cNvSpPr>
          <p:nvPr>
            <p:ph type="sldNum" sz="quarter" idx="12"/>
          </p:nvPr>
        </p:nvSpPr>
        <p:spPr/>
        <p:txBody>
          <a:bodyPr/>
          <a:lstStyle/>
          <a:p>
            <a:fld id="{C0A75620-F3D8-4140-B583-EC592D52B7F3}" type="slidenum">
              <a:rPr lang="it-IT" noProof="0" smtClean="0"/>
              <a:pPr/>
              <a:t>70</a:t>
            </a:fld>
            <a:endParaRPr lang="it-IT" noProof="0"/>
          </a:p>
        </p:txBody>
      </p:sp>
      <p:sp>
        <p:nvSpPr>
          <p:cNvPr id="7" name="Segnaposto piè di pagina 6">
            <a:extLst>
              <a:ext uri="{FF2B5EF4-FFF2-40B4-BE49-F238E27FC236}">
                <a16:creationId xmlns:a16="http://schemas.microsoft.com/office/drawing/2014/main" id="{63A47346-3714-6DC3-C683-167DE0CAD2DF}"/>
              </a:ext>
            </a:extLst>
          </p:cNvPr>
          <p:cNvSpPr>
            <a:spLocks noGrp="1"/>
          </p:cNvSpPr>
          <p:nvPr>
            <p:ph type="ftr" sz="quarter" idx="11"/>
          </p:nvPr>
        </p:nvSpPr>
        <p:spPr>
          <a:xfrm>
            <a:off x="131618" y="6421730"/>
            <a:ext cx="4114800" cy="365125"/>
          </a:xfrm>
        </p:spPr>
        <p:txBody>
          <a:bodyPr/>
          <a:lstStyle/>
          <a:p>
            <a:r>
              <a:rPr lang="it-IT" noProof="0"/>
              <a:t>Consiglio regionale della Calabria – IX Legislatura </a:t>
            </a:r>
          </a:p>
        </p:txBody>
      </p:sp>
      <p:sp>
        <p:nvSpPr>
          <p:cNvPr id="8" name="Rectangle 1">
            <a:extLst>
              <a:ext uri="{FF2B5EF4-FFF2-40B4-BE49-F238E27FC236}">
                <a16:creationId xmlns:a16="http://schemas.microsoft.com/office/drawing/2014/main" id="{EB46B953-EAF5-B092-8E1A-E69EAE5B7AFF}"/>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Comitati (08.06.2010)</a:t>
            </a:r>
            <a:endParaRPr lang="it-IT" sz="2800" b="1" noProof="0">
              <a:solidFill>
                <a:schemeClr val="bg1"/>
              </a:solidFill>
            </a:endParaRPr>
          </a:p>
        </p:txBody>
      </p:sp>
      <p:pic>
        <p:nvPicPr>
          <p:cNvPr id="3" name="Immagine 2" descr="freccia">
            <a:extLst>
              <a:ext uri="{FF2B5EF4-FFF2-40B4-BE49-F238E27FC236}">
                <a16:creationId xmlns:a16="http://schemas.microsoft.com/office/drawing/2014/main" id="{C9D2664D-6D05-9F01-7492-5055F949234C}"/>
              </a:ext>
            </a:extLst>
          </p:cNvPr>
          <p:cNvPicPr>
            <a:picLocks noChangeAspect="1"/>
          </p:cNvPicPr>
          <p:nvPr/>
        </p:nvPicPr>
        <p:blipFill>
          <a:blip r:embed="rId3"/>
          <a:stretch>
            <a:fillRect/>
          </a:stretch>
        </p:blipFill>
        <p:spPr>
          <a:xfrm>
            <a:off x="6234215" y="2454020"/>
            <a:ext cx="560881" cy="390178"/>
          </a:xfrm>
          <a:prstGeom prst="rect">
            <a:avLst/>
          </a:prstGeom>
        </p:spPr>
      </p:pic>
      <p:sp>
        <p:nvSpPr>
          <p:cNvPr id="11" name="CasellaDiTesto 10">
            <a:extLst>
              <a:ext uri="{FF2B5EF4-FFF2-40B4-BE49-F238E27FC236}">
                <a16:creationId xmlns:a16="http://schemas.microsoft.com/office/drawing/2014/main" id="{B54453E3-A5DE-5389-912D-6421DE065D68}"/>
              </a:ext>
            </a:extLst>
          </p:cNvPr>
          <p:cNvSpPr txBox="1"/>
          <p:nvPr/>
        </p:nvSpPr>
        <p:spPr>
          <a:xfrm>
            <a:off x="1689820" y="1225087"/>
            <a:ext cx="3987526" cy="369332"/>
          </a:xfrm>
          <a:prstGeom prst="rect">
            <a:avLst/>
          </a:prstGeom>
          <a:noFill/>
        </p:spPr>
        <p:txBody>
          <a:bodyPr wrap="square" rtlCol="0">
            <a:spAutoFit/>
          </a:bodyPr>
          <a:lstStyle/>
          <a:p>
            <a:pPr algn="ctr"/>
            <a:r>
              <a:rPr lang="it-IT" b="1" noProof="0">
                <a:latin typeface="Aptos" panose="020B0004020202020204" pitchFamily="34" charset="0"/>
              </a:rPr>
              <a:t>al 08.06.2010</a:t>
            </a:r>
          </a:p>
        </p:txBody>
      </p:sp>
    </p:spTree>
    <p:extLst>
      <p:ext uri="{BB962C8B-B14F-4D97-AF65-F5344CB8AC3E}">
        <p14:creationId xmlns:p14="http://schemas.microsoft.com/office/powerpoint/2010/main" val="632642341"/>
      </p:ext>
    </p:extLst>
  </p:cSld>
  <p:clrMapOvr>
    <a:masterClrMapping/>
  </p:clrMapOvr>
  <mc:AlternateContent xmlns:mc="http://schemas.openxmlformats.org/markup-compatibility/2006" xmlns:p14="http://schemas.microsoft.com/office/powerpoint/2010/main">
    <mc:Choice Requires="p14">
      <p:transition spd="slow" p14:dur="2000" advTm="1688"/>
    </mc:Choice>
    <mc:Fallback xmlns="">
      <p:transition spd="slow" advTm="1688"/>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9535D-9F56-DE2A-FD54-07B73B846A22}"/>
            </a:ext>
          </a:extLst>
        </p:cNvPr>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56C3273E-C31B-4691-4A2F-D23A51FF7A68}"/>
              </a:ext>
            </a:extLst>
          </p:cNvPr>
          <p:cNvGraphicFramePr>
            <a:graphicFrameLocks noGrp="1"/>
          </p:cNvGraphicFramePr>
          <p:nvPr>
            <p:extLst>
              <p:ext uri="{D42A27DB-BD31-4B8C-83A1-F6EECF244321}">
                <p14:modId xmlns:p14="http://schemas.microsoft.com/office/powerpoint/2010/main" val="352964487"/>
              </p:ext>
            </p:extLst>
          </p:nvPr>
        </p:nvGraphicFramePr>
        <p:xfrm>
          <a:off x="4072058" y="1404782"/>
          <a:ext cx="3987526" cy="3378172"/>
        </p:xfrm>
        <a:graphic>
          <a:graphicData uri="http://schemas.openxmlformats.org/drawingml/2006/table">
            <a:tbl>
              <a:tblPr bandCol="1">
                <a:tableStyleId>{3C2FFA5D-87B4-456A-9821-1D502468CF0F}</a:tableStyleId>
              </a:tblPr>
              <a:tblGrid>
                <a:gridCol w="777810">
                  <a:extLst>
                    <a:ext uri="{9D8B030D-6E8A-4147-A177-3AD203B41FA5}">
                      <a16:colId xmlns:a16="http://schemas.microsoft.com/office/drawing/2014/main" val="1080097925"/>
                    </a:ext>
                  </a:extLst>
                </a:gridCol>
                <a:gridCol w="1493954">
                  <a:extLst>
                    <a:ext uri="{9D8B030D-6E8A-4147-A177-3AD203B41FA5}">
                      <a16:colId xmlns:a16="http://schemas.microsoft.com/office/drawing/2014/main" val="932494729"/>
                    </a:ext>
                  </a:extLst>
                </a:gridCol>
                <a:gridCol w="1715762">
                  <a:extLst>
                    <a:ext uri="{9D8B030D-6E8A-4147-A177-3AD203B41FA5}">
                      <a16:colId xmlns:a16="http://schemas.microsoft.com/office/drawing/2014/main" val="3289243178"/>
                    </a:ext>
                  </a:extLst>
                </a:gridCol>
              </a:tblGrid>
              <a:tr h="5492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kern="1200" cap="none" spc="0" noProof="0">
                          <a:ln w="0"/>
                          <a:solidFill>
                            <a:schemeClr val="bg1"/>
                          </a:solidFill>
                          <a:effectLst/>
                        </a:rPr>
                        <a:t>Carica</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p>
                      <a:pPr algn="ctr">
                        <a:lnSpc>
                          <a:spcPct val="100000"/>
                        </a:lnSpc>
                        <a:spcAft>
                          <a:spcPts val="0"/>
                        </a:spcAft>
                        <a:buNone/>
                      </a:pPr>
                      <a:endParaRPr lang="it-IT" sz="900" b="0" kern="100" cap="none" spc="0" noProof="0">
                        <a:ln w="0"/>
                        <a:solidFill>
                          <a:schemeClr val="bg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a:lnSpc>
                          <a:spcPct val="100000"/>
                        </a:lnSpc>
                        <a:spcAft>
                          <a:spcPts val="0"/>
                        </a:spcAft>
                        <a:buNone/>
                      </a:pPr>
                      <a:endParaRPr lang="it-IT" sz="900" b="1" kern="100" cap="none" spc="0" noProof="0">
                        <a:solidFill>
                          <a:schemeClr val="tx1"/>
                        </a:solidFill>
                        <a:effectLst/>
                      </a:endParaRPr>
                    </a:p>
                    <a:p>
                      <a:pPr algn="ctr">
                        <a:lnSpc>
                          <a:spcPct val="100000"/>
                        </a:lnSpc>
                        <a:spcAft>
                          <a:spcPts val="0"/>
                        </a:spcAft>
                        <a:buNone/>
                      </a:pPr>
                      <a:r>
                        <a:rPr lang="it-IT" sz="900" b="1" kern="100" cap="none" spc="0" noProof="0">
                          <a:solidFill>
                            <a:schemeClr val="tx1"/>
                          </a:solidFill>
                          <a:effectLst/>
                        </a:rPr>
                        <a:t>Giunta delle Elezioni</a:t>
                      </a:r>
                    </a:p>
                    <a:p>
                      <a:pPr algn="ctr">
                        <a:lnSpc>
                          <a:spcPct val="100000"/>
                        </a:lnSpc>
                        <a:spcAft>
                          <a:spcPts val="0"/>
                        </a:spcAft>
                        <a:buNone/>
                      </a:pPr>
                      <a:r>
                        <a:rPr lang="it-IT" sz="900" b="1" kern="100" cap="none" spc="0" noProof="0">
                          <a:solidFill>
                            <a:schemeClr val="tx1"/>
                          </a:solidFill>
                          <a:effectLst/>
                        </a:rPr>
                        <a:t>Inizio legislatura</a:t>
                      </a:r>
                      <a:endParaRPr lang="it-IT" sz="900" b="1" kern="100" cap="none" spc="0" noProof="0">
                        <a:solidFill>
                          <a:schemeClr val="tx1"/>
                        </a:solidFill>
                        <a:effectLst/>
                        <a:latin typeface="+mn-lt"/>
                        <a:ea typeface="Aptos" panose="020B0004020202020204" pitchFamily="34" charset="0"/>
                        <a:cs typeface="Times New Roman" panose="02020603050405020304" pitchFamily="18" charset="0"/>
                      </a:endParaRPr>
                    </a:p>
                  </a:txBody>
                  <a:tcPr marL="0" marR="0" marT="0" marB="0"/>
                </a:tc>
                <a:tc>
                  <a:txBody>
                    <a:bodyPr/>
                    <a:lstStyle/>
                    <a:p>
                      <a:pPr algn="ctr">
                        <a:lnSpc>
                          <a:spcPct val="100000"/>
                        </a:lnSpc>
                        <a:spcAft>
                          <a:spcPts val="0"/>
                        </a:spcAft>
                        <a:buNone/>
                      </a:pPr>
                      <a:endParaRPr lang="it-IT" sz="900" b="1" kern="100" cap="none" spc="0" noProof="0">
                        <a:solidFill>
                          <a:schemeClr val="tx1"/>
                        </a:solidFill>
                        <a:effectLst/>
                      </a:endParaRPr>
                    </a:p>
                    <a:p>
                      <a:pPr algn="ctr">
                        <a:lnSpc>
                          <a:spcPct val="100000"/>
                        </a:lnSpc>
                        <a:spcAft>
                          <a:spcPts val="0"/>
                        </a:spcAft>
                        <a:buNone/>
                      </a:pPr>
                      <a:r>
                        <a:rPr lang="it-IT" sz="900" b="1" kern="100" cap="none" spc="0" noProof="0">
                          <a:solidFill>
                            <a:schemeClr val="tx1"/>
                          </a:solidFill>
                          <a:effectLst/>
                        </a:rPr>
                        <a:t>Giunta delle Elezioni</a:t>
                      </a:r>
                    </a:p>
                    <a:p>
                      <a:pPr algn="ctr">
                        <a:lnSpc>
                          <a:spcPct val="100000"/>
                        </a:lnSpc>
                        <a:spcAft>
                          <a:spcPts val="0"/>
                        </a:spcAft>
                        <a:buNone/>
                      </a:pPr>
                      <a:r>
                        <a:rPr lang="it-IT" sz="900" b="1" kern="100" cap="none" spc="0" noProof="0">
                          <a:solidFill>
                            <a:schemeClr val="tx1"/>
                          </a:solidFill>
                          <a:effectLst/>
                        </a:rPr>
                        <a:t>Fine legislatura</a:t>
                      </a:r>
                    </a:p>
                    <a:p>
                      <a:pPr algn="ctr"/>
                      <a:endParaRPr lang="it-IT" sz="900" b="1" noProof="0">
                        <a:latin typeface="+mn-lt"/>
                      </a:endParaRPr>
                    </a:p>
                  </a:txBody>
                  <a:tcPr marL="0" marR="0" marT="0" marB="0"/>
                </a:tc>
                <a:extLst>
                  <a:ext uri="{0D108BD9-81ED-4DB2-BD59-A6C34878D82A}">
                    <a16:rowId xmlns:a16="http://schemas.microsoft.com/office/drawing/2014/main" val="4139514596"/>
                  </a:ext>
                </a:extLst>
              </a:tr>
              <a:tr h="271072">
                <a:tc>
                  <a:txBody>
                    <a:bodyPr/>
                    <a:lstStyle/>
                    <a:p>
                      <a:pPr algn="ctr">
                        <a:lnSpc>
                          <a:spcPct val="100000"/>
                        </a:lnSpc>
                        <a:spcAft>
                          <a:spcPts val="0"/>
                        </a:spcAft>
                        <a:buNone/>
                      </a:pPr>
                      <a:r>
                        <a:rPr lang="it-IT" sz="900" b="1" kern="1200" cap="none" spc="0" noProof="0">
                          <a:ln w="0"/>
                          <a:solidFill>
                            <a:schemeClr val="bg1"/>
                          </a:solidFill>
                          <a:effectLst/>
                        </a:rPr>
                        <a:t>PRESIDENTE</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DE MASI Emilio</a:t>
                      </a:r>
                    </a:p>
                    <a:p>
                      <a:pPr algn="ctr" rtl="0" fontAlgn="ctr">
                        <a:buNone/>
                      </a:pPr>
                      <a:r>
                        <a:rPr lang="it-IT" sz="900" b="1" u="none" strike="noStrike" noProof="0">
                          <a:solidFill>
                            <a:srgbClr val="000000"/>
                          </a:solidFill>
                          <a:effectLst/>
                        </a:rPr>
                        <a:t>(Italia dei Valori)</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DE MASI Emilio</a:t>
                      </a:r>
                    </a:p>
                    <a:p>
                      <a:pPr algn="ctr" rtl="0" fontAlgn="ctr">
                        <a:buNone/>
                      </a:pPr>
                      <a:r>
                        <a:rPr lang="it-IT" sz="900" b="1" u="none" strike="noStrike" noProof="0">
                          <a:solidFill>
                            <a:srgbClr val="000000"/>
                          </a:solidFill>
                          <a:effectLst/>
                        </a:rPr>
                        <a:t>(Italia dei Valori)</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047088579"/>
                  </a:ext>
                </a:extLst>
              </a:tr>
              <a:tr h="271072">
                <a:tc rowSpan="8">
                  <a:txBody>
                    <a:bodyPr/>
                    <a:lstStyle/>
                    <a:p>
                      <a:pPr algn="ctr">
                        <a:lnSpc>
                          <a:spcPct val="100000"/>
                        </a:lnSpc>
                        <a:spcAft>
                          <a:spcPts val="0"/>
                        </a:spcAft>
                        <a:buNone/>
                      </a:pPr>
                      <a:r>
                        <a:rPr lang="it-IT" sz="900" b="1" kern="100" cap="none" spc="0" noProof="0">
                          <a:ln w="0"/>
                          <a:solidFill>
                            <a:schemeClr val="bg1"/>
                          </a:solidFill>
                          <a:effectLst/>
                        </a:rPr>
                        <a:t>COMPONENTI</a:t>
                      </a:r>
                      <a:endParaRPr lang="it-IT" sz="900" b="1" kern="100" cap="none" spc="0" noProof="0">
                        <a:ln w="0"/>
                        <a:solidFill>
                          <a:schemeClr val="bg1"/>
                        </a:solidFill>
                        <a:effectLst/>
                        <a:latin typeface="+mn-lt"/>
                        <a:ea typeface="Aptos" panose="020B0004020202020204" pitchFamily="34" charset="0"/>
                        <a:cs typeface="Times New Roman" panose="02020603050405020304" pitchFamily="18" charset="0"/>
                      </a:endParaRPr>
                    </a:p>
                  </a:txBody>
                  <a:tcPr marL="990" marR="990" marT="7651" marB="3870" anchor="ctr"/>
                </a:tc>
                <a:tc>
                  <a:txBody>
                    <a:bodyPr/>
                    <a:lstStyle/>
                    <a:p>
                      <a:pPr algn="ctr" rtl="0" fontAlgn="ctr">
                        <a:buNone/>
                      </a:pPr>
                      <a:r>
                        <a:rPr lang="it-IT" sz="900" b="1" u="none" strike="noStrike" noProof="0">
                          <a:solidFill>
                            <a:srgbClr val="000000"/>
                          </a:solidFill>
                          <a:effectLst/>
                        </a:rPr>
                        <a:t>BOVA Giuseppe</a:t>
                      </a:r>
                    </a:p>
                    <a:p>
                      <a:pPr algn="ctr" rtl="0" fontAlgn="ctr">
                        <a:buNone/>
                      </a:pP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BOVA Giuseppe</a:t>
                      </a:r>
                    </a:p>
                    <a:p>
                      <a:pPr algn="ctr" rtl="0" fontAlgn="ctr">
                        <a:buNone/>
                      </a:pPr>
                      <a:r>
                        <a:rPr lang="it-IT" sz="900" b="1" u="none" strike="noStrike" noProof="0">
                          <a:solidFill>
                            <a:srgbClr val="000000"/>
                          </a:solidFill>
                          <a:effectLst/>
                        </a:rPr>
                        <a:t>(Misto)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253194597"/>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BRUNI Ottavio</a:t>
                      </a:r>
                    </a:p>
                    <a:p>
                      <a:pPr algn="ctr" rtl="0" fontAlgn="ctr">
                        <a:buNone/>
                      </a:pPr>
                      <a:r>
                        <a:rPr lang="it-IT" sz="900" b="1" u="none" strike="noStrike" noProof="0">
                          <a:solidFill>
                            <a:srgbClr val="000000"/>
                          </a:solidFill>
                          <a:effectLst/>
                        </a:rPr>
                        <a:t>(U.D.C. – Unione di Centro)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BRUNI Ottavio</a:t>
                      </a:r>
                    </a:p>
                    <a:p>
                      <a:pPr algn="ctr" rtl="0" fontAlgn="ctr">
                        <a:buNone/>
                      </a:pPr>
                      <a:r>
                        <a:rPr lang="it-IT" sz="900" b="1" u="none" strike="noStrike" noProof="0">
                          <a:solidFill>
                            <a:srgbClr val="000000"/>
                          </a:solidFill>
                          <a:effectLst/>
                        </a:rPr>
                        <a:t>(U.D.C. – Unione di Centro)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802079832"/>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GUAGLIARDI Damiano</a:t>
                      </a:r>
                    </a:p>
                    <a:p>
                      <a:pPr algn="ctr" rtl="0" fontAlgn="ctr">
                        <a:buNone/>
                      </a:pPr>
                      <a:r>
                        <a:rPr lang="it-IT" sz="900" b="1" u="none" strike="noStrike" noProof="0">
                          <a:solidFill>
                            <a:srgbClr val="000000"/>
                          </a:solidFill>
                          <a:effectLst/>
                        </a:rPr>
                        <a:t>(Federazione della Sinistra)</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GUAGLIARDI Damiano</a:t>
                      </a:r>
                    </a:p>
                    <a:p>
                      <a:pPr algn="ctr" rtl="0" fontAlgn="ctr">
                        <a:buNone/>
                      </a:pPr>
                      <a:r>
                        <a:rPr lang="it-IT" sz="900" b="1" u="none" strike="noStrike" noProof="0">
                          <a:solidFill>
                            <a:srgbClr val="000000"/>
                          </a:solidFill>
                          <a:effectLst/>
                        </a:rPr>
                        <a:t>(Federazione della Sinistra)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3880781420"/>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LOIERO Agazio</a:t>
                      </a:r>
                    </a:p>
                    <a:p>
                      <a:pPr algn="ctr" rtl="0" fontAlgn="ctr">
                        <a:buNone/>
                      </a:pPr>
                      <a:r>
                        <a:rPr lang="it-IT" sz="900" b="1" u="none" strike="noStrike" noProof="0">
                          <a:solidFill>
                            <a:srgbClr val="000000"/>
                          </a:solidFill>
                          <a:effectLst/>
                        </a:rPr>
                        <a:t>(Autonomia e diritti)</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LOIERO Agazio</a:t>
                      </a:r>
                    </a:p>
                    <a:p>
                      <a:pPr algn="ctr" rtl="0" fontAlgn="ctr">
                        <a:buNone/>
                      </a:pPr>
                      <a:r>
                        <a:rPr lang="it-IT" sz="900" b="1" u="none" strike="noStrike" noProof="0">
                          <a:solidFill>
                            <a:srgbClr val="000000"/>
                          </a:solidFill>
                          <a:effectLst/>
                        </a:rPr>
                        <a:t>(Autonomia e diritti)</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510236499"/>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MINASI Clotilde</a:t>
                      </a:r>
                    </a:p>
                    <a:p>
                      <a:pPr algn="ctr" rtl="0" fontAlgn="ctr">
                        <a:buNone/>
                      </a:pPr>
                      <a:r>
                        <a:rPr lang="it-IT" sz="900" b="1" u="none" strike="noStrike" noProof="0">
                          <a:solidFill>
                            <a:srgbClr val="000000"/>
                          </a:solidFill>
                          <a:effectLst/>
                        </a:rPr>
                        <a:t>(Popolo della Libertà)</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900" b="1" u="none" strike="noStrike" noProof="0">
                          <a:solidFill>
                            <a:srgbClr val="000000"/>
                          </a:solidFill>
                          <a:effectLst/>
                        </a:rPr>
                        <a:t>MINASI Clotilde</a:t>
                      </a:r>
                    </a:p>
                    <a:p>
                      <a:pPr algn="ctr" rtl="0" fontAlgn="ctr">
                        <a:buNone/>
                      </a:pPr>
                      <a:r>
                        <a:rPr lang="it-IT" sz="900" b="1" u="none" strike="noStrike" noProof="0">
                          <a:solidFill>
                            <a:srgbClr val="000000"/>
                          </a:solidFill>
                          <a:effectLst/>
                        </a:rPr>
                        <a:t>(Nuovo Centro Destra)*</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597233758"/>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NACCARI CARLIZZI Demetrio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NACCARI CARLIZZI Demetrio</a:t>
                      </a:r>
                    </a:p>
                    <a:p>
                      <a:pPr algn="ctr" rtl="0" fontAlgn="ctr">
                        <a:buNone/>
                      </a:pPr>
                      <a:r>
                        <a:rPr lang="it-IT" sz="900" b="1" u="none" strike="noStrike" noProof="0">
                          <a:solidFill>
                            <a:srgbClr val="000000"/>
                          </a:solidFill>
                          <a:effectLst/>
                        </a:rPr>
                        <a:t>(Partito Democratico)</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699191624"/>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PARENTE Claudio</a:t>
                      </a:r>
                    </a:p>
                    <a:p>
                      <a:pPr algn="ctr" rtl="0" fontAlgn="ctr">
                        <a:buNone/>
                      </a:pPr>
                      <a:r>
                        <a:rPr lang="it-IT" sz="900" b="1" u="none" strike="noStrike" noProof="0">
                          <a:solidFill>
                            <a:srgbClr val="000000"/>
                          </a:solidFill>
                          <a:effectLst/>
                        </a:rPr>
                        <a:t>(Scopelliti Presidente)</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PARENTE Claudio</a:t>
                      </a:r>
                    </a:p>
                    <a:p>
                      <a:pPr algn="ctr" rtl="0" fontAlgn="ctr">
                        <a:buNone/>
                      </a:pPr>
                      <a:r>
                        <a:rPr lang="it-IT" sz="900" b="1" u="none" strike="noStrike" noProof="0">
                          <a:solidFill>
                            <a:srgbClr val="000000"/>
                          </a:solidFill>
                          <a:effectLst/>
                        </a:rPr>
                        <a:t>(Scopelliti Presidente)</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763679730"/>
                  </a:ext>
                </a:extLst>
              </a:tr>
              <a:tr h="271072">
                <a:tc vMerge="1">
                  <a:txBody>
                    <a:bodyPr/>
                    <a:lstStyle/>
                    <a:p>
                      <a:pPr algn="ctr">
                        <a:lnSpc>
                          <a:spcPct val="100000"/>
                        </a:lnSpc>
                        <a:spcAft>
                          <a:spcPts val="0"/>
                        </a:spcAft>
                        <a:buNone/>
                      </a:pPr>
                      <a:endParaRPr lang="it-IT" sz="900" b="0" kern="100" cap="none" spc="0">
                        <a:ln w="0"/>
                        <a:solidFill>
                          <a:schemeClr val="tx1"/>
                        </a:solidFill>
                        <a:effectLst>
                          <a:outerShdw blurRad="38100" dist="19050" dir="2700000" algn="tl" rotWithShape="0">
                            <a:schemeClr val="dk1">
                              <a:alpha val="40000"/>
                            </a:schemeClr>
                          </a:outerShdw>
                        </a:effectLst>
                        <a:latin typeface="+mn-lt"/>
                        <a:ea typeface="Aptos" panose="020B0004020202020204" pitchFamily="34" charset="0"/>
                        <a:cs typeface="Times New Roman" panose="02020603050405020304" pitchFamily="18" charset="0"/>
                      </a:endParaRPr>
                    </a:p>
                  </a:txBody>
                  <a:tcPr marL="990" marR="990" marT="7651" marB="38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it-IT" sz="900" b="1" u="none" strike="noStrike" noProof="0">
                          <a:solidFill>
                            <a:srgbClr val="000000"/>
                          </a:solidFill>
                          <a:effectLst/>
                        </a:rPr>
                        <a:t>SERRA Giulio</a:t>
                      </a:r>
                    </a:p>
                    <a:p>
                      <a:pPr algn="ctr" rtl="0" fontAlgn="ctr">
                        <a:buNone/>
                      </a:pPr>
                      <a:r>
                        <a:rPr lang="it-IT" sz="900" b="1" u="none" strike="noStrike" noProof="0">
                          <a:solidFill>
                            <a:srgbClr val="000000"/>
                          </a:solidFill>
                          <a:effectLst/>
                        </a:rPr>
                        <a:t>(Insieme per la Calabria – Scopelliti Presidente)</a:t>
                      </a:r>
                      <a:endParaRPr lang="it-IT" sz="9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it-IT" sz="900" b="1" u="none" strike="noStrike" noProof="0">
                          <a:solidFill>
                            <a:srgbClr val="000000"/>
                          </a:solidFill>
                          <a:effectLst/>
                        </a:rPr>
                        <a:t>SERRA Giulio</a:t>
                      </a:r>
                    </a:p>
                    <a:p>
                      <a:pPr algn="ctr" rtl="0" fontAlgn="ctr">
                        <a:buNone/>
                      </a:pPr>
                      <a:r>
                        <a:rPr lang="it-IT" sz="900" b="1" u="none" strike="noStrike" noProof="0">
                          <a:solidFill>
                            <a:srgbClr val="000000"/>
                          </a:solidFill>
                          <a:effectLst/>
                        </a:rPr>
                        <a:t>(Insieme per la Calabria – Scopelliti Presidente)</a:t>
                      </a:r>
                      <a:endParaRPr lang="it-IT" sz="9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606347918"/>
                  </a:ext>
                </a:extLst>
              </a:tr>
            </a:tbl>
          </a:graphicData>
        </a:graphic>
      </p:graphicFrame>
      <p:sp>
        <p:nvSpPr>
          <p:cNvPr id="4" name="CasellaDiTesto 3">
            <a:extLst>
              <a:ext uri="{FF2B5EF4-FFF2-40B4-BE49-F238E27FC236}">
                <a16:creationId xmlns:a16="http://schemas.microsoft.com/office/drawing/2014/main" id="{F6903E99-3B5F-4866-37BE-AE4571CC320B}"/>
              </a:ext>
            </a:extLst>
          </p:cNvPr>
          <p:cNvSpPr txBox="1"/>
          <p:nvPr/>
        </p:nvSpPr>
        <p:spPr>
          <a:xfrm>
            <a:off x="2813413" y="5422806"/>
            <a:ext cx="6504816" cy="369332"/>
          </a:xfrm>
          <a:prstGeom prst="rect">
            <a:avLst/>
          </a:prstGeom>
          <a:noFill/>
        </p:spPr>
        <p:txBody>
          <a:bodyPr wrap="square" rtlCol="0">
            <a:spAutoFit/>
          </a:bodyPr>
          <a:lstStyle/>
          <a:p>
            <a:pPr algn="ctr"/>
            <a:r>
              <a:rPr lang="it-IT" noProof="0"/>
              <a:t>*</a:t>
            </a:r>
            <a:r>
              <a:rPr lang="it-IT" sz="1100" noProof="0"/>
              <a:t>La consigliera Minasi dal 2.12.2013 ha aderito al gruppo Consiliare Nuovo Centro Destra</a:t>
            </a:r>
          </a:p>
        </p:txBody>
      </p:sp>
      <p:sp>
        <p:nvSpPr>
          <p:cNvPr id="5" name="Segnaposto numero diapositiva 4">
            <a:extLst>
              <a:ext uri="{FF2B5EF4-FFF2-40B4-BE49-F238E27FC236}">
                <a16:creationId xmlns:a16="http://schemas.microsoft.com/office/drawing/2014/main" id="{EC769207-8196-209F-BB2D-19CCEF76F229}"/>
              </a:ext>
            </a:extLst>
          </p:cNvPr>
          <p:cNvSpPr>
            <a:spLocks noGrp="1"/>
          </p:cNvSpPr>
          <p:nvPr>
            <p:ph type="sldNum" sz="quarter" idx="12"/>
          </p:nvPr>
        </p:nvSpPr>
        <p:spPr/>
        <p:txBody>
          <a:bodyPr/>
          <a:lstStyle/>
          <a:p>
            <a:fld id="{C0A75620-F3D8-4140-B583-EC592D52B7F3}" type="slidenum">
              <a:rPr lang="it-IT" noProof="0" smtClean="0"/>
              <a:pPr/>
              <a:t>71</a:t>
            </a:fld>
            <a:endParaRPr lang="it-IT" noProof="0"/>
          </a:p>
        </p:txBody>
      </p:sp>
      <p:sp>
        <p:nvSpPr>
          <p:cNvPr id="6" name="Segnaposto piè di pagina 5">
            <a:extLst>
              <a:ext uri="{FF2B5EF4-FFF2-40B4-BE49-F238E27FC236}">
                <a16:creationId xmlns:a16="http://schemas.microsoft.com/office/drawing/2014/main" id="{D10253DA-09B6-A831-4795-412AA180D9E7}"/>
              </a:ext>
            </a:extLst>
          </p:cNvPr>
          <p:cNvSpPr>
            <a:spLocks noGrp="1"/>
          </p:cNvSpPr>
          <p:nvPr>
            <p:ph type="ftr" sz="quarter" idx="11"/>
          </p:nvPr>
        </p:nvSpPr>
        <p:spPr>
          <a:xfrm>
            <a:off x="168564" y="6431990"/>
            <a:ext cx="4114800" cy="365125"/>
          </a:xfrm>
        </p:spPr>
        <p:txBody>
          <a:bodyPr/>
          <a:lstStyle/>
          <a:p>
            <a:r>
              <a:rPr lang="it-IT" noProof="0"/>
              <a:t>Consiglio regionale della Calabria - IX Legislatura </a:t>
            </a:r>
          </a:p>
        </p:txBody>
      </p:sp>
      <p:sp>
        <p:nvSpPr>
          <p:cNvPr id="7" name="Rectangle 1">
            <a:extLst>
              <a:ext uri="{FF2B5EF4-FFF2-40B4-BE49-F238E27FC236}">
                <a16:creationId xmlns:a16="http://schemas.microsoft.com/office/drawing/2014/main" id="{F5FD26A7-68A3-96B1-5F97-9A888CA396B1}"/>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Giunta delle Elezioni</a:t>
            </a:r>
            <a:endParaRPr lang="it-IT" sz="2800" b="1" noProof="0">
              <a:solidFill>
                <a:schemeClr val="bg1"/>
              </a:solidFill>
            </a:endParaRPr>
          </a:p>
        </p:txBody>
      </p:sp>
    </p:spTree>
    <p:extLst>
      <p:ext uri="{BB962C8B-B14F-4D97-AF65-F5344CB8AC3E}">
        <p14:creationId xmlns:p14="http://schemas.microsoft.com/office/powerpoint/2010/main" val="3230273513"/>
      </p:ext>
    </p:extLst>
  </p:cSld>
  <p:clrMapOvr>
    <a:masterClrMapping/>
  </p:clrMapOvr>
  <mc:AlternateContent xmlns:mc="http://schemas.openxmlformats.org/markup-compatibility/2006" xmlns:p14="http://schemas.microsoft.com/office/powerpoint/2010/main">
    <mc:Choice Requires="p14">
      <p:transition spd="slow" p14:dur="2000" advTm="1191"/>
    </mc:Choice>
    <mc:Fallback xmlns="">
      <p:transition spd="slow" advTm="1191"/>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A30FE-61C4-E530-6026-2FD4CDF096A7}"/>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A90F3216-18C7-AFEF-9C36-DD0D93B508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75620-F3D8-4140-B583-EC592D52B7F3}" type="slidenum">
              <a:rPr kumimoji="0" lang="it-IT"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it-IT"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aphicFrame>
        <p:nvGraphicFramePr>
          <p:cNvPr id="3" name="Tabella 2">
            <a:extLst>
              <a:ext uri="{FF2B5EF4-FFF2-40B4-BE49-F238E27FC236}">
                <a16:creationId xmlns:a16="http://schemas.microsoft.com/office/drawing/2014/main" id="{EB5A35DC-8764-C31F-2333-6070106E9C34}"/>
              </a:ext>
            </a:extLst>
          </p:cNvPr>
          <p:cNvGraphicFramePr>
            <a:graphicFrameLocks noGrp="1"/>
          </p:cNvGraphicFramePr>
          <p:nvPr>
            <p:extLst>
              <p:ext uri="{D42A27DB-BD31-4B8C-83A1-F6EECF244321}">
                <p14:modId xmlns:p14="http://schemas.microsoft.com/office/powerpoint/2010/main" val="3978378487"/>
              </p:ext>
            </p:extLst>
          </p:nvPr>
        </p:nvGraphicFramePr>
        <p:xfrm>
          <a:off x="426000" y="1385036"/>
          <a:ext cx="11340000" cy="4227078"/>
        </p:xfrm>
        <a:graphic>
          <a:graphicData uri="http://schemas.openxmlformats.org/drawingml/2006/table">
            <a:tbl>
              <a:tblPr firstRow="1">
                <a:tableStyleId>{3C2FFA5D-87B4-456A-9821-1D502468CF0F}</a:tableStyleId>
              </a:tblPr>
              <a:tblGrid>
                <a:gridCol w="1440000">
                  <a:extLst>
                    <a:ext uri="{9D8B030D-6E8A-4147-A177-3AD203B41FA5}">
                      <a16:colId xmlns:a16="http://schemas.microsoft.com/office/drawing/2014/main" val="3397885305"/>
                    </a:ext>
                  </a:extLst>
                </a:gridCol>
                <a:gridCol w="1980000">
                  <a:extLst>
                    <a:ext uri="{9D8B030D-6E8A-4147-A177-3AD203B41FA5}">
                      <a16:colId xmlns:a16="http://schemas.microsoft.com/office/drawing/2014/main" val="487136883"/>
                    </a:ext>
                  </a:extLst>
                </a:gridCol>
                <a:gridCol w="1980000">
                  <a:extLst>
                    <a:ext uri="{9D8B030D-6E8A-4147-A177-3AD203B41FA5}">
                      <a16:colId xmlns:a16="http://schemas.microsoft.com/office/drawing/2014/main" val="3712432965"/>
                    </a:ext>
                  </a:extLst>
                </a:gridCol>
                <a:gridCol w="1980000">
                  <a:extLst>
                    <a:ext uri="{9D8B030D-6E8A-4147-A177-3AD203B41FA5}">
                      <a16:colId xmlns:a16="http://schemas.microsoft.com/office/drawing/2014/main" val="1401764034"/>
                    </a:ext>
                  </a:extLst>
                </a:gridCol>
                <a:gridCol w="1980000">
                  <a:extLst>
                    <a:ext uri="{9D8B030D-6E8A-4147-A177-3AD203B41FA5}">
                      <a16:colId xmlns:a16="http://schemas.microsoft.com/office/drawing/2014/main" val="3232410625"/>
                    </a:ext>
                  </a:extLst>
                </a:gridCol>
                <a:gridCol w="1980000">
                  <a:extLst>
                    <a:ext uri="{9D8B030D-6E8A-4147-A177-3AD203B41FA5}">
                      <a16:colId xmlns:a16="http://schemas.microsoft.com/office/drawing/2014/main" val="2335138898"/>
                    </a:ext>
                  </a:extLst>
                </a:gridCol>
              </a:tblGrid>
              <a:tr h="119352">
                <a:tc gridSpan="6">
                  <a:txBody>
                    <a:bodyPr/>
                    <a:lstStyle/>
                    <a:p>
                      <a:pPr algn="ctr" fontAlgn="ctr">
                        <a:buNone/>
                      </a:pPr>
                      <a:r>
                        <a:rPr lang="it-IT" sz="1000" b="1" u="none" strike="noStrike" noProof="0">
                          <a:solidFill>
                            <a:schemeClr val="bg1"/>
                          </a:solidFill>
                          <a:effectLst/>
                        </a:rPr>
                        <a:t>Presidente Giuseppe SCOPELLITI</a:t>
                      </a:r>
                      <a:endParaRPr lang="it-IT" sz="1000" b="1" i="0" u="none" strike="noStrike" noProof="0">
                        <a:solidFill>
                          <a:schemeClr val="bg1"/>
                        </a:solidFill>
                        <a:effectLst/>
                        <a:latin typeface="+mn-lt"/>
                      </a:endParaRPr>
                    </a:p>
                  </a:txBody>
                  <a:tcPr marL="2513" marR="2513" marT="2513"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482199002"/>
                  </a:ext>
                </a:extLst>
              </a:tr>
              <a:tr h="122493">
                <a:tc rowSpan="2">
                  <a:txBody>
                    <a:bodyPr/>
                    <a:lstStyle/>
                    <a:p>
                      <a:pPr algn="l" fontAlgn="ctr">
                        <a:buNone/>
                      </a:pPr>
                      <a:r>
                        <a:rPr lang="it-IT" sz="1000" b="1" u="none" strike="noStrike" noProof="0">
                          <a:solidFill>
                            <a:srgbClr val="000000"/>
                          </a:solidFill>
                          <a:effectLst/>
                        </a:rPr>
                        <a:t>NOMINATIVO</a:t>
                      </a:r>
                      <a:endParaRPr lang="it-IT" sz="1000" b="1" i="0" u="none" strike="noStrike" noProof="0">
                        <a:solidFill>
                          <a:srgbClr val="000000"/>
                        </a:solidFill>
                        <a:effectLst/>
                        <a:latin typeface="+mn-lt"/>
                      </a:endParaRPr>
                    </a:p>
                  </a:txBody>
                  <a:tcPr marL="2513" marR="2513" marT="2513" marB="0" anchor="ctr"/>
                </a:tc>
                <a:tc>
                  <a:txBody>
                    <a:bodyPr/>
                    <a:lstStyle/>
                    <a:p>
                      <a:pPr algn="ctr" fontAlgn="ctr">
                        <a:buNone/>
                      </a:pPr>
                      <a:r>
                        <a:rPr lang="it-IT" sz="1000" b="1" u="none" strike="noStrike" noProof="0">
                          <a:solidFill>
                            <a:srgbClr val="000000"/>
                          </a:solidFill>
                          <a:effectLst/>
                        </a:rPr>
                        <a:t>DELEGA</a:t>
                      </a:r>
                      <a:endParaRPr lang="it-IT" sz="1000" b="1" i="0" u="none" strike="noStrike" noProof="0">
                        <a:solidFill>
                          <a:srgbClr val="000000"/>
                        </a:solidFill>
                        <a:effectLst/>
                        <a:latin typeface="+mn-lt"/>
                      </a:endParaRPr>
                    </a:p>
                  </a:txBody>
                  <a:tcPr marL="2513" marR="2513" marT="2513" marB="0" anchor="ctr"/>
                </a:tc>
                <a:tc gridSpan="4">
                  <a:txBody>
                    <a:bodyPr/>
                    <a:lstStyle/>
                    <a:p>
                      <a:pPr algn="ctr" fontAlgn="ctr">
                        <a:buNone/>
                      </a:pPr>
                      <a:r>
                        <a:rPr lang="it-IT" sz="1000" b="1" u="none" strike="noStrike" noProof="0">
                          <a:solidFill>
                            <a:srgbClr val="000000"/>
                          </a:solidFill>
                          <a:effectLst/>
                        </a:rPr>
                        <a:t>VARIAZIONI INTERVENUTE</a:t>
                      </a:r>
                      <a:endParaRPr lang="it-IT" sz="1000" b="1" i="0" u="none" strike="noStrike" noProof="0">
                        <a:solidFill>
                          <a:srgbClr val="000000"/>
                        </a:solidFill>
                        <a:effectLst/>
                        <a:latin typeface="+mn-lt"/>
                      </a:endParaRPr>
                    </a:p>
                  </a:txBody>
                  <a:tcPr marL="2513" marR="2513" marT="2513" marB="0" anchor="ct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901067766"/>
                  </a:ext>
                </a:extLst>
              </a:tr>
              <a:tr h="81662">
                <a:tc vMerge="1">
                  <a:txBody>
                    <a:bodyPr/>
                    <a:lstStyle/>
                    <a:p>
                      <a:endParaRPr lang="it-IT"/>
                    </a:p>
                  </a:txBody>
                  <a:tcPr/>
                </a:tc>
                <a:tc>
                  <a:txBody>
                    <a:bodyPr/>
                    <a:lstStyle/>
                    <a:p>
                      <a:pPr algn="ctr" fontAlgn="ctr">
                        <a:buNone/>
                      </a:pPr>
                      <a:r>
                        <a:rPr lang="it-IT" sz="1000" b="1" u="none" strike="noStrike" noProof="0">
                          <a:solidFill>
                            <a:schemeClr val="tx1"/>
                          </a:solidFill>
                          <a:effectLst/>
                        </a:rPr>
                        <a:t>DPGR n. 92 del 16/04/2010</a:t>
                      </a:r>
                      <a:endParaRPr lang="it-IT" sz="1000" b="1" i="0" u="none" strike="noStrike" noProof="0">
                        <a:solidFill>
                          <a:schemeClr val="tx1"/>
                        </a:solidFill>
                        <a:effectLst/>
                        <a:latin typeface="+mn-lt"/>
                      </a:endParaRPr>
                    </a:p>
                  </a:txBody>
                  <a:tcPr marL="2513" marR="2513" marT="2513" marB="0" anchor="ctr"/>
                </a:tc>
                <a:tc>
                  <a:txBody>
                    <a:bodyPr/>
                    <a:lstStyle/>
                    <a:p>
                      <a:pPr algn="ctr" fontAlgn="ctr">
                        <a:buNone/>
                      </a:pPr>
                      <a:r>
                        <a:rPr lang="it-IT" sz="1000" b="1" u="none" strike="noStrike" noProof="0">
                          <a:solidFill>
                            <a:schemeClr val="tx1"/>
                          </a:solidFill>
                          <a:effectLst/>
                        </a:rPr>
                        <a:t>DPGR n.119 del 10/05/2010</a:t>
                      </a:r>
                      <a:endParaRPr lang="it-IT" sz="1000" b="1" i="0" u="none" strike="noStrike" noProof="0">
                        <a:solidFill>
                          <a:schemeClr val="tx1"/>
                        </a:solidFill>
                        <a:effectLst/>
                        <a:latin typeface="+mn-lt"/>
                      </a:endParaRPr>
                    </a:p>
                  </a:txBody>
                  <a:tcPr marL="2513" marR="2513" marT="2513" marB="0" anchor="ctr"/>
                </a:tc>
                <a:tc>
                  <a:txBody>
                    <a:bodyPr/>
                    <a:lstStyle/>
                    <a:p>
                      <a:pPr algn="ctr" fontAlgn="ctr">
                        <a:buNone/>
                      </a:pPr>
                      <a:r>
                        <a:rPr lang="it-IT" sz="1000" b="1" u="none" strike="noStrike" noProof="0">
                          <a:solidFill>
                            <a:schemeClr val="tx1"/>
                          </a:solidFill>
                          <a:effectLst/>
                        </a:rPr>
                        <a:t>DPGR n.50 del 19/04/2012</a:t>
                      </a:r>
                      <a:endParaRPr lang="it-IT" sz="1000" b="1" i="0" u="none" strike="noStrike" noProof="0">
                        <a:solidFill>
                          <a:schemeClr val="tx1"/>
                        </a:solidFill>
                        <a:effectLst/>
                        <a:latin typeface="+mn-lt"/>
                      </a:endParaRPr>
                    </a:p>
                  </a:txBody>
                  <a:tcPr marL="2513" marR="2513" marT="2513" marB="0" anchor="ctr"/>
                </a:tc>
                <a:tc>
                  <a:txBody>
                    <a:bodyPr/>
                    <a:lstStyle/>
                    <a:p>
                      <a:pPr algn="ctr" fontAlgn="ctr">
                        <a:buNone/>
                      </a:pPr>
                      <a:r>
                        <a:rPr lang="it-IT" sz="1000" b="1" u="none" strike="noStrike" noProof="0">
                          <a:solidFill>
                            <a:schemeClr val="tx1"/>
                          </a:solidFill>
                          <a:effectLst/>
                        </a:rPr>
                        <a:t>DPGR n.33 del 12/04/2013</a:t>
                      </a:r>
                      <a:endParaRPr lang="it-IT" sz="1000" b="1" i="0" u="none" strike="noStrike" noProof="0">
                        <a:solidFill>
                          <a:schemeClr val="tx1"/>
                        </a:solidFill>
                        <a:effectLst/>
                        <a:latin typeface="+mn-lt"/>
                      </a:endParaRPr>
                    </a:p>
                  </a:txBody>
                  <a:tcPr marL="2513" marR="2513" marT="2513" marB="0" anchor="ctr"/>
                </a:tc>
                <a:tc>
                  <a:txBody>
                    <a:bodyPr/>
                    <a:lstStyle/>
                    <a:p>
                      <a:pPr algn="ctr" fontAlgn="ctr">
                        <a:buNone/>
                      </a:pPr>
                      <a:r>
                        <a:rPr lang="it-IT" sz="1000" b="1" u="none" strike="noStrike" noProof="0">
                          <a:solidFill>
                            <a:schemeClr val="tx1"/>
                          </a:solidFill>
                          <a:effectLst/>
                        </a:rPr>
                        <a:t>DPGR n.35 del 24/04/2013</a:t>
                      </a:r>
                      <a:endParaRPr lang="it-IT" sz="1000" b="1" i="0" u="none" strike="noStrike" noProof="0">
                        <a:solidFill>
                          <a:schemeClr val="tx1"/>
                        </a:solidFill>
                        <a:effectLst/>
                        <a:latin typeface="+mn-lt"/>
                      </a:endParaRPr>
                    </a:p>
                  </a:txBody>
                  <a:tcPr marL="2513" marR="2513" marT="2513" marB="0" anchor="ctr"/>
                </a:tc>
                <a:extLst>
                  <a:ext uri="{0D108BD9-81ED-4DB2-BD59-A6C34878D82A}">
                    <a16:rowId xmlns:a16="http://schemas.microsoft.com/office/drawing/2014/main" val="3907967086"/>
                  </a:ext>
                </a:extLst>
              </a:tr>
              <a:tr h="188451">
                <a:tc>
                  <a:txBody>
                    <a:bodyPr/>
                    <a:lstStyle/>
                    <a:p>
                      <a:pPr algn="l" fontAlgn="ctr">
                        <a:buNone/>
                      </a:pPr>
                      <a:r>
                        <a:rPr lang="it-IT" sz="1000" b="1" u="none" strike="noStrike" noProof="0">
                          <a:solidFill>
                            <a:srgbClr val="000000"/>
                          </a:solidFill>
                          <a:effectLst/>
                        </a:rPr>
                        <a:t>STASI Antonella</a:t>
                      </a:r>
                      <a:endParaRPr lang="it-IT" sz="1000" b="1"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Vice Presidente della Giunta regionale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extLst>
                  <a:ext uri="{0D108BD9-81ED-4DB2-BD59-A6C34878D82A}">
                    <a16:rowId xmlns:a16="http://schemas.microsoft.com/office/drawing/2014/main" val="107263573"/>
                  </a:ext>
                </a:extLst>
              </a:tr>
              <a:tr h="188451">
                <a:tc>
                  <a:txBody>
                    <a:bodyPr/>
                    <a:lstStyle/>
                    <a:p>
                      <a:pPr algn="l" fontAlgn="ctr">
                        <a:buNone/>
                      </a:pPr>
                      <a:r>
                        <a:rPr lang="it-IT" sz="1000" b="1" u="none" strike="noStrike" noProof="0">
                          <a:solidFill>
                            <a:srgbClr val="000000"/>
                          </a:solidFill>
                          <a:effectLst/>
                        </a:rPr>
                        <a:t>GENTILE Giuseppe</a:t>
                      </a:r>
                      <a:endParaRPr lang="it-IT" sz="1000" b="1"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Infrastrutture e Lavori pubblici</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extLst>
                  <a:ext uri="{0D108BD9-81ED-4DB2-BD59-A6C34878D82A}">
                    <a16:rowId xmlns:a16="http://schemas.microsoft.com/office/drawing/2014/main" val="4023753007"/>
                  </a:ext>
                </a:extLst>
              </a:tr>
              <a:tr h="235564">
                <a:tc>
                  <a:txBody>
                    <a:bodyPr/>
                    <a:lstStyle/>
                    <a:p>
                      <a:pPr algn="l" fontAlgn="ctr">
                        <a:buNone/>
                      </a:pPr>
                      <a:r>
                        <a:rPr lang="it-IT" sz="1000" b="1" u="none" strike="noStrike" noProof="0">
                          <a:solidFill>
                            <a:srgbClr val="000000"/>
                          </a:solidFill>
                          <a:effectLst/>
                        </a:rPr>
                        <a:t>AIELLO Pietro</a:t>
                      </a:r>
                      <a:endParaRPr lang="it-IT" sz="1000" b="1"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Urbanistica</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Presa atto dimissioni da Assessore regionale e revoca DPGR n.92 del 16.04.2010 per la parte  di nomina assessore Aiello Pietro</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extLst>
                  <a:ext uri="{0D108BD9-81ED-4DB2-BD59-A6C34878D82A}">
                    <a16:rowId xmlns:a16="http://schemas.microsoft.com/office/drawing/2014/main" val="419654355"/>
                  </a:ext>
                </a:extLst>
              </a:tr>
              <a:tr h="216719">
                <a:tc>
                  <a:txBody>
                    <a:bodyPr/>
                    <a:lstStyle/>
                    <a:p>
                      <a:pPr algn="l" fontAlgn="ctr">
                        <a:buNone/>
                      </a:pPr>
                      <a:r>
                        <a:rPr lang="it-IT" sz="1000" b="1" u="none" strike="noStrike" noProof="0">
                          <a:solidFill>
                            <a:srgbClr val="000000"/>
                          </a:solidFill>
                          <a:effectLst/>
                        </a:rPr>
                        <a:t>MANCINI Giacomo</a:t>
                      </a:r>
                      <a:endParaRPr lang="it-IT" sz="1000" b="1"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Bilancio e Programmazione</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Presa atto dimissioni da Assessore regionale e revoca DPGR n.92 del 16.04.2010 per la parte  di nomina assessore Mancini Giacomo</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extLst>
                  <a:ext uri="{0D108BD9-81ED-4DB2-BD59-A6C34878D82A}">
                    <a16:rowId xmlns:a16="http://schemas.microsoft.com/office/drawing/2014/main" val="2991240109"/>
                  </a:ext>
                </a:extLst>
              </a:tr>
              <a:tr h="188451">
                <a:tc>
                  <a:txBody>
                    <a:bodyPr/>
                    <a:lstStyle/>
                    <a:p>
                      <a:pPr algn="l" fontAlgn="ctr">
                        <a:buNone/>
                      </a:pPr>
                      <a:r>
                        <a:rPr lang="it-IT" sz="1000" b="1" u="none" strike="noStrike" noProof="0">
                          <a:solidFill>
                            <a:srgbClr val="000000"/>
                          </a:solidFill>
                          <a:effectLst/>
                        </a:rPr>
                        <a:t>PUGLIANO Francesco</a:t>
                      </a:r>
                      <a:endParaRPr lang="it-IT" sz="1000" b="1"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Ambiente</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extLst>
                  <a:ext uri="{0D108BD9-81ED-4DB2-BD59-A6C34878D82A}">
                    <a16:rowId xmlns:a16="http://schemas.microsoft.com/office/drawing/2014/main" val="132572857"/>
                  </a:ext>
                </a:extLst>
              </a:tr>
              <a:tr h="188451">
                <a:tc>
                  <a:txBody>
                    <a:bodyPr/>
                    <a:lstStyle/>
                    <a:p>
                      <a:pPr algn="l" fontAlgn="ctr">
                        <a:buNone/>
                      </a:pPr>
                      <a:r>
                        <a:rPr lang="it-IT" sz="1000" b="1" u="none" strike="noStrike" noProof="0">
                          <a:solidFill>
                            <a:srgbClr val="000000"/>
                          </a:solidFill>
                          <a:effectLst/>
                        </a:rPr>
                        <a:t>STILLITANI Francecantonio</a:t>
                      </a:r>
                      <a:endParaRPr lang="it-IT" sz="1000" b="1"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Lavoro, Formazione professionale, Famiglia e Politiche sociali</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Presa atto dimissioni  da Assessore regionale</a:t>
                      </a:r>
                      <a:endParaRPr lang="it-IT" sz="1000" b="0" i="0" u="none" strike="noStrike" noProof="0">
                        <a:solidFill>
                          <a:srgbClr val="000000"/>
                        </a:solidFill>
                        <a:effectLst/>
                        <a:latin typeface="+mn-lt"/>
                      </a:endParaRPr>
                    </a:p>
                  </a:txBody>
                  <a:tcPr marL="2513" marR="2513" marT="2513" marB="0" anchor="ctr"/>
                </a:tc>
                <a:extLst>
                  <a:ext uri="{0D108BD9-81ED-4DB2-BD59-A6C34878D82A}">
                    <a16:rowId xmlns:a16="http://schemas.microsoft.com/office/drawing/2014/main" val="3611678143"/>
                  </a:ext>
                </a:extLst>
              </a:tr>
              <a:tr h="188451">
                <a:tc>
                  <a:txBody>
                    <a:bodyPr/>
                    <a:lstStyle/>
                    <a:p>
                      <a:pPr algn="l" fontAlgn="ctr">
                        <a:buNone/>
                      </a:pPr>
                      <a:r>
                        <a:rPr lang="it-IT" sz="1000" b="1" u="none" strike="noStrike" noProof="0">
                          <a:solidFill>
                            <a:srgbClr val="000000"/>
                          </a:solidFill>
                          <a:effectLst/>
                        </a:rPr>
                        <a:t>TREMATERRA Michele</a:t>
                      </a:r>
                      <a:endParaRPr lang="it-IT" sz="1000" b="1"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Agricoltura e Forestazione</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extLst>
                  <a:ext uri="{0D108BD9-81ED-4DB2-BD59-A6C34878D82A}">
                    <a16:rowId xmlns:a16="http://schemas.microsoft.com/office/drawing/2014/main" val="558495770"/>
                  </a:ext>
                </a:extLst>
              </a:tr>
              <a:tr h="216719">
                <a:tc>
                  <a:txBody>
                    <a:bodyPr/>
                    <a:lstStyle/>
                    <a:p>
                      <a:pPr algn="l" fontAlgn="ctr">
                        <a:buNone/>
                      </a:pPr>
                      <a:r>
                        <a:rPr lang="it-IT" sz="1000" b="1" u="none" strike="noStrike" noProof="0">
                          <a:solidFill>
                            <a:srgbClr val="000000"/>
                          </a:solidFill>
                          <a:effectLst/>
                        </a:rPr>
                        <a:t>TALLINI Domenico</a:t>
                      </a:r>
                      <a:endParaRPr lang="it-IT" sz="1000" b="1"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Personale</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extLst>
                  <a:ext uri="{0D108BD9-81ED-4DB2-BD59-A6C34878D82A}">
                    <a16:rowId xmlns:a16="http://schemas.microsoft.com/office/drawing/2014/main" val="1283064892"/>
                  </a:ext>
                </a:extLst>
              </a:tr>
              <a:tr h="188451">
                <a:tc>
                  <a:txBody>
                    <a:bodyPr/>
                    <a:lstStyle/>
                    <a:p>
                      <a:pPr algn="l" fontAlgn="ctr">
                        <a:buNone/>
                      </a:pPr>
                      <a:r>
                        <a:rPr lang="it-IT" sz="1000" b="1" u="none" strike="noStrike" noProof="0">
                          <a:solidFill>
                            <a:srgbClr val="000000"/>
                          </a:solidFill>
                          <a:effectLst/>
                        </a:rPr>
                        <a:t>CALIGIURI Mario</a:t>
                      </a:r>
                      <a:endParaRPr lang="it-IT" sz="1000" b="1"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Cultura e Beni culturali</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extLst>
                  <a:ext uri="{0D108BD9-81ED-4DB2-BD59-A6C34878D82A}">
                    <a16:rowId xmlns:a16="http://schemas.microsoft.com/office/drawing/2014/main" val="577600159"/>
                  </a:ext>
                </a:extLst>
              </a:tr>
              <a:tr h="188451">
                <a:tc>
                  <a:txBody>
                    <a:bodyPr/>
                    <a:lstStyle/>
                    <a:p>
                      <a:pPr algn="l" fontAlgn="ctr">
                        <a:buNone/>
                      </a:pPr>
                      <a:r>
                        <a:rPr lang="it-IT" sz="1000" b="1" u="none" strike="noStrike" noProof="0">
                          <a:solidFill>
                            <a:srgbClr val="000000"/>
                          </a:solidFill>
                          <a:effectLst/>
                        </a:rPr>
                        <a:t>CARIDI Antonio Stefano</a:t>
                      </a:r>
                      <a:endParaRPr lang="it-IT" sz="1000" b="1"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Attività produttive</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extLst>
                  <a:ext uri="{0D108BD9-81ED-4DB2-BD59-A6C34878D82A}">
                    <a16:rowId xmlns:a16="http://schemas.microsoft.com/office/drawing/2014/main" val="799195644"/>
                  </a:ext>
                </a:extLst>
              </a:tr>
              <a:tr h="282677">
                <a:tc>
                  <a:txBody>
                    <a:bodyPr/>
                    <a:lstStyle/>
                    <a:p>
                      <a:pPr algn="l" fontAlgn="ctr">
                        <a:buNone/>
                      </a:pPr>
                      <a:r>
                        <a:rPr lang="it-IT" sz="1000" b="1" u="none" strike="noStrike" noProof="0">
                          <a:solidFill>
                            <a:srgbClr val="000000"/>
                          </a:solidFill>
                          <a:effectLst/>
                        </a:rPr>
                        <a:t>CAPUA Fabrizio</a:t>
                      </a:r>
                      <a:endParaRPr lang="it-IT" sz="1000" b="1"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Programmi speciali UE, Politiche euro-mediterranee, internazionalizzazione, Cooperazione tra i popoli e Politiche per la pace</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Presa atto dimissioni dottor Fabrizio Capua da Assessore regionale e revoca DPGR n.119 del 10.05.2010</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extLst>
                  <a:ext uri="{0D108BD9-81ED-4DB2-BD59-A6C34878D82A}">
                    <a16:rowId xmlns:a16="http://schemas.microsoft.com/office/drawing/2014/main" val="2058045186"/>
                  </a:ext>
                </a:extLst>
              </a:tr>
            </a:tbl>
          </a:graphicData>
        </a:graphic>
      </p:graphicFrame>
      <p:sp>
        <p:nvSpPr>
          <p:cNvPr id="4" name="Segnaposto piè di pagina 3">
            <a:extLst>
              <a:ext uri="{FF2B5EF4-FFF2-40B4-BE49-F238E27FC236}">
                <a16:creationId xmlns:a16="http://schemas.microsoft.com/office/drawing/2014/main" id="{5347408F-288F-3FB0-A2D8-6E3F9A64BE92}"/>
              </a:ext>
            </a:extLst>
          </p:cNvPr>
          <p:cNvSpPr>
            <a:spLocks noGrp="1"/>
          </p:cNvSpPr>
          <p:nvPr>
            <p:ph type="ftr" sz="quarter" idx="11"/>
          </p:nvPr>
        </p:nvSpPr>
        <p:spPr>
          <a:xfrm>
            <a:off x="228225" y="6387540"/>
            <a:ext cx="4114800" cy="365125"/>
          </a:xfrm>
        </p:spPr>
        <p:txBody>
          <a:bodyPr/>
          <a:lstStyle/>
          <a:p>
            <a:r>
              <a:rPr lang="it-IT" noProof="0"/>
              <a:t>Consiglio regionale della Calabria – IX Legislatura </a:t>
            </a:r>
          </a:p>
        </p:txBody>
      </p:sp>
      <p:sp>
        <p:nvSpPr>
          <p:cNvPr id="6" name="Rectangle 1">
            <a:extLst>
              <a:ext uri="{FF2B5EF4-FFF2-40B4-BE49-F238E27FC236}">
                <a16:creationId xmlns:a16="http://schemas.microsoft.com/office/drawing/2014/main" id="{0A768307-4498-562E-A1C0-84B5968C717E}"/>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Giunta regionale</a:t>
            </a:r>
            <a:endParaRPr lang="it-IT" sz="2800" b="1" noProof="0">
              <a:solidFill>
                <a:schemeClr val="bg1"/>
              </a:solidFill>
            </a:endParaRPr>
          </a:p>
        </p:txBody>
      </p:sp>
    </p:spTree>
    <p:extLst>
      <p:ext uri="{BB962C8B-B14F-4D97-AF65-F5344CB8AC3E}">
        <p14:creationId xmlns:p14="http://schemas.microsoft.com/office/powerpoint/2010/main" val="2499596561"/>
      </p:ext>
    </p:extLst>
  </p:cSld>
  <p:clrMapOvr>
    <a:masterClrMapping/>
  </p:clrMapOvr>
  <mc:AlternateContent xmlns:mc="http://schemas.openxmlformats.org/markup-compatibility/2006" xmlns:p14="http://schemas.microsoft.com/office/powerpoint/2010/main">
    <mc:Choice Requires="p14">
      <p:transition spd="slow" p14:dur="2000" advTm="15441"/>
    </mc:Choice>
    <mc:Fallback xmlns="">
      <p:transition spd="slow" advTm="15441"/>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9D2DE-01D9-3C0F-E6E3-2E53BF027692}"/>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E397A25D-32D9-8616-6824-ABF22C984A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75620-F3D8-4140-B583-EC592D52B7F3}" type="slidenum">
              <a:rPr kumimoji="0" lang="it-IT"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it-IT"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aphicFrame>
        <p:nvGraphicFramePr>
          <p:cNvPr id="3" name="Tabella 2">
            <a:extLst>
              <a:ext uri="{FF2B5EF4-FFF2-40B4-BE49-F238E27FC236}">
                <a16:creationId xmlns:a16="http://schemas.microsoft.com/office/drawing/2014/main" id="{48C22225-6D15-D2FD-BEB5-B03D61D65B67}"/>
              </a:ext>
            </a:extLst>
          </p:cNvPr>
          <p:cNvGraphicFramePr>
            <a:graphicFrameLocks noGrp="1"/>
          </p:cNvGraphicFramePr>
          <p:nvPr>
            <p:extLst>
              <p:ext uri="{D42A27DB-BD31-4B8C-83A1-F6EECF244321}">
                <p14:modId xmlns:p14="http://schemas.microsoft.com/office/powerpoint/2010/main" val="1322899517"/>
              </p:ext>
            </p:extLst>
          </p:nvPr>
        </p:nvGraphicFramePr>
        <p:xfrm>
          <a:off x="426000" y="1269881"/>
          <a:ext cx="11340000" cy="3834090"/>
        </p:xfrm>
        <a:graphic>
          <a:graphicData uri="http://schemas.openxmlformats.org/drawingml/2006/table">
            <a:tbl>
              <a:tblPr firstRow="1">
                <a:tableStyleId>{3C2FFA5D-87B4-456A-9821-1D502468CF0F}</a:tableStyleId>
              </a:tblPr>
              <a:tblGrid>
                <a:gridCol w="1440000">
                  <a:extLst>
                    <a:ext uri="{9D8B030D-6E8A-4147-A177-3AD203B41FA5}">
                      <a16:colId xmlns:a16="http://schemas.microsoft.com/office/drawing/2014/main" val="3397885305"/>
                    </a:ext>
                  </a:extLst>
                </a:gridCol>
                <a:gridCol w="1980000">
                  <a:extLst>
                    <a:ext uri="{9D8B030D-6E8A-4147-A177-3AD203B41FA5}">
                      <a16:colId xmlns:a16="http://schemas.microsoft.com/office/drawing/2014/main" val="487136883"/>
                    </a:ext>
                  </a:extLst>
                </a:gridCol>
                <a:gridCol w="1980000">
                  <a:extLst>
                    <a:ext uri="{9D8B030D-6E8A-4147-A177-3AD203B41FA5}">
                      <a16:colId xmlns:a16="http://schemas.microsoft.com/office/drawing/2014/main" val="3712432965"/>
                    </a:ext>
                  </a:extLst>
                </a:gridCol>
                <a:gridCol w="1980000">
                  <a:extLst>
                    <a:ext uri="{9D8B030D-6E8A-4147-A177-3AD203B41FA5}">
                      <a16:colId xmlns:a16="http://schemas.microsoft.com/office/drawing/2014/main" val="1401764034"/>
                    </a:ext>
                  </a:extLst>
                </a:gridCol>
                <a:gridCol w="1980000">
                  <a:extLst>
                    <a:ext uri="{9D8B030D-6E8A-4147-A177-3AD203B41FA5}">
                      <a16:colId xmlns:a16="http://schemas.microsoft.com/office/drawing/2014/main" val="3232410625"/>
                    </a:ext>
                  </a:extLst>
                </a:gridCol>
                <a:gridCol w="1980000">
                  <a:extLst>
                    <a:ext uri="{9D8B030D-6E8A-4147-A177-3AD203B41FA5}">
                      <a16:colId xmlns:a16="http://schemas.microsoft.com/office/drawing/2014/main" val="2335138898"/>
                    </a:ext>
                  </a:extLst>
                </a:gridCol>
              </a:tblGrid>
              <a:tr h="119352">
                <a:tc gridSpan="6">
                  <a:txBody>
                    <a:bodyPr/>
                    <a:lstStyle/>
                    <a:p>
                      <a:pPr algn="ctr" fontAlgn="ctr">
                        <a:buNone/>
                      </a:pPr>
                      <a:r>
                        <a:rPr lang="it-IT" sz="1000" b="1" u="none" strike="noStrike" noProof="0">
                          <a:solidFill>
                            <a:schemeClr val="bg1"/>
                          </a:solidFill>
                          <a:effectLst/>
                        </a:rPr>
                        <a:t>Presidente Giuseppe SCOPELLITI </a:t>
                      </a:r>
                      <a:endParaRPr lang="it-IT" sz="1000" b="1" i="0" u="none" strike="noStrike" noProof="0">
                        <a:solidFill>
                          <a:schemeClr val="bg1"/>
                        </a:solidFill>
                        <a:effectLst/>
                        <a:latin typeface="+mn-lt"/>
                      </a:endParaRPr>
                    </a:p>
                  </a:txBody>
                  <a:tcPr marL="2513" marR="2513" marT="2513"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482199002"/>
                  </a:ext>
                </a:extLst>
              </a:tr>
              <a:tr h="122493">
                <a:tc rowSpan="2">
                  <a:txBody>
                    <a:bodyPr/>
                    <a:lstStyle/>
                    <a:p>
                      <a:pPr algn="l" fontAlgn="ctr">
                        <a:buNone/>
                      </a:pPr>
                      <a:r>
                        <a:rPr lang="it-IT" sz="1000" b="1" u="none" strike="noStrike" noProof="0">
                          <a:solidFill>
                            <a:srgbClr val="000000"/>
                          </a:solidFill>
                          <a:effectLst/>
                        </a:rPr>
                        <a:t>NOMINATIVO</a:t>
                      </a:r>
                      <a:endParaRPr lang="it-IT" sz="1000" b="1" i="0" u="none" strike="noStrike" noProof="0">
                        <a:solidFill>
                          <a:srgbClr val="000000"/>
                        </a:solidFill>
                        <a:effectLst/>
                        <a:latin typeface="+mn-lt"/>
                      </a:endParaRPr>
                    </a:p>
                  </a:txBody>
                  <a:tcPr marL="2513" marR="2513" marT="2513" marB="0" anchor="ctr"/>
                </a:tc>
                <a:tc>
                  <a:txBody>
                    <a:bodyPr/>
                    <a:lstStyle/>
                    <a:p>
                      <a:pPr algn="ctr" fontAlgn="ctr">
                        <a:buNone/>
                      </a:pPr>
                      <a:r>
                        <a:rPr lang="it-IT" sz="1000" b="1" u="none" strike="noStrike" noProof="0">
                          <a:solidFill>
                            <a:srgbClr val="000000"/>
                          </a:solidFill>
                          <a:effectLst/>
                        </a:rPr>
                        <a:t>DELEGA</a:t>
                      </a:r>
                      <a:endParaRPr lang="it-IT" sz="1000" b="1" i="0" u="none" strike="noStrike" noProof="0">
                        <a:solidFill>
                          <a:srgbClr val="000000"/>
                        </a:solidFill>
                        <a:effectLst/>
                        <a:latin typeface="+mn-lt"/>
                      </a:endParaRPr>
                    </a:p>
                  </a:txBody>
                  <a:tcPr marL="2513" marR="2513" marT="2513" marB="0" anchor="ctr"/>
                </a:tc>
                <a:tc gridSpan="4">
                  <a:txBody>
                    <a:bodyPr/>
                    <a:lstStyle/>
                    <a:p>
                      <a:pPr algn="ctr" fontAlgn="ctr">
                        <a:buNone/>
                      </a:pPr>
                      <a:r>
                        <a:rPr lang="it-IT" sz="1000" b="1" u="none" strike="noStrike" noProof="0">
                          <a:solidFill>
                            <a:srgbClr val="000000"/>
                          </a:solidFill>
                          <a:effectLst/>
                        </a:rPr>
                        <a:t>VARIAZIONI INTERVENUTE</a:t>
                      </a:r>
                      <a:endParaRPr lang="it-IT" sz="1000" b="1" i="0" u="none" strike="noStrike" noProof="0">
                        <a:solidFill>
                          <a:srgbClr val="000000"/>
                        </a:solidFill>
                        <a:effectLst/>
                        <a:latin typeface="+mn-lt"/>
                      </a:endParaRPr>
                    </a:p>
                  </a:txBody>
                  <a:tcPr marL="2513" marR="2513" marT="2513" marB="0" anchor="ct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901067766"/>
                  </a:ext>
                </a:extLst>
              </a:tr>
              <a:tr h="81662">
                <a:tc vMerge="1">
                  <a:txBody>
                    <a:bodyPr/>
                    <a:lstStyle/>
                    <a:p>
                      <a:endParaRPr lang="it-IT"/>
                    </a:p>
                  </a:txBody>
                  <a:tcPr/>
                </a:tc>
                <a:tc>
                  <a:txBody>
                    <a:bodyPr/>
                    <a:lstStyle/>
                    <a:p>
                      <a:pPr algn="ctr" fontAlgn="ctr">
                        <a:buNone/>
                      </a:pPr>
                      <a:r>
                        <a:rPr lang="it-IT" sz="1000" b="1" u="none" strike="noStrike" noProof="0">
                          <a:solidFill>
                            <a:schemeClr val="tx1"/>
                          </a:solidFill>
                          <a:effectLst/>
                        </a:rPr>
                        <a:t>DPGR n. 92 del 16/04/2010</a:t>
                      </a:r>
                      <a:endParaRPr lang="it-IT" sz="1000" b="1" i="0" u="none" strike="noStrike" noProof="0">
                        <a:solidFill>
                          <a:schemeClr val="tx1"/>
                        </a:solidFill>
                        <a:effectLst/>
                        <a:latin typeface="+mn-lt"/>
                      </a:endParaRPr>
                    </a:p>
                  </a:txBody>
                  <a:tcPr marL="2513" marR="2513" marT="2513" marB="0" anchor="ctr"/>
                </a:tc>
                <a:tc>
                  <a:txBody>
                    <a:bodyPr/>
                    <a:lstStyle/>
                    <a:p>
                      <a:pPr algn="ctr" fontAlgn="ctr">
                        <a:buNone/>
                      </a:pPr>
                      <a:r>
                        <a:rPr lang="it-IT" sz="1000" b="1" u="none" strike="noStrike" noProof="0">
                          <a:solidFill>
                            <a:schemeClr val="tx1"/>
                          </a:solidFill>
                          <a:effectLst/>
                        </a:rPr>
                        <a:t>DPGR n.119 del 10/05/2010</a:t>
                      </a:r>
                      <a:endParaRPr lang="it-IT" sz="1000" b="1" i="0" u="none" strike="noStrike" noProof="0">
                        <a:solidFill>
                          <a:schemeClr val="tx1"/>
                        </a:solidFill>
                        <a:effectLst/>
                        <a:latin typeface="+mn-lt"/>
                      </a:endParaRPr>
                    </a:p>
                  </a:txBody>
                  <a:tcPr marL="2513" marR="2513" marT="2513" marB="0" anchor="ctr"/>
                </a:tc>
                <a:tc>
                  <a:txBody>
                    <a:bodyPr/>
                    <a:lstStyle/>
                    <a:p>
                      <a:pPr algn="ctr" fontAlgn="ctr">
                        <a:buNone/>
                      </a:pPr>
                      <a:r>
                        <a:rPr lang="it-IT" sz="1000" b="1" u="none" strike="noStrike" noProof="0">
                          <a:solidFill>
                            <a:schemeClr val="tx1"/>
                          </a:solidFill>
                          <a:effectLst/>
                        </a:rPr>
                        <a:t>DPGR n.50 del 19/04/2012</a:t>
                      </a:r>
                      <a:endParaRPr lang="it-IT" sz="1000" b="1" i="0" u="none" strike="noStrike" noProof="0">
                        <a:solidFill>
                          <a:schemeClr val="tx1"/>
                        </a:solidFill>
                        <a:effectLst/>
                        <a:latin typeface="+mn-lt"/>
                      </a:endParaRPr>
                    </a:p>
                  </a:txBody>
                  <a:tcPr marL="2513" marR="2513" marT="2513" marB="0" anchor="ctr"/>
                </a:tc>
                <a:tc>
                  <a:txBody>
                    <a:bodyPr/>
                    <a:lstStyle/>
                    <a:p>
                      <a:pPr algn="ctr" fontAlgn="ctr">
                        <a:buNone/>
                      </a:pPr>
                      <a:r>
                        <a:rPr lang="it-IT" sz="1000" b="1" u="none" strike="noStrike" noProof="0">
                          <a:solidFill>
                            <a:schemeClr val="tx1"/>
                          </a:solidFill>
                          <a:effectLst/>
                        </a:rPr>
                        <a:t>DPGR n.33 del 12/04/2013</a:t>
                      </a:r>
                      <a:endParaRPr lang="it-IT" sz="1000" b="1" i="0" u="none" strike="noStrike" noProof="0">
                        <a:solidFill>
                          <a:schemeClr val="tx1"/>
                        </a:solidFill>
                        <a:effectLst/>
                        <a:latin typeface="+mn-lt"/>
                      </a:endParaRPr>
                    </a:p>
                  </a:txBody>
                  <a:tcPr marL="2513" marR="2513" marT="2513" marB="0" anchor="ctr"/>
                </a:tc>
                <a:tc>
                  <a:txBody>
                    <a:bodyPr/>
                    <a:lstStyle/>
                    <a:p>
                      <a:pPr algn="ctr" fontAlgn="ctr">
                        <a:buNone/>
                      </a:pPr>
                      <a:r>
                        <a:rPr lang="it-IT" sz="1000" b="1" u="none" strike="noStrike" noProof="0">
                          <a:solidFill>
                            <a:schemeClr val="tx1"/>
                          </a:solidFill>
                          <a:effectLst/>
                        </a:rPr>
                        <a:t>DPGR n.35 del 24/04/2013</a:t>
                      </a:r>
                      <a:endParaRPr lang="it-IT" sz="1000" b="1" i="0" u="none" strike="noStrike" noProof="0">
                        <a:solidFill>
                          <a:schemeClr val="tx1"/>
                        </a:solidFill>
                        <a:effectLst/>
                        <a:latin typeface="+mn-lt"/>
                      </a:endParaRPr>
                    </a:p>
                  </a:txBody>
                  <a:tcPr marL="2513" marR="2513" marT="2513" marB="0" anchor="ctr"/>
                </a:tc>
                <a:extLst>
                  <a:ext uri="{0D108BD9-81ED-4DB2-BD59-A6C34878D82A}">
                    <a16:rowId xmlns:a16="http://schemas.microsoft.com/office/drawing/2014/main" val="3907967086"/>
                  </a:ext>
                </a:extLst>
              </a:tr>
              <a:tr h="593621">
                <a:tc>
                  <a:txBody>
                    <a:bodyPr/>
                    <a:lstStyle/>
                    <a:p>
                      <a:pPr algn="l" fontAlgn="ctr">
                        <a:buNone/>
                      </a:pPr>
                      <a:r>
                        <a:rPr lang="it-IT" sz="1000" b="1" u="none" strike="noStrike" noProof="0">
                          <a:solidFill>
                            <a:srgbClr val="000000"/>
                          </a:solidFill>
                          <a:effectLst/>
                        </a:rPr>
                        <a:t>FEDELE Luigi</a:t>
                      </a:r>
                      <a:endParaRPr lang="it-IT" sz="1000" b="1"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Programmi speciali UE, Politiche euro-mediterranee, internazionalizzazione, Cooperazione tra i popoli e Politiche per la pace, Programmi di trasporto e di navigazione, aeroporti civili di rilievo regionale, intermodalità ed interventi innovativi di mobilità collettiva, trasporto pubblico locale e piano regionale dei trasporti, rapporti con il Consiglio regionale</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extLst>
                  <a:ext uri="{0D108BD9-81ED-4DB2-BD59-A6C34878D82A}">
                    <a16:rowId xmlns:a16="http://schemas.microsoft.com/office/drawing/2014/main" val="1044892189"/>
                  </a:ext>
                </a:extLst>
              </a:tr>
              <a:tr h="188451">
                <a:tc>
                  <a:txBody>
                    <a:bodyPr/>
                    <a:lstStyle/>
                    <a:p>
                      <a:pPr algn="l" fontAlgn="ctr">
                        <a:buNone/>
                      </a:pPr>
                      <a:r>
                        <a:rPr lang="it-IT" sz="1000" b="1" u="none" strike="noStrike" noProof="0">
                          <a:solidFill>
                            <a:srgbClr val="000000"/>
                          </a:solidFill>
                          <a:effectLst/>
                        </a:rPr>
                        <a:t>SALERNO Nazzareno</a:t>
                      </a:r>
                      <a:endParaRPr lang="it-IT" sz="1000" b="1"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Lavoro, Formazione professionale, Famiglia, Politiche sociali</a:t>
                      </a:r>
                      <a:endParaRPr lang="it-IT" sz="1000" b="0" i="0" u="none" strike="noStrike" noProof="0">
                        <a:solidFill>
                          <a:srgbClr val="000000"/>
                        </a:solidFill>
                        <a:effectLst/>
                        <a:latin typeface="+mn-lt"/>
                      </a:endParaRPr>
                    </a:p>
                  </a:txBody>
                  <a:tcPr marL="2513" marR="2513" marT="2513" marB="0" anchor="ctr"/>
                </a:tc>
                <a:extLst>
                  <a:ext uri="{0D108BD9-81ED-4DB2-BD59-A6C34878D82A}">
                    <a16:rowId xmlns:a16="http://schemas.microsoft.com/office/drawing/2014/main" val="552292632"/>
                  </a:ext>
                </a:extLst>
              </a:tr>
              <a:tr h="188451">
                <a:tc>
                  <a:txBody>
                    <a:bodyPr/>
                    <a:lstStyle/>
                    <a:p>
                      <a:pPr algn="l" fontAlgn="ctr">
                        <a:buNone/>
                      </a:pPr>
                      <a:r>
                        <a:rPr lang="it-IT" sz="1000" b="1" u="none" strike="noStrike" noProof="0">
                          <a:solidFill>
                            <a:srgbClr val="000000"/>
                          </a:solidFill>
                          <a:effectLst/>
                        </a:rPr>
                        <a:t>ARENA Demetrio</a:t>
                      </a:r>
                      <a:endParaRPr lang="it-IT" sz="1000" b="1"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Attività produttive</a:t>
                      </a:r>
                      <a:endParaRPr lang="it-IT" sz="1000" b="0" i="0" u="none" strike="noStrike" noProof="0">
                        <a:solidFill>
                          <a:srgbClr val="000000"/>
                        </a:solidFill>
                        <a:effectLst/>
                        <a:latin typeface="+mn-lt"/>
                      </a:endParaRPr>
                    </a:p>
                  </a:txBody>
                  <a:tcPr marL="2513" marR="2513" marT="2513" marB="0" anchor="ctr"/>
                </a:tc>
                <a:extLst>
                  <a:ext uri="{0D108BD9-81ED-4DB2-BD59-A6C34878D82A}">
                    <a16:rowId xmlns:a16="http://schemas.microsoft.com/office/drawing/2014/main" val="2930902216"/>
                  </a:ext>
                </a:extLst>
              </a:tr>
              <a:tr h="188451">
                <a:tc>
                  <a:txBody>
                    <a:bodyPr/>
                    <a:lstStyle/>
                    <a:p>
                      <a:pPr algn="l" fontAlgn="ctr">
                        <a:buNone/>
                      </a:pPr>
                      <a:r>
                        <a:rPr lang="it-IT" sz="1000" b="1" u="none" strike="noStrike" noProof="0">
                          <a:solidFill>
                            <a:srgbClr val="000000"/>
                          </a:solidFill>
                          <a:effectLst/>
                        </a:rPr>
                        <a:t>DATTOLO Alfonso</a:t>
                      </a:r>
                      <a:endParaRPr lang="it-IT" sz="1000" b="1"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 </a:t>
                      </a: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r>
                        <a:rPr lang="it-IT" sz="1000" b="0" u="none" strike="noStrike" noProof="0">
                          <a:solidFill>
                            <a:srgbClr val="000000"/>
                          </a:solidFill>
                          <a:effectLst/>
                        </a:rPr>
                        <a:t>Urbanistica, Società dell'informazione, e-government</a:t>
                      </a:r>
                      <a:endParaRPr lang="it-IT" sz="1000" b="0" i="0" u="none" strike="noStrike" noProof="0">
                        <a:solidFill>
                          <a:srgbClr val="000000"/>
                        </a:solidFill>
                        <a:effectLst/>
                        <a:latin typeface="+mn-lt"/>
                      </a:endParaRPr>
                    </a:p>
                  </a:txBody>
                  <a:tcPr marL="2513" marR="2513" marT="2513" marB="0" anchor="ctr"/>
                </a:tc>
                <a:extLst>
                  <a:ext uri="{0D108BD9-81ED-4DB2-BD59-A6C34878D82A}">
                    <a16:rowId xmlns:a16="http://schemas.microsoft.com/office/drawing/2014/main" val="245908336"/>
                  </a:ext>
                </a:extLst>
              </a:tr>
              <a:tr h="188451">
                <a:tc>
                  <a:txBody>
                    <a:bodyPr/>
                    <a:lstStyle/>
                    <a:p>
                      <a:pPr algn="l" fontAlgn="ctr">
                        <a:buNone/>
                      </a:pP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endParaRPr lang="it-IT" sz="1000" b="0" i="0" u="none" strike="noStrike" noProof="0">
                        <a:solidFill>
                          <a:srgbClr val="000000"/>
                        </a:solidFill>
                        <a:effectLst/>
                        <a:latin typeface="+mn-lt"/>
                      </a:endParaRPr>
                    </a:p>
                  </a:txBody>
                  <a:tcPr marL="2513" marR="2513" marT="2513" marB="0" anchor="ctr"/>
                </a:tc>
                <a:extLst>
                  <a:ext uri="{0D108BD9-81ED-4DB2-BD59-A6C34878D82A}">
                    <a16:rowId xmlns:a16="http://schemas.microsoft.com/office/drawing/2014/main" val="1785821816"/>
                  </a:ext>
                </a:extLst>
              </a:tr>
              <a:tr h="188451">
                <a:tc>
                  <a:txBody>
                    <a:bodyPr/>
                    <a:lstStyle/>
                    <a:p>
                      <a:pPr algn="l" fontAlgn="ctr">
                        <a:buNone/>
                      </a:pP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endParaRPr lang="it-IT" sz="1000" b="0" i="0" u="none" strike="noStrike" noProof="0">
                        <a:solidFill>
                          <a:srgbClr val="000000"/>
                        </a:solidFill>
                        <a:effectLst/>
                        <a:latin typeface="+mn-lt"/>
                      </a:endParaRPr>
                    </a:p>
                  </a:txBody>
                  <a:tcPr marL="2513" marR="2513" marT="2513" marB="0" anchor="ctr"/>
                </a:tc>
                <a:tc>
                  <a:txBody>
                    <a:bodyPr/>
                    <a:lstStyle/>
                    <a:p>
                      <a:pPr algn="l" fontAlgn="ctr">
                        <a:buNone/>
                      </a:pPr>
                      <a:endParaRPr lang="it-IT" sz="1000" b="0" i="0" u="none" strike="noStrike" noProof="0">
                        <a:solidFill>
                          <a:srgbClr val="000000"/>
                        </a:solidFill>
                        <a:effectLst/>
                        <a:latin typeface="+mn-lt"/>
                      </a:endParaRPr>
                    </a:p>
                  </a:txBody>
                  <a:tcPr marL="2513" marR="2513" marT="2513" marB="0" anchor="ctr"/>
                </a:tc>
                <a:extLst>
                  <a:ext uri="{0D108BD9-81ED-4DB2-BD59-A6C34878D82A}">
                    <a16:rowId xmlns:a16="http://schemas.microsoft.com/office/drawing/2014/main" val="3706026203"/>
                  </a:ext>
                </a:extLst>
              </a:tr>
              <a:tr h="100507">
                <a:tc gridSpan="6">
                  <a:txBody>
                    <a:bodyPr/>
                    <a:lstStyle/>
                    <a:p>
                      <a:pPr algn="l" fontAlgn="ctr">
                        <a:buNone/>
                      </a:pPr>
                      <a:r>
                        <a:rPr lang="it-IT" sz="1100" b="1" u="none" strike="noStrike" noProof="0">
                          <a:solidFill>
                            <a:schemeClr val="tx1"/>
                          </a:solidFill>
                          <a:effectLst/>
                        </a:rPr>
                        <a:t>Con decreto del Presidente del Consiglio del Ministri il dottor Giuseppe Scopelliti viene sospeso dalla carica a decorrere dal 27 marzo 2014.</a:t>
                      </a:r>
                      <a:endParaRPr lang="it-IT" sz="1100" b="1" i="0" u="none" strike="noStrike" noProof="0">
                        <a:solidFill>
                          <a:schemeClr val="tx1"/>
                        </a:solidFill>
                        <a:effectLst/>
                        <a:latin typeface="+mn-lt"/>
                      </a:endParaRPr>
                    </a:p>
                  </a:txBody>
                  <a:tcPr marL="2513" marR="2513" marT="2513"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a:p>
                  </a:txBody>
                  <a:tcPr marL="2513" marR="2513" marT="2513" marB="0" anchor="ctr">
                    <a:lnL>
                      <a:noFill/>
                    </a:lnL>
                    <a:lnR>
                      <a:noFill/>
                    </a:lnR>
                    <a:lnT>
                      <a:noFill/>
                    </a:lnT>
                    <a:lnB>
                      <a:noFill/>
                    </a:lnB>
                    <a:solidFill>
                      <a:srgbClr val="FFFFFF"/>
                    </a:solidFill>
                  </a:tcPr>
                </a:tc>
                <a:tc hMerge="1">
                  <a:txBody>
                    <a:bodyPr/>
                    <a:lstStyle/>
                    <a:p>
                      <a:pPr algn="l" fontAlgn="ctr">
                        <a:buNone/>
                      </a:pPr>
                      <a:endParaRPr lang="it-IT" sz="1000" b="0" i="0" u="none" strike="noStrike">
                        <a:solidFill>
                          <a:srgbClr val="000000"/>
                        </a:solidFill>
                        <a:effectLst/>
                        <a:latin typeface="+mn-lt"/>
                      </a:endParaRPr>
                    </a:p>
                  </a:txBody>
                  <a:tcPr marL="2513" marR="2513" marT="2513" marB="0" anchor="ctr">
                    <a:lnL>
                      <a:noFill/>
                    </a:lnL>
                    <a:lnR>
                      <a:noFill/>
                    </a:lnR>
                    <a:lnT>
                      <a:noFill/>
                    </a:lnT>
                    <a:lnB>
                      <a:noFill/>
                    </a:lnB>
                    <a:noFill/>
                  </a:tcPr>
                </a:tc>
                <a:extLst>
                  <a:ext uri="{0D108BD9-81ED-4DB2-BD59-A6C34878D82A}">
                    <a16:rowId xmlns:a16="http://schemas.microsoft.com/office/drawing/2014/main" val="1292817983"/>
                  </a:ext>
                </a:extLst>
              </a:tr>
              <a:tr h="0">
                <a:tc gridSpan="6">
                  <a:txBody>
                    <a:bodyPr/>
                    <a:lstStyle/>
                    <a:p>
                      <a:pPr algn="l" fontAlgn="ctr">
                        <a:buNone/>
                      </a:pPr>
                      <a:r>
                        <a:rPr lang="it-IT" sz="1100" b="1" u="none" strike="noStrike" noProof="0">
                          <a:solidFill>
                            <a:schemeClr val="tx1"/>
                          </a:solidFill>
                          <a:effectLst/>
                        </a:rPr>
                        <a:t>Con nota del 29 aprile 2014 il dottor Giuseppe Scopelliti presenta formali irrevocabili dimissioni dalla carica. </a:t>
                      </a:r>
                      <a:endParaRPr lang="it-IT" sz="1100" b="1" i="0" u="none" strike="noStrike" noProof="0">
                        <a:solidFill>
                          <a:schemeClr val="tx1"/>
                        </a:solidFill>
                        <a:effectLst/>
                        <a:latin typeface="+mn-lt"/>
                      </a:endParaRPr>
                    </a:p>
                  </a:txBody>
                  <a:tcPr marL="2513" marR="2513" marT="2513" marB="0" anchor="ctr"/>
                </a:tc>
                <a:tc hMerge="1">
                  <a:txBody>
                    <a:bodyPr/>
                    <a:lstStyle/>
                    <a:p>
                      <a:endParaRPr lang="it-IT"/>
                    </a:p>
                  </a:txBody>
                  <a:tcPr/>
                </a:tc>
                <a:tc hMerge="1">
                  <a:txBody>
                    <a:bodyPr/>
                    <a:lstStyle/>
                    <a:p>
                      <a:endParaRPr lang="it-IT"/>
                    </a:p>
                  </a:txBody>
                  <a:tcPr/>
                </a:tc>
                <a:tc hMerge="1">
                  <a:txBody>
                    <a:bodyPr/>
                    <a:lstStyle/>
                    <a:p>
                      <a:endParaRPr/>
                    </a:p>
                  </a:txBody>
                  <a:tcPr marL="2513" marR="2513" marT="2513" marB="0" anchor="ctr">
                    <a:lnL>
                      <a:noFill/>
                    </a:lnL>
                    <a:lnR>
                      <a:noFill/>
                    </a:lnR>
                    <a:lnT>
                      <a:noFill/>
                    </a:lnT>
                    <a:lnB>
                      <a:noFill/>
                    </a:lnB>
                    <a:solidFill>
                      <a:srgbClr val="FFFFFF"/>
                    </a:solidFill>
                  </a:tcPr>
                </a:tc>
                <a:tc hMerge="1">
                  <a:txBody>
                    <a:bodyPr/>
                    <a:lstStyle/>
                    <a:p>
                      <a:endParaRPr/>
                    </a:p>
                  </a:txBody>
                  <a:tcPr marL="2513" marR="2513" marT="2513" marB="0" anchor="ctr">
                    <a:lnL>
                      <a:noFill/>
                    </a:lnL>
                    <a:lnR>
                      <a:noFill/>
                    </a:lnR>
                    <a:lnT>
                      <a:noFill/>
                    </a:lnT>
                    <a:lnB>
                      <a:noFill/>
                    </a:lnB>
                    <a:solidFill>
                      <a:srgbClr val="FFFFFF"/>
                    </a:solidFill>
                  </a:tcPr>
                </a:tc>
                <a:tc hMerge="1">
                  <a:txBody>
                    <a:bodyPr/>
                    <a:lstStyle/>
                    <a:p>
                      <a:pPr algn="l" fontAlgn="ctr">
                        <a:buNone/>
                      </a:pPr>
                      <a:endParaRPr lang="it-IT" sz="1000" b="0" i="0" u="none" strike="noStrike">
                        <a:solidFill>
                          <a:srgbClr val="000000"/>
                        </a:solidFill>
                        <a:effectLst/>
                        <a:latin typeface="+mn-lt"/>
                      </a:endParaRPr>
                    </a:p>
                  </a:txBody>
                  <a:tcPr marL="2513" marR="2513" marT="2513" marB="0" anchor="ctr">
                    <a:lnL>
                      <a:noFill/>
                    </a:lnL>
                    <a:lnR>
                      <a:noFill/>
                    </a:lnR>
                    <a:lnT>
                      <a:noFill/>
                    </a:lnT>
                    <a:lnB>
                      <a:noFill/>
                    </a:lnB>
                    <a:noFill/>
                  </a:tcPr>
                </a:tc>
                <a:extLst>
                  <a:ext uri="{0D108BD9-81ED-4DB2-BD59-A6C34878D82A}">
                    <a16:rowId xmlns:a16="http://schemas.microsoft.com/office/drawing/2014/main" val="751016865"/>
                  </a:ext>
                </a:extLst>
              </a:tr>
              <a:tr h="0">
                <a:tc gridSpan="6">
                  <a:txBody>
                    <a:bodyPr/>
                    <a:lstStyle/>
                    <a:p>
                      <a:pPr algn="l" fontAlgn="b">
                        <a:buNone/>
                      </a:pPr>
                      <a:r>
                        <a:rPr lang="it-IT" sz="1100" b="1" u="none" strike="noStrike" noProof="0">
                          <a:solidFill>
                            <a:schemeClr val="tx1"/>
                          </a:solidFill>
                          <a:effectLst/>
                        </a:rPr>
                        <a:t>Le funzioni di Presidente della Regione vengono svolte ad interim dalla Vicepresidente Antonella Stasi, sino alle elezioni del novembre 2014.</a:t>
                      </a:r>
                      <a:endParaRPr lang="it-IT" sz="1100" b="1" i="0" u="none" strike="noStrike" noProof="0">
                        <a:solidFill>
                          <a:schemeClr val="tx1"/>
                        </a:solidFill>
                        <a:effectLst/>
                        <a:latin typeface="+mn-lt"/>
                      </a:endParaRPr>
                    </a:p>
                  </a:txBody>
                  <a:tcPr marL="2513" marR="2513" marT="2513" marB="0" anchor="b"/>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pPr algn="l" fontAlgn="ctr">
                        <a:buNone/>
                      </a:pPr>
                      <a:endParaRPr lang="it-IT" sz="1000" b="0" i="0" u="none" strike="noStrike">
                        <a:solidFill>
                          <a:srgbClr val="000000"/>
                        </a:solidFill>
                        <a:effectLst/>
                        <a:latin typeface="+mn-lt"/>
                      </a:endParaRPr>
                    </a:p>
                  </a:txBody>
                  <a:tcPr marL="2513" marR="2513" marT="2513" marB="0" anchor="ctr">
                    <a:lnL>
                      <a:noFill/>
                    </a:lnL>
                    <a:lnR>
                      <a:noFill/>
                    </a:lnR>
                    <a:lnT>
                      <a:noFill/>
                    </a:lnT>
                    <a:lnB>
                      <a:noFill/>
                    </a:lnB>
                    <a:noFill/>
                  </a:tcPr>
                </a:tc>
                <a:extLst>
                  <a:ext uri="{0D108BD9-81ED-4DB2-BD59-A6C34878D82A}">
                    <a16:rowId xmlns:a16="http://schemas.microsoft.com/office/drawing/2014/main" val="417317544"/>
                  </a:ext>
                </a:extLst>
              </a:tr>
            </a:tbl>
          </a:graphicData>
        </a:graphic>
      </p:graphicFrame>
      <p:sp>
        <p:nvSpPr>
          <p:cNvPr id="4" name="Segnaposto piè di pagina 3">
            <a:extLst>
              <a:ext uri="{FF2B5EF4-FFF2-40B4-BE49-F238E27FC236}">
                <a16:creationId xmlns:a16="http://schemas.microsoft.com/office/drawing/2014/main" id="{CDF09F3F-9B1E-053F-CB8D-F961FA0CDBEF}"/>
              </a:ext>
            </a:extLst>
          </p:cNvPr>
          <p:cNvSpPr>
            <a:spLocks noGrp="1"/>
          </p:cNvSpPr>
          <p:nvPr>
            <p:ph type="ftr" sz="quarter" idx="11"/>
          </p:nvPr>
        </p:nvSpPr>
        <p:spPr>
          <a:xfrm>
            <a:off x="0" y="6356349"/>
            <a:ext cx="4114800" cy="365125"/>
          </a:xfrm>
        </p:spPr>
        <p:txBody>
          <a:bodyPr/>
          <a:lstStyle/>
          <a:p>
            <a:r>
              <a:rPr lang="it-IT" noProof="0"/>
              <a:t>Consiglio regionale della Calabria - IX Legislatura </a:t>
            </a:r>
          </a:p>
        </p:txBody>
      </p:sp>
      <p:sp>
        <p:nvSpPr>
          <p:cNvPr id="7" name="Rectangle 1">
            <a:extLst>
              <a:ext uri="{FF2B5EF4-FFF2-40B4-BE49-F238E27FC236}">
                <a16:creationId xmlns:a16="http://schemas.microsoft.com/office/drawing/2014/main" id="{E2529A24-E7C9-1391-CD65-1268E0E60F49}"/>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Giunta regionale</a:t>
            </a:r>
            <a:endParaRPr lang="it-IT" sz="2800" b="1" noProof="0">
              <a:solidFill>
                <a:schemeClr val="bg1"/>
              </a:solidFill>
            </a:endParaRPr>
          </a:p>
        </p:txBody>
      </p:sp>
    </p:spTree>
    <p:extLst>
      <p:ext uri="{BB962C8B-B14F-4D97-AF65-F5344CB8AC3E}">
        <p14:creationId xmlns:p14="http://schemas.microsoft.com/office/powerpoint/2010/main" val="2144474550"/>
      </p:ext>
    </p:extLst>
  </p:cSld>
  <p:clrMapOvr>
    <a:masterClrMapping/>
  </p:clrMapOvr>
  <mc:AlternateContent xmlns:mc="http://schemas.openxmlformats.org/markup-compatibility/2006" xmlns:p14="http://schemas.microsoft.com/office/powerpoint/2010/main">
    <mc:Choice Requires="p14">
      <p:transition spd="slow" p14:dur="2000" advTm="822"/>
    </mc:Choice>
    <mc:Fallback xmlns="">
      <p:transition spd="slow" advTm="822"/>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816B7-78D0-506C-7420-D6DC13F79DC0}"/>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5D9CF9C0-1593-3FF3-2252-58A10BAEBD4F}"/>
              </a:ext>
            </a:extLst>
          </p:cNvPr>
          <p:cNvSpPr>
            <a:spLocks noGrp="1"/>
          </p:cNvSpPr>
          <p:nvPr>
            <p:ph type="sldNum" sz="quarter" idx="12"/>
          </p:nvPr>
        </p:nvSpPr>
        <p:spPr/>
        <p:txBody>
          <a:bodyPr/>
          <a:lstStyle/>
          <a:p>
            <a:fld id="{C0A75620-F3D8-4140-B583-EC592D52B7F3}" type="slidenum">
              <a:rPr lang="it-IT" noProof="0" smtClean="0"/>
              <a:pPr/>
              <a:t>74</a:t>
            </a:fld>
            <a:endParaRPr lang="it-IT" noProof="0"/>
          </a:p>
        </p:txBody>
      </p:sp>
      <p:graphicFrame>
        <p:nvGraphicFramePr>
          <p:cNvPr id="6" name="Grafico 5" descr="GRAFICO LEGGI IX LEG">
            <a:extLst>
              <a:ext uri="{FF2B5EF4-FFF2-40B4-BE49-F238E27FC236}">
                <a16:creationId xmlns:a16="http://schemas.microsoft.com/office/drawing/2014/main" id="{68168BC6-EE40-A3EA-81BD-29818842E205}"/>
              </a:ext>
            </a:extLst>
          </p:cNvPr>
          <p:cNvGraphicFramePr>
            <a:graphicFrameLocks/>
          </p:cNvGraphicFramePr>
          <p:nvPr>
            <p:extLst>
              <p:ext uri="{D42A27DB-BD31-4B8C-83A1-F6EECF244321}">
                <p14:modId xmlns:p14="http://schemas.microsoft.com/office/powerpoint/2010/main" val="1853212806"/>
              </p:ext>
            </p:extLst>
          </p:nvPr>
        </p:nvGraphicFramePr>
        <p:xfrm>
          <a:off x="5467546" y="2582943"/>
          <a:ext cx="6372520" cy="35916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ella 6">
            <a:extLst>
              <a:ext uri="{FF2B5EF4-FFF2-40B4-BE49-F238E27FC236}">
                <a16:creationId xmlns:a16="http://schemas.microsoft.com/office/drawing/2014/main" id="{8163B1B2-A669-A6DF-B0DD-CB5FF491F8A6}"/>
              </a:ext>
            </a:extLst>
          </p:cNvPr>
          <p:cNvGraphicFramePr>
            <a:graphicFrameLocks noGrp="1"/>
          </p:cNvGraphicFramePr>
          <p:nvPr>
            <p:extLst>
              <p:ext uri="{D42A27DB-BD31-4B8C-83A1-F6EECF244321}">
                <p14:modId xmlns:p14="http://schemas.microsoft.com/office/powerpoint/2010/main" val="1161909404"/>
              </p:ext>
            </p:extLst>
          </p:nvPr>
        </p:nvGraphicFramePr>
        <p:xfrm>
          <a:off x="611400" y="1489624"/>
          <a:ext cx="5461000" cy="1600200"/>
        </p:xfrm>
        <a:graphic>
          <a:graphicData uri="http://schemas.openxmlformats.org/drawingml/2006/table">
            <a:tbl>
              <a:tblPr>
                <a:tableStyleId>{3C2FFA5D-87B4-456A-9821-1D502468CF0F}</a:tableStyleId>
              </a:tblPr>
              <a:tblGrid>
                <a:gridCol w="672318">
                  <a:extLst>
                    <a:ext uri="{9D8B030D-6E8A-4147-A177-3AD203B41FA5}">
                      <a16:colId xmlns:a16="http://schemas.microsoft.com/office/drawing/2014/main" val="2538458343"/>
                    </a:ext>
                  </a:extLst>
                </a:gridCol>
                <a:gridCol w="748430">
                  <a:extLst>
                    <a:ext uri="{9D8B030D-6E8A-4147-A177-3AD203B41FA5}">
                      <a16:colId xmlns:a16="http://schemas.microsoft.com/office/drawing/2014/main" val="3276193415"/>
                    </a:ext>
                  </a:extLst>
                </a:gridCol>
                <a:gridCol w="862597">
                  <a:extLst>
                    <a:ext uri="{9D8B030D-6E8A-4147-A177-3AD203B41FA5}">
                      <a16:colId xmlns:a16="http://schemas.microsoft.com/office/drawing/2014/main" val="567782452"/>
                    </a:ext>
                  </a:extLst>
                </a:gridCol>
                <a:gridCol w="761115">
                  <a:extLst>
                    <a:ext uri="{9D8B030D-6E8A-4147-A177-3AD203B41FA5}">
                      <a16:colId xmlns:a16="http://schemas.microsoft.com/office/drawing/2014/main" val="2275162201"/>
                    </a:ext>
                  </a:extLst>
                </a:gridCol>
                <a:gridCol w="941880">
                  <a:extLst>
                    <a:ext uri="{9D8B030D-6E8A-4147-A177-3AD203B41FA5}">
                      <a16:colId xmlns:a16="http://schemas.microsoft.com/office/drawing/2014/main" val="2308142043"/>
                    </a:ext>
                  </a:extLst>
                </a:gridCol>
                <a:gridCol w="1474660">
                  <a:extLst>
                    <a:ext uri="{9D8B030D-6E8A-4147-A177-3AD203B41FA5}">
                      <a16:colId xmlns:a16="http://schemas.microsoft.com/office/drawing/2014/main" val="1295522984"/>
                    </a:ext>
                  </a:extLst>
                </a:gridCol>
              </a:tblGrid>
              <a:tr h="514350">
                <a:tc>
                  <a:txBody>
                    <a:bodyPr/>
                    <a:lstStyle/>
                    <a:p>
                      <a:pPr algn="ctr" fontAlgn="ctr">
                        <a:buNone/>
                      </a:pPr>
                      <a:r>
                        <a:rPr lang="it-IT" sz="900" b="1" u="none" strike="noStrike" noProof="0">
                          <a:solidFill>
                            <a:srgbClr val="000000"/>
                          </a:solidFill>
                          <a:effectLst/>
                        </a:rPr>
                        <a:t>ANNO</a:t>
                      </a:r>
                      <a:endParaRPr lang="it-IT" sz="9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000000"/>
                          </a:solidFill>
                          <a:effectLst/>
                        </a:rPr>
                        <a:t>LEGGI REGIONALI</a:t>
                      </a:r>
                      <a:endParaRPr lang="it-IT" sz="9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FF0000"/>
                          </a:solidFill>
                          <a:effectLst/>
                        </a:rPr>
                        <a:t>ABROGATE</a:t>
                      </a:r>
                      <a:endParaRPr lang="it-IT" sz="9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00B0F0"/>
                          </a:solidFill>
                          <a:effectLst/>
                        </a:rPr>
                        <a:t>IN VIGORE</a:t>
                      </a:r>
                      <a:endParaRPr lang="it-IT" sz="900" b="1" i="0" u="none" strike="noStrike" noProof="0">
                        <a:solidFill>
                          <a:srgbClr val="00B0F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000000"/>
                          </a:solidFill>
                          <a:effectLst/>
                        </a:rPr>
                        <a:t>INCOSTITUZ.</a:t>
                      </a:r>
                      <a:endParaRPr lang="it-IT" sz="9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900" b="1" u="none" strike="noStrike" noProof="0">
                          <a:solidFill>
                            <a:srgbClr val="00B050"/>
                          </a:solidFill>
                          <a:effectLst/>
                        </a:rPr>
                        <a:t>PARZIALMENTE INCOSTITUZ.</a:t>
                      </a:r>
                      <a:endParaRPr lang="it-IT" sz="9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3011368772"/>
                  </a:ext>
                </a:extLst>
              </a:tr>
              <a:tr h="180975">
                <a:tc>
                  <a:txBody>
                    <a:bodyPr/>
                    <a:lstStyle/>
                    <a:p>
                      <a:pPr algn="ctr" fontAlgn="ctr">
                        <a:buNone/>
                      </a:pPr>
                      <a:r>
                        <a:rPr lang="it-IT" sz="1100" b="1" u="none" strike="noStrike" noProof="0">
                          <a:solidFill>
                            <a:srgbClr val="000000"/>
                          </a:solidFill>
                          <a:effectLst/>
                        </a:rPr>
                        <a:t>2010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25</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3</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F0"/>
                          </a:solidFill>
                          <a:effectLst/>
                        </a:rPr>
                        <a:t>22</a:t>
                      </a:r>
                      <a:endParaRPr lang="it-IT" sz="1100" b="1" i="0" u="none" strike="noStrike" noProof="0">
                        <a:solidFill>
                          <a:srgbClr val="00B0F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2</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1720713869"/>
                  </a:ext>
                </a:extLst>
              </a:tr>
              <a:tr h="180975">
                <a:tc>
                  <a:txBody>
                    <a:bodyPr/>
                    <a:lstStyle/>
                    <a:p>
                      <a:pPr algn="ctr" fontAlgn="ctr">
                        <a:buNone/>
                      </a:pPr>
                      <a:r>
                        <a:rPr lang="it-IT" sz="1100" b="1" u="none" strike="noStrike" noProof="0">
                          <a:solidFill>
                            <a:srgbClr val="000000"/>
                          </a:solidFill>
                          <a:effectLst/>
                        </a:rPr>
                        <a:t>2011</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51</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4</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F0"/>
                          </a:solidFill>
                          <a:effectLst/>
                        </a:rPr>
                        <a:t>47</a:t>
                      </a:r>
                      <a:endParaRPr lang="it-IT" sz="1100" b="1" i="0" u="none" strike="noStrike" noProof="0">
                        <a:solidFill>
                          <a:srgbClr val="00B0F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5</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1</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334949281"/>
                  </a:ext>
                </a:extLst>
              </a:tr>
              <a:tr h="180975">
                <a:tc>
                  <a:txBody>
                    <a:bodyPr/>
                    <a:lstStyle/>
                    <a:p>
                      <a:pPr algn="ctr" fontAlgn="ctr">
                        <a:buNone/>
                      </a:pPr>
                      <a:r>
                        <a:rPr lang="it-IT" sz="1100" b="1" u="none" strike="noStrike" noProof="0">
                          <a:solidFill>
                            <a:srgbClr val="000000"/>
                          </a:solidFill>
                          <a:effectLst/>
                        </a:rPr>
                        <a:t>2012</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71</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4</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F0"/>
                          </a:solidFill>
                          <a:effectLst/>
                        </a:rPr>
                        <a:t>67</a:t>
                      </a:r>
                      <a:endParaRPr lang="it-IT" sz="1100" b="1" i="0" u="none" strike="noStrike" noProof="0">
                        <a:solidFill>
                          <a:srgbClr val="00B0F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0</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3521658834"/>
                  </a:ext>
                </a:extLst>
              </a:tr>
              <a:tr h="180975">
                <a:tc>
                  <a:txBody>
                    <a:bodyPr/>
                    <a:lstStyle/>
                    <a:p>
                      <a:pPr algn="ctr" fontAlgn="ctr">
                        <a:buNone/>
                      </a:pPr>
                      <a:r>
                        <a:rPr lang="it-IT" sz="1100" b="1" u="none" strike="noStrike" noProof="0">
                          <a:solidFill>
                            <a:srgbClr val="000000"/>
                          </a:solidFill>
                          <a:effectLst/>
                        </a:rPr>
                        <a:t>2013</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58</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3</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F0"/>
                          </a:solidFill>
                          <a:effectLst/>
                        </a:rPr>
                        <a:t>55</a:t>
                      </a:r>
                      <a:endParaRPr lang="it-IT" sz="1100" b="1" i="0" u="none" strike="noStrike" noProof="0">
                        <a:solidFill>
                          <a:srgbClr val="00B0F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0</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3</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1620598135"/>
                  </a:ext>
                </a:extLst>
              </a:tr>
              <a:tr h="180975">
                <a:tc>
                  <a:txBody>
                    <a:bodyPr/>
                    <a:lstStyle/>
                    <a:p>
                      <a:pPr algn="ctr" fontAlgn="ctr">
                        <a:buNone/>
                      </a:pPr>
                      <a:r>
                        <a:rPr lang="it-IT" sz="1100" b="1" u="none" strike="noStrike" noProof="0">
                          <a:solidFill>
                            <a:srgbClr val="000000"/>
                          </a:solidFill>
                          <a:effectLst/>
                        </a:rPr>
                        <a:t>2014</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28</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1</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F0"/>
                          </a:solidFill>
                          <a:effectLst/>
                        </a:rPr>
                        <a:t>27</a:t>
                      </a:r>
                      <a:endParaRPr lang="it-IT" sz="1100" b="1" i="0" u="none" strike="noStrike" noProof="0">
                        <a:solidFill>
                          <a:srgbClr val="00B0F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1</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1</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3680104949"/>
                  </a:ext>
                </a:extLst>
              </a:tr>
              <a:tr h="180975">
                <a:tc>
                  <a:txBody>
                    <a:bodyPr/>
                    <a:lstStyle/>
                    <a:p>
                      <a:pPr algn="ctr" fontAlgn="ctr">
                        <a:buNone/>
                      </a:pPr>
                      <a:r>
                        <a:rPr lang="it-IT" sz="1100" b="1" u="none" strike="noStrike" noProof="0">
                          <a:solidFill>
                            <a:srgbClr val="000000"/>
                          </a:solidFill>
                          <a:effectLst/>
                        </a:rPr>
                        <a:t>TOTALI</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233</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FF0000"/>
                          </a:solidFill>
                          <a:effectLst/>
                        </a:rPr>
                        <a:t>15</a:t>
                      </a:r>
                      <a:endParaRPr lang="it-IT" sz="1100" b="1" i="0" u="none" strike="noStrike" noProof="0">
                        <a:solidFill>
                          <a:srgbClr val="FF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F0"/>
                          </a:solidFill>
                          <a:effectLst/>
                        </a:rPr>
                        <a:t>218</a:t>
                      </a:r>
                      <a:endParaRPr lang="it-IT" sz="1100" b="1" i="0" u="none" strike="noStrike" noProof="0">
                        <a:solidFill>
                          <a:srgbClr val="00B0F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0000"/>
                          </a:solidFill>
                          <a:effectLst/>
                        </a:rPr>
                        <a:t>6</a:t>
                      </a:r>
                      <a:endParaRPr lang="it-IT" sz="1100" b="1" i="0" u="none" strike="noStrike" noProof="0">
                        <a:solidFill>
                          <a:srgbClr val="000000"/>
                        </a:solidFill>
                        <a:effectLst/>
                        <a:latin typeface="Lucida Sans Unicode" panose="020B0602030504020204" pitchFamily="34" charset="0"/>
                      </a:endParaRPr>
                    </a:p>
                  </a:txBody>
                  <a:tcPr marL="9525" marR="9525" marT="9525" marB="0" anchor="ctr"/>
                </a:tc>
                <a:tc>
                  <a:txBody>
                    <a:bodyPr/>
                    <a:lstStyle/>
                    <a:p>
                      <a:pPr algn="ctr" fontAlgn="ctr">
                        <a:buNone/>
                      </a:pPr>
                      <a:r>
                        <a:rPr lang="it-IT" sz="1100" b="1" u="none" strike="noStrike" noProof="0">
                          <a:solidFill>
                            <a:srgbClr val="00B050"/>
                          </a:solidFill>
                          <a:effectLst/>
                        </a:rPr>
                        <a:t>7</a:t>
                      </a:r>
                      <a:endParaRPr lang="it-IT" sz="1100" b="1" i="0" u="none" strike="noStrike" noProof="0">
                        <a:solidFill>
                          <a:srgbClr val="00B050"/>
                        </a:solidFill>
                        <a:effectLst/>
                        <a:latin typeface="Lucida Sans Unicode" panose="020B0602030504020204" pitchFamily="34" charset="0"/>
                      </a:endParaRPr>
                    </a:p>
                  </a:txBody>
                  <a:tcPr marL="9525" marR="9525" marT="9525" marB="0" anchor="ctr"/>
                </a:tc>
                <a:extLst>
                  <a:ext uri="{0D108BD9-81ED-4DB2-BD59-A6C34878D82A}">
                    <a16:rowId xmlns:a16="http://schemas.microsoft.com/office/drawing/2014/main" val="2538122798"/>
                  </a:ext>
                </a:extLst>
              </a:tr>
            </a:tbl>
          </a:graphicData>
        </a:graphic>
      </p:graphicFrame>
      <p:sp>
        <p:nvSpPr>
          <p:cNvPr id="4" name="Segnaposto piè di pagina 3">
            <a:extLst>
              <a:ext uri="{FF2B5EF4-FFF2-40B4-BE49-F238E27FC236}">
                <a16:creationId xmlns:a16="http://schemas.microsoft.com/office/drawing/2014/main" id="{2BBCF24F-F283-54EC-B6A6-E6FABDE1B9A7}"/>
              </a:ext>
            </a:extLst>
          </p:cNvPr>
          <p:cNvSpPr>
            <a:spLocks noGrp="1"/>
          </p:cNvSpPr>
          <p:nvPr>
            <p:ph type="ftr" sz="quarter" idx="11"/>
          </p:nvPr>
        </p:nvSpPr>
        <p:spPr>
          <a:xfrm>
            <a:off x="150091" y="6356349"/>
            <a:ext cx="4114800" cy="365125"/>
          </a:xfrm>
        </p:spPr>
        <p:txBody>
          <a:bodyPr/>
          <a:lstStyle/>
          <a:p>
            <a:r>
              <a:rPr lang="it-IT" noProof="0"/>
              <a:t>Consiglio regionale della Calabria - IX Legislatura </a:t>
            </a:r>
          </a:p>
        </p:txBody>
      </p:sp>
      <p:sp>
        <p:nvSpPr>
          <p:cNvPr id="5" name="Rectangle 1">
            <a:extLst>
              <a:ext uri="{FF2B5EF4-FFF2-40B4-BE49-F238E27FC236}">
                <a16:creationId xmlns:a16="http://schemas.microsoft.com/office/drawing/2014/main" id="{370C65AF-F876-A3AD-6826-D43B81E19EE5}"/>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90346491"/>
      </p:ext>
    </p:extLst>
  </p:cSld>
  <p:clrMapOvr>
    <a:masterClrMapping/>
  </p:clrMapOvr>
  <mc:AlternateContent xmlns:mc="http://schemas.openxmlformats.org/markup-compatibility/2006" xmlns:p14="http://schemas.microsoft.com/office/powerpoint/2010/main">
    <mc:Choice Requires="p14">
      <p:transition spd="slow" p14:dur="2000" advTm="5270"/>
    </mc:Choice>
    <mc:Fallback xmlns="">
      <p:transition spd="slow" advTm="527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9B970-B409-281A-B41E-90657E7B3515}"/>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21B9E4AD-E188-1F50-7280-2C2154D83C6F}"/>
              </a:ext>
            </a:extLst>
          </p:cNvPr>
          <p:cNvSpPr>
            <a:spLocks noGrp="1"/>
          </p:cNvSpPr>
          <p:nvPr>
            <p:ph type="sldNum" sz="quarter" idx="12"/>
          </p:nvPr>
        </p:nvSpPr>
        <p:spPr/>
        <p:txBody>
          <a:bodyPr/>
          <a:lstStyle/>
          <a:p>
            <a:fld id="{C0A75620-F3D8-4140-B583-EC592D52B7F3}" type="slidenum">
              <a:rPr lang="it-IT" noProof="0" smtClean="0"/>
              <a:pPr/>
              <a:t>75</a:t>
            </a:fld>
            <a:endParaRPr lang="it-IT" noProof="0"/>
          </a:p>
        </p:txBody>
      </p:sp>
      <p:graphicFrame>
        <p:nvGraphicFramePr>
          <p:cNvPr id="4" name="Grafico 3" descr="GRAFICO LEGGI IX LEGISLATURA PER MATERIA">
            <a:extLst>
              <a:ext uri="{FF2B5EF4-FFF2-40B4-BE49-F238E27FC236}">
                <a16:creationId xmlns:a16="http://schemas.microsoft.com/office/drawing/2014/main" id="{74E564AE-31BE-49AC-BC74-C19E1C33DAD5}"/>
              </a:ext>
            </a:extLst>
          </p:cNvPr>
          <p:cNvGraphicFramePr>
            <a:graphicFrameLocks/>
          </p:cNvGraphicFramePr>
          <p:nvPr>
            <p:extLst>
              <p:ext uri="{D42A27DB-BD31-4B8C-83A1-F6EECF244321}">
                <p14:modId xmlns:p14="http://schemas.microsoft.com/office/powerpoint/2010/main" val="481881571"/>
              </p:ext>
            </p:extLst>
          </p:nvPr>
        </p:nvGraphicFramePr>
        <p:xfrm>
          <a:off x="2136000" y="812349"/>
          <a:ext cx="7920000" cy="554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Segnaposto piè di pagina 4">
            <a:extLst>
              <a:ext uri="{FF2B5EF4-FFF2-40B4-BE49-F238E27FC236}">
                <a16:creationId xmlns:a16="http://schemas.microsoft.com/office/drawing/2014/main" id="{DD2A366F-5073-5F45-FECD-536438F2F69C}"/>
              </a:ext>
            </a:extLst>
          </p:cNvPr>
          <p:cNvSpPr>
            <a:spLocks noGrp="1"/>
          </p:cNvSpPr>
          <p:nvPr>
            <p:ph type="ftr" sz="quarter" idx="11"/>
          </p:nvPr>
        </p:nvSpPr>
        <p:spPr>
          <a:xfrm>
            <a:off x="233218" y="6356349"/>
            <a:ext cx="4114800" cy="365125"/>
          </a:xfrm>
        </p:spPr>
        <p:txBody>
          <a:bodyPr/>
          <a:lstStyle/>
          <a:p>
            <a:r>
              <a:rPr lang="it-IT" noProof="0"/>
              <a:t>Consiglio regionale della Calabria - IX Legislatura </a:t>
            </a:r>
          </a:p>
        </p:txBody>
      </p:sp>
      <p:sp>
        <p:nvSpPr>
          <p:cNvPr id="6" name="Rectangle 1">
            <a:extLst>
              <a:ext uri="{FF2B5EF4-FFF2-40B4-BE49-F238E27FC236}">
                <a16:creationId xmlns:a16="http://schemas.microsoft.com/office/drawing/2014/main" id="{B7D73984-BEC8-79F0-C0AB-CDA04E92F535}"/>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 per materia</a:t>
            </a:r>
            <a:endParaRPr lang="it-IT" sz="2800" b="1" noProof="0">
              <a:solidFill>
                <a:schemeClr val="bg1"/>
              </a:solidFill>
            </a:endParaRPr>
          </a:p>
        </p:txBody>
      </p:sp>
    </p:spTree>
    <p:extLst>
      <p:ext uri="{BB962C8B-B14F-4D97-AF65-F5344CB8AC3E}">
        <p14:creationId xmlns:p14="http://schemas.microsoft.com/office/powerpoint/2010/main" val="4233228362"/>
      </p:ext>
    </p:extLst>
  </p:cSld>
  <p:clrMapOvr>
    <a:masterClrMapping/>
  </p:clrMapOvr>
  <mc:AlternateContent xmlns:mc="http://schemas.openxmlformats.org/markup-compatibility/2006" xmlns:p14="http://schemas.microsoft.com/office/powerpoint/2010/main">
    <mc:Choice Requires="p14">
      <p:transition spd="slow" p14:dur="2000" advTm="575"/>
    </mc:Choice>
    <mc:Fallback xmlns="">
      <p:transition spd="slow" advTm="575"/>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CD9DF-1DD5-92CC-BA93-DB0AE81372CC}"/>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460FA315-494E-308D-B20F-66421372871D}"/>
              </a:ext>
            </a:extLst>
          </p:cNvPr>
          <p:cNvSpPr>
            <a:spLocks noGrp="1"/>
          </p:cNvSpPr>
          <p:nvPr>
            <p:ph type="sldNum" sz="quarter" idx="12"/>
          </p:nvPr>
        </p:nvSpPr>
        <p:spPr/>
        <p:txBody>
          <a:bodyPr/>
          <a:lstStyle/>
          <a:p>
            <a:fld id="{C0A75620-F3D8-4140-B583-EC592D52B7F3}" type="slidenum">
              <a:rPr lang="it-IT" noProof="0" smtClean="0"/>
              <a:pPr/>
              <a:t>76</a:t>
            </a:fld>
            <a:endParaRPr lang="it-IT" noProof="0"/>
          </a:p>
        </p:txBody>
      </p:sp>
      <p:graphicFrame>
        <p:nvGraphicFramePr>
          <p:cNvPr id="5" name="Grafico 4" descr="GRAFICO LEGGI IX LEGISLATURA PER MATERIA">
            <a:extLst>
              <a:ext uri="{FF2B5EF4-FFF2-40B4-BE49-F238E27FC236}">
                <a16:creationId xmlns:a16="http://schemas.microsoft.com/office/drawing/2014/main" id="{E6DC76D7-59FA-48D6-880B-67B4B7E3A45D}"/>
              </a:ext>
            </a:extLst>
          </p:cNvPr>
          <p:cNvGraphicFramePr>
            <a:graphicFrameLocks/>
          </p:cNvGraphicFramePr>
          <p:nvPr>
            <p:extLst>
              <p:ext uri="{D42A27DB-BD31-4B8C-83A1-F6EECF244321}">
                <p14:modId xmlns:p14="http://schemas.microsoft.com/office/powerpoint/2010/main" val="673421602"/>
              </p:ext>
            </p:extLst>
          </p:nvPr>
        </p:nvGraphicFramePr>
        <p:xfrm>
          <a:off x="2136000" y="812350"/>
          <a:ext cx="7920000" cy="5544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egnaposto piè di pagina 3">
            <a:extLst>
              <a:ext uri="{FF2B5EF4-FFF2-40B4-BE49-F238E27FC236}">
                <a16:creationId xmlns:a16="http://schemas.microsoft.com/office/drawing/2014/main" id="{C34C37E9-D674-9468-222B-F1F4FD436FC9}"/>
              </a:ext>
            </a:extLst>
          </p:cNvPr>
          <p:cNvSpPr>
            <a:spLocks noGrp="1"/>
          </p:cNvSpPr>
          <p:nvPr>
            <p:ph type="ftr" sz="quarter" idx="11"/>
          </p:nvPr>
        </p:nvSpPr>
        <p:spPr>
          <a:xfrm>
            <a:off x="242455" y="6358082"/>
            <a:ext cx="4114800" cy="365125"/>
          </a:xfrm>
        </p:spPr>
        <p:txBody>
          <a:bodyPr/>
          <a:lstStyle/>
          <a:p>
            <a:r>
              <a:rPr lang="it-IT" noProof="0"/>
              <a:t>Consiglio regionale della Calabria - IX Legislatura </a:t>
            </a:r>
          </a:p>
        </p:txBody>
      </p:sp>
      <p:sp>
        <p:nvSpPr>
          <p:cNvPr id="6" name="Rectangle 1">
            <a:extLst>
              <a:ext uri="{FF2B5EF4-FFF2-40B4-BE49-F238E27FC236}">
                <a16:creationId xmlns:a16="http://schemas.microsoft.com/office/drawing/2014/main" id="{F28B072B-862D-2263-5A97-B3FFA290C570}"/>
              </a:ext>
            </a:extLst>
          </p:cNvPr>
          <p:cNvSpPr txBox="1">
            <a:spLocks/>
          </p:cNvSpPr>
          <p:nvPr/>
        </p:nvSpPr>
        <p:spPr>
          <a:xfrm>
            <a:off x="3048" y="0"/>
            <a:ext cx="12188952" cy="640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 per materia</a:t>
            </a:r>
            <a:endParaRPr lang="it-IT" sz="2800" b="1" noProof="0">
              <a:solidFill>
                <a:schemeClr val="bg1"/>
              </a:solidFill>
            </a:endParaRPr>
          </a:p>
        </p:txBody>
      </p:sp>
    </p:spTree>
    <p:extLst>
      <p:ext uri="{BB962C8B-B14F-4D97-AF65-F5344CB8AC3E}">
        <p14:creationId xmlns:p14="http://schemas.microsoft.com/office/powerpoint/2010/main" val="837372000"/>
      </p:ext>
    </p:extLst>
  </p:cSld>
  <p:clrMapOvr>
    <a:masterClrMapping/>
  </p:clrMapOvr>
  <mc:AlternateContent xmlns:mc="http://schemas.openxmlformats.org/markup-compatibility/2006" xmlns:p14="http://schemas.microsoft.com/office/powerpoint/2010/main">
    <mc:Choice Requires="p14">
      <p:transition spd="slow" p14:dur="2000" advTm="568"/>
    </mc:Choice>
    <mc:Fallback xmlns="">
      <p:transition spd="slow" advTm="568"/>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9E969-A324-1B48-4745-1D7D04628D00}"/>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83A3AE22-D1AA-6282-5B06-8C155AACEDA1}"/>
              </a:ext>
            </a:extLst>
          </p:cNvPr>
          <p:cNvSpPr>
            <a:spLocks noGrp="1"/>
          </p:cNvSpPr>
          <p:nvPr>
            <p:ph type="sldNum" sz="quarter" idx="12"/>
          </p:nvPr>
        </p:nvSpPr>
        <p:spPr>
          <a:xfrm>
            <a:off x="9206400" y="6381665"/>
            <a:ext cx="2743200" cy="365125"/>
          </a:xfrm>
        </p:spPr>
        <p:txBody>
          <a:bodyPr/>
          <a:lstStyle/>
          <a:p>
            <a:fld id="{C0A75620-F3D8-4140-B583-EC592D52B7F3}" type="slidenum">
              <a:rPr lang="it-IT" noProof="0" smtClean="0"/>
              <a:pPr/>
              <a:t>77</a:t>
            </a:fld>
            <a:endParaRPr lang="it-IT" noProof="0"/>
          </a:p>
        </p:txBody>
      </p:sp>
      <p:graphicFrame>
        <p:nvGraphicFramePr>
          <p:cNvPr id="4" name="Grafico 3" descr="LEGGI IX LEGISLATURA">
            <a:extLst>
              <a:ext uri="{FF2B5EF4-FFF2-40B4-BE49-F238E27FC236}">
                <a16:creationId xmlns:a16="http://schemas.microsoft.com/office/drawing/2014/main" id="{D6FF0272-4126-352A-FF08-6E3B08E70E82}"/>
              </a:ext>
            </a:extLst>
          </p:cNvPr>
          <p:cNvGraphicFramePr>
            <a:graphicFrameLocks/>
          </p:cNvGraphicFramePr>
          <p:nvPr>
            <p:extLst>
              <p:ext uri="{D42A27DB-BD31-4B8C-83A1-F6EECF244321}">
                <p14:modId xmlns:p14="http://schemas.microsoft.com/office/powerpoint/2010/main" val="3441245755"/>
              </p:ext>
            </p:extLst>
          </p:nvPr>
        </p:nvGraphicFramePr>
        <p:xfrm>
          <a:off x="658494" y="1294447"/>
          <a:ext cx="5864225" cy="38220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fico 5" descr="GRAFICO LEGGI IX LEGISLATURA PER MATERIA">
            <a:extLst>
              <a:ext uri="{FF2B5EF4-FFF2-40B4-BE49-F238E27FC236}">
                <a16:creationId xmlns:a16="http://schemas.microsoft.com/office/drawing/2014/main" id="{B61B95A4-3D2F-4B24-069D-12DD58DAE215}"/>
              </a:ext>
            </a:extLst>
          </p:cNvPr>
          <p:cNvGraphicFramePr>
            <a:graphicFrameLocks/>
          </p:cNvGraphicFramePr>
          <p:nvPr>
            <p:extLst>
              <p:ext uri="{D42A27DB-BD31-4B8C-83A1-F6EECF244321}">
                <p14:modId xmlns:p14="http://schemas.microsoft.com/office/powerpoint/2010/main" val="144828309"/>
              </p:ext>
            </p:extLst>
          </p:nvPr>
        </p:nvGraphicFramePr>
        <p:xfrm>
          <a:off x="1614000" y="650449"/>
          <a:ext cx="8964000" cy="583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ella 4" descr="LEGGI IX LEGISLATURA">
            <a:extLst>
              <a:ext uri="{FF2B5EF4-FFF2-40B4-BE49-F238E27FC236}">
                <a16:creationId xmlns:a16="http://schemas.microsoft.com/office/drawing/2014/main" id="{D822056A-404C-31C4-2606-F5F8A0D399E2}"/>
              </a:ext>
            </a:extLst>
          </p:cNvPr>
          <p:cNvGraphicFramePr>
            <a:graphicFrameLocks noGrp="1"/>
          </p:cNvGraphicFramePr>
          <p:nvPr>
            <p:extLst>
              <p:ext uri="{D42A27DB-BD31-4B8C-83A1-F6EECF244321}">
                <p14:modId xmlns:p14="http://schemas.microsoft.com/office/powerpoint/2010/main" val="370369320"/>
              </p:ext>
            </p:extLst>
          </p:nvPr>
        </p:nvGraphicFramePr>
        <p:xfrm>
          <a:off x="666360" y="511019"/>
          <a:ext cx="5256000" cy="6012320"/>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1640022590"/>
                    </a:ext>
                  </a:extLst>
                </a:gridCol>
                <a:gridCol w="4356000">
                  <a:extLst>
                    <a:ext uri="{9D8B030D-6E8A-4147-A177-3AD203B41FA5}">
                      <a16:colId xmlns:a16="http://schemas.microsoft.com/office/drawing/2014/main" val="1908791288"/>
                    </a:ext>
                  </a:extLst>
                </a:gridCol>
              </a:tblGrid>
              <a:tr h="73023">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4295" marR="4295" marT="4295"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4295" marR="4295" marT="4295" marB="0" anchor="ctr"/>
                </a:tc>
                <a:extLst>
                  <a:ext uri="{0D108BD9-81ED-4DB2-BD59-A6C34878D82A}">
                    <a16:rowId xmlns:a16="http://schemas.microsoft.com/office/drawing/2014/main" val="362360867"/>
                  </a:ext>
                </a:extLst>
              </a:tr>
              <a:tr h="146047">
                <a:tc>
                  <a:txBody>
                    <a:bodyPr/>
                    <a:lstStyle/>
                    <a:p>
                      <a:pPr algn="ctr" fontAlgn="ctr">
                        <a:buNone/>
                      </a:pPr>
                      <a:r>
                        <a:rPr lang="it-IT" sz="1000" b="1" u="none" strike="noStrike" noProof="0">
                          <a:solidFill>
                            <a:srgbClr val="000000"/>
                          </a:solidFill>
                          <a:effectLst/>
                        </a:rPr>
                        <a:t>12 del 28/05/2010</a:t>
                      </a:r>
                      <a:endParaRPr lang="it-IT" sz="1000" b="1" i="0" u="none" strike="noStrike" noProof="0">
                        <a:solidFill>
                          <a:srgbClr val="000000"/>
                        </a:solidFill>
                        <a:effectLst/>
                        <a:latin typeface="Aptos" panose="020B0004020202020204" pitchFamily="34" charset="0"/>
                      </a:endParaRPr>
                    </a:p>
                  </a:txBody>
                  <a:tcPr marL="4295" marR="4295" marT="4295" marB="0" anchor="ctr"/>
                </a:tc>
                <a:tc>
                  <a:txBody>
                    <a:bodyPr/>
                    <a:lstStyle/>
                    <a:p>
                      <a:pPr algn="just" fontAlgn="ctr">
                        <a:buNone/>
                      </a:pPr>
                      <a:r>
                        <a:rPr lang="it-IT" sz="1000" b="0" u="sng" strike="noStrike" noProof="0">
                          <a:solidFill>
                            <a:srgbClr val="000000"/>
                          </a:solidFill>
                          <a:effectLst/>
                          <a:hlinkClick r:id="rId4"/>
                        </a:rPr>
                        <a:t>Disciplina transitoria ed urgente in materia di incompatibilità statutaria</a:t>
                      </a:r>
                      <a:endParaRPr lang="it-IT" sz="1000" b="0" i="0" u="sng" strike="noStrike" noProof="0">
                        <a:solidFill>
                          <a:srgbClr val="000000"/>
                        </a:solidFill>
                        <a:effectLst/>
                        <a:latin typeface="Aptos" panose="020B0004020202020204" pitchFamily="34" charset="0"/>
                      </a:endParaRPr>
                    </a:p>
                  </a:txBody>
                  <a:tcPr marL="4295" marR="4295" marT="4295" marB="0" anchor="ctr"/>
                </a:tc>
                <a:extLst>
                  <a:ext uri="{0D108BD9-81ED-4DB2-BD59-A6C34878D82A}">
                    <a16:rowId xmlns:a16="http://schemas.microsoft.com/office/drawing/2014/main" val="3221183146"/>
                  </a:ext>
                </a:extLst>
              </a:tr>
              <a:tr h="219070">
                <a:tc>
                  <a:txBody>
                    <a:bodyPr/>
                    <a:lstStyle/>
                    <a:p>
                      <a:pPr algn="ctr" fontAlgn="ctr">
                        <a:buNone/>
                      </a:pPr>
                      <a:r>
                        <a:rPr lang="it-IT" sz="1000" b="1" u="none" strike="noStrike" noProof="0">
                          <a:solidFill>
                            <a:srgbClr val="000000"/>
                          </a:solidFill>
                          <a:effectLst/>
                        </a:rPr>
                        <a:t>13 del 28/05/2010</a:t>
                      </a:r>
                      <a:endParaRPr lang="it-IT" sz="1000" b="1" i="0" u="none" strike="noStrike" noProof="0">
                        <a:solidFill>
                          <a:srgbClr val="000000"/>
                        </a:solidFill>
                        <a:effectLst/>
                        <a:latin typeface="Aptos" panose="020B0004020202020204" pitchFamily="34" charset="0"/>
                      </a:endParaRPr>
                    </a:p>
                  </a:txBody>
                  <a:tcPr marL="4295" marR="4295" marT="4295" marB="0" anchor="ctr"/>
                </a:tc>
                <a:tc>
                  <a:txBody>
                    <a:bodyPr/>
                    <a:lstStyle/>
                    <a:p>
                      <a:pPr algn="just" fontAlgn="ctr">
                        <a:buNone/>
                      </a:pPr>
                      <a:r>
                        <a:rPr lang="it-IT" sz="1000" b="0" u="sng" strike="noStrike" noProof="0">
                          <a:solidFill>
                            <a:srgbClr val="000000"/>
                          </a:solidFill>
                          <a:effectLst/>
                          <a:hlinkClick r:id="rId5"/>
                        </a:rPr>
                        <a:t>Differimento dell'entrata in vigore della legge regionale n. 35 del 19 ottobre 2009 e s.m.i. recante: «Procedure per la denuncia, il deposito e l'autorizzazione di interventi di carattere strutturale e per la pianificazione territoriale in prospettiva sismica».</a:t>
                      </a:r>
                      <a:endParaRPr lang="it-IT" sz="1000" b="0" i="0" u="sng" strike="noStrike" noProof="0">
                        <a:solidFill>
                          <a:srgbClr val="000000"/>
                        </a:solidFill>
                        <a:effectLst/>
                        <a:latin typeface="Aptos" panose="020B0004020202020204" pitchFamily="34" charset="0"/>
                      </a:endParaRPr>
                    </a:p>
                  </a:txBody>
                  <a:tcPr marL="4295" marR="4295" marT="4295" marB="0" anchor="ctr"/>
                </a:tc>
                <a:extLst>
                  <a:ext uri="{0D108BD9-81ED-4DB2-BD59-A6C34878D82A}">
                    <a16:rowId xmlns:a16="http://schemas.microsoft.com/office/drawing/2014/main" val="1386593333"/>
                  </a:ext>
                </a:extLst>
              </a:tr>
              <a:tr h="146047">
                <a:tc>
                  <a:txBody>
                    <a:bodyPr/>
                    <a:lstStyle/>
                    <a:p>
                      <a:pPr algn="ctr" fontAlgn="ctr">
                        <a:buNone/>
                      </a:pPr>
                      <a:r>
                        <a:rPr lang="it-IT" sz="1000" b="1" u="none" strike="noStrike" noProof="0">
                          <a:solidFill>
                            <a:srgbClr val="000000"/>
                          </a:solidFill>
                          <a:effectLst/>
                        </a:rPr>
                        <a:t>14 del 07/06/2010</a:t>
                      </a:r>
                      <a:endParaRPr lang="it-IT" sz="1000" b="1" i="0" u="none" strike="noStrike" noProof="0">
                        <a:solidFill>
                          <a:srgbClr val="000000"/>
                        </a:solidFill>
                        <a:effectLst/>
                        <a:latin typeface="Aptos" panose="020B0004020202020204" pitchFamily="34" charset="0"/>
                      </a:endParaRPr>
                    </a:p>
                  </a:txBody>
                  <a:tcPr marL="4295" marR="4295" marT="4295" marB="0" anchor="ctr"/>
                </a:tc>
                <a:tc>
                  <a:txBody>
                    <a:bodyPr/>
                    <a:lstStyle/>
                    <a:p>
                      <a:pPr algn="just" fontAlgn="ctr">
                        <a:buNone/>
                      </a:pPr>
                      <a:r>
                        <a:rPr lang="it-IT" sz="1000" b="0" u="sng" strike="noStrike" noProof="0">
                          <a:solidFill>
                            <a:srgbClr val="000000"/>
                          </a:solidFill>
                          <a:effectLst/>
                          <a:hlinkClick r:id="rId6"/>
                        </a:rPr>
                        <a:t>Modifiche ed integrazioni alle leggi regionali 22 gennaio 2001, n. 2 e 26 febbraio 2010, n. 8.</a:t>
                      </a:r>
                      <a:endParaRPr lang="it-IT" sz="1000" b="0" i="0" u="sng" strike="noStrike" noProof="0">
                        <a:solidFill>
                          <a:srgbClr val="000000"/>
                        </a:solidFill>
                        <a:effectLst/>
                        <a:latin typeface="Aptos" panose="020B0004020202020204" pitchFamily="34" charset="0"/>
                      </a:endParaRPr>
                    </a:p>
                  </a:txBody>
                  <a:tcPr marL="4295" marR="4295" marT="4295" marB="0" anchor="ctr"/>
                </a:tc>
                <a:extLst>
                  <a:ext uri="{0D108BD9-81ED-4DB2-BD59-A6C34878D82A}">
                    <a16:rowId xmlns:a16="http://schemas.microsoft.com/office/drawing/2014/main" val="3418215433"/>
                  </a:ext>
                </a:extLst>
              </a:tr>
              <a:tr h="219070">
                <a:tc>
                  <a:txBody>
                    <a:bodyPr/>
                    <a:lstStyle/>
                    <a:p>
                      <a:pPr algn="ctr" fontAlgn="ctr">
                        <a:buNone/>
                      </a:pPr>
                      <a:r>
                        <a:rPr lang="it-IT" sz="1000" b="1" u="none" strike="noStrike" noProof="0">
                          <a:solidFill>
                            <a:srgbClr val="000000"/>
                          </a:solidFill>
                          <a:effectLst/>
                        </a:rPr>
                        <a:t>15 del 13/07/2010</a:t>
                      </a:r>
                      <a:endParaRPr lang="it-IT" sz="1000" b="1" i="0" u="none" strike="noStrike" noProof="0">
                        <a:solidFill>
                          <a:srgbClr val="000000"/>
                        </a:solidFill>
                        <a:effectLst/>
                        <a:latin typeface="Aptos" panose="020B0004020202020204" pitchFamily="34" charset="0"/>
                      </a:endParaRPr>
                    </a:p>
                  </a:txBody>
                  <a:tcPr marL="4295" marR="4295" marT="4295" marB="0" anchor="ctr"/>
                </a:tc>
                <a:tc>
                  <a:txBody>
                    <a:bodyPr/>
                    <a:lstStyle/>
                    <a:p>
                      <a:pPr algn="just" fontAlgn="ctr">
                        <a:buNone/>
                      </a:pPr>
                      <a:r>
                        <a:rPr lang="it-IT" sz="1000" b="0" u="sng" strike="noStrike" noProof="0">
                          <a:solidFill>
                            <a:srgbClr val="000000"/>
                          </a:solidFill>
                          <a:effectLst/>
                          <a:hlinkClick r:id="rId7"/>
                        </a:rPr>
                        <a:t>Modifica della legge regionale 16 aprile 2002, n. 19 e successive modifiche ed integrazioni - Articolo 65 - «Approvazione ed adeguamento degli strumenti urbanistici comunali in fase di prima applicazione della legge».</a:t>
                      </a:r>
                      <a:endParaRPr lang="it-IT" sz="1000" b="0" i="0" u="sng" strike="noStrike" noProof="0">
                        <a:solidFill>
                          <a:srgbClr val="000000"/>
                        </a:solidFill>
                        <a:effectLst/>
                        <a:latin typeface="Aptos" panose="020B0004020202020204" pitchFamily="34" charset="0"/>
                      </a:endParaRPr>
                    </a:p>
                  </a:txBody>
                  <a:tcPr marL="4295" marR="4295" marT="4295" marB="0" anchor="ctr"/>
                </a:tc>
                <a:extLst>
                  <a:ext uri="{0D108BD9-81ED-4DB2-BD59-A6C34878D82A}">
                    <a16:rowId xmlns:a16="http://schemas.microsoft.com/office/drawing/2014/main" val="3098807003"/>
                  </a:ext>
                </a:extLst>
              </a:tr>
              <a:tr h="146047">
                <a:tc>
                  <a:txBody>
                    <a:bodyPr/>
                    <a:lstStyle/>
                    <a:p>
                      <a:pPr algn="ctr" fontAlgn="ctr">
                        <a:buNone/>
                      </a:pPr>
                      <a:r>
                        <a:rPr lang="it-IT" sz="1000" b="1" u="none" strike="noStrike" noProof="0">
                          <a:solidFill>
                            <a:srgbClr val="000000"/>
                          </a:solidFill>
                          <a:effectLst/>
                        </a:rPr>
                        <a:t>16 del 13/07/2010</a:t>
                      </a:r>
                      <a:endParaRPr lang="it-IT" sz="1000" b="1" i="0" u="none" strike="noStrike" noProof="0">
                        <a:solidFill>
                          <a:srgbClr val="000000"/>
                        </a:solidFill>
                        <a:effectLst/>
                        <a:latin typeface="Aptos" panose="020B0004020202020204" pitchFamily="34" charset="0"/>
                      </a:endParaRPr>
                    </a:p>
                  </a:txBody>
                  <a:tcPr marL="4295" marR="4295" marT="4295" marB="0" anchor="ctr"/>
                </a:tc>
                <a:tc>
                  <a:txBody>
                    <a:bodyPr/>
                    <a:lstStyle/>
                    <a:p>
                      <a:pPr algn="just" fontAlgn="ctr">
                        <a:buNone/>
                      </a:pPr>
                      <a:r>
                        <a:rPr lang="it-IT" sz="1000" b="0" u="sng" strike="noStrike" noProof="0">
                          <a:solidFill>
                            <a:srgbClr val="000000"/>
                          </a:solidFill>
                          <a:effectLst/>
                          <a:hlinkClick r:id="rId8"/>
                        </a:rPr>
                        <a:t>Definizione del sistema di finanziamento della Stazione Unica Appaltante.</a:t>
                      </a:r>
                      <a:endParaRPr lang="it-IT" sz="1000" b="0" i="0" u="sng" strike="noStrike" noProof="0">
                        <a:solidFill>
                          <a:srgbClr val="000000"/>
                        </a:solidFill>
                        <a:effectLst/>
                        <a:latin typeface="Aptos" panose="020B0004020202020204" pitchFamily="34" charset="0"/>
                      </a:endParaRPr>
                    </a:p>
                  </a:txBody>
                  <a:tcPr marL="4295" marR="4295" marT="4295" marB="0" anchor="ctr"/>
                </a:tc>
                <a:extLst>
                  <a:ext uri="{0D108BD9-81ED-4DB2-BD59-A6C34878D82A}">
                    <a16:rowId xmlns:a16="http://schemas.microsoft.com/office/drawing/2014/main" val="3080688593"/>
                  </a:ext>
                </a:extLst>
              </a:tr>
              <a:tr h="146047">
                <a:tc>
                  <a:txBody>
                    <a:bodyPr/>
                    <a:lstStyle/>
                    <a:p>
                      <a:pPr algn="ctr" fontAlgn="ctr">
                        <a:buNone/>
                      </a:pPr>
                      <a:r>
                        <a:rPr lang="it-IT" sz="1000" b="1" u="none" strike="noStrike" noProof="0">
                          <a:solidFill>
                            <a:srgbClr val="000000"/>
                          </a:solidFill>
                          <a:effectLst/>
                        </a:rPr>
                        <a:t>17 del 13/07/2010</a:t>
                      </a:r>
                      <a:endParaRPr lang="it-IT" sz="1000" b="1" i="0" u="none" strike="noStrike" noProof="0">
                        <a:solidFill>
                          <a:srgbClr val="000000"/>
                        </a:solidFill>
                        <a:effectLst/>
                        <a:latin typeface="Aptos" panose="020B0004020202020204" pitchFamily="34" charset="0"/>
                      </a:endParaRPr>
                    </a:p>
                  </a:txBody>
                  <a:tcPr marL="4295" marR="4295" marT="4295" marB="0" anchor="ctr"/>
                </a:tc>
                <a:tc>
                  <a:txBody>
                    <a:bodyPr/>
                    <a:lstStyle/>
                    <a:p>
                      <a:pPr algn="just" fontAlgn="ctr">
                        <a:buNone/>
                      </a:pPr>
                      <a:r>
                        <a:rPr lang="it-IT" sz="1000" b="0" u="sng" strike="noStrike" noProof="0">
                          <a:solidFill>
                            <a:srgbClr val="000000"/>
                          </a:solidFill>
                          <a:effectLst/>
                          <a:hlinkClick r:id="rId9"/>
                        </a:rPr>
                        <a:t>Proroga termine legge regionale 7 dicembre 2009, n. 49.</a:t>
                      </a:r>
                      <a:endParaRPr lang="it-IT" sz="1000" b="0" i="0" u="sng" strike="noStrike" noProof="0">
                        <a:solidFill>
                          <a:srgbClr val="000000"/>
                        </a:solidFill>
                        <a:effectLst/>
                        <a:latin typeface="Aptos" panose="020B0004020202020204" pitchFamily="34" charset="0"/>
                      </a:endParaRPr>
                    </a:p>
                  </a:txBody>
                  <a:tcPr marL="4295" marR="4295" marT="4295" marB="0" anchor="ctr"/>
                </a:tc>
                <a:extLst>
                  <a:ext uri="{0D108BD9-81ED-4DB2-BD59-A6C34878D82A}">
                    <a16:rowId xmlns:a16="http://schemas.microsoft.com/office/drawing/2014/main" val="1064129329"/>
                  </a:ext>
                </a:extLst>
              </a:tr>
              <a:tr h="219070">
                <a:tc>
                  <a:txBody>
                    <a:bodyPr/>
                    <a:lstStyle/>
                    <a:p>
                      <a:pPr algn="ctr" fontAlgn="ctr">
                        <a:buNone/>
                      </a:pPr>
                      <a:r>
                        <a:rPr lang="it-IT" sz="1000" b="1" u="none" strike="noStrike" noProof="0">
                          <a:solidFill>
                            <a:srgbClr val="000000"/>
                          </a:solidFill>
                          <a:effectLst/>
                        </a:rPr>
                        <a:t>18 del 13/07/2010</a:t>
                      </a:r>
                      <a:endParaRPr lang="it-IT" sz="1000" b="1" i="0" u="none" strike="noStrike" noProof="0">
                        <a:solidFill>
                          <a:srgbClr val="000000"/>
                        </a:solidFill>
                        <a:effectLst/>
                        <a:latin typeface="Aptos" panose="020B0004020202020204" pitchFamily="34" charset="0"/>
                      </a:endParaRPr>
                    </a:p>
                  </a:txBody>
                  <a:tcPr marL="4295" marR="4295" marT="4295" marB="0" anchor="ctr"/>
                </a:tc>
                <a:tc>
                  <a:txBody>
                    <a:bodyPr/>
                    <a:lstStyle/>
                    <a:p>
                      <a:pPr algn="just" fontAlgn="ctr">
                        <a:buNone/>
                      </a:pPr>
                      <a:r>
                        <a:rPr lang="it-IT" sz="1000" b="0" u="sng" strike="noStrike" noProof="0">
                          <a:solidFill>
                            <a:srgbClr val="000000"/>
                          </a:solidFill>
                          <a:effectLst/>
                          <a:hlinkClick r:id="rId10"/>
                        </a:rPr>
                        <a:t>Modifica all'articolo 25, comma 2, della legge regionale 13 giugno 2008, n. 15 per come modificato ed integrato con leggi regionali 31 dicembre 2008, n. 44, 17 agosto 2009, n. 29 e 31 dicembre 2009, n. 58.</a:t>
                      </a:r>
                      <a:endParaRPr lang="it-IT" sz="1000" b="0" i="0" u="sng" strike="noStrike" noProof="0">
                        <a:solidFill>
                          <a:srgbClr val="000000"/>
                        </a:solidFill>
                        <a:effectLst/>
                        <a:latin typeface="Aptos" panose="020B0004020202020204" pitchFamily="34" charset="0"/>
                      </a:endParaRPr>
                    </a:p>
                  </a:txBody>
                  <a:tcPr marL="4295" marR="4295" marT="4295" marB="0" anchor="ctr"/>
                </a:tc>
                <a:extLst>
                  <a:ext uri="{0D108BD9-81ED-4DB2-BD59-A6C34878D82A}">
                    <a16:rowId xmlns:a16="http://schemas.microsoft.com/office/drawing/2014/main" val="2409051107"/>
                  </a:ext>
                </a:extLst>
              </a:tr>
              <a:tr h="146047">
                <a:tc>
                  <a:txBody>
                    <a:bodyPr/>
                    <a:lstStyle/>
                    <a:p>
                      <a:pPr algn="ctr" fontAlgn="ctr">
                        <a:buNone/>
                      </a:pPr>
                      <a:r>
                        <a:rPr lang="it-IT" sz="1000" b="1" u="none" strike="noStrike" noProof="0">
                          <a:solidFill>
                            <a:srgbClr val="000000"/>
                          </a:solidFill>
                          <a:effectLst/>
                        </a:rPr>
                        <a:t>19 del 30/07/2010</a:t>
                      </a:r>
                      <a:endParaRPr lang="it-IT" sz="1000" b="1" i="0" u="none" strike="noStrike" noProof="0">
                        <a:solidFill>
                          <a:srgbClr val="000000"/>
                        </a:solidFill>
                        <a:effectLst/>
                        <a:latin typeface="Aptos" panose="020B0004020202020204" pitchFamily="34" charset="0"/>
                      </a:endParaRPr>
                    </a:p>
                  </a:txBody>
                  <a:tcPr marL="4295" marR="4295" marT="4295" marB="0" anchor="ctr"/>
                </a:tc>
                <a:tc>
                  <a:txBody>
                    <a:bodyPr/>
                    <a:lstStyle/>
                    <a:p>
                      <a:pPr algn="just" fontAlgn="ctr">
                        <a:buNone/>
                      </a:pPr>
                      <a:r>
                        <a:rPr lang="it-IT" sz="1000" b="0" u="sng" strike="noStrike" noProof="0">
                          <a:solidFill>
                            <a:srgbClr val="000000"/>
                          </a:solidFill>
                          <a:effectLst/>
                          <a:hlinkClick r:id="rId11"/>
                        </a:rPr>
                        <a:t>Approvazione Rendiconto Generale relativo all’Esercizio Finanziario 2009.</a:t>
                      </a:r>
                      <a:endParaRPr lang="it-IT" sz="1000" b="0" i="0" u="sng" strike="noStrike" noProof="0">
                        <a:solidFill>
                          <a:srgbClr val="000000"/>
                        </a:solidFill>
                        <a:effectLst/>
                        <a:latin typeface="Aptos" panose="020B0004020202020204" pitchFamily="34" charset="0"/>
                      </a:endParaRPr>
                    </a:p>
                  </a:txBody>
                  <a:tcPr marL="4295" marR="4295" marT="4295" marB="0" anchor="ctr"/>
                </a:tc>
                <a:extLst>
                  <a:ext uri="{0D108BD9-81ED-4DB2-BD59-A6C34878D82A}">
                    <a16:rowId xmlns:a16="http://schemas.microsoft.com/office/drawing/2014/main" val="3487484673"/>
                  </a:ext>
                </a:extLst>
              </a:tr>
              <a:tr h="146047">
                <a:tc>
                  <a:txBody>
                    <a:bodyPr/>
                    <a:lstStyle/>
                    <a:p>
                      <a:pPr algn="ctr" fontAlgn="ctr">
                        <a:buNone/>
                      </a:pPr>
                      <a:r>
                        <a:rPr lang="it-IT" sz="1000" b="1" u="none" strike="noStrike" noProof="0">
                          <a:solidFill>
                            <a:srgbClr val="000000"/>
                          </a:solidFill>
                          <a:effectLst/>
                        </a:rPr>
                        <a:t>20 del 30/07/2010</a:t>
                      </a:r>
                      <a:endParaRPr lang="it-IT" sz="1000" b="1" i="0" u="none" strike="noStrike" noProof="0">
                        <a:solidFill>
                          <a:srgbClr val="000000"/>
                        </a:solidFill>
                        <a:effectLst/>
                        <a:latin typeface="Aptos" panose="020B0004020202020204" pitchFamily="34" charset="0"/>
                      </a:endParaRPr>
                    </a:p>
                  </a:txBody>
                  <a:tcPr marL="4295" marR="4295" marT="4295" marB="0" anchor="ctr"/>
                </a:tc>
                <a:tc>
                  <a:txBody>
                    <a:bodyPr/>
                    <a:lstStyle/>
                    <a:p>
                      <a:pPr algn="just" fontAlgn="ctr">
                        <a:buNone/>
                      </a:pPr>
                      <a:r>
                        <a:rPr lang="it-IT" sz="1000" b="0" u="sng" strike="noStrike" noProof="0">
                          <a:solidFill>
                            <a:srgbClr val="000000"/>
                          </a:solidFill>
                          <a:effectLst/>
                          <a:hlinkClick r:id="rId12"/>
                        </a:rPr>
                        <a:t>Integrazione e modifica alla legge regionale 21 dicembre 2005, n. 17.</a:t>
                      </a:r>
                      <a:endParaRPr lang="it-IT" sz="1000" b="0" i="0" u="sng" strike="noStrike" noProof="0">
                        <a:solidFill>
                          <a:srgbClr val="000000"/>
                        </a:solidFill>
                        <a:effectLst/>
                        <a:latin typeface="Aptos" panose="020B0004020202020204" pitchFamily="34" charset="0"/>
                      </a:endParaRPr>
                    </a:p>
                  </a:txBody>
                  <a:tcPr marL="4295" marR="4295" marT="4295" marB="0" anchor="ctr"/>
                </a:tc>
                <a:extLst>
                  <a:ext uri="{0D108BD9-81ED-4DB2-BD59-A6C34878D82A}">
                    <a16:rowId xmlns:a16="http://schemas.microsoft.com/office/drawing/2014/main" val="1115194151"/>
                  </a:ext>
                </a:extLst>
              </a:tr>
              <a:tr h="146047">
                <a:tc>
                  <a:txBody>
                    <a:bodyPr/>
                    <a:lstStyle/>
                    <a:p>
                      <a:pPr algn="ctr" fontAlgn="ctr">
                        <a:buNone/>
                      </a:pPr>
                      <a:r>
                        <a:rPr lang="it-IT" sz="1000" b="1" u="none" strike="noStrike" noProof="0">
                          <a:solidFill>
                            <a:srgbClr val="000000"/>
                          </a:solidFill>
                          <a:effectLst/>
                        </a:rPr>
                        <a:t>21 del 11/08/2010</a:t>
                      </a:r>
                      <a:endParaRPr lang="it-IT" sz="1000" b="1" i="0" u="none" strike="noStrike" noProof="0">
                        <a:solidFill>
                          <a:srgbClr val="000000"/>
                        </a:solidFill>
                        <a:effectLst/>
                        <a:latin typeface="Aptos" panose="020B0004020202020204" pitchFamily="34" charset="0"/>
                      </a:endParaRPr>
                    </a:p>
                  </a:txBody>
                  <a:tcPr marL="4295" marR="4295" marT="4295" marB="0" anchor="ctr"/>
                </a:tc>
                <a:tc>
                  <a:txBody>
                    <a:bodyPr/>
                    <a:lstStyle/>
                    <a:p>
                      <a:pPr algn="just" fontAlgn="ctr">
                        <a:buNone/>
                      </a:pPr>
                      <a:r>
                        <a:rPr lang="it-IT" sz="1000" b="0" u="sng" strike="noStrike" noProof="0">
                          <a:solidFill>
                            <a:srgbClr val="000000"/>
                          </a:solidFill>
                          <a:effectLst/>
                          <a:hlinkClick r:id="rId13"/>
                        </a:rPr>
                        <a:t>Misure straordinarie a sostegno dell'attività edilizia finalizzata al miglioramento della qualità del patrimonio edilizio residenziale.</a:t>
                      </a:r>
                      <a:endParaRPr lang="it-IT" sz="1000" b="0" i="0" u="sng" strike="noStrike" noProof="0">
                        <a:solidFill>
                          <a:srgbClr val="000000"/>
                        </a:solidFill>
                        <a:effectLst/>
                        <a:latin typeface="Aptos" panose="020B0004020202020204" pitchFamily="34" charset="0"/>
                      </a:endParaRPr>
                    </a:p>
                  </a:txBody>
                  <a:tcPr marL="4295" marR="4295" marT="4295" marB="0" anchor="ctr"/>
                </a:tc>
                <a:extLst>
                  <a:ext uri="{0D108BD9-81ED-4DB2-BD59-A6C34878D82A}">
                    <a16:rowId xmlns:a16="http://schemas.microsoft.com/office/drawing/2014/main" val="1700767694"/>
                  </a:ext>
                </a:extLst>
              </a:tr>
              <a:tr h="146047">
                <a:tc>
                  <a:txBody>
                    <a:bodyPr/>
                    <a:lstStyle/>
                    <a:p>
                      <a:pPr algn="ctr" fontAlgn="ctr">
                        <a:buNone/>
                      </a:pPr>
                      <a:r>
                        <a:rPr lang="it-IT" sz="1000" b="1" u="none" strike="noStrike" noProof="0">
                          <a:solidFill>
                            <a:srgbClr val="000000"/>
                          </a:solidFill>
                          <a:effectLst/>
                        </a:rPr>
                        <a:t>22 del 11/08/2010</a:t>
                      </a:r>
                      <a:endParaRPr lang="it-IT" sz="1000" b="1" i="0" u="none" strike="noStrike" noProof="0">
                        <a:solidFill>
                          <a:srgbClr val="000000"/>
                        </a:solidFill>
                        <a:effectLst/>
                        <a:latin typeface="Aptos" panose="020B0004020202020204" pitchFamily="34" charset="0"/>
                      </a:endParaRPr>
                    </a:p>
                  </a:txBody>
                  <a:tcPr marL="4295" marR="4295" marT="4295" marB="0" anchor="ctr"/>
                </a:tc>
                <a:tc>
                  <a:txBody>
                    <a:bodyPr/>
                    <a:lstStyle/>
                    <a:p>
                      <a:pPr algn="just" fontAlgn="ctr">
                        <a:buNone/>
                      </a:pPr>
                      <a:r>
                        <a:rPr lang="it-IT" sz="1000" b="0" u="sng" strike="noStrike" noProof="0">
                          <a:solidFill>
                            <a:srgbClr val="000000"/>
                          </a:solidFill>
                          <a:effectLst/>
                          <a:hlinkClick r:id="rId14"/>
                        </a:rPr>
                        <a:t>Misure di razionalizzazione e riordino della spesa pubblica regionale.</a:t>
                      </a:r>
                      <a:endParaRPr lang="it-IT" sz="1000" b="0" i="0" u="sng" strike="noStrike" noProof="0">
                        <a:solidFill>
                          <a:srgbClr val="000000"/>
                        </a:solidFill>
                        <a:effectLst/>
                        <a:latin typeface="Aptos" panose="020B0004020202020204" pitchFamily="34" charset="0"/>
                      </a:endParaRPr>
                    </a:p>
                  </a:txBody>
                  <a:tcPr marL="4295" marR="4295" marT="4295" marB="0" anchor="ctr"/>
                </a:tc>
                <a:extLst>
                  <a:ext uri="{0D108BD9-81ED-4DB2-BD59-A6C34878D82A}">
                    <a16:rowId xmlns:a16="http://schemas.microsoft.com/office/drawing/2014/main" val="1189810669"/>
                  </a:ext>
                </a:extLst>
              </a:tr>
              <a:tr h="219070">
                <a:tc>
                  <a:txBody>
                    <a:bodyPr/>
                    <a:lstStyle/>
                    <a:p>
                      <a:pPr algn="ctr" fontAlgn="ctr">
                        <a:buNone/>
                      </a:pPr>
                      <a:r>
                        <a:rPr lang="it-IT" sz="1000" b="1" u="none" strike="noStrike" noProof="0">
                          <a:solidFill>
                            <a:srgbClr val="000000"/>
                          </a:solidFill>
                          <a:effectLst/>
                        </a:rPr>
                        <a:t>23 del 11/08/2010</a:t>
                      </a:r>
                      <a:endParaRPr lang="it-IT" sz="1000" b="1" i="0" u="none" strike="noStrike" noProof="0">
                        <a:solidFill>
                          <a:srgbClr val="000000"/>
                        </a:solidFill>
                        <a:effectLst/>
                        <a:latin typeface="Aptos" panose="020B0004020202020204" pitchFamily="34" charset="0"/>
                      </a:endParaRPr>
                    </a:p>
                  </a:txBody>
                  <a:tcPr marL="4295" marR="4295" marT="4295" marB="0" anchor="ctr"/>
                </a:tc>
                <a:tc>
                  <a:txBody>
                    <a:bodyPr/>
                    <a:lstStyle/>
                    <a:p>
                      <a:pPr algn="just" fontAlgn="ctr">
                        <a:buNone/>
                      </a:pPr>
                      <a:r>
                        <a:rPr lang="it-IT" sz="1000" b="0" u="sng" strike="noStrike" noProof="0">
                          <a:solidFill>
                            <a:srgbClr val="000000"/>
                          </a:solidFill>
                          <a:effectLst/>
                          <a:hlinkClick r:id="rId15"/>
                        </a:rPr>
                        <a:t>Assestamento del bilancio di previsione della Regione Calabria per l'esercizio finanziario 2010 e del bilancio pluriennale 2010-2012 a norma dell'articolo 22 della legge regionale 4 febbraio 2002, n. 8.</a:t>
                      </a:r>
                      <a:endParaRPr lang="it-IT" sz="1000" b="0" i="0" u="sng" strike="noStrike" noProof="0">
                        <a:solidFill>
                          <a:srgbClr val="000000"/>
                        </a:solidFill>
                        <a:effectLst/>
                        <a:latin typeface="Aptos" panose="020B0004020202020204" pitchFamily="34" charset="0"/>
                      </a:endParaRPr>
                    </a:p>
                  </a:txBody>
                  <a:tcPr marL="4295" marR="4295" marT="4295" marB="0" anchor="ctr"/>
                </a:tc>
                <a:extLst>
                  <a:ext uri="{0D108BD9-81ED-4DB2-BD59-A6C34878D82A}">
                    <a16:rowId xmlns:a16="http://schemas.microsoft.com/office/drawing/2014/main" val="1163916362"/>
                  </a:ext>
                </a:extLst>
              </a:tr>
              <a:tr h="219070">
                <a:tc>
                  <a:txBody>
                    <a:bodyPr/>
                    <a:lstStyle/>
                    <a:p>
                      <a:pPr algn="ctr" fontAlgn="ctr">
                        <a:buNone/>
                      </a:pPr>
                      <a:r>
                        <a:rPr lang="it-IT" sz="1000" b="1" u="none" strike="noStrike" noProof="0">
                          <a:solidFill>
                            <a:srgbClr val="000000"/>
                          </a:solidFill>
                          <a:effectLst/>
                        </a:rPr>
                        <a:t>24 del 24/09/2010</a:t>
                      </a:r>
                      <a:endParaRPr lang="it-IT" sz="1000" b="1" i="0" u="none" strike="noStrike" noProof="0">
                        <a:solidFill>
                          <a:srgbClr val="000000"/>
                        </a:solidFill>
                        <a:effectLst/>
                        <a:latin typeface="Aptos" panose="020B0004020202020204" pitchFamily="34" charset="0"/>
                      </a:endParaRPr>
                    </a:p>
                  </a:txBody>
                  <a:tcPr marL="4295" marR="4295" marT="4295" marB="0" anchor="ctr"/>
                </a:tc>
                <a:tc>
                  <a:txBody>
                    <a:bodyPr/>
                    <a:lstStyle/>
                    <a:p>
                      <a:pPr algn="just" fontAlgn="ctr">
                        <a:buNone/>
                      </a:pPr>
                      <a:r>
                        <a:rPr lang="it-IT" sz="1000" b="0" u="sng" strike="noStrike" noProof="0">
                          <a:solidFill>
                            <a:srgbClr val="000000"/>
                          </a:solidFill>
                          <a:effectLst/>
                          <a:hlinkClick r:id="rId16"/>
                        </a:rPr>
                        <a:t>Norme per la pubblicità della situazione patrimoniale dei Consiglieri regionali, degli Assessori non Consiglieri, dei Sottosegretari e dei soggetti indicati nell’articolo 15 della legge 5 luglio 1982, n. 441.</a:t>
                      </a:r>
                      <a:endParaRPr lang="it-IT" sz="1000" b="0" i="0" u="sng" strike="noStrike" noProof="0">
                        <a:solidFill>
                          <a:srgbClr val="000000"/>
                        </a:solidFill>
                        <a:effectLst/>
                        <a:latin typeface="Aptos" panose="020B0004020202020204" pitchFamily="34" charset="0"/>
                      </a:endParaRPr>
                    </a:p>
                  </a:txBody>
                  <a:tcPr marL="4295" marR="4295" marT="4295" marB="0" anchor="ctr"/>
                </a:tc>
                <a:extLst>
                  <a:ext uri="{0D108BD9-81ED-4DB2-BD59-A6C34878D82A}">
                    <a16:rowId xmlns:a16="http://schemas.microsoft.com/office/drawing/2014/main" val="3127804021"/>
                  </a:ext>
                </a:extLst>
              </a:tr>
              <a:tr h="219070">
                <a:tc>
                  <a:txBody>
                    <a:bodyPr/>
                    <a:lstStyle/>
                    <a:p>
                      <a:pPr algn="ctr" fontAlgn="ctr">
                        <a:buNone/>
                      </a:pPr>
                      <a:r>
                        <a:rPr lang="it-IT" sz="1000" b="1" u="none" strike="noStrike" noProof="0">
                          <a:solidFill>
                            <a:srgbClr val="000000"/>
                          </a:solidFill>
                          <a:effectLst/>
                        </a:rPr>
                        <a:t>25 del 29/10/2010</a:t>
                      </a:r>
                      <a:endParaRPr lang="it-IT" sz="1000" b="1" i="0" u="none" strike="noStrike" noProof="0">
                        <a:solidFill>
                          <a:srgbClr val="000000"/>
                        </a:solidFill>
                        <a:effectLst/>
                        <a:latin typeface="Aptos" panose="020B0004020202020204" pitchFamily="34" charset="0"/>
                      </a:endParaRPr>
                    </a:p>
                  </a:txBody>
                  <a:tcPr marL="4295" marR="4295" marT="4295" marB="0" anchor="ctr"/>
                </a:tc>
                <a:tc>
                  <a:txBody>
                    <a:bodyPr/>
                    <a:lstStyle/>
                    <a:p>
                      <a:pPr algn="just" fontAlgn="ctr">
                        <a:buNone/>
                      </a:pPr>
                      <a:r>
                        <a:rPr lang="it-IT" sz="1000" b="0" u="sng" strike="noStrike" noProof="0">
                          <a:solidFill>
                            <a:srgbClr val="000000"/>
                          </a:solidFill>
                          <a:effectLst/>
                          <a:hlinkClick r:id="rId17"/>
                        </a:rPr>
                        <a:t>Modifica alla legge regionale 11 agosto 2010, n. 21 «Misure straordinarie a sostegno dell'attività edilizia finalizzata al miglioramento della qualità del patrimonio edilizio residenziale».</a:t>
                      </a:r>
                      <a:endParaRPr lang="it-IT" sz="1000" b="0" i="0" u="sng" strike="noStrike" noProof="0">
                        <a:solidFill>
                          <a:srgbClr val="000000"/>
                        </a:solidFill>
                        <a:effectLst/>
                        <a:latin typeface="Aptos" panose="020B0004020202020204" pitchFamily="34" charset="0"/>
                      </a:endParaRPr>
                    </a:p>
                  </a:txBody>
                  <a:tcPr marL="4295" marR="4295" marT="4295" marB="0" anchor="ctr"/>
                </a:tc>
                <a:extLst>
                  <a:ext uri="{0D108BD9-81ED-4DB2-BD59-A6C34878D82A}">
                    <a16:rowId xmlns:a16="http://schemas.microsoft.com/office/drawing/2014/main" val="1649686086"/>
                  </a:ext>
                </a:extLst>
              </a:tr>
              <a:tr h="146047">
                <a:tc>
                  <a:txBody>
                    <a:bodyPr/>
                    <a:lstStyle/>
                    <a:p>
                      <a:pPr algn="ctr" fontAlgn="ctr">
                        <a:buNone/>
                      </a:pPr>
                      <a:r>
                        <a:rPr lang="it-IT" sz="1000" b="1" u="none" strike="noStrike" noProof="0">
                          <a:solidFill>
                            <a:srgbClr val="000000"/>
                          </a:solidFill>
                          <a:effectLst/>
                        </a:rPr>
                        <a:t>26 del 29/10/2010</a:t>
                      </a:r>
                      <a:endParaRPr lang="it-IT" sz="1000" b="1" i="0" u="none" strike="noStrike" noProof="0">
                        <a:solidFill>
                          <a:srgbClr val="000000"/>
                        </a:solidFill>
                        <a:effectLst/>
                        <a:latin typeface="Aptos" panose="020B0004020202020204" pitchFamily="34" charset="0"/>
                      </a:endParaRPr>
                    </a:p>
                  </a:txBody>
                  <a:tcPr marL="4295" marR="4295" marT="4295" marB="0" anchor="ctr"/>
                </a:tc>
                <a:tc>
                  <a:txBody>
                    <a:bodyPr/>
                    <a:lstStyle/>
                    <a:p>
                      <a:pPr algn="just" fontAlgn="ctr">
                        <a:buNone/>
                      </a:pPr>
                      <a:r>
                        <a:rPr lang="it-IT" sz="1000" b="0" u="sng" strike="noStrike" noProof="0">
                          <a:solidFill>
                            <a:srgbClr val="000000"/>
                          </a:solidFill>
                          <a:effectLst/>
                          <a:hlinkClick r:id="rId18"/>
                        </a:rPr>
                        <a:t>Modifiche ed integrazioni alla legge regionale n. 30 del 7 agosto 2002 «Provvedimenti tributari in materia addizionale all'IRPEF e di tasse automobilistiche».</a:t>
                      </a:r>
                      <a:endParaRPr lang="it-IT" sz="1000" b="0" i="0" u="sng" strike="noStrike" noProof="0">
                        <a:solidFill>
                          <a:srgbClr val="000000"/>
                        </a:solidFill>
                        <a:effectLst/>
                        <a:latin typeface="Aptos" panose="020B0004020202020204" pitchFamily="34" charset="0"/>
                      </a:endParaRPr>
                    </a:p>
                  </a:txBody>
                  <a:tcPr marL="4295" marR="4295" marT="4295" marB="0" anchor="ctr"/>
                </a:tc>
                <a:extLst>
                  <a:ext uri="{0D108BD9-81ED-4DB2-BD59-A6C34878D82A}">
                    <a16:rowId xmlns:a16="http://schemas.microsoft.com/office/drawing/2014/main" val="618727089"/>
                  </a:ext>
                </a:extLst>
              </a:tr>
            </a:tbl>
          </a:graphicData>
        </a:graphic>
      </p:graphicFrame>
      <p:graphicFrame>
        <p:nvGraphicFramePr>
          <p:cNvPr id="7" name="Tabella 6" descr="LEGGI IX LEGISLATURA">
            <a:extLst>
              <a:ext uri="{FF2B5EF4-FFF2-40B4-BE49-F238E27FC236}">
                <a16:creationId xmlns:a16="http://schemas.microsoft.com/office/drawing/2014/main" id="{8D7157C7-B375-9C0A-C78C-B08E6CE0F65D}"/>
              </a:ext>
            </a:extLst>
          </p:cNvPr>
          <p:cNvGraphicFramePr>
            <a:graphicFrameLocks noGrp="1"/>
          </p:cNvGraphicFramePr>
          <p:nvPr>
            <p:extLst>
              <p:ext uri="{D42A27DB-BD31-4B8C-83A1-F6EECF244321}">
                <p14:modId xmlns:p14="http://schemas.microsoft.com/office/powerpoint/2010/main" val="184802392"/>
              </p:ext>
            </p:extLst>
          </p:nvPr>
        </p:nvGraphicFramePr>
        <p:xfrm>
          <a:off x="6269640" y="510887"/>
          <a:ext cx="5256000" cy="6010340"/>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3300759556"/>
                    </a:ext>
                  </a:extLst>
                </a:gridCol>
                <a:gridCol w="4356000">
                  <a:extLst>
                    <a:ext uri="{9D8B030D-6E8A-4147-A177-3AD203B41FA5}">
                      <a16:colId xmlns:a16="http://schemas.microsoft.com/office/drawing/2014/main" val="3955181497"/>
                    </a:ext>
                  </a:extLst>
                </a:gridCol>
              </a:tblGrid>
              <a:tr h="161810">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6810" marR="6810" marT="6810"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6810" marR="6810" marT="6810" marB="0" anchor="ctr"/>
                </a:tc>
                <a:extLst>
                  <a:ext uri="{0D108BD9-81ED-4DB2-BD59-A6C34878D82A}">
                    <a16:rowId xmlns:a16="http://schemas.microsoft.com/office/drawing/2014/main" val="1859726246"/>
                  </a:ext>
                </a:extLst>
              </a:tr>
              <a:tr h="316698">
                <a:tc>
                  <a:txBody>
                    <a:bodyPr/>
                    <a:lstStyle/>
                    <a:p>
                      <a:pPr algn="ctr" fontAlgn="ctr">
                        <a:buNone/>
                      </a:pPr>
                      <a:r>
                        <a:rPr lang="it-IT" sz="1000" b="1" u="none" strike="noStrike" noProof="0">
                          <a:solidFill>
                            <a:srgbClr val="000000"/>
                          </a:solidFill>
                          <a:effectLst/>
                        </a:rPr>
                        <a:t>27 del 09/11/2010</a:t>
                      </a:r>
                      <a:endParaRPr lang="it-IT" sz="1000" b="1" i="0" u="none" strike="noStrike" noProof="0">
                        <a:solidFill>
                          <a:srgbClr val="000000"/>
                        </a:solidFill>
                        <a:effectLst/>
                        <a:latin typeface="Aptos" panose="020B0004020202020204" pitchFamily="34" charset="0"/>
                      </a:endParaRPr>
                    </a:p>
                  </a:txBody>
                  <a:tcPr marL="6810" marR="6810" marT="6810" marB="0" anchor="ctr"/>
                </a:tc>
                <a:tc>
                  <a:txBody>
                    <a:bodyPr/>
                    <a:lstStyle/>
                    <a:p>
                      <a:pPr algn="just" fontAlgn="ctr">
                        <a:buNone/>
                      </a:pPr>
                      <a:r>
                        <a:rPr lang="it-IT" sz="1000" b="0" u="sng" strike="noStrike" noProof="0">
                          <a:solidFill>
                            <a:srgbClr val="000000"/>
                          </a:solidFill>
                          <a:effectLst/>
                          <a:hlinkClick r:id="rId19"/>
                        </a:rPr>
                        <a:t>Abrogazione del comma 4 bis dell’articolo 35 dello Statuto della Regione Calabria</a:t>
                      </a:r>
                      <a:endParaRPr lang="it-IT" sz="1000" b="0" i="0" u="sng" strike="noStrike" noProof="0">
                        <a:solidFill>
                          <a:srgbClr val="000000"/>
                        </a:solidFill>
                        <a:effectLst/>
                        <a:latin typeface="Aptos" panose="020B0004020202020204" pitchFamily="34" charset="0"/>
                      </a:endParaRPr>
                    </a:p>
                  </a:txBody>
                  <a:tcPr marL="6810" marR="6810" marT="6810" marB="0" anchor="ctr"/>
                </a:tc>
                <a:extLst>
                  <a:ext uri="{0D108BD9-81ED-4DB2-BD59-A6C34878D82A}">
                    <a16:rowId xmlns:a16="http://schemas.microsoft.com/office/drawing/2014/main" val="176003298"/>
                  </a:ext>
                </a:extLst>
              </a:tr>
              <a:tr h="316698">
                <a:tc>
                  <a:txBody>
                    <a:bodyPr/>
                    <a:lstStyle/>
                    <a:p>
                      <a:pPr algn="ctr" fontAlgn="ctr">
                        <a:buNone/>
                      </a:pPr>
                      <a:r>
                        <a:rPr lang="it-IT" sz="1000" b="1" u="none" strike="noStrike" noProof="0">
                          <a:solidFill>
                            <a:srgbClr val="000000"/>
                          </a:solidFill>
                          <a:effectLst/>
                        </a:rPr>
                        <a:t>28 del 22/11/2010</a:t>
                      </a:r>
                      <a:endParaRPr lang="it-IT" sz="1000" b="1" i="0" u="none" strike="noStrike" noProof="0">
                        <a:solidFill>
                          <a:srgbClr val="000000"/>
                        </a:solidFill>
                        <a:effectLst/>
                        <a:latin typeface="Aptos" panose="020B0004020202020204" pitchFamily="34" charset="0"/>
                      </a:endParaRPr>
                    </a:p>
                  </a:txBody>
                  <a:tcPr marL="6810" marR="6810" marT="6810" marB="0" anchor="ctr"/>
                </a:tc>
                <a:tc>
                  <a:txBody>
                    <a:bodyPr/>
                    <a:lstStyle/>
                    <a:p>
                      <a:pPr algn="just" fontAlgn="ctr">
                        <a:buNone/>
                      </a:pPr>
                      <a:r>
                        <a:rPr lang="it-IT" sz="1000" b="0" u="sng" strike="noStrike" noProof="0">
                          <a:solidFill>
                            <a:srgbClr val="000000"/>
                          </a:solidFill>
                          <a:effectLst/>
                          <a:hlinkClick r:id="rId20"/>
                        </a:rPr>
                        <a:t>Norme in materia di sport nella Regione Calabria</a:t>
                      </a:r>
                      <a:endParaRPr lang="it-IT" sz="1000" b="0" i="0" u="sng" strike="noStrike" noProof="0">
                        <a:solidFill>
                          <a:srgbClr val="000000"/>
                        </a:solidFill>
                        <a:effectLst/>
                        <a:latin typeface="Aptos" panose="020B0004020202020204" pitchFamily="34" charset="0"/>
                      </a:endParaRPr>
                    </a:p>
                  </a:txBody>
                  <a:tcPr marL="6810" marR="6810" marT="6810" marB="0" anchor="ctr"/>
                </a:tc>
                <a:extLst>
                  <a:ext uri="{0D108BD9-81ED-4DB2-BD59-A6C34878D82A}">
                    <a16:rowId xmlns:a16="http://schemas.microsoft.com/office/drawing/2014/main" val="1008031209"/>
                  </a:ext>
                </a:extLst>
              </a:tr>
              <a:tr h="316698">
                <a:tc>
                  <a:txBody>
                    <a:bodyPr/>
                    <a:lstStyle/>
                    <a:p>
                      <a:pPr algn="ctr" fontAlgn="ctr">
                        <a:buNone/>
                      </a:pPr>
                      <a:r>
                        <a:rPr lang="it-IT" sz="1000" b="1" u="none" strike="noStrike" noProof="0">
                          <a:solidFill>
                            <a:srgbClr val="000000"/>
                          </a:solidFill>
                          <a:effectLst/>
                        </a:rPr>
                        <a:t>29 del 22/11/2010</a:t>
                      </a:r>
                      <a:endParaRPr lang="it-IT" sz="1000" b="1" i="0" u="none" strike="noStrike" noProof="0">
                        <a:solidFill>
                          <a:srgbClr val="000000"/>
                        </a:solidFill>
                        <a:effectLst/>
                        <a:latin typeface="Aptos" panose="020B0004020202020204" pitchFamily="34" charset="0"/>
                      </a:endParaRPr>
                    </a:p>
                  </a:txBody>
                  <a:tcPr marL="6810" marR="6810" marT="6810" marB="0" anchor="ctr"/>
                </a:tc>
                <a:tc>
                  <a:txBody>
                    <a:bodyPr/>
                    <a:lstStyle/>
                    <a:p>
                      <a:pPr algn="just" fontAlgn="ctr">
                        <a:buNone/>
                      </a:pPr>
                      <a:r>
                        <a:rPr lang="it-IT" sz="1000" b="0" u="sng" strike="noStrike" noProof="0">
                          <a:solidFill>
                            <a:srgbClr val="000000"/>
                          </a:solidFill>
                          <a:effectLst/>
                          <a:hlinkClick r:id="rId21"/>
                        </a:rPr>
                        <a:t>Un albero per ogni neonato e minore adottato</a:t>
                      </a:r>
                      <a:endParaRPr lang="it-IT" sz="1000" b="0" i="0" u="sng" strike="noStrike" noProof="0">
                        <a:solidFill>
                          <a:srgbClr val="000000"/>
                        </a:solidFill>
                        <a:effectLst/>
                        <a:latin typeface="Aptos" panose="020B0004020202020204" pitchFamily="34" charset="0"/>
                      </a:endParaRPr>
                    </a:p>
                  </a:txBody>
                  <a:tcPr marL="6810" marR="6810" marT="6810" marB="0" anchor="ctr"/>
                </a:tc>
                <a:extLst>
                  <a:ext uri="{0D108BD9-81ED-4DB2-BD59-A6C34878D82A}">
                    <a16:rowId xmlns:a16="http://schemas.microsoft.com/office/drawing/2014/main" val="2706338651"/>
                  </a:ext>
                </a:extLst>
              </a:tr>
              <a:tr h="316698">
                <a:tc>
                  <a:txBody>
                    <a:bodyPr/>
                    <a:lstStyle/>
                    <a:p>
                      <a:pPr algn="ctr" fontAlgn="ctr">
                        <a:buNone/>
                      </a:pPr>
                      <a:r>
                        <a:rPr lang="it-IT" sz="1000" b="1" u="none" strike="noStrike" noProof="0">
                          <a:solidFill>
                            <a:srgbClr val="000000"/>
                          </a:solidFill>
                          <a:effectLst/>
                        </a:rPr>
                        <a:t>30 del 22/11/2010</a:t>
                      </a:r>
                      <a:endParaRPr lang="it-IT" sz="1000" b="1" i="0" u="none" strike="noStrike" noProof="0">
                        <a:solidFill>
                          <a:srgbClr val="000000"/>
                        </a:solidFill>
                        <a:effectLst/>
                        <a:latin typeface="Aptos" panose="020B0004020202020204" pitchFamily="34" charset="0"/>
                      </a:endParaRPr>
                    </a:p>
                  </a:txBody>
                  <a:tcPr marL="6810" marR="6810" marT="6810" marB="0" anchor="ctr"/>
                </a:tc>
                <a:tc>
                  <a:txBody>
                    <a:bodyPr/>
                    <a:lstStyle/>
                    <a:p>
                      <a:pPr algn="just" fontAlgn="ctr">
                        <a:buNone/>
                      </a:pPr>
                      <a:r>
                        <a:rPr lang="it-IT" sz="1000" b="0" u="sng" strike="noStrike" noProof="0">
                          <a:solidFill>
                            <a:srgbClr val="000000"/>
                          </a:solidFill>
                          <a:effectLst/>
                          <a:hlinkClick r:id="rId22"/>
                        </a:rPr>
                        <a:t>Modifica articolo 30 della legge regionale n. 7 del 21 agosto 2006 e ss.mm.ii. e articolo 20 della legge regionale n. 22 del 5 ottobre 2007 e ss.mm.ii.</a:t>
                      </a:r>
                      <a:endParaRPr lang="it-IT" sz="1000" b="0" i="0" u="sng" strike="noStrike" noProof="0">
                        <a:solidFill>
                          <a:srgbClr val="000000"/>
                        </a:solidFill>
                        <a:effectLst/>
                        <a:latin typeface="Aptos" panose="020B0004020202020204" pitchFamily="34" charset="0"/>
                      </a:endParaRPr>
                    </a:p>
                  </a:txBody>
                  <a:tcPr marL="6810" marR="6810" marT="6810" marB="0" anchor="ctr"/>
                </a:tc>
                <a:extLst>
                  <a:ext uri="{0D108BD9-81ED-4DB2-BD59-A6C34878D82A}">
                    <a16:rowId xmlns:a16="http://schemas.microsoft.com/office/drawing/2014/main" val="2047338689"/>
                  </a:ext>
                </a:extLst>
              </a:tr>
              <a:tr h="471586">
                <a:tc>
                  <a:txBody>
                    <a:bodyPr/>
                    <a:lstStyle/>
                    <a:p>
                      <a:pPr algn="ctr" fontAlgn="ctr">
                        <a:buNone/>
                      </a:pPr>
                      <a:r>
                        <a:rPr lang="it-IT" sz="1000" b="1" u="none" strike="noStrike" noProof="0">
                          <a:solidFill>
                            <a:srgbClr val="000000"/>
                          </a:solidFill>
                          <a:effectLst/>
                        </a:rPr>
                        <a:t>31 del 22/11/2010</a:t>
                      </a:r>
                      <a:endParaRPr lang="it-IT" sz="1000" b="1" i="0" u="none" strike="noStrike" noProof="0">
                        <a:solidFill>
                          <a:srgbClr val="000000"/>
                        </a:solidFill>
                        <a:effectLst/>
                        <a:latin typeface="Aptos" panose="020B0004020202020204" pitchFamily="34" charset="0"/>
                      </a:endParaRPr>
                    </a:p>
                  </a:txBody>
                  <a:tcPr marL="6810" marR="6810" marT="6810" marB="0" anchor="ctr"/>
                </a:tc>
                <a:tc>
                  <a:txBody>
                    <a:bodyPr/>
                    <a:lstStyle/>
                    <a:p>
                      <a:pPr algn="just" fontAlgn="ctr">
                        <a:buNone/>
                      </a:pPr>
                      <a:r>
                        <a:rPr lang="it-IT" sz="1000" b="0" u="sng" strike="noStrike" noProof="0">
                          <a:solidFill>
                            <a:srgbClr val="000000"/>
                          </a:solidFill>
                          <a:effectLst/>
                          <a:hlinkClick r:id="rId23"/>
                        </a:rPr>
                        <a:t>Modifiche ed integrazioni alla legge regionale n. 50/2009 «Definizione delle tipologie dei servizi forniti alle imprese turistiche nell'ambito dell'armonizzazione della classificazione alberghiera».</a:t>
                      </a:r>
                      <a:endParaRPr lang="it-IT" sz="1000" b="0" i="0" u="sng" strike="noStrike" noProof="0">
                        <a:solidFill>
                          <a:srgbClr val="000000"/>
                        </a:solidFill>
                        <a:effectLst/>
                        <a:latin typeface="Aptos" panose="020B0004020202020204" pitchFamily="34" charset="0"/>
                      </a:endParaRPr>
                    </a:p>
                  </a:txBody>
                  <a:tcPr marL="6810" marR="6810" marT="6810" marB="0" anchor="ctr"/>
                </a:tc>
                <a:extLst>
                  <a:ext uri="{0D108BD9-81ED-4DB2-BD59-A6C34878D82A}">
                    <a16:rowId xmlns:a16="http://schemas.microsoft.com/office/drawing/2014/main" val="2655156186"/>
                  </a:ext>
                </a:extLst>
              </a:tr>
              <a:tr h="316698">
                <a:tc>
                  <a:txBody>
                    <a:bodyPr/>
                    <a:lstStyle/>
                    <a:p>
                      <a:pPr algn="ctr" fontAlgn="ctr">
                        <a:buNone/>
                      </a:pPr>
                      <a:r>
                        <a:rPr lang="it-IT" sz="1000" b="1" u="none" strike="noStrike" noProof="0">
                          <a:solidFill>
                            <a:srgbClr val="000000"/>
                          </a:solidFill>
                          <a:effectLst/>
                        </a:rPr>
                        <a:t>32 del 22/11/2010</a:t>
                      </a:r>
                      <a:endParaRPr lang="it-IT" sz="1000" b="1" i="0" u="none" strike="noStrike" noProof="0">
                        <a:solidFill>
                          <a:srgbClr val="000000"/>
                        </a:solidFill>
                        <a:effectLst/>
                        <a:latin typeface="Aptos" panose="020B0004020202020204" pitchFamily="34" charset="0"/>
                      </a:endParaRPr>
                    </a:p>
                  </a:txBody>
                  <a:tcPr marL="6810" marR="6810" marT="6810" marB="0" anchor="ctr"/>
                </a:tc>
                <a:tc>
                  <a:txBody>
                    <a:bodyPr/>
                    <a:lstStyle/>
                    <a:p>
                      <a:pPr algn="just" fontAlgn="ctr">
                        <a:buNone/>
                      </a:pPr>
                      <a:r>
                        <a:rPr lang="it-IT" sz="1000" b="0" u="sng" strike="noStrike" noProof="0">
                          <a:solidFill>
                            <a:srgbClr val="000000"/>
                          </a:solidFill>
                          <a:effectLst/>
                          <a:hlinkClick r:id="rId24"/>
                        </a:rPr>
                        <a:t>Modifica all'articolo 10 della legge regionale 11 agosto 2010, n. 23</a:t>
                      </a:r>
                      <a:endParaRPr lang="it-IT" sz="1000" b="0" i="0" u="sng" strike="noStrike" noProof="0">
                        <a:solidFill>
                          <a:srgbClr val="000000"/>
                        </a:solidFill>
                        <a:effectLst/>
                        <a:latin typeface="Aptos" panose="020B0004020202020204" pitchFamily="34" charset="0"/>
                      </a:endParaRPr>
                    </a:p>
                  </a:txBody>
                  <a:tcPr marL="6810" marR="6810" marT="6810" marB="0" anchor="ctr"/>
                </a:tc>
                <a:extLst>
                  <a:ext uri="{0D108BD9-81ED-4DB2-BD59-A6C34878D82A}">
                    <a16:rowId xmlns:a16="http://schemas.microsoft.com/office/drawing/2014/main" val="4281348140"/>
                  </a:ext>
                </a:extLst>
              </a:tr>
              <a:tr h="316698">
                <a:tc>
                  <a:txBody>
                    <a:bodyPr/>
                    <a:lstStyle/>
                    <a:p>
                      <a:pPr algn="ctr" fontAlgn="ctr">
                        <a:buNone/>
                      </a:pPr>
                      <a:r>
                        <a:rPr lang="it-IT" sz="1000" b="1" u="none" strike="noStrike" noProof="0">
                          <a:solidFill>
                            <a:srgbClr val="000000"/>
                          </a:solidFill>
                          <a:effectLst/>
                        </a:rPr>
                        <a:t>33 del 17/12/2010</a:t>
                      </a:r>
                      <a:endParaRPr lang="it-IT" sz="1000" b="1" i="0" u="none" strike="noStrike" noProof="0">
                        <a:solidFill>
                          <a:srgbClr val="000000"/>
                        </a:solidFill>
                        <a:effectLst/>
                        <a:latin typeface="Aptos" panose="020B0004020202020204" pitchFamily="34" charset="0"/>
                      </a:endParaRPr>
                    </a:p>
                  </a:txBody>
                  <a:tcPr marL="6810" marR="6810" marT="6810" marB="0" anchor="ctr"/>
                </a:tc>
                <a:tc>
                  <a:txBody>
                    <a:bodyPr/>
                    <a:lstStyle/>
                    <a:p>
                      <a:pPr algn="just" fontAlgn="ctr">
                        <a:buNone/>
                      </a:pPr>
                      <a:r>
                        <a:rPr lang="it-IT" sz="1000" b="0" u="sng" strike="noStrike" noProof="0">
                          <a:solidFill>
                            <a:srgbClr val="000000"/>
                          </a:solidFill>
                          <a:effectLst/>
                          <a:hlinkClick r:id="rId25"/>
                        </a:rPr>
                        <a:t>Modifiche ed integrazioni alla legge regionale n. 35 del 19 ottobre 2009 e s.m.i.</a:t>
                      </a:r>
                      <a:endParaRPr lang="it-IT" sz="1000" b="0" i="0" u="sng" strike="noStrike" noProof="0">
                        <a:solidFill>
                          <a:srgbClr val="000000"/>
                        </a:solidFill>
                        <a:effectLst/>
                        <a:latin typeface="Aptos" panose="020B0004020202020204" pitchFamily="34" charset="0"/>
                      </a:endParaRPr>
                    </a:p>
                  </a:txBody>
                  <a:tcPr marL="6810" marR="6810" marT="6810" marB="0" anchor="ctr"/>
                </a:tc>
                <a:extLst>
                  <a:ext uri="{0D108BD9-81ED-4DB2-BD59-A6C34878D82A}">
                    <a16:rowId xmlns:a16="http://schemas.microsoft.com/office/drawing/2014/main" val="2408160562"/>
                  </a:ext>
                </a:extLst>
              </a:tr>
              <a:tr h="471586">
                <a:tc>
                  <a:txBody>
                    <a:bodyPr/>
                    <a:lstStyle/>
                    <a:p>
                      <a:pPr algn="ctr" fontAlgn="ctr">
                        <a:buNone/>
                      </a:pPr>
                      <a:r>
                        <a:rPr lang="it-IT" sz="1000" b="1" u="none" strike="noStrike" noProof="0">
                          <a:solidFill>
                            <a:srgbClr val="000000"/>
                          </a:solidFill>
                          <a:effectLst/>
                        </a:rPr>
                        <a:t>34 del 29/12/2010</a:t>
                      </a:r>
                      <a:endParaRPr lang="it-IT" sz="1000" b="1" i="0" u="none" strike="noStrike" noProof="0">
                        <a:solidFill>
                          <a:srgbClr val="000000"/>
                        </a:solidFill>
                        <a:effectLst/>
                        <a:latin typeface="Aptos" panose="020B0004020202020204" pitchFamily="34" charset="0"/>
                      </a:endParaRPr>
                    </a:p>
                  </a:txBody>
                  <a:tcPr marL="6810" marR="6810" marT="6810" marB="0" anchor="ctr"/>
                </a:tc>
                <a:tc>
                  <a:txBody>
                    <a:bodyPr/>
                    <a:lstStyle/>
                    <a:p>
                      <a:pPr algn="just" fontAlgn="ctr">
                        <a:buNone/>
                      </a:pPr>
                      <a:r>
                        <a:rPr lang="it-IT" sz="1000" b="0" u="sng" strike="noStrike" noProof="0">
                          <a:solidFill>
                            <a:srgbClr val="000000"/>
                          </a:solidFill>
                          <a:effectLst/>
                          <a:hlinkClick r:id="rId26"/>
                        </a:rPr>
                        <a:t>Provvedimento generale recante norme di tipo ordinamentale e procedurale (collegato alla manovra di finanza regionale per l'anno 2011). Articolo 3, comma 4, della legge regionale n. 8/2002.</a:t>
                      </a:r>
                      <a:endParaRPr lang="it-IT" sz="1000" b="0" i="0" u="sng" strike="noStrike" noProof="0">
                        <a:solidFill>
                          <a:srgbClr val="000000"/>
                        </a:solidFill>
                        <a:effectLst/>
                        <a:latin typeface="Aptos" panose="020B0004020202020204" pitchFamily="34" charset="0"/>
                      </a:endParaRPr>
                    </a:p>
                  </a:txBody>
                  <a:tcPr marL="6810" marR="6810" marT="6810" marB="0" anchor="ctr"/>
                </a:tc>
                <a:extLst>
                  <a:ext uri="{0D108BD9-81ED-4DB2-BD59-A6C34878D82A}">
                    <a16:rowId xmlns:a16="http://schemas.microsoft.com/office/drawing/2014/main" val="241802979"/>
                  </a:ext>
                </a:extLst>
              </a:tr>
              <a:tr h="316698">
                <a:tc>
                  <a:txBody>
                    <a:bodyPr/>
                    <a:lstStyle/>
                    <a:p>
                      <a:pPr algn="ctr" fontAlgn="ctr">
                        <a:buNone/>
                      </a:pPr>
                      <a:r>
                        <a:rPr lang="it-IT" sz="1000" b="1" u="none" strike="noStrike" noProof="0">
                          <a:solidFill>
                            <a:srgbClr val="000000"/>
                          </a:solidFill>
                          <a:effectLst/>
                        </a:rPr>
                        <a:t>35 del 29/12/2010</a:t>
                      </a:r>
                      <a:endParaRPr lang="it-IT" sz="1000" b="1" i="0" u="none" strike="noStrike" noProof="0">
                        <a:solidFill>
                          <a:srgbClr val="000000"/>
                        </a:solidFill>
                        <a:effectLst/>
                        <a:latin typeface="Aptos" panose="020B0004020202020204" pitchFamily="34" charset="0"/>
                      </a:endParaRPr>
                    </a:p>
                  </a:txBody>
                  <a:tcPr marL="6810" marR="6810" marT="6810" marB="0" anchor="ctr"/>
                </a:tc>
                <a:tc>
                  <a:txBody>
                    <a:bodyPr/>
                    <a:lstStyle/>
                    <a:p>
                      <a:pPr algn="just" fontAlgn="ctr">
                        <a:buNone/>
                      </a:pPr>
                      <a:r>
                        <a:rPr lang="it-IT" sz="1000" b="0" u="sng" strike="noStrike" noProof="0">
                          <a:solidFill>
                            <a:srgbClr val="000000"/>
                          </a:solidFill>
                          <a:effectLst/>
                          <a:hlinkClick r:id="rId27"/>
                        </a:rPr>
                        <a:t>Disposizioni per la formazione del bilancio annuale 2011 e pluriennale 2011-2013 (Legge finanziaria).</a:t>
                      </a:r>
                      <a:endParaRPr lang="it-IT" sz="1000" b="0" i="0" u="sng" strike="noStrike" noProof="0">
                        <a:solidFill>
                          <a:srgbClr val="000000"/>
                        </a:solidFill>
                        <a:effectLst/>
                        <a:latin typeface="Aptos" panose="020B0004020202020204" pitchFamily="34" charset="0"/>
                      </a:endParaRPr>
                    </a:p>
                  </a:txBody>
                  <a:tcPr marL="6810" marR="6810" marT="6810" marB="0" anchor="ctr"/>
                </a:tc>
                <a:extLst>
                  <a:ext uri="{0D108BD9-81ED-4DB2-BD59-A6C34878D82A}">
                    <a16:rowId xmlns:a16="http://schemas.microsoft.com/office/drawing/2014/main" val="2757453079"/>
                  </a:ext>
                </a:extLst>
              </a:tr>
              <a:tr h="316698">
                <a:tc>
                  <a:txBody>
                    <a:bodyPr/>
                    <a:lstStyle/>
                    <a:p>
                      <a:pPr algn="ctr" fontAlgn="ctr">
                        <a:buNone/>
                      </a:pPr>
                      <a:r>
                        <a:rPr lang="it-IT" sz="1000" b="1" u="none" strike="noStrike" noProof="0">
                          <a:solidFill>
                            <a:srgbClr val="000000"/>
                          </a:solidFill>
                          <a:effectLst/>
                        </a:rPr>
                        <a:t>36 del 29/12/2010</a:t>
                      </a:r>
                      <a:endParaRPr lang="it-IT" sz="1000" b="1" i="0" u="none" strike="noStrike" noProof="0">
                        <a:solidFill>
                          <a:srgbClr val="000000"/>
                        </a:solidFill>
                        <a:effectLst/>
                        <a:latin typeface="Aptos" panose="020B0004020202020204" pitchFamily="34" charset="0"/>
                      </a:endParaRPr>
                    </a:p>
                  </a:txBody>
                  <a:tcPr marL="6810" marR="6810" marT="6810" marB="0" anchor="ctr"/>
                </a:tc>
                <a:tc>
                  <a:txBody>
                    <a:bodyPr/>
                    <a:lstStyle/>
                    <a:p>
                      <a:pPr algn="just" fontAlgn="ctr">
                        <a:buNone/>
                      </a:pPr>
                      <a:r>
                        <a:rPr lang="it-IT" sz="1000" b="0" u="sng" strike="noStrike" noProof="0">
                          <a:solidFill>
                            <a:srgbClr val="000000"/>
                          </a:solidFill>
                          <a:effectLst/>
                          <a:hlinkClick r:id="rId28"/>
                        </a:rPr>
                        <a:t>Bilancio di previsione della Regione Calabria per l'anno finanziario 2011 e bilancio pluriennale per il triennio 2011/2013.</a:t>
                      </a:r>
                      <a:endParaRPr lang="it-IT" sz="1000" b="0" i="0" u="sng" strike="noStrike" noProof="0">
                        <a:solidFill>
                          <a:srgbClr val="000000"/>
                        </a:solidFill>
                        <a:effectLst/>
                        <a:latin typeface="Aptos" panose="020B0004020202020204" pitchFamily="34" charset="0"/>
                      </a:endParaRPr>
                    </a:p>
                  </a:txBody>
                  <a:tcPr marL="6810" marR="6810" marT="6810" marB="0" anchor="ctr"/>
                </a:tc>
                <a:extLst>
                  <a:ext uri="{0D108BD9-81ED-4DB2-BD59-A6C34878D82A}">
                    <a16:rowId xmlns:a16="http://schemas.microsoft.com/office/drawing/2014/main" val="337333159"/>
                  </a:ext>
                </a:extLst>
              </a:tr>
              <a:tr h="316698">
                <a:tc>
                  <a:txBody>
                    <a:bodyPr/>
                    <a:lstStyle/>
                    <a:p>
                      <a:pPr algn="ctr" fontAlgn="ctr">
                        <a:buNone/>
                      </a:pPr>
                      <a:r>
                        <a:rPr lang="it-IT" sz="1000" b="1" u="none" strike="noStrike" noProof="0">
                          <a:solidFill>
                            <a:srgbClr val="000000"/>
                          </a:solidFill>
                          <a:effectLst/>
                        </a:rPr>
                        <a:t>1  del 10/02/2011</a:t>
                      </a:r>
                      <a:endParaRPr lang="it-IT" sz="1000" b="1" i="0" u="none" strike="noStrike" noProof="0">
                        <a:solidFill>
                          <a:srgbClr val="000000"/>
                        </a:solidFill>
                        <a:effectLst/>
                        <a:latin typeface="Aptos" panose="020B0004020202020204" pitchFamily="34" charset="0"/>
                      </a:endParaRPr>
                    </a:p>
                  </a:txBody>
                  <a:tcPr marL="6810" marR="6810" marT="6810" marB="0" anchor="ctr"/>
                </a:tc>
                <a:tc>
                  <a:txBody>
                    <a:bodyPr/>
                    <a:lstStyle/>
                    <a:p>
                      <a:pPr algn="l" fontAlgn="ctr">
                        <a:buNone/>
                      </a:pPr>
                      <a:r>
                        <a:rPr lang="it-IT" sz="1000" b="0" u="sng" strike="noStrike" noProof="0">
                          <a:solidFill>
                            <a:srgbClr val="000000"/>
                          </a:solidFill>
                          <a:effectLst/>
                          <a:hlinkClick r:id="rId29"/>
                        </a:rPr>
                        <a:t>Istituzione dell’Enoteca regionale «Casa dei vini di Calabria».</a:t>
                      </a:r>
                      <a:endParaRPr lang="it-IT" sz="1000" b="0" i="0" u="sng" strike="noStrike" noProof="0">
                        <a:solidFill>
                          <a:srgbClr val="000000"/>
                        </a:solidFill>
                        <a:effectLst/>
                        <a:latin typeface="Aptos" panose="020B0004020202020204" pitchFamily="34" charset="0"/>
                      </a:endParaRPr>
                    </a:p>
                  </a:txBody>
                  <a:tcPr marL="6810" marR="6810" marT="6810" marB="0" anchor="ctr"/>
                </a:tc>
                <a:extLst>
                  <a:ext uri="{0D108BD9-81ED-4DB2-BD59-A6C34878D82A}">
                    <a16:rowId xmlns:a16="http://schemas.microsoft.com/office/drawing/2014/main" val="3292761851"/>
                  </a:ext>
                </a:extLst>
              </a:tr>
              <a:tr h="316698">
                <a:tc>
                  <a:txBody>
                    <a:bodyPr/>
                    <a:lstStyle/>
                    <a:p>
                      <a:pPr algn="ctr" fontAlgn="ctr">
                        <a:buNone/>
                      </a:pPr>
                      <a:r>
                        <a:rPr lang="it-IT" sz="1000" b="1" u="none" strike="noStrike" noProof="0">
                          <a:solidFill>
                            <a:srgbClr val="000000"/>
                          </a:solidFill>
                          <a:effectLst/>
                        </a:rPr>
                        <a:t>2 del 10/02/2011</a:t>
                      </a:r>
                      <a:endParaRPr lang="it-IT" sz="1000" b="1" i="0" u="none" strike="noStrike" noProof="0">
                        <a:solidFill>
                          <a:srgbClr val="000000"/>
                        </a:solidFill>
                        <a:effectLst/>
                        <a:latin typeface="Aptos" panose="020B0004020202020204" pitchFamily="34" charset="0"/>
                      </a:endParaRPr>
                    </a:p>
                  </a:txBody>
                  <a:tcPr marL="6810" marR="6810" marT="6810" marB="0" anchor="ctr"/>
                </a:tc>
                <a:tc>
                  <a:txBody>
                    <a:bodyPr/>
                    <a:lstStyle/>
                    <a:p>
                      <a:pPr algn="just" fontAlgn="ctr">
                        <a:buNone/>
                      </a:pPr>
                      <a:r>
                        <a:rPr lang="it-IT" sz="1000" b="0" u="sng" strike="noStrike" noProof="0">
                          <a:solidFill>
                            <a:srgbClr val="000000"/>
                          </a:solidFill>
                          <a:effectLst/>
                          <a:hlinkClick r:id="rId30"/>
                        </a:rPr>
                        <a:t>Istituzione dell’Elaioteca regionale «Casa degli Oli extravergini d’oliva di Calabria»</a:t>
                      </a:r>
                      <a:endParaRPr lang="it-IT" sz="1000" b="0" i="0" u="sng" strike="noStrike" noProof="0">
                        <a:solidFill>
                          <a:srgbClr val="000000"/>
                        </a:solidFill>
                        <a:effectLst/>
                        <a:latin typeface="Aptos" panose="020B0004020202020204" pitchFamily="34" charset="0"/>
                      </a:endParaRPr>
                    </a:p>
                  </a:txBody>
                  <a:tcPr marL="6810" marR="6810" marT="6810" marB="0" anchor="ctr"/>
                </a:tc>
                <a:extLst>
                  <a:ext uri="{0D108BD9-81ED-4DB2-BD59-A6C34878D82A}">
                    <a16:rowId xmlns:a16="http://schemas.microsoft.com/office/drawing/2014/main" val="3198507476"/>
                  </a:ext>
                </a:extLst>
              </a:tr>
              <a:tr h="471586">
                <a:tc>
                  <a:txBody>
                    <a:bodyPr/>
                    <a:lstStyle/>
                    <a:p>
                      <a:pPr algn="ctr" fontAlgn="ctr">
                        <a:buNone/>
                      </a:pPr>
                      <a:r>
                        <a:rPr lang="it-IT" sz="1000" b="1" u="none" strike="noStrike" noProof="0">
                          <a:solidFill>
                            <a:srgbClr val="000000"/>
                          </a:solidFill>
                          <a:effectLst/>
                        </a:rPr>
                        <a:t>3 del 07/03/2011</a:t>
                      </a:r>
                      <a:endParaRPr lang="it-IT" sz="1000" b="1" i="0" u="none" strike="noStrike" noProof="0">
                        <a:solidFill>
                          <a:srgbClr val="000000"/>
                        </a:solidFill>
                        <a:effectLst/>
                        <a:latin typeface="Aptos" panose="020B0004020202020204" pitchFamily="34" charset="0"/>
                      </a:endParaRPr>
                    </a:p>
                  </a:txBody>
                  <a:tcPr marL="6810" marR="6810" marT="6810" marB="0" anchor="ctr"/>
                </a:tc>
                <a:tc>
                  <a:txBody>
                    <a:bodyPr/>
                    <a:lstStyle/>
                    <a:p>
                      <a:pPr algn="l" fontAlgn="ctr">
                        <a:buNone/>
                      </a:pPr>
                      <a:r>
                        <a:rPr lang="it-IT" sz="1000" b="0" u="sng" strike="noStrike" noProof="0">
                          <a:solidFill>
                            <a:srgbClr val="000000"/>
                          </a:solidFill>
                          <a:effectLst/>
                          <a:hlinkClick r:id="rId31"/>
                        </a:rPr>
                        <a:t>Interventi regionali di sostegno alle imprese vittime di reati di 'ndrangheta e disposizioni in materia di contrasto alle infiltrazioni mafiose nel settore dell'imprenditoria.</a:t>
                      </a:r>
                      <a:endParaRPr lang="it-IT" sz="1000" b="0" i="0" u="sng" strike="noStrike" noProof="0">
                        <a:solidFill>
                          <a:srgbClr val="000000"/>
                        </a:solidFill>
                        <a:effectLst/>
                        <a:latin typeface="Aptos" panose="020B0004020202020204" pitchFamily="34" charset="0"/>
                      </a:endParaRPr>
                    </a:p>
                  </a:txBody>
                  <a:tcPr marL="6810" marR="6810" marT="6810" marB="0" anchor="ctr"/>
                </a:tc>
                <a:extLst>
                  <a:ext uri="{0D108BD9-81ED-4DB2-BD59-A6C34878D82A}">
                    <a16:rowId xmlns:a16="http://schemas.microsoft.com/office/drawing/2014/main" val="841469030"/>
                  </a:ext>
                </a:extLst>
              </a:tr>
              <a:tr h="316698">
                <a:tc>
                  <a:txBody>
                    <a:bodyPr/>
                    <a:lstStyle/>
                    <a:p>
                      <a:pPr algn="ctr" fontAlgn="ctr">
                        <a:buNone/>
                      </a:pPr>
                      <a:r>
                        <a:rPr lang="it-IT" sz="1000" b="1" u="none" strike="noStrike" noProof="0">
                          <a:solidFill>
                            <a:srgbClr val="000000"/>
                          </a:solidFill>
                          <a:effectLst/>
                        </a:rPr>
                        <a:t>4 del 07/03/2011</a:t>
                      </a:r>
                      <a:endParaRPr lang="it-IT" sz="1000" b="1" i="0" u="none" strike="noStrike" noProof="0">
                        <a:solidFill>
                          <a:srgbClr val="000000"/>
                        </a:solidFill>
                        <a:effectLst/>
                        <a:latin typeface="Aptos" panose="020B0004020202020204" pitchFamily="34" charset="0"/>
                      </a:endParaRPr>
                    </a:p>
                  </a:txBody>
                  <a:tcPr marL="6810" marR="6810" marT="6810" marB="0" anchor="ctr"/>
                </a:tc>
                <a:tc>
                  <a:txBody>
                    <a:bodyPr/>
                    <a:lstStyle/>
                    <a:p>
                      <a:pPr algn="l" fontAlgn="ctr">
                        <a:buNone/>
                      </a:pPr>
                      <a:r>
                        <a:rPr lang="it-IT" sz="1000" b="0" u="sng" strike="noStrike" noProof="0">
                          <a:solidFill>
                            <a:srgbClr val="000000"/>
                          </a:solidFill>
                          <a:effectLst/>
                          <a:hlinkClick r:id="rId32"/>
                        </a:rPr>
                        <a:t>Misure per garantire la legalità e la trasparenza dei finanziamenti erogati dalla Regione Calabria.</a:t>
                      </a:r>
                      <a:endParaRPr lang="it-IT" sz="1000" b="0" i="0" u="sng" strike="noStrike" noProof="0">
                        <a:solidFill>
                          <a:srgbClr val="000000"/>
                        </a:solidFill>
                        <a:effectLst/>
                        <a:latin typeface="Aptos" panose="020B0004020202020204" pitchFamily="34" charset="0"/>
                      </a:endParaRPr>
                    </a:p>
                  </a:txBody>
                  <a:tcPr marL="6810" marR="6810" marT="6810" marB="0" anchor="ctr"/>
                </a:tc>
                <a:extLst>
                  <a:ext uri="{0D108BD9-81ED-4DB2-BD59-A6C34878D82A}">
                    <a16:rowId xmlns:a16="http://schemas.microsoft.com/office/drawing/2014/main" val="3486747473"/>
                  </a:ext>
                </a:extLst>
              </a:tr>
              <a:tr h="316698">
                <a:tc>
                  <a:txBody>
                    <a:bodyPr/>
                    <a:lstStyle/>
                    <a:p>
                      <a:pPr algn="ctr" fontAlgn="ctr">
                        <a:buNone/>
                      </a:pPr>
                      <a:r>
                        <a:rPr lang="it-IT" sz="1000" b="1" u="none" strike="noStrike" noProof="0">
                          <a:solidFill>
                            <a:srgbClr val="000000"/>
                          </a:solidFill>
                          <a:effectLst/>
                        </a:rPr>
                        <a:t>5 del 07/03/2011</a:t>
                      </a:r>
                      <a:endParaRPr lang="it-IT" sz="1000" b="1" i="0" u="none" strike="noStrike" noProof="0">
                        <a:solidFill>
                          <a:srgbClr val="000000"/>
                        </a:solidFill>
                        <a:effectLst/>
                        <a:latin typeface="Aptos" panose="020B0004020202020204" pitchFamily="34" charset="0"/>
                      </a:endParaRPr>
                    </a:p>
                  </a:txBody>
                  <a:tcPr marL="6810" marR="6810" marT="6810" marB="0" anchor="ctr"/>
                </a:tc>
                <a:tc>
                  <a:txBody>
                    <a:bodyPr/>
                    <a:lstStyle/>
                    <a:p>
                      <a:pPr algn="l" fontAlgn="ctr">
                        <a:buNone/>
                      </a:pPr>
                      <a:r>
                        <a:rPr lang="it-IT" sz="1000" b="0" u="sng" strike="noStrike" noProof="0">
                          <a:solidFill>
                            <a:srgbClr val="000000"/>
                          </a:solidFill>
                          <a:effectLst/>
                          <a:hlinkClick r:id="rId33"/>
                        </a:rPr>
                        <a:t>Agevolazioni a favore dei testimoni di giustizia e loro famiglie.</a:t>
                      </a:r>
                      <a:endParaRPr lang="it-IT" sz="1000" b="0" i="0" u="sng" strike="noStrike" noProof="0">
                        <a:solidFill>
                          <a:srgbClr val="000000"/>
                        </a:solidFill>
                        <a:effectLst/>
                        <a:latin typeface="Aptos" panose="020B0004020202020204" pitchFamily="34" charset="0"/>
                      </a:endParaRPr>
                    </a:p>
                  </a:txBody>
                  <a:tcPr marL="6810" marR="6810" marT="6810" marB="0" anchor="ctr"/>
                </a:tc>
                <a:extLst>
                  <a:ext uri="{0D108BD9-81ED-4DB2-BD59-A6C34878D82A}">
                    <a16:rowId xmlns:a16="http://schemas.microsoft.com/office/drawing/2014/main" val="2448815310"/>
                  </a:ext>
                </a:extLst>
              </a:tr>
              <a:tr h="316698">
                <a:tc>
                  <a:txBody>
                    <a:bodyPr/>
                    <a:lstStyle/>
                    <a:p>
                      <a:pPr algn="ctr" fontAlgn="ctr">
                        <a:buNone/>
                      </a:pPr>
                      <a:r>
                        <a:rPr lang="it-IT" sz="1000" b="1" u="none" strike="noStrike" noProof="0">
                          <a:solidFill>
                            <a:srgbClr val="000000"/>
                          </a:solidFill>
                          <a:effectLst/>
                        </a:rPr>
                        <a:t>6 del 07/03/2011</a:t>
                      </a:r>
                      <a:endParaRPr lang="it-IT" sz="1000" b="1" i="0" u="none" strike="noStrike" noProof="0">
                        <a:solidFill>
                          <a:srgbClr val="000000"/>
                        </a:solidFill>
                        <a:effectLst/>
                        <a:latin typeface="Aptos" panose="020B0004020202020204" pitchFamily="34" charset="0"/>
                      </a:endParaRPr>
                    </a:p>
                  </a:txBody>
                  <a:tcPr marL="6810" marR="6810" marT="6810" marB="0" anchor="ctr"/>
                </a:tc>
                <a:tc>
                  <a:txBody>
                    <a:bodyPr/>
                    <a:lstStyle/>
                    <a:p>
                      <a:pPr algn="l" fontAlgn="ctr">
                        <a:buNone/>
                      </a:pPr>
                      <a:r>
                        <a:rPr lang="it-IT" sz="1000" b="0" u="sng" strike="noStrike" noProof="0">
                          <a:solidFill>
                            <a:srgbClr val="000000"/>
                          </a:solidFill>
                          <a:effectLst/>
                          <a:hlinkClick r:id="rId34"/>
                        </a:rPr>
                        <a:t>Modifiche alla legge regionale 19 dicembre 2002, n. 50 «Istituzione di una Commissione consiliare contro il fenomeno della mafia in Calabria».</a:t>
                      </a:r>
                      <a:endParaRPr lang="it-IT" sz="1000" b="0" i="0" u="sng" strike="noStrike" noProof="0">
                        <a:solidFill>
                          <a:srgbClr val="000000"/>
                        </a:solidFill>
                        <a:effectLst/>
                        <a:latin typeface="Aptos" panose="020B0004020202020204" pitchFamily="34" charset="0"/>
                      </a:endParaRPr>
                    </a:p>
                  </a:txBody>
                  <a:tcPr marL="6810" marR="6810" marT="6810" marB="0" anchor="ctr"/>
                </a:tc>
                <a:extLst>
                  <a:ext uri="{0D108BD9-81ED-4DB2-BD59-A6C34878D82A}">
                    <a16:rowId xmlns:a16="http://schemas.microsoft.com/office/drawing/2014/main" val="852883005"/>
                  </a:ext>
                </a:extLst>
              </a:tr>
              <a:tr h="316698">
                <a:tc>
                  <a:txBody>
                    <a:bodyPr/>
                    <a:lstStyle/>
                    <a:p>
                      <a:pPr algn="ctr" fontAlgn="ctr">
                        <a:buNone/>
                      </a:pPr>
                      <a:r>
                        <a:rPr lang="it-IT" sz="1000" b="1" u="none" strike="noStrike" noProof="0">
                          <a:solidFill>
                            <a:srgbClr val="000000"/>
                          </a:solidFill>
                          <a:effectLst/>
                        </a:rPr>
                        <a:t>7 del 07/03/2011</a:t>
                      </a:r>
                      <a:endParaRPr lang="it-IT" sz="1000" b="1" i="0" u="none" strike="noStrike" noProof="0">
                        <a:solidFill>
                          <a:srgbClr val="000000"/>
                        </a:solidFill>
                        <a:effectLst/>
                        <a:latin typeface="Aptos" panose="020B0004020202020204" pitchFamily="34" charset="0"/>
                      </a:endParaRPr>
                    </a:p>
                  </a:txBody>
                  <a:tcPr marL="6810" marR="6810" marT="6810" marB="0" anchor="ctr"/>
                </a:tc>
                <a:tc>
                  <a:txBody>
                    <a:bodyPr/>
                    <a:lstStyle/>
                    <a:p>
                      <a:pPr algn="l" fontAlgn="ctr">
                        <a:buNone/>
                      </a:pPr>
                      <a:r>
                        <a:rPr lang="it-IT" sz="1000" b="0" u="sng" strike="noStrike" noProof="0">
                          <a:solidFill>
                            <a:srgbClr val="000000"/>
                          </a:solidFill>
                          <a:effectLst/>
                          <a:hlinkClick r:id="rId35"/>
                        </a:rPr>
                        <a:t>Istituzione dell'Agenzia regionale per i beni confiscati alle organizzazioni criminali in Calabria.</a:t>
                      </a:r>
                      <a:endParaRPr lang="it-IT" sz="1000" b="0" i="0" u="sng" strike="noStrike" noProof="0">
                        <a:solidFill>
                          <a:srgbClr val="000000"/>
                        </a:solidFill>
                        <a:effectLst/>
                        <a:latin typeface="Aptos" panose="020B0004020202020204" pitchFamily="34" charset="0"/>
                      </a:endParaRPr>
                    </a:p>
                  </a:txBody>
                  <a:tcPr marL="6810" marR="6810" marT="6810" marB="0" anchor="ctr"/>
                </a:tc>
                <a:extLst>
                  <a:ext uri="{0D108BD9-81ED-4DB2-BD59-A6C34878D82A}">
                    <a16:rowId xmlns:a16="http://schemas.microsoft.com/office/drawing/2014/main" val="979619276"/>
                  </a:ext>
                </a:extLst>
              </a:tr>
            </a:tbl>
          </a:graphicData>
        </a:graphic>
      </p:graphicFrame>
      <p:sp>
        <p:nvSpPr>
          <p:cNvPr id="8" name="Segnaposto piè di pagina 7">
            <a:extLst>
              <a:ext uri="{FF2B5EF4-FFF2-40B4-BE49-F238E27FC236}">
                <a16:creationId xmlns:a16="http://schemas.microsoft.com/office/drawing/2014/main" id="{21F93147-49F2-BF60-719C-F0E29743DEB8}"/>
              </a:ext>
            </a:extLst>
          </p:cNvPr>
          <p:cNvSpPr>
            <a:spLocks noGrp="1"/>
          </p:cNvSpPr>
          <p:nvPr>
            <p:ph type="ftr" sz="quarter" idx="11"/>
          </p:nvPr>
        </p:nvSpPr>
        <p:spPr>
          <a:xfrm>
            <a:off x="0" y="6564228"/>
            <a:ext cx="3510116" cy="365125"/>
          </a:xfrm>
        </p:spPr>
        <p:txBody>
          <a:bodyPr/>
          <a:lstStyle/>
          <a:p>
            <a:r>
              <a:rPr lang="it-IT" noProof="0"/>
              <a:t>Consiglio regionale della Calabria - IX Legislatura </a:t>
            </a:r>
          </a:p>
          <a:p>
            <a:endParaRPr lang="it-IT" noProof="0"/>
          </a:p>
        </p:txBody>
      </p:sp>
      <p:sp>
        <p:nvSpPr>
          <p:cNvPr id="9" name="Rectangle 1">
            <a:extLst>
              <a:ext uri="{FF2B5EF4-FFF2-40B4-BE49-F238E27FC236}">
                <a16:creationId xmlns:a16="http://schemas.microsoft.com/office/drawing/2014/main" id="{89B98B6D-0190-6219-8276-9AD2F2FD1AB7}"/>
              </a:ext>
            </a:extLst>
          </p:cNvPr>
          <p:cNvSpPr txBox="1">
            <a:spLocks/>
          </p:cNvSpPr>
          <p:nvPr/>
        </p:nvSpPr>
        <p:spPr>
          <a:xfrm>
            <a:off x="3048" y="0"/>
            <a:ext cx="12188952" cy="352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161130124"/>
      </p:ext>
    </p:extLst>
  </p:cSld>
  <p:clrMapOvr>
    <a:masterClrMapping/>
  </p:clrMapOvr>
  <mc:AlternateContent xmlns:mc="http://schemas.openxmlformats.org/markup-compatibility/2006" xmlns:p14="http://schemas.microsoft.com/office/powerpoint/2010/main">
    <mc:Choice Requires="p14">
      <p:transition spd="slow" p14:dur="2000" advTm="607"/>
    </mc:Choice>
    <mc:Fallback xmlns="">
      <p:transition spd="slow" advTm="607"/>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EDFD2-C95F-1DA4-A944-E0C0ACCE107A}"/>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D46E43B2-1929-8BBF-42E7-DCA68E8F4432}"/>
              </a:ext>
            </a:extLst>
          </p:cNvPr>
          <p:cNvSpPr>
            <a:spLocks noGrp="1"/>
          </p:cNvSpPr>
          <p:nvPr>
            <p:ph type="sldNum" sz="quarter" idx="12"/>
          </p:nvPr>
        </p:nvSpPr>
        <p:spPr>
          <a:xfrm>
            <a:off x="10991460" y="6492875"/>
            <a:ext cx="362339" cy="228600"/>
          </a:xfrm>
        </p:spPr>
        <p:txBody>
          <a:bodyPr/>
          <a:lstStyle/>
          <a:p>
            <a:fld id="{C0A75620-F3D8-4140-B583-EC592D52B7F3}" type="slidenum">
              <a:rPr lang="it-IT" noProof="0" smtClean="0"/>
              <a:pPr/>
              <a:t>78</a:t>
            </a:fld>
            <a:endParaRPr lang="it-IT" noProof="0"/>
          </a:p>
        </p:txBody>
      </p:sp>
      <p:graphicFrame>
        <p:nvGraphicFramePr>
          <p:cNvPr id="5" name="Tabella 4" descr="LEGGI IX LEGISLATURA">
            <a:extLst>
              <a:ext uri="{FF2B5EF4-FFF2-40B4-BE49-F238E27FC236}">
                <a16:creationId xmlns:a16="http://schemas.microsoft.com/office/drawing/2014/main" id="{1C453178-6CFA-4112-6F91-E9A57E4C35FE}"/>
              </a:ext>
            </a:extLst>
          </p:cNvPr>
          <p:cNvGraphicFramePr>
            <a:graphicFrameLocks noGrp="1"/>
          </p:cNvGraphicFramePr>
          <p:nvPr>
            <p:extLst>
              <p:ext uri="{D42A27DB-BD31-4B8C-83A1-F6EECF244321}">
                <p14:modId xmlns:p14="http://schemas.microsoft.com/office/powerpoint/2010/main" val="2528159978"/>
              </p:ext>
            </p:extLst>
          </p:nvPr>
        </p:nvGraphicFramePr>
        <p:xfrm>
          <a:off x="475061" y="546266"/>
          <a:ext cx="5400000" cy="5915526"/>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1472361748"/>
                    </a:ext>
                  </a:extLst>
                </a:gridCol>
                <a:gridCol w="4500000">
                  <a:extLst>
                    <a:ext uri="{9D8B030D-6E8A-4147-A177-3AD203B41FA5}">
                      <a16:colId xmlns:a16="http://schemas.microsoft.com/office/drawing/2014/main" val="2194444272"/>
                    </a:ext>
                  </a:extLst>
                </a:gridCol>
              </a:tblGrid>
              <a:tr h="124324">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1167603942"/>
                  </a:ext>
                </a:extLst>
              </a:tr>
              <a:tr h="248648">
                <a:tc>
                  <a:txBody>
                    <a:bodyPr/>
                    <a:lstStyle/>
                    <a:p>
                      <a:pPr algn="ctr" fontAlgn="ctr">
                        <a:buNone/>
                      </a:pPr>
                      <a:r>
                        <a:rPr lang="it-IT" sz="1000" b="1" u="none" strike="noStrike" noProof="0">
                          <a:solidFill>
                            <a:srgbClr val="000000"/>
                          </a:solidFill>
                          <a:effectLst/>
                        </a:rPr>
                        <a:t>8 del   06/04/2011</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2"/>
                        </a:rPr>
                        <a:t>Proroga dei termini di cui all'articolo 5, comma 1, legge regionale n. 11/2009 e s.m.i.</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2499011378"/>
                  </a:ext>
                </a:extLst>
              </a:tr>
              <a:tr h="248648">
                <a:tc>
                  <a:txBody>
                    <a:bodyPr/>
                    <a:lstStyle/>
                    <a:p>
                      <a:pPr algn="ctr" fontAlgn="ctr">
                        <a:buNone/>
                      </a:pPr>
                      <a:r>
                        <a:rPr lang="it-IT" sz="1000" b="1" u="none" strike="noStrike" noProof="0">
                          <a:solidFill>
                            <a:srgbClr val="000000"/>
                          </a:solidFill>
                          <a:effectLst/>
                        </a:rPr>
                        <a:t>9 del   06/04/2011</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3"/>
                        </a:rPr>
                        <a:t>Provvedimenti in materia sanitaria.</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1473263479"/>
                  </a:ext>
                </a:extLst>
              </a:tr>
              <a:tr h="248648">
                <a:tc>
                  <a:txBody>
                    <a:bodyPr/>
                    <a:lstStyle/>
                    <a:p>
                      <a:pPr algn="ctr" fontAlgn="ctr">
                        <a:buNone/>
                      </a:pPr>
                      <a:r>
                        <a:rPr lang="it-IT" sz="1000" b="1" u="none" strike="noStrike" noProof="0">
                          <a:solidFill>
                            <a:srgbClr val="000000"/>
                          </a:solidFill>
                          <a:effectLst/>
                        </a:rPr>
                        <a:t>10 del 06/04/2011</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4"/>
                        </a:rPr>
                        <a:t>Modificazioni all'articolo 10 della legge regionale 29 dicembre 2010, n. 34.</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2124518181"/>
                  </a:ext>
                </a:extLst>
              </a:tr>
              <a:tr h="248648">
                <a:tc>
                  <a:txBody>
                    <a:bodyPr/>
                    <a:lstStyle/>
                    <a:p>
                      <a:pPr algn="ctr" fontAlgn="ctr">
                        <a:buNone/>
                      </a:pPr>
                      <a:r>
                        <a:rPr lang="it-IT" sz="1000" b="1" u="none" strike="noStrike" noProof="0">
                          <a:solidFill>
                            <a:srgbClr val="000000"/>
                          </a:solidFill>
                          <a:effectLst/>
                        </a:rPr>
                        <a:t>11 del 06/04/2011</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5"/>
                        </a:rPr>
                        <a:t>Istituzione del Bollettino Ufficiale Telematico della Regione Calabria e norme per la pubblicazione degli atti.</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285772947"/>
                  </a:ext>
                </a:extLst>
              </a:tr>
              <a:tr h="248648">
                <a:tc>
                  <a:txBody>
                    <a:bodyPr/>
                    <a:lstStyle/>
                    <a:p>
                      <a:pPr algn="ctr" fontAlgn="ctr">
                        <a:buNone/>
                      </a:pPr>
                      <a:r>
                        <a:rPr lang="it-IT" sz="1000" b="1" u="none" strike="noStrike" noProof="0">
                          <a:solidFill>
                            <a:srgbClr val="000000"/>
                          </a:solidFill>
                          <a:effectLst/>
                        </a:rPr>
                        <a:t>12 del 06/04/2011</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6"/>
                        </a:rPr>
                        <a:t>Modifiche ed integrazioni alla legge regionale 29 dicembre 2010, n. 34.</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263627613"/>
                  </a:ext>
                </a:extLst>
              </a:tr>
              <a:tr h="248648">
                <a:tc>
                  <a:txBody>
                    <a:bodyPr/>
                    <a:lstStyle/>
                    <a:p>
                      <a:pPr algn="ctr" fontAlgn="ctr">
                        <a:buNone/>
                      </a:pPr>
                      <a:r>
                        <a:rPr lang="it-IT" sz="1000" b="1" u="none" strike="noStrike" noProof="0">
                          <a:solidFill>
                            <a:srgbClr val="000000"/>
                          </a:solidFill>
                          <a:effectLst/>
                        </a:rPr>
                        <a:t>13 del 06/04/2011</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7"/>
                        </a:rPr>
                        <a:t>Modifiche ed integrazioni alla legge regionale 16 gennaio 1985, n. 4.</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2290650729"/>
                  </a:ext>
                </a:extLst>
              </a:tr>
              <a:tr h="248648">
                <a:tc>
                  <a:txBody>
                    <a:bodyPr/>
                    <a:lstStyle/>
                    <a:p>
                      <a:pPr algn="ctr" fontAlgn="ctr">
                        <a:buNone/>
                      </a:pPr>
                      <a:r>
                        <a:rPr lang="it-IT" sz="1000" b="1" u="none" strike="noStrike" noProof="0">
                          <a:solidFill>
                            <a:srgbClr val="000000"/>
                          </a:solidFill>
                          <a:effectLst/>
                        </a:rPr>
                        <a:t>14 del 27/04/2011</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8"/>
                        </a:rPr>
                        <a:t>Interventi urgenti per la salvaguardia della salute dei cittadini: norme relative all'eliminazione dei rischi derivanti dalla esposizione a siti e manufatti contenenti amianto.</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2771848680"/>
                  </a:ext>
                </a:extLst>
              </a:tr>
              <a:tr h="248648">
                <a:tc>
                  <a:txBody>
                    <a:bodyPr/>
                    <a:lstStyle/>
                    <a:p>
                      <a:pPr algn="ctr" fontAlgn="ctr">
                        <a:buNone/>
                      </a:pPr>
                      <a:r>
                        <a:rPr lang="it-IT" sz="1000" b="1" u="none" strike="noStrike" noProof="0">
                          <a:solidFill>
                            <a:srgbClr val="000000"/>
                          </a:solidFill>
                          <a:effectLst/>
                        </a:rPr>
                        <a:t>15 del 27/04/2011</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9"/>
                        </a:rPr>
                        <a:t>Modifica alla legge regionale 19 aprile 1995, n. 22 e successive modificazioni ed integrazioni.</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1366076977"/>
                  </a:ext>
                </a:extLst>
              </a:tr>
              <a:tr h="248648">
                <a:tc>
                  <a:txBody>
                    <a:bodyPr/>
                    <a:lstStyle/>
                    <a:p>
                      <a:pPr algn="ctr" fontAlgn="ctr">
                        <a:buNone/>
                      </a:pPr>
                      <a:r>
                        <a:rPr lang="it-IT" sz="1000" b="1" u="none" strike="noStrike" noProof="0">
                          <a:solidFill>
                            <a:srgbClr val="000000"/>
                          </a:solidFill>
                          <a:effectLst/>
                        </a:rPr>
                        <a:t>16 del 30/06/2011</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10"/>
                        </a:rPr>
                        <a:t>Differimento della legge regionale n. 35 del 19 ottobre 2009 e s.m.i.</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3860320052"/>
                  </a:ext>
                </a:extLst>
              </a:tr>
              <a:tr h="248648">
                <a:tc>
                  <a:txBody>
                    <a:bodyPr/>
                    <a:lstStyle/>
                    <a:p>
                      <a:pPr algn="ctr" fontAlgn="ctr">
                        <a:buNone/>
                      </a:pPr>
                      <a:r>
                        <a:rPr lang="it-IT" sz="1000" b="1" u="none" strike="noStrike" noProof="0">
                          <a:solidFill>
                            <a:srgbClr val="000000"/>
                          </a:solidFill>
                          <a:effectLst/>
                        </a:rPr>
                        <a:t>17 del 30/06/2011</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11"/>
                        </a:rPr>
                        <a:t>Proroga termini legge regionale 29 dicembre 2010, n. 34, articolo 39.</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2039036825"/>
                  </a:ext>
                </a:extLst>
              </a:tr>
              <a:tr h="248648">
                <a:tc>
                  <a:txBody>
                    <a:bodyPr/>
                    <a:lstStyle/>
                    <a:p>
                      <a:pPr algn="ctr" fontAlgn="ctr">
                        <a:buNone/>
                      </a:pPr>
                      <a:r>
                        <a:rPr lang="it-IT" sz="1000" b="1" u="none" strike="noStrike" noProof="0">
                          <a:solidFill>
                            <a:srgbClr val="000000"/>
                          </a:solidFill>
                          <a:effectLst/>
                        </a:rPr>
                        <a:t>18 del 30/06/2011</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12"/>
                        </a:rPr>
                        <a:t>Modifica all’articolo 25, comma 2, della legge regionale 13 giugno 2008, n. 15 e s.m.i.</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1917018043"/>
                  </a:ext>
                </a:extLst>
              </a:tr>
              <a:tr h="248648">
                <a:tc>
                  <a:txBody>
                    <a:bodyPr/>
                    <a:lstStyle/>
                    <a:p>
                      <a:pPr algn="ctr" fontAlgn="ctr">
                        <a:buNone/>
                      </a:pPr>
                      <a:r>
                        <a:rPr lang="it-IT" sz="1000" b="1" u="none" strike="noStrike" noProof="0">
                          <a:solidFill>
                            <a:srgbClr val="000000"/>
                          </a:solidFill>
                          <a:effectLst/>
                        </a:rPr>
                        <a:t>19 del 30/06/2011</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13"/>
                        </a:rPr>
                        <a:t>Approvazione Rendiconto Generale relativo all’Esercizio Finanziario 2010.</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1745171573"/>
                  </a:ext>
                </a:extLst>
              </a:tr>
              <a:tr h="248648">
                <a:tc>
                  <a:txBody>
                    <a:bodyPr/>
                    <a:lstStyle/>
                    <a:p>
                      <a:pPr algn="ctr" fontAlgn="ctr">
                        <a:buNone/>
                      </a:pPr>
                      <a:r>
                        <a:rPr lang="it-IT" sz="1000" b="1" u="none" strike="noStrike" noProof="0">
                          <a:solidFill>
                            <a:srgbClr val="000000"/>
                          </a:solidFill>
                          <a:effectLst/>
                        </a:rPr>
                        <a:t>20 del 18/07/2011</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14"/>
                        </a:rPr>
                        <a:t>Assestamento del bilancio di previsione della Regione Calabria per l’esercizio finanziario 2011 e del bilancio pluriennale 2011-2013 a norma dell’articolo 22 della legge regionale 4 febbraio 2002, n. 8.</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4010893939"/>
                  </a:ext>
                </a:extLst>
              </a:tr>
              <a:tr h="248648">
                <a:tc>
                  <a:txBody>
                    <a:bodyPr/>
                    <a:lstStyle/>
                    <a:p>
                      <a:pPr algn="ctr" fontAlgn="ctr">
                        <a:buNone/>
                      </a:pPr>
                      <a:r>
                        <a:rPr lang="it-IT" sz="1000" b="1" u="none" strike="noStrike" noProof="0">
                          <a:solidFill>
                            <a:srgbClr val="000000"/>
                          </a:solidFill>
                          <a:effectLst/>
                        </a:rPr>
                        <a:t>21 del 18/07/2011</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15"/>
                        </a:rPr>
                        <a:t>Modifiche ed integrazioni alla legge regionale n. 4/2007 "Cooperazione e relazioni internazionali della Calabria".</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131952313"/>
                  </a:ext>
                </a:extLst>
              </a:tr>
              <a:tr h="248648">
                <a:tc>
                  <a:txBody>
                    <a:bodyPr/>
                    <a:lstStyle/>
                    <a:p>
                      <a:pPr algn="ctr" fontAlgn="ctr">
                        <a:buNone/>
                      </a:pPr>
                      <a:r>
                        <a:rPr lang="it-IT" sz="1000" b="1" u="none" strike="noStrike" noProof="0">
                          <a:solidFill>
                            <a:srgbClr val="000000"/>
                          </a:solidFill>
                          <a:effectLst/>
                        </a:rPr>
                        <a:t>22 del 18/07/2011</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16"/>
                        </a:rPr>
                        <a:t>Modifica alla legge regionale 7 marzo 2011, n. 3 "Interventi regionali di sostegno alle imprese vittime di reati di 'ndrangheta e disposizioni in materia di contrasto alle infiltrazioni mafiose nel settore dell'imprenditoria".</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1600197794"/>
                  </a:ext>
                </a:extLst>
              </a:tr>
              <a:tr h="248648">
                <a:tc>
                  <a:txBody>
                    <a:bodyPr/>
                    <a:lstStyle/>
                    <a:p>
                      <a:pPr algn="ctr" fontAlgn="ctr">
                        <a:buNone/>
                      </a:pPr>
                      <a:r>
                        <a:rPr lang="it-IT" sz="1000" b="1" u="none" strike="noStrike" noProof="0">
                          <a:solidFill>
                            <a:srgbClr val="000000"/>
                          </a:solidFill>
                          <a:effectLst/>
                        </a:rPr>
                        <a:t>23 del 18/07/2011</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17"/>
                        </a:rPr>
                        <a:t>Norme per il sostegno dei gruppi acquisto solidale (GAS) e per la promozione dei prodotti alimentari da filiera corta e di qualità.</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16970832"/>
                  </a:ext>
                </a:extLst>
              </a:tr>
              <a:tr h="248648">
                <a:tc>
                  <a:txBody>
                    <a:bodyPr/>
                    <a:lstStyle/>
                    <a:p>
                      <a:pPr algn="ctr" fontAlgn="ctr">
                        <a:buNone/>
                      </a:pPr>
                      <a:r>
                        <a:rPr lang="it-IT" sz="1000" b="1" u="none" strike="noStrike" noProof="0">
                          <a:solidFill>
                            <a:srgbClr val="000000"/>
                          </a:solidFill>
                          <a:effectLst/>
                        </a:rPr>
                        <a:t>24 del 18/07/2011</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18"/>
                        </a:rPr>
                        <a:t>Istituzione del Centro Regionale Sangue</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3008830346"/>
                  </a:ext>
                </a:extLst>
              </a:tr>
            </a:tbl>
          </a:graphicData>
        </a:graphic>
      </p:graphicFrame>
      <p:graphicFrame>
        <p:nvGraphicFramePr>
          <p:cNvPr id="8" name="Tabella 7" descr="LEGGI IX LEGISLATURA">
            <a:extLst>
              <a:ext uri="{FF2B5EF4-FFF2-40B4-BE49-F238E27FC236}">
                <a16:creationId xmlns:a16="http://schemas.microsoft.com/office/drawing/2014/main" id="{7C2CA0E8-9F60-855A-9BB6-602877744E9A}"/>
              </a:ext>
            </a:extLst>
          </p:cNvPr>
          <p:cNvGraphicFramePr>
            <a:graphicFrameLocks noGrp="1"/>
          </p:cNvGraphicFramePr>
          <p:nvPr>
            <p:extLst>
              <p:ext uri="{D42A27DB-BD31-4B8C-83A1-F6EECF244321}">
                <p14:modId xmlns:p14="http://schemas.microsoft.com/office/powerpoint/2010/main" val="3590441583"/>
              </p:ext>
            </p:extLst>
          </p:nvPr>
        </p:nvGraphicFramePr>
        <p:xfrm>
          <a:off x="6257864" y="541926"/>
          <a:ext cx="5459075" cy="5915526"/>
        </p:xfrm>
        <a:graphic>
          <a:graphicData uri="http://schemas.openxmlformats.org/drawingml/2006/table">
            <a:tbl>
              <a:tblPr>
                <a:tableStyleId>{3C2FFA5D-87B4-456A-9821-1D502468CF0F}</a:tableStyleId>
              </a:tblPr>
              <a:tblGrid>
                <a:gridCol w="909846">
                  <a:extLst>
                    <a:ext uri="{9D8B030D-6E8A-4147-A177-3AD203B41FA5}">
                      <a16:colId xmlns:a16="http://schemas.microsoft.com/office/drawing/2014/main" val="731130884"/>
                    </a:ext>
                  </a:extLst>
                </a:gridCol>
                <a:gridCol w="4549229">
                  <a:extLst>
                    <a:ext uri="{9D8B030D-6E8A-4147-A177-3AD203B41FA5}">
                      <a16:colId xmlns:a16="http://schemas.microsoft.com/office/drawing/2014/main" val="182752366"/>
                    </a:ext>
                  </a:extLst>
                </a:gridCol>
              </a:tblGrid>
              <a:tr h="163239">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2813724933"/>
                  </a:ext>
                </a:extLst>
              </a:tr>
              <a:tr h="319935">
                <a:tc>
                  <a:txBody>
                    <a:bodyPr/>
                    <a:lstStyle/>
                    <a:p>
                      <a:pPr algn="ctr" fontAlgn="ctr">
                        <a:buNone/>
                      </a:pPr>
                      <a:r>
                        <a:rPr lang="it-IT" sz="1000" b="1" u="none" strike="noStrike" noProof="0">
                          <a:solidFill>
                            <a:srgbClr val="000000"/>
                          </a:solidFill>
                          <a:effectLst/>
                        </a:rPr>
                        <a:t>25 del 18/07/2011</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19"/>
                        </a:rPr>
                        <a:t>Modificazioni all'articolo 49 della legge regionale 29 dicembre 2010, n. 34.</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3509981891"/>
                  </a:ext>
                </a:extLst>
              </a:tr>
              <a:tr h="319935">
                <a:tc>
                  <a:txBody>
                    <a:bodyPr/>
                    <a:lstStyle/>
                    <a:p>
                      <a:pPr algn="ctr" fontAlgn="ctr">
                        <a:buNone/>
                      </a:pPr>
                      <a:r>
                        <a:rPr lang="it-IT" sz="1000" b="1" u="none" strike="noStrike" noProof="0">
                          <a:solidFill>
                            <a:srgbClr val="000000"/>
                          </a:solidFill>
                          <a:effectLst/>
                        </a:rPr>
                        <a:t>26 del 18/07/2011</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0"/>
                        </a:rPr>
                        <a:t>Modifica dell'articolo 30 della legge regionale n. 7 del 21 agosto 2006 e ss.mm.ii. ed articolo 20 della legge regionale n. 22 del 5 ottobre 2007 e ss.mm.ii.</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2820201811"/>
                  </a:ext>
                </a:extLst>
              </a:tr>
              <a:tr h="319935">
                <a:tc>
                  <a:txBody>
                    <a:bodyPr/>
                    <a:lstStyle/>
                    <a:p>
                      <a:pPr algn="ctr" fontAlgn="ctr">
                        <a:buNone/>
                      </a:pPr>
                      <a:r>
                        <a:rPr lang="it-IT" sz="1000" b="1" u="none" strike="noStrike" noProof="0">
                          <a:solidFill>
                            <a:srgbClr val="000000"/>
                          </a:solidFill>
                          <a:effectLst/>
                        </a:rPr>
                        <a:t>27 del 18/07/2011</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1"/>
                        </a:rPr>
                        <a:t>Modifiche ed integrazioni alla legge regionale 22 gennaio 2001, n. 2 e ss.mm.ii.</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2021023004"/>
                  </a:ext>
                </a:extLst>
              </a:tr>
              <a:tr h="319935">
                <a:tc>
                  <a:txBody>
                    <a:bodyPr/>
                    <a:lstStyle/>
                    <a:p>
                      <a:pPr algn="ctr" fontAlgn="ctr">
                        <a:buNone/>
                      </a:pPr>
                      <a:r>
                        <a:rPr lang="it-IT" sz="1000" b="1" u="none" strike="noStrike" noProof="0">
                          <a:solidFill>
                            <a:srgbClr val="000000"/>
                          </a:solidFill>
                          <a:effectLst/>
                        </a:rPr>
                        <a:t>28 del 10/08/2011</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2"/>
                        </a:rPr>
                        <a:t>Abrogazione di leggi regionali e adeguamento del sistema normativo.</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4151059024"/>
                  </a:ext>
                </a:extLst>
              </a:tr>
              <a:tr h="319935">
                <a:tc>
                  <a:txBody>
                    <a:bodyPr/>
                    <a:lstStyle/>
                    <a:p>
                      <a:pPr algn="ctr" fontAlgn="ctr">
                        <a:buNone/>
                      </a:pPr>
                      <a:r>
                        <a:rPr lang="it-IT" sz="1000" b="1" u="none" strike="noStrike" noProof="0">
                          <a:solidFill>
                            <a:srgbClr val="000000"/>
                          </a:solidFill>
                          <a:effectLst/>
                        </a:rPr>
                        <a:t>29 del 10/08/2011</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3"/>
                        </a:rPr>
                        <a:t>Delega alla Giunta regionale per la redazione di Testi Unici in materia di Attività produttive, Lavoro e Istruzione - Cultura e Beni culturali.</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2650868885"/>
                  </a:ext>
                </a:extLst>
              </a:tr>
              <a:tr h="319935">
                <a:tc>
                  <a:txBody>
                    <a:bodyPr/>
                    <a:lstStyle/>
                    <a:p>
                      <a:pPr algn="ctr" fontAlgn="ctr">
                        <a:buNone/>
                      </a:pPr>
                      <a:r>
                        <a:rPr lang="it-IT" sz="1000" b="1" u="none" strike="noStrike" noProof="0">
                          <a:solidFill>
                            <a:srgbClr val="000000"/>
                          </a:solidFill>
                          <a:effectLst/>
                        </a:rPr>
                        <a:t>30 del 10/08/2011</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4"/>
                        </a:rPr>
                        <a:t>Disposizioni transitorie in materia di assegnazioni di sedi farmaceutiche.</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4038914400"/>
                  </a:ext>
                </a:extLst>
              </a:tr>
              <a:tr h="319935">
                <a:tc>
                  <a:txBody>
                    <a:bodyPr/>
                    <a:lstStyle/>
                    <a:p>
                      <a:pPr algn="ctr" fontAlgn="ctr">
                        <a:buNone/>
                      </a:pPr>
                      <a:r>
                        <a:rPr lang="it-IT" sz="1000" b="1" u="none" strike="noStrike" noProof="0">
                          <a:solidFill>
                            <a:srgbClr val="000000"/>
                          </a:solidFill>
                          <a:effectLst/>
                        </a:rPr>
                        <a:t>31 del 10/08/2011</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5"/>
                        </a:rPr>
                        <a:t>Modifica dell'articolo 11, comma 1, della legge regionale n. 34/2010 (Partecipazione della Regione Calabria alla Società «Progetto Magna Graecia».</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2556316376"/>
                  </a:ext>
                </a:extLst>
              </a:tr>
              <a:tr h="319935">
                <a:tc>
                  <a:txBody>
                    <a:bodyPr/>
                    <a:lstStyle/>
                    <a:p>
                      <a:pPr algn="ctr" fontAlgn="ctr">
                        <a:buNone/>
                      </a:pPr>
                      <a:r>
                        <a:rPr lang="it-IT" sz="1000" b="1" u="none" strike="noStrike" noProof="0">
                          <a:solidFill>
                            <a:srgbClr val="000000"/>
                          </a:solidFill>
                          <a:effectLst/>
                        </a:rPr>
                        <a:t>32 del 10/08/2011</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6"/>
                        </a:rPr>
                        <a:t>Delega alla Giunta regionale per la redazione di Testi Unici in materia di Agricoltura e Lavori Pubblici.</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2720400885"/>
                  </a:ext>
                </a:extLst>
              </a:tr>
              <a:tr h="476631">
                <a:tc>
                  <a:txBody>
                    <a:bodyPr/>
                    <a:lstStyle/>
                    <a:p>
                      <a:pPr algn="ctr" fontAlgn="ctr">
                        <a:buNone/>
                      </a:pPr>
                      <a:r>
                        <a:rPr lang="it-IT" sz="1000" b="1" u="none" strike="noStrike" noProof="0">
                          <a:solidFill>
                            <a:srgbClr val="000000"/>
                          </a:solidFill>
                          <a:effectLst/>
                        </a:rPr>
                        <a:t>33 del 10/08/2011</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7"/>
                        </a:rPr>
                        <a:t>Modifiche ed integrazioni alla legge regionale 16 aprile 2002, n. 19, recante: «Norme per la tutela, governo e uso del territorio. Legge urbanistica della Calabria».</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3835570873"/>
                  </a:ext>
                </a:extLst>
              </a:tr>
              <a:tr h="319935">
                <a:tc>
                  <a:txBody>
                    <a:bodyPr/>
                    <a:lstStyle/>
                    <a:p>
                      <a:pPr algn="ctr" fontAlgn="ctr">
                        <a:buNone/>
                      </a:pPr>
                      <a:r>
                        <a:rPr lang="it-IT" sz="1000" b="1" u="none" strike="noStrike" noProof="0">
                          <a:solidFill>
                            <a:srgbClr val="000000"/>
                          </a:solidFill>
                          <a:effectLst/>
                        </a:rPr>
                        <a:t>34 del 10/08/2011</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8"/>
                        </a:rPr>
                        <a:t>Ripianamento disavanzi esercizi 2005/2010 del Centro Tipologico Nazionale S.c.p.A.</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1599008540"/>
                  </a:ext>
                </a:extLst>
              </a:tr>
              <a:tr h="476631">
                <a:tc>
                  <a:txBody>
                    <a:bodyPr/>
                    <a:lstStyle/>
                    <a:p>
                      <a:pPr algn="ctr" fontAlgn="ctr">
                        <a:buNone/>
                      </a:pPr>
                      <a:r>
                        <a:rPr lang="it-IT" sz="1000" b="1" u="none" strike="noStrike" noProof="0">
                          <a:solidFill>
                            <a:srgbClr val="000000"/>
                          </a:solidFill>
                          <a:effectLst/>
                        </a:rPr>
                        <a:t>35 del 28/09/2011</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9"/>
                        </a:rPr>
                        <a:t>Riconoscimento ex articolo 54, comma 3, della legge regionale 19 ottobre 2004, n. 25, della "Fondazione per la Ricerca e la Cura dei Tumori "Tommaso Campanella" Centro Oncologico d'Eccellenza" come ente di diritto pubblico.</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2656356207"/>
                  </a:ext>
                </a:extLst>
              </a:tr>
              <a:tr h="319935">
                <a:tc>
                  <a:txBody>
                    <a:bodyPr/>
                    <a:lstStyle/>
                    <a:p>
                      <a:pPr algn="ctr" fontAlgn="ctr">
                        <a:buNone/>
                      </a:pPr>
                      <a:r>
                        <a:rPr lang="it-IT" sz="1000" b="1" u="none" strike="noStrike" noProof="0">
                          <a:solidFill>
                            <a:srgbClr val="000000"/>
                          </a:solidFill>
                          <a:effectLst/>
                        </a:rPr>
                        <a:t>36 del 07/10/2011</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30"/>
                        </a:rPr>
                        <a:t>Riduzione dei costi della politica.</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917412148"/>
                  </a:ext>
                </a:extLst>
              </a:tr>
              <a:tr h="319935">
                <a:tc>
                  <a:txBody>
                    <a:bodyPr/>
                    <a:lstStyle/>
                    <a:p>
                      <a:pPr algn="ctr" fontAlgn="ctr">
                        <a:buNone/>
                      </a:pPr>
                      <a:r>
                        <a:rPr lang="it-IT" sz="1000" b="1" u="none" strike="noStrike" noProof="0">
                          <a:solidFill>
                            <a:srgbClr val="000000"/>
                          </a:solidFill>
                          <a:effectLst/>
                        </a:rPr>
                        <a:t>37 del 07/10/2011</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31"/>
                        </a:rPr>
                        <a:t>Modifica alle leggi regionali 13 maggio 1996, n. 7 e 13 maggio 1996, n. 8 - Pubblicità della situazione patrimoniale dei dirigenti della Regione Calabria.</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3314241997"/>
                  </a:ext>
                </a:extLst>
              </a:tr>
              <a:tr h="319935">
                <a:tc>
                  <a:txBody>
                    <a:bodyPr/>
                    <a:lstStyle/>
                    <a:p>
                      <a:pPr algn="ctr" fontAlgn="ctr">
                        <a:buNone/>
                      </a:pPr>
                      <a:r>
                        <a:rPr lang="it-IT" sz="1000" b="1" u="none" strike="noStrike" noProof="0">
                          <a:solidFill>
                            <a:srgbClr val="000000"/>
                          </a:solidFill>
                          <a:effectLst/>
                        </a:rPr>
                        <a:t>38 del 07/10/2011</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32"/>
                        </a:rPr>
                        <a:t>Modifica della legge regionale 14 febbraio 1996. n. 3.</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1361640426"/>
                  </a:ext>
                </a:extLst>
              </a:tr>
              <a:tr h="319935">
                <a:tc>
                  <a:txBody>
                    <a:bodyPr/>
                    <a:lstStyle/>
                    <a:p>
                      <a:pPr algn="ctr" fontAlgn="ctr">
                        <a:buNone/>
                      </a:pPr>
                      <a:r>
                        <a:rPr lang="it-IT" sz="1000" b="1" u="none" strike="noStrike" noProof="0">
                          <a:solidFill>
                            <a:srgbClr val="000000"/>
                          </a:solidFill>
                          <a:effectLst/>
                        </a:rPr>
                        <a:t>39 del 04/11/2011</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33"/>
                        </a:rPr>
                        <a:t>Tracciabilità informatica del procedimento amministrativo e misure per la trasparenza, il controllo e la legalità dell'attività amministrativa.</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4045801171"/>
                  </a:ext>
                </a:extLst>
              </a:tr>
              <a:tr h="319935">
                <a:tc>
                  <a:txBody>
                    <a:bodyPr/>
                    <a:lstStyle/>
                    <a:p>
                      <a:pPr algn="ctr" fontAlgn="ctr">
                        <a:buNone/>
                      </a:pPr>
                      <a:r>
                        <a:rPr lang="it-IT" sz="1000" b="1" u="none" strike="noStrike" noProof="0">
                          <a:solidFill>
                            <a:srgbClr val="000000"/>
                          </a:solidFill>
                          <a:effectLst/>
                        </a:rPr>
                        <a:t>40 del 04/11/2011</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34"/>
                        </a:rPr>
                        <a:t>Partecipazione alla costituzione della Fondazione Francesco Fortugno.</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1408120507"/>
                  </a:ext>
                </a:extLst>
              </a:tr>
              <a:tr h="319935">
                <a:tc>
                  <a:txBody>
                    <a:bodyPr/>
                    <a:lstStyle/>
                    <a:p>
                      <a:pPr algn="ctr" fontAlgn="ctr">
                        <a:buNone/>
                      </a:pPr>
                      <a:r>
                        <a:rPr lang="it-IT" sz="1000" b="1" u="none" strike="noStrike" noProof="0">
                          <a:solidFill>
                            <a:srgbClr val="000000"/>
                          </a:solidFill>
                          <a:effectLst/>
                        </a:rPr>
                        <a:t>41 del 04/11/2011</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35"/>
                        </a:rPr>
                        <a:t>Norme per l'abitare sostenibile.</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1192501365"/>
                  </a:ext>
                </a:extLst>
              </a:tr>
            </a:tbl>
          </a:graphicData>
        </a:graphic>
      </p:graphicFrame>
      <p:sp>
        <p:nvSpPr>
          <p:cNvPr id="4" name="Segnaposto piè di pagina 3">
            <a:extLst>
              <a:ext uri="{FF2B5EF4-FFF2-40B4-BE49-F238E27FC236}">
                <a16:creationId xmlns:a16="http://schemas.microsoft.com/office/drawing/2014/main" id="{52C2EA2E-062B-81B0-5E87-D371B80F6B07}"/>
              </a:ext>
            </a:extLst>
          </p:cNvPr>
          <p:cNvSpPr>
            <a:spLocks noGrp="1"/>
          </p:cNvSpPr>
          <p:nvPr>
            <p:ph type="ftr" sz="quarter" idx="11"/>
          </p:nvPr>
        </p:nvSpPr>
        <p:spPr>
          <a:xfrm>
            <a:off x="0" y="6492875"/>
            <a:ext cx="4114800" cy="365125"/>
          </a:xfrm>
        </p:spPr>
        <p:txBody>
          <a:bodyPr/>
          <a:lstStyle/>
          <a:p>
            <a:r>
              <a:rPr lang="it-IT" noProof="0"/>
              <a:t>Consiglio regionale della Calabria - IX Legislatura </a:t>
            </a:r>
          </a:p>
        </p:txBody>
      </p:sp>
      <p:sp>
        <p:nvSpPr>
          <p:cNvPr id="6" name="Rectangle 1">
            <a:extLst>
              <a:ext uri="{FF2B5EF4-FFF2-40B4-BE49-F238E27FC236}">
                <a16:creationId xmlns:a16="http://schemas.microsoft.com/office/drawing/2014/main" id="{A1D3EA73-22CE-97A0-6A7B-7A25B28B5DC1}"/>
              </a:ext>
            </a:extLst>
          </p:cNvPr>
          <p:cNvSpPr txBox="1">
            <a:spLocks/>
          </p:cNvSpPr>
          <p:nvPr/>
        </p:nvSpPr>
        <p:spPr>
          <a:xfrm>
            <a:off x="3048" y="0"/>
            <a:ext cx="12188952" cy="352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1563369683"/>
      </p:ext>
    </p:extLst>
  </p:cSld>
  <p:clrMapOvr>
    <a:masterClrMapping/>
  </p:clrMapOvr>
  <mc:AlternateContent xmlns:mc="http://schemas.openxmlformats.org/markup-compatibility/2006" xmlns:p14="http://schemas.microsoft.com/office/powerpoint/2010/main">
    <mc:Choice Requires="p14">
      <p:transition spd="slow" p14:dur="2000" advTm="623"/>
    </mc:Choice>
    <mc:Fallback xmlns="">
      <p:transition spd="slow" advTm="623"/>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12076-41EB-17C3-3436-D6ABAED961AC}"/>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72D36268-EB1A-FDB2-24E5-82F43F1B3AEE}"/>
              </a:ext>
            </a:extLst>
          </p:cNvPr>
          <p:cNvSpPr>
            <a:spLocks noGrp="1"/>
          </p:cNvSpPr>
          <p:nvPr>
            <p:ph type="sldNum" sz="quarter" idx="12"/>
          </p:nvPr>
        </p:nvSpPr>
        <p:spPr/>
        <p:txBody>
          <a:bodyPr/>
          <a:lstStyle/>
          <a:p>
            <a:fld id="{C0A75620-F3D8-4140-B583-EC592D52B7F3}" type="slidenum">
              <a:rPr lang="it-IT" noProof="0" smtClean="0"/>
              <a:pPr/>
              <a:t>79</a:t>
            </a:fld>
            <a:endParaRPr lang="it-IT" noProof="0"/>
          </a:p>
        </p:txBody>
      </p:sp>
      <p:graphicFrame>
        <p:nvGraphicFramePr>
          <p:cNvPr id="4" name="Tabella 3" descr="LEGGI IX LEGISLATURA">
            <a:extLst>
              <a:ext uri="{FF2B5EF4-FFF2-40B4-BE49-F238E27FC236}">
                <a16:creationId xmlns:a16="http://schemas.microsoft.com/office/drawing/2014/main" id="{6256FEB8-AC8D-E7D3-4BB4-7719955EC076}"/>
              </a:ext>
            </a:extLst>
          </p:cNvPr>
          <p:cNvGraphicFramePr>
            <a:graphicFrameLocks noGrp="1"/>
          </p:cNvGraphicFramePr>
          <p:nvPr>
            <p:extLst>
              <p:ext uri="{D42A27DB-BD31-4B8C-83A1-F6EECF244321}">
                <p14:modId xmlns:p14="http://schemas.microsoft.com/office/powerpoint/2010/main" val="4071601345"/>
              </p:ext>
            </p:extLst>
          </p:nvPr>
        </p:nvGraphicFramePr>
        <p:xfrm>
          <a:off x="517800" y="477861"/>
          <a:ext cx="5400000" cy="5902278"/>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4194507720"/>
                    </a:ext>
                  </a:extLst>
                </a:gridCol>
                <a:gridCol w="4500000">
                  <a:extLst>
                    <a:ext uri="{9D8B030D-6E8A-4147-A177-3AD203B41FA5}">
                      <a16:colId xmlns:a16="http://schemas.microsoft.com/office/drawing/2014/main" val="781021584"/>
                    </a:ext>
                  </a:extLst>
                </a:gridCol>
              </a:tblGrid>
              <a:tr h="117604">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1666981688"/>
                  </a:ext>
                </a:extLst>
              </a:tr>
              <a:tr h="235207">
                <a:tc>
                  <a:txBody>
                    <a:bodyPr/>
                    <a:lstStyle/>
                    <a:p>
                      <a:pPr algn="ctr" fontAlgn="ctr">
                        <a:buNone/>
                      </a:pPr>
                      <a:r>
                        <a:rPr lang="it-IT" sz="1000" b="1" u="none" strike="noStrike" noProof="0">
                          <a:solidFill>
                            <a:srgbClr val="000000"/>
                          </a:solidFill>
                          <a:effectLst/>
                        </a:rPr>
                        <a:t>42 del 04/11/2011</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2"/>
                        </a:rPr>
                        <a:t>Modifica alla legge regionale 10 agosto 2011, n. 29 «Delega alla Giunta regionale per la redazione di Testi Unici in materia di Attività produttive, Lavoro e Istruzione - Cultura e Beni culturali».</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2038690452"/>
                  </a:ext>
                </a:extLst>
              </a:tr>
              <a:tr h="235207">
                <a:tc>
                  <a:txBody>
                    <a:bodyPr/>
                    <a:lstStyle/>
                    <a:p>
                      <a:pPr algn="ctr" fontAlgn="ctr">
                        <a:buNone/>
                      </a:pPr>
                      <a:r>
                        <a:rPr lang="it-IT" sz="1000" b="1" u="none" strike="noStrike" noProof="0">
                          <a:solidFill>
                            <a:srgbClr val="000000"/>
                          </a:solidFill>
                          <a:effectLst/>
                        </a:rPr>
                        <a:t>43 del 12/12/2011</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3"/>
                        </a:rPr>
                        <a:t>Unione tra i Comuni</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3735354323"/>
                  </a:ext>
                </a:extLst>
              </a:tr>
              <a:tr h="235207">
                <a:tc>
                  <a:txBody>
                    <a:bodyPr/>
                    <a:lstStyle/>
                    <a:p>
                      <a:pPr algn="ctr" fontAlgn="ctr">
                        <a:buNone/>
                      </a:pPr>
                      <a:r>
                        <a:rPr lang="it-IT" sz="1000" b="1" u="none" strike="noStrike" noProof="0">
                          <a:solidFill>
                            <a:srgbClr val="000000"/>
                          </a:solidFill>
                          <a:effectLst/>
                        </a:rPr>
                        <a:t>44 del 20/12/2011</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4"/>
                        </a:rPr>
                        <a:t>Norme per il sostegno di persone non autosufficienti – Fondo per la non autosufficienza</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184292911"/>
                  </a:ext>
                </a:extLst>
              </a:tr>
              <a:tr h="235207">
                <a:tc>
                  <a:txBody>
                    <a:bodyPr/>
                    <a:lstStyle/>
                    <a:p>
                      <a:pPr algn="ctr" fontAlgn="ctr">
                        <a:buNone/>
                      </a:pPr>
                      <a:r>
                        <a:rPr lang="it-IT" sz="1000" b="1" u="none" strike="noStrike" noProof="0">
                          <a:solidFill>
                            <a:srgbClr val="000000"/>
                          </a:solidFill>
                          <a:effectLst/>
                        </a:rPr>
                        <a:t>45 del 20/12/2011</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5"/>
                        </a:rPr>
                        <a:t>Modifica della legge regionale n. 11 del 26 febbraio 2010 “Interventi regionali di solidarietà a favore dei familiari di lavoratrici e lavoratori deceduti o gravemente invalidi a causa di incidenti sui luoghi di lavoro”.</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1353099564"/>
                  </a:ext>
                </a:extLst>
              </a:tr>
              <a:tr h="235207">
                <a:tc>
                  <a:txBody>
                    <a:bodyPr/>
                    <a:lstStyle/>
                    <a:p>
                      <a:pPr algn="ctr" fontAlgn="ctr">
                        <a:buNone/>
                      </a:pPr>
                      <a:r>
                        <a:rPr lang="it-IT" sz="1000" b="1" u="none" strike="noStrike" noProof="0">
                          <a:solidFill>
                            <a:srgbClr val="000000"/>
                          </a:solidFill>
                          <a:effectLst/>
                        </a:rPr>
                        <a:t>46 del 20/12/2011</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6"/>
                        </a:rPr>
                        <a:t>Ripianamento perdite esercizio 2010 Aeroporto S. Anna S.p.A.</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1976646614"/>
                  </a:ext>
                </a:extLst>
              </a:tr>
              <a:tr h="235207">
                <a:tc>
                  <a:txBody>
                    <a:bodyPr/>
                    <a:lstStyle/>
                    <a:p>
                      <a:pPr algn="ctr" fontAlgn="ctr">
                        <a:buNone/>
                      </a:pPr>
                      <a:r>
                        <a:rPr lang="it-IT" sz="1000" b="1" u="none" strike="noStrike" noProof="0">
                          <a:solidFill>
                            <a:srgbClr val="000000"/>
                          </a:solidFill>
                          <a:effectLst/>
                        </a:rPr>
                        <a:t>47 del 23/12/2011</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7"/>
                        </a:rPr>
                        <a:t>Provvedimento generale recante norme di tipo ordinamentale e procedurale (Collegato alla manovra di finanza regionale per l'anno 2012). Articolo 3, comma 4, della legge regionale n. 8/2002.</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3553705698"/>
                  </a:ext>
                </a:extLst>
              </a:tr>
              <a:tr h="235207">
                <a:tc>
                  <a:txBody>
                    <a:bodyPr/>
                    <a:lstStyle/>
                    <a:p>
                      <a:pPr algn="ctr" fontAlgn="ctr">
                        <a:buNone/>
                      </a:pPr>
                      <a:r>
                        <a:rPr lang="it-IT" sz="1000" b="1" u="none" strike="noStrike" noProof="0">
                          <a:solidFill>
                            <a:srgbClr val="000000"/>
                          </a:solidFill>
                          <a:effectLst/>
                        </a:rPr>
                        <a:t>48 del 23/12/2011</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8"/>
                        </a:rPr>
                        <a:t>Disposizioni per la formazione del bilancio annuale 2012 e pluriennale 2012-2014 (Legge finanziaria).</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1731236443"/>
                  </a:ext>
                </a:extLst>
              </a:tr>
              <a:tr h="235207">
                <a:tc>
                  <a:txBody>
                    <a:bodyPr/>
                    <a:lstStyle/>
                    <a:p>
                      <a:pPr algn="ctr" fontAlgn="ctr">
                        <a:buNone/>
                      </a:pPr>
                      <a:r>
                        <a:rPr lang="it-IT" sz="1000" b="1" u="none" strike="noStrike" noProof="0">
                          <a:solidFill>
                            <a:srgbClr val="000000"/>
                          </a:solidFill>
                          <a:effectLst/>
                        </a:rPr>
                        <a:t>49 del 23/12/2011</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9"/>
                        </a:rPr>
                        <a:t>Bilancio di previsione della Regione Calabria per l'anno finanziario 2012 e bilancio pluriennale per il triennio 2012-2014.</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836176926"/>
                  </a:ext>
                </a:extLst>
              </a:tr>
              <a:tr h="235207">
                <a:tc>
                  <a:txBody>
                    <a:bodyPr/>
                    <a:lstStyle/>
                    <a:p>
                      <a:pPr algn="ctr" fontAlgn="ctr">
                        <a:buNone/>
                      </a:pPr>
                      <a:r>
                        <a:rPr lang="it-IT" sz="1000" b="1" u="none" strike="noStrike" noProof="0">
                          <a:solidFill>
                            <a:srgbClr val="000000"/>
                          </a:solidFill>
                          <a:effectLst/>
                        </a:rPr>
                        <a:t>50 del 28/12/2011</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10"/>
                        </a:rPr>
                        <a:t>Norme di integrazione alla legge regionale 28 settembre 2011, n. 35.</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4026111713"/>
                  </a:ext>
                </a:extLst>
              </a:tr>
              <a:tr h="235207">
                <a:tc>
                  <a:txBody>
                    <a:bodyPr/>
                    <a:lstStyle/>
                    <a:p>
                      <a:pPr algn="ctr" fontAlgn="ctr">
                        <a:buNone/>
                      </a:pPr>
                      <a:r>
                        <a:rPr lang="it-IT" sz="1000" b="1" u="none" strike="noStrike" noProof="0">
                          <a:solidFill>
                            <a:srgbClr val="000000"/>
                          </a:solidFill>
                          <a:effectLst/>
                        </a:rPr>
                        <a:t>51 del 28/12/2011</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11"/>
                        </a:rPr>
                        <a:t>Modifiche all'articolo 7 della legge regionale 11 agosto 2010, n. 22.</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290112083"/>
                  </a:ext>
                </a:extLst>
              </a:tr>
              <a:tr h="235207">
                <a:tc>
                  <a:txBody>
                    <a:bodyPr/>
                    <a:lstStyle/>
                    <a:p>
                      <a:pPr algn="ctr" fontAlgn="ctr">
                        <a:buNone/>
                      </a:pPr>
                      <a:r>
                        <a:rPr lang="it-IT" sz="1000" b="1" u="none" strike="noStrike" noProof="0">
                          <a:solidFill>
                            <a:srgbClr val="000000"/>
                          </a:solidFill>
                          <a:effectLst/>
                        </a:rPr>
                        <a:t>1 del  03/02/2012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12"/>
                        </a:rPr>
                        <a:t>Modifiche ed integrazioni alla legge regionale n. 47 del 23 dicembre 2011.</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2964506839"/>
                  </a:ext>
                </a:extLst>
              </a:tr>
              <a:tr h="235207">
                <a:tc>
                  <a:txBody>
                    <a:bodyPr/>
                    <a:lstStyle/>
                    <a:p>
                      <a:pPr algn="ctr" fontAlgn="ctr">
                        <a:buNone/>
                      </a:pPr>
                      <a:r>
                        <a:rPr lang="it-IT" sz="1000" b="1" u="none" strike="noStrike" noProof="0">
                          <a:solidFill>
                            <a:srgbClr val="000000"/>
                          </a:solidFill>
                          <a:effectLst/>
                        </a:rPr>
                        <a:t>2 del  03/02/2012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13"/>
                        </a:rPr>
                        <a:t>Modifiche ed integrazioni alla legge regionale n. 47 del 23 dicembre 2011.</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2012597690"/>
                  </a:ext>
                </a:extLst>
              </a:tr>
              <a:tr h="352811">
                <a:tc>
                  <a:txBody>
                    <a:bodyPr/>
                    <a:lstStyle/>
                    <a:p>
                      <a:pPr algn="ctr" fontAlgn="ctr">
                        <a:buNone/>
                      </a:pPr>
                      <a:r>
                        <a:rPr lang="it-IT" sz="1000" b="1" u="none" strike="noStrike" noProof="0">
                          <a:solidFill>
                            <a:srgbClr val="000000"/>
                          </a:solidFill>
                          <a:effectLst/>
                        </a:rPr>
                        <a:t>3 del  03/02/2012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14"/>
                        </a:rPr>
                        <a:t>Misure in materia di ottimizzazione della produttività del lavoro pubblico e di efficienza e trasparenza della pubblica amministrazione regionale ed attuazione nell'ordinamento regionale delle disposizioni di principio contenute nel decreto legislativo 27 ottobre 2009, n. 150.</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3448334235"/>
                  </a:ext>
                </a:extLst>
              </a:tr>
              <a:tr h="235207">
                <a:tc>
                  <a:txBody>
                    <a:bodyPr/>
                    <a:lstStyle/>
                    <a:p>
                      <a:pPr algn="ctr" fontAlgn="ctr">
                        <a:buNone/>
                      </a:pPr>
                      <a:r>
                        <a:rPr lang="it-IT" sz="1000" b="1" u="none" strike="noStrike" noProof="0">
                          <a:solidFill>
                            <a:srgbClr val="000000"/>
                          </a:solidFill>
                          <a:effectLst/>
                        </a:rPr>
                        <a:t>4 del  03/02/2012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15"/>
                        </a:rPr>
                        <a:t>Misure in materia di ottimizzazione della produttività del lavoro nonché di efficienza e trasparenza dell’amministrazione del Consiglio regionale.</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972675483"/>
                  </a:ext>
                </a:extLst>
              </a:tr>
              <a:tr h="235207">
                <a:tc>
                  <a:txBody>
                    <a:bodyPr/>
                    <a:lstStyle/>
                    <a:p>
                      <a:pPr algn="ctr" fontAlgn="ctr">
                        <a:buNone/>
                      </a:pPr>
                      <a:r>
                        <a:rPr lang="it-IT" sz="1000" b="1" u="none" strike="noStrike" noProof="0">
                          <a:solidFill>
                            <a:srgbClr val="000000"/>
                          </a:solidFill>
                          <a:effectLst/>
                        </a:rPr>
                        <a:t>5 del  03/02/2012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16"/>
                        </a:rPr>
                        <a:t>Interventi a favore delle vittime del terrorismo e della criminalità organizzata – Integrazione alla legge regionale 16 ottobre 2008, n. 31.</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2020493604"/>
                  </a:ext>
                </a:extLst>
              </a:tr>
              <a:tr h="235207">
                <a:tc>
                  <a:txBody>
                    <a:bodyPr/>
                    <a:lstStyle/>
                    <a:p>
                      <a:pPr algn="ctr" fontAlgn="ctr">
                        <a:buNone/>
                      </a:pPr>
                      <a:r>
                        <a:rPr lang="it-IT" sz="1000" b="1" u="none" strike="noStrike" noProof="0">
                          <a:solidFill>
                            <a:srgbClr val="000000"/>
                          </a:solidFill>
                          <a:effectLst/>
                        </a:rPr>
                        <a:t>6 del  03/02/2012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17"/>
                        </a:rPr>
                        <a:t>Modifiche ed integrazioni alla legge regionale 18 luglio 2011, n. 24, recante: “Istituzione del centro Regionale Sangue”.</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932343248"/>
                  </a:ext>
                </a:extLst>
              </a:tr>
            </a:tbl>
          </a:graphicData>
        </a:graphic>
      </p:graphicFrame>
      <p:graphicFrame>
        <p:nvGraphicFramePr>
          <p:cNvPr id="5" name="Tabella 4" descr="LEGGI IX LEGISLATURA">
            <a:extLst>
              <a:ext uri="{FF2B5EF4-FFF2-40B4-BE49-F238E27FC236}">
                <a16:creationId xmlns:a16="http://schemas.microsoft.com/office/drawing/2014/main" id="{90BA138D-3EAF-E9C2-FA4D-10444E169DF8}"/>
              </a:ext>
            </a:extLst>
          </p:cNvPr>
          <p:cNvGraphicFramePr>
            <a:graphicFrameLocks noGrp="1"/>
          </p:cNvGraphicFramePr>
          <p:nvPr>
            <p:extLst>
              <p:ext uri="{D42A27DB-BD31-4B8C-83A1-F6EECF244321}">
                <p14:modId xmlns:p14="http://schemas.microsoft.com/office/powerpoint/2010/main" val="1825321684"/>
              </p:ext>
            </p:extLst>
          </p:nvPr>
        </p:nvGraphicFramePr>
        <p:xfrm>
          <a:off x="6274202" y="477861"/>
          <a:ext cx="5436000" cy="5912070"/>
        </p:xfrm>
        <a:graphic>
          <a:graphicData uri="http://schemas.openxmlformats.org/drawingml/2006/table">
            <a:tbl>
              <a:tblPr>
                <a:tableStyleId>{3C2FFA5D-87B4-456A-9821-1D502468CF0F}</a:tableStyleId>
              </a:tblPr>
              <a:tblGrid>
                <a:gridCol w="936000">
                  <a:extLst>
                    <a:ext uri="{9D8B030D-6E8A-4147-A177-3AD203B41FA5}">
                      <a16:colId xmlns:a16="http://schemas.microsoft.com/office/drawing/2014/main" val="1933915483"/>
                    </a:ext>
                  </a:extLst>
                </a:gridCol>
                <a:gridCol w="4500000">
                  <a:extLst>
                    <a:ext uri="{9D8B030D-6E8A-4147-A177-3AD203B41FA5}">
                      <a16:colId xmlns:a16="http://schemas.microsoft.com/office/drawing/2014/main" val="2354860887"/>
                    </a:ext>
                  </a:extLst>
                </a:gridCol>
              </a:tblGrid>
              <a:tr h="120870">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4236152636"/>
                  </a:ext>
                </a:extLst>
              </a:tr>
              <a:tr h="362611">
                <a:tc>
                  <a:txBody>
                    <a:bodyPr/>
                    <a:lstStyle/>
                    <a:p>
                      <a:pPr algn="ctr" fontAlgn="ctr">
                        <a:buNone/>
                      </a:pPr>
                      <a:r>
                        <a:rPr lang="it-IT" sz="1000" b="1" u="none" strike="noStrike" noProof="0">
                          <a:solidFill>
                            <a:srgbClr val="000000"/>
                          </a:solidFill>
                          <a:effectLst/>
                        </a:rPr>
                        <a:t>7 del  10/02/2012</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l" fontAlgn="ctr">
                        <a:buNone/>
                      </a:pPr>
                      <a:r>
                        <a:rPr lang="it-IT" sz="1000" b="0" u="sng" strike="noStrike" noProof="0">
                          <a:solidFill>
                            <a:srgbClr val="000000"/>
                          </a:solidFill>
                          <a:effectLst/>
                          <a:hlinkClick r:id="rId18"/>
                        </a:rPr>
                        <a:t>Modifiche ed integrazioni alla legge regionale 11 agosto 2010, n. 21, nonché disposizioni regionali in attuazione del decreto legge 13 maggio 2011, n. 70 convertito, con modificazioni, dalla legge 12 luglio 2011, n. 106.</a:t>
                      </a:r>
                      <a:endParaRPr lang="it-IT" sz="1000" b="0" i="0" u="sng"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2593748861"/>
                  </a:ext>
                </a:extLst>
              </a:tr>
              <a:tr h="241741">
                <a:tc>
                  <a:txBody>
                    <a:bodyPr/>
                    <a:lstStyle/>
                    <a:p>
                      <a:pPr algn="ctr" fontAlgn="ctr">
                        <a:buNone/>
                      </a:pPr>
                      <a:r>
                        <a:rPr lang="it-IT" sz="1000" b="1" u="none" strike="noStrike" noProof="0">
                          <a:solidFill>
                            <a:srgbClr val="000000"/>
                          </a:solidFill>
                          <a:effectLst/>
                        </a:rPr>
                        <a:t>8 del  28/03/2012</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l" fontAlgn="ctr">
                        <a:buNone/>
                      </a:pPr>
                      <a:r>
                        <a:rPr lang="it-IT" sz="1000" b="0" u="sng" strike="noStrike" noProof="0">
                          <a:solidFill>
                            <a:srgbClr val="000000"/>
                          </a:solidFill>
                          <a:effectLst/>
                          <a:hlinkClick r:id="rId19"/>
                        </a:rPr>
                        <a:t>Istituzione della Fondazione per la valorizzazione del Santuario delle Cappelle - Sacro Monte di Laino Borgo.</a:t>
                      </a:r>
                      <a:endParaRPr lang="it-IT" sz="1000" b="0" i="0" u="sng"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2517774241"/>
                  </a:ext>
                </a:extLst>
              </a:tr>
              <a:tr h="241741">
                <a:tc>
                  <a:txBody>
                    <a:bodyPr/>
                    <a:lstStyle/>
                    <a:p>
                      <a:pPr algn="ctr" fontAlgn="ctr">
                        <a:buNone/>
                      </a:pPr>
                      <a:r>
                        <a:rPr lang="it-IT" sz="1000" b="1" u="none" strike="noStrike" noProof="0">
                          <a:solidFill>
                            <a:srgbClr val="000000"/>
                          </a:solidFill>
                          <a:effectLst/>
                        </a:rPr>
                        <a:t>9 del  28/03/2012</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l" fontAlgn="ctr">
                        <a:buNone/>
                      </a:pPr>
                      <a:r>
                        <a:rPr lang="it-IT" sz="1000" b="0" u="sng" strike="noStrike" noProof="0">
                          <a:solidFill>
                            <a:srgbClr val="000000"/>
                          </a:solidFill>
                          <a:effectLst/>
                          <a:hlinkClick r:id="rId20"/>
                        </a:rPr>
                        <a:t>Modifiche ed integrazioni alla legge regionale 5 aprile 2008, n. 8 (Riordino dell’organizzazione turistica regionale)</a:t>
                      </a:r>
                      <a:endParaRPr lang="it-IT" sz="1000" b="0" i="0" u="sng"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607025504"/>
                  </a:ext>
                </a:extLst>
              </a:tr>
              <a:tr h="241741">
                <a:tc>
                  <a:txBody>
                    <a:bodyPr/>
                    <a:lstStyle/>
                    <a:p>
                      <a:pPr algn="ctr" fontAlgn="ctr">
                        <a:buNone/>
                      </a:pPr>
                      <a:r>
                        <a:rPr lang="it-IT" sz="1000" b="1" u="none" strike="noStrike" noProof="0">
                          <a:solidFill>
                            <a:srgbClr val="000000"/>
                          </a:solidFill>
                          <a:effectLst/>
                        </a:rPr>
                        <a:t>10 del 11/04/2012</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l" fontAlgn="ctr">
                        <a:buNone/>
                      </a:pPr>
                      <a:r>
                        <a:rPr lang="it-IT" sz="1000" b="0" u="sng" strike="noStrike" noProof="0">
                          <a:solidFill>
                            <a:srgbClr val="000000"/>
                          </a:solidFill>
                          <a:effectLst/>
                          <a:hlinkClick r:id="rId21"/>
                        </a:rPr>
                        <a:t>Disposizioni in favore dei soggetti con disturbi specifici di apprendimento</a:t>
                      </a:r>
                      <a:endParaRPr lang="it-IT" sz="1000" b="0" i="0" u="sng"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689735938"/>
                  </a:ext>
                </a:extLst>
              </a:tr>
              <a:tr h="241741">
                <a:tc>
                  <a:txBody>
                    <a:bodyPr/>
                    <a:lstStyle/>
                    <a:p>
                      <a:pPr algn="ctr" fontAlgn="ctr">
                        <a:buNone/>
                      </a:pPr>
                      <a:r>
                        <a:rPr lang="it-IT" sz="1000" b="1" u="none" strike="noStrike" noProof="0">
                          <a:solidFill>
                            <a:srgbClr val="000000"/>
                          </a:solidFill>
                          <a:effectLst/>
                        </a:rPr>
                        <a:t>11 del 11/04/2012</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l" fontAlgn="ctr">
                        <a:buNone/>
                      </a:pPr>
                      <a:r>
                        <a:rPr lang="it-IT" sz="1000" b="0" u="sng" strike="noStrike" noProof="0">
                          <a:solidFill>
                            <a:srgbClr val="000000"/>
                          </a:solidFill>
                          <a:effectLst/>
                          <a:hlinkClick r:id="rId22"/>
                        </a:rPr>
                        <a:t>Modifiche ed integrazioni alla legge regionale n. 28 del 22 novembre 2010</a:t>
                      </a:r>
                      <a:endParaRPr lang="it-IT" sz="1000" b="0" i="0" u="sng"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586688830"/>
                  </a:ext>
                </a:extLst>
              </a:tr>
              <a:tr h="241741">
                <a:tc>
                  <a:txBody>
                    <a:bodyPr/>
                    <a:lstStyle/>
                    <a:p>
                      <a:pPr algn="ctr" fontAlgn="ctr">
                        <a:buNone/>
                      </a:pPr>
                      <a:r>
                        <a:rPr lang="it-IT" sz="1000" b="1" u="none" strike="noStrike" noProof="0">
                          <a:solidFill>
                            <a:srgbClr val="000000"/>
                          </a:solidFill>
                          <a:effectLst/>
                        </a:rPr>
                        <a:t>12 del 11/04/2012</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l" fontAlgn="ctr">
                        <a:buNone/>
                      </a:pPr>
                      <a:r>
                        <a:rPr lang="it-IT" sz="1000" b="0" u="sng" strike="noStrike" noProof="0">
                          <a:solidFill>
                            <a:srgbClr val="000000"/>
                          </a:solidFill>
                          <a:effectLst/>
                          <a:hlinkClick r:id="rId23"/>
                        </a:rPr>
                        <a:t>Modifica all’articolo 47 della legge regionale 23 dicembre 2011, n. 47</a:t>
                      </a:r>
                      <a:endParaRPr lang="it-IT" sz="1000" b="0" i="0" u="sng"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2596269577"/>
                  </a:ext>
                </a:extLst>
              </a:tr>
              <a:tr h="241741">
                <a:tc>
                  <a:txBody>
                    <a:bodyPr/>
                    <a:lstStyle/>
                    <a:p>
                      <a:pPr algn="ctr" fontAlgn="ctr">
                        <a:buNone/>
                      </a:pPr>
                      <a:r>
                        <a:rPr lang="it-IT" sz="1000" b="1" u="none" strike="noStrike" noProof="0">
                          <a:solidFill>
                            <a:srgbClr val="000000"/>
                          </a:solidFill>
                          <a:effectLst/>
                        </a:rPr>
                        <a:t>13 del 19/04/2012</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l" fontAlgn="ctr">
                        <a:buNone/>
                      </a:pPr>
                      <a:r>
                        <a:rPr lang="it-IT" sz="1000" b="0" u="sng" strike="noStrike" noProof="0">
                          <a:solidFill>
                            <a:srgbClr val="000000"/>
                          </a:solidFill>
                          <a:effectLst/>
                          <a:hlinkClick r:id="rId24"/>
                        </a:rPr>
                        <a:t>Disposizioni dirette alla tutela della sicurezza e alla qualità del lavoro, al contrasto e all’emersione del lavoro non regolare.</a:t>
                      </a:r>
                      <a:endParaRPr lang="it-IT" sz="1000" b="0" i="0" u="sng"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2950622065"/>
                  </a:ext>
                </a:extLst>
              </a:tr>
              <a:tr h="241741">
                <a:tc>
                  <a:txBody>
                    <a:bodyPr/>
                    <a:lstStyle/>
                    <a:p>
                      <a:pPr algn="ctr" fontAlgn="ctr">
                        <a:buNone/>
                      </a:pPr>
                      <a:r>
                        <a:rPr lang="it-IT" sz="1000" b="1" u="none" strike="noStrike" noProof="0">
                          <a:solidFill>
                            <a:srgbClr val="000000"/>
                          </a:solidFill>
                          <a:effectLst/>
                        </a:rPr>
                        <a:t>14 del 26/04/2012</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l" fontAlgn="ctr">
                        <a:buNone/>
                      </a:pPr>
                      <a:r>
                        <a:rPr lang="it-IT" sz="1000" b="0" u="sng" strike="noStrike" noProof="0">
                          <a:solidFill>
                            <a:srgbClr val="000000"/>
                          </a:solidFill>
                          <a:effectLst/>
                          <a:hlinkClick r:id="rId25"/>
                        </a:rPr>
                        <a:t>Integrazione e modifica alla legge regionale 29 dicembre 2010, n. 34</a:t>
                      </a:r>
                      <a:endParaRPr lang="it-IT" sz="1000" b="0" i="0" u="sng"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562790289"/>
                  </a:ext>
                </a:extLst>
              </a:tr>
              <a:tr h="241741">
                <a:tc>
                  <a:txBody>
                    <a:bodyPr/>
                    <a:lstStyle/>
                    <a:p>
                      <a:pPr algn="ctr" fontAlgn="ctr">
                        <a:buNone/>
                      </a:pPr>
                      <a:r>
                        <a:rPr lang="it-IT" sz="1000" b="1" u="none" strike="noStrike" noProof="0">
                          <a:solidFill>
                            <a:srgbClr val="000000"/>
                          </a:solidFill>
                          <a:effectLst/>
                        </a:rPr>
                        <a:t>15 del 30/05/2012</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l" fontAlgn="ctr">
                        <a:buNone/>
                      </a:pPr>
                      <a:r>
                        <a:rPr lang="it-IT" sz="1000" b="0" u="sng" strike="noStrike" noProof="0">
                          <a:solidFill>
                            <a:srgbClr val="000000"/>
                          </a:solidFill>
                          <a:effectLst/>
                          <a:hlinkClick r:id="rId26"/>
                        </a:rPr>
                        <a:t>Abrogazione articolo 3, commi 1 e 2, della legge regionale 12 dicembre 2008, n. 40.</a:t>
                      </a:r>
                      <a:endParaRPr lang="it-IT" sz="1000" b="0" i="0" u="sng"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1380958407"/>
                  </a:ext>
                </a:extLst>
              </a:tr>
              <a:tr h="241741">
                <a:tc>
                  <a:txBody>
                    <a:bodyPr/>
                    <a:lstStyle/>
                    <a:p>
                      <a:pPr algn="ctr" fontAlgn="ctr">
                        <a:buNone/>
                      </a:pPr>
                      <a:r>
                        <a:rPr lang="it-IT" sz="1000" b="1" u="none" strike="noStrike" noProof="0">
                          <a:solidFill>
                            <a:srgbClr val="000000"/>
                          </a:solidFill>
                          <a:effectLst/>
                        </a:rPr>
                        <a:t>16 del 30/05/2012</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l" fontAlgn="ctr">
                        <a:buNone/>
                      </a:pPr>
                      <a:r>
                        <a:rPr lang="it-IT" sz="1000" b="0" u="sng" strike="noStrike" noProof="0">
                          <a:solidFill>
                            <a:srgbClr val="000000"/>
                          </a:solidFill>
                          <a:effectLst/>
                          <a:hlinkClick r:id="rId27"/>
                        </a:rPr>
                        <a:t>Modifica alla legge regionale 7 dicembre 2007, n. 26 (Istituzione dell'autorità regionale denominata Stazione Unica Appaltante e disciplina della trasparenza in materia di appalti di lavori, servizi e forniture).</a:t>
                      </a:r>
                      <a:endParaRPr lang="it-IT" sz="1000" b="0" i="0" u="sng"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067536903"/>
                  </a:ext>
                </a:extLst>
              </a:tr>
              <a:tr h="241741">
                <a:tc>
                  <a:txBody>
                    <a:bodyPr/>
                    <a:lstStyle/>
                    <a:p>
                      <a:pPr algn="ctr" fontAlgn="ctr">
                        <a:buNone/>
                      </a:pPr>
                      <a:r>
                        <a:rPr lang="it-IT" sz="1000" b="1" u="none" strike="noStrike" noProof="0">
                          <a:solidFill>
                            <a:srgbClr val="000000"/>
                          </a:solidFill>
                          <a:effectLst/>
                        </a:rPr>
                        <a:t>17 del 30/06/2011</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l" fontAlgn="ctr">
                        <a:buNone/>
                      </a:pPr>
                      <a:r>
                        <a:rPr lang="it-IT" sz="1000" b="0" u="sng" strike="noStrike" noProof="0">
                          <a:solidFill>
                            <a:srgbClr val="000000"/>
                          </a:solidFill>
                          <a:effectLst/>
                          <a:hlinkClick r:id="rId28"/>
                        </a:rPr>
                        <a:t>Modifiche all'articolo 40 della legge regionale 5 aprile 1983, n. 13 (Norme di attuazione dello Statuto per l'iniziativa legislativa popolare e per i referendum).</a:t>
                      </a:r>
                      <a:endParaRPr lang="it-IT" sz="1000" b="0" i="0" u="sng"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2279184473"/>
                  </a:ext>
                </a:extLst>
              </a:tr>
              <a:tr h="241741">
                <a:tc>
                  <a:txBody>
                    <a:bodyPr/>
                    <a:lstStyle/>
                    <a:p>
                      <a:pPr algn="ctr" fontAlgn="ctr">
                        <a:buNone/>
                      </a:pPr>
                      <a:r>
                        <a:rPr lang="it-IT" sz="1000" b="1" u="none" strike="noStrike" noProof="0">
                          <a:solidFill>
                            <a:srgbClr val="000000"/>
                          </a:solidFill>
                          <a:effectLst/>
                        </a:rPr>
                        <a:t>18 del 30/05/2012</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l" fontAlgn="ctr">
                        <a:buNone/>
                      </a:pPr>
                      <a:r>
                        <a:rPr lang="it-IT" sz="1000" b="0" u="sng" strike="noStrike" noProof="0">
                          <a:solidFill>
                            <a:srgbClr val="000000"/>
                          </a:solidFill>
                          <a:effectLst/>
                          <a:hlinkClick r:id="rId29"/>
                        </a:rPr>
                        <a:t>Modifiche alla legge regionale n. 7 del 10 febbraio 2012.</a:t>
                      </a:r>
                      <a:endParaRPr lang="it-IT" sz="1000" b="0" i="0" u="sng"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507263057"/>
                  </a:ext>
                </a:extLst>
              </a:tr>
              <a:tr h="241741">
                <a:tc>
                  <a:txBody>
                    <a:bodyPr/>
                    <a:lstStyle/>
                    <a:p>
                      <a:pPr algn="ctr" fontAlgn="ctr">
                        <a:buNone/>
                      </a:pPr>
                      <a:r>
                        <a:rPr lang="it-IT" sz="1000" b="1" u="none" strike="noStrike" noProof="0">
                          <a:solidFill>
                            <a:srgbClr val="000000"/>
                          </a:solidFill>
                          <a:effectLst/>
                        </a:rPr>
                        <a:t>19 del 30/05/2012</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l" fontAlgn="ctr">
                        <a:buNone/>
                      </a:pPr>
                      <a:r>
                        <a:rPr lang="it-IT" sz="1000" b="0" u="sng" strike="noStrike" noProof="0">
                          <a:solidFill>
                            <a:srgbClr val="000000"/>
                          </a:solidFill>
                          <a:effectLst/>
                          <a:hlinkClick r:id="rId30"/>
                        </a:rPr>
                        <a:t>Modifiche alla legge regionale n. 41 del 4 novembre 2011.</a:t>
                      </a:r>
                      <a:endParaRPr lang="it-IT" sz="1000" b="0" i="0" u="sng"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722453321"/>
                  </a:ext>
                </a:extLst>
              </a:tr>
              <a:tr h="241741">
                <a:tc>
                  <a:txBody>
                    <a:bodyPr/>
                    <a:lstStyle/>
                    <a:p>
                      <a:pPr algn="ctr" fontAlgn="ctr">
                        <a:buNone/>
                      </a:pPr>
                      <a:r>
                        <a:rPr lang="it-IT" sz="1000" b="1" u="none" strike="noStrike" noProof="0">
                          <a:solidFill>
                            <a:srgbClr val="000000"/>
                          </a:solidFill>
                          <a:effectLst/>
                        </a:rPr>
                        <a:t>20 del 30/05/2012</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l" fontAlgn="ctr">
                        <a:buNone/>
                      </a:pPr>
                      <a:r>
                        <a:rPr lang="it-IT" sz="1000" b="0" u="sng" strike="noStrike" noProof="0">
                          <a:solidFill>
                            <a:srgbClr val="000000"/>
                          </a:solidFill>
                          <a:effectLst/>
                          <a:hlinkClick r:id="rId31"/>
                        </a:rPr>
                        <a:t>Modifiche ed integrazioni alla legge regionale 28 marzo 2012, n. 8 «Istituzione della Fondazione per la valorizzazione del Santuario delle Cappelle – Sacro Monte di Laino Borgo»</a:t>
                      </a:r>
                      <a:endParaRPr lang="it-IT" sz="1000" b="0" i="0" u="sng"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1899630103"/>
                  </a:ext>
                </a:extLst>
              </a:tr>
              <a:tr h="241741">
                <a:tc>
                  <a:txBody>
                    <a:bodyPr/>
                    <a:lstStyle/>
                    <a:p>
                      <a:pPr algn="ctr" fontAlgn="ctr">
                        <a:buNone/>
                      </a:pPr>
                      <a:r>
                        <a:rPr lang="it-IT" sz="1000" b="1" u="none" strike="noStrike" noProof="0">
                          <a:solidFill>
                            <a:srgbClr val="000000"/>
                          </a:solidFill>
                          <a:effectLst/>
                        </a:rPr>
                        <a:t>21 del 11/06/2012</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l" fontAlgn="ctr">
                        <a:buNone/>
                      </a:pPr>
                      <a:r>
                        <a:rPr lang="it-IT" sz="1000" b="0" u="sng" strike="noStrike" noProof="0">
                          <a:solidFill>
                            <a:srgbClr val="000000"/>
                          </a:solidFill>
                          <a:effectLst/>
                          <a:hlinkClick r:id="rId32"/>
                        </a:rPr>
                        <a:t>Tutela, valorizzazione e promozione del patrimonio linguistico dialettale e culturale della Regione Calabria.</a:t>
                      </a:r>
                      <a:endParaRPr lang="it-IT" sz="1000" b="0" i="0" u="sng"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3751640157"/>
                  </a:ext>
                </a:extLst>
              </a:tr>
              <a:tr h="241741">
                <a:tc>
                  <a:txBody>
                    <a:bodyPr/>
                    <a:lstStyle/>
                    <a:p>
                      <a:pPr algn="ctr" fontAlgn="ctr">
                        <a:buNone/>
                      </a:pPr>
                      <a:r>
                        <a:rPr lang="it-IT" sz="1000" b="1" u="none" strike="noStrike" noProof="0">
                          <a:solidFill>
                            <a:srgbClr val="000000"/>
                          </a:solidFill>
                          <a:effectLst/>
                        </a:rPr>
                        <a:t>22 del 11/06/2012</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l" fontAlgn="ctr">
                        <a:buNone/>
                      </a:pPr>
                      <a:r>
                        <a:rPr lang="it-IT" sz="1000" b="0" u="sng" strike="noStrike" noProof="0">
                          <a:solidFill>
                            <a:srgbClr val="000000"/>
                          </a:solidFill>
                          <a:effectLst/>
                          <a:hlinkClick r:id="rId33"/>
                        </a:rPr>
                        <a:t>Modifiche alla legge regionale 14 agosto 2008, n. 29, recante: «Norme per orientare e sostenere il consumo di prodotti agricoli anche a chilometri zero».</a:t>
                      </a:r>
                      <a:endParaRPr lang="it-IT" sz="1000" b="0" i="0" u="sng"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2160757005"/>
                  </a:ext>
                </a:extLst>
              </a:tr>
              <a:tr h="241741">
                <a:tc>
                  <a:txBody>
                    <a:bodyPr/>
                    <a:lstStyle/>
                    <a:p>
                      <a:pPr algn="ctr" fontAlgn="ctr">
                        <a:buNone/>
                      </a:pPr>
                      <a:r>
                        <a:rPr lang="it-IT" sz="1000" b="1" u="none" strike="noStrike" noProof="0">
                          <a:solidFill>
                            <a:srgbClr val="000000"/>
                          </a:solidFill>
                          <a:effectLst/>
                        </a:rPr>
                        <a:t>23 del 11/06/2012</a:t>
                      </a:r>
                      <a:endParaRPr lang="it-IT" sz="1000" b="1" i="0" u="none" strike="noStrike" noProof="0">
                        <a:solidFill>
                          <a:srgbClr val="000000"/>
                        </a:solidFill>
                        <a:effectLst/>
                        <a:latin typeface="Aptos" panose="020B0004020202020204" pitchFamily="34" charset="0"/>
                      </a:endParaRPr>
                    </a:p>
                  </a:txBody>
                  <a:tcPr marL="6715" marR="6715" marT="6715" marB="0" anchor="ctr"/>
                </a:tc>
                <a:tc>
                  <a:txBody>
                    <a:bodyPr/>
                    <a:lstStyle/>
                    <a:p>
                      <a:pPr algn="l" fontAlgn="ctr">
                        <a:buNone/>
                      </a:pPr>
                      <a:r>
                        <a:rPr lang="it-IT" sz="1000" b="0" u="sng" strike="noStrike" noProof="0">
                          <a:solidFill>
                            <a:srgbClr val="000000"/>
                          </a:solidFill>
                          <a:effectLst/>
                          <a:hlinkClick r:id="rId34"/>
                        </a:rPr>
                        <a:t>Modifiche alla legge regionale 26 febbraio 2010, n. 8.</a:t>
                      </a:r>
                      <a:endParaRPr lang="it-IT" sz="1000" b="0" i="0" u="sng" strike="noStrike" noProof="0">
                        <a:solidFill>
                          <a:srgbClr val="000000"/>
                        </a:solidFill>
                        <a:effectLst/>
                        <a:latin typeface="Aptos" panose="020B0004020202020204" pitchFamily="34" charset="0"/>
                      </a:endParaRPr>
                    </a:p>
                  </a:txBody>
                  <a:tcPr marL="6715" marR="6715" marT="6715" marB="0" anchor="ctr"/>
                </a:tc>
                <a:extLst>
                  <a:ext uri="{0D108BD9-81ED-4DB2-BD59-A6C34878D82A}">
                    <a16:rowId xmlns:a16="http://schemas.microsoft.com/office/drawing/2014/main" val="994601431"/>
                  </a:ext>
                </a:extLst>
              </a:tr>
            </a:tbl>
          </a:graphicData>
        </a:graphic>
      </p:graphicFrame>
      <p:sp>
        <p:nvSpPr>
          <p:cNvPr id="7" name="Segnaposto piè di pagina 6">
            <a:extLst>
              <a:ext uri="{FF2B5EF4-FFF2-40B4-BE49-F238E27FC236}">
                <a16:creationId xmlns:a16="http://schemas.microsoft.com/office/drawing/2014/main" id="{550D710E-DC6B-7EA7-4ADA-37D66442B72D}"/>
              </a:ext>
            </a:extLst>
          </p:cNvPr>
          <p:cNvSpPr>
            <a:spLocks noGrp="1"/>
          </p:cNvSpPr>
          <p:nvPr>
            <p:ph type="ftr" sz="quarter" idx="11"/>
          </p:nvPr>
        </p:nvSpPr>
        <p:spPr>
          <a:xfrm>
            <a:off x="312174" y="6485251"/>
            <a:ext cx="4114800" cy="365125"/>
          </a:xfrm>
        </p:spPr>
        <p:txBody>
          <a:bodyPr/>
          <a:lstStyle/>
          <a:p>
            <a:r>
              <a:rPr lang="it-IT" noProof="0"/>
              <a:t>Consiglio regionale della Calabria – IX Legislatura </a:t>
            </a:r>
          </a:p>
        </p:txBody>
      </p:sp>
      <p:sp>
        <p:nvSpPr>
          <p:cNvPr id="6" name="Rectangle 1">
            <a:extLst>
              <a:ext uri="{FF2B5EF4-FFF2-40B4-BE49-F238E27FC236}">
                <a16:creationId xmlns:a16="http://schemas.microsoft.com/office/drawing/2014/main" id="{F7EC0324-D852-AEE1-B105-9E452C4F2ABB}"/>
              </a:ext>
            </a:extLst>
          </p:cNvPr>
          <p:cNvSpPr txBox="1">
            <a:spLocks/>
          </p:cNvSpPr>
          <p:nvPr/>
        </p:nvSpPr>
        <p:spPr>
          <a:xfrm>
            <a:off x="3048" y="0"/>
            <a:ext cx="12188952" cy="352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2828397100"/>
      </p:ext>
    </p:extLst>
  </p:cSld>
  <p:clrMapOvr>
    <a:masterClrMapping/>
  </p:clrMapOvr>
  <mc:AlternateContent xmlns:mc="http://schemas.openxmlformats.org/markup-compatibility/2006" xmlns:p14="http://schemas.microsoft.com/office/powerpoint/2010/main">
    <mc:Choice Requires="p14">
      <p:transition spd="slow" p14:dur="2000" advTm="639"/>
    </mc:Choice>
    <mc:Fallback xmlns="">
      <p:transition spd="slow" advTm="63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7BB2A-4EE1-6D18-1EC1-F66066F2A4E9}"/>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ED8ACD2D-BB02-FE59-05B3-F3A05277D03F}"/>
              </a:ext>
            </a:extLst>
          </p:cNvPr>
          <p:cNvSpPr>
            <a:spLocks noGrp="1"/>
          </p:cNvSpPr>
          <p:nvPr>
            <p:ph type="title" idx="4294967295"/>
          </p:nvPr>
        </p:nvSpPr>
        <p:spPr>
          <a:xfrm>
            <a:off x="0" y="0"/>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kumimoji="0" lang="it-IT" sz="4000" b="1" i="0" u="none" strike="noStrike" kern="1200" cap="none" spc="0" normalizeH="0" baseline="0" noProof="0">
                <a:ln>
                  <a:noFill/>
                </a:ln>
                <a:solidFill>
                  <a:srgbClr val="FFFFFF"/>
                </a:solidFill>
                <a:effectLst/>
                <a:uLnTx/>
                <a:uFillTx/>
                <a:latin typeface="+mn-lt"/>
                <a:ea typeface="+mn-ea"/>
                <a:cs typeface="+mn-cs"/>
              </a:rPr>
              <a:t>Sommario - IX Legislatura</a:t>
            </a:r>
          </a:p>
        </p:txBody>
      </p:sp>
      <p:pic>
        <p:nvPicPr>
          <p:cNvPr id="3" name="Immagine 2" descr="Foto Aula seduta Consiglio IX Legislatura">
            <a:extLst>
              <a:ext uri="{FF2B5EF4-FFF2-40B4-BE49-F238E27FC236}">
                <a16:creationId xmlns:a16="http://schemas.microsoft.com/office/drawing/2014/main" id="{F638AE6B-EA97-2FFA-138E-7567DB6FF905}"/>
              </a:ext>
            </a:extLst>
          </p:cNvPr>
          <p:cNvPicPr>
            <a:picLocks noChangeAspect="1"/>
          </p:cNvPicPr>
          <p:nvPr/>
        </p:nvPicPr>
        <p:blipFill>
          <a:blip r:embed="rId2"/>
          <a:stretch>
            <a:fillRect/>
          </a:stretch>
        </p:blipFill>
        <p:spPr>
          <a:xfrm>
            <a:off x="6785814" y="1057151"/>
            <a:ext cx="5406186" cy="5400000"/>
          </a:xfrm>
          <a:prstGeom prst="rect">
            <a:avLst/>
          </a:prstGeom>
        </p:spPr>
      </p:pic>
      <p:sp>
        <p:nvSpPr>
          <p:cNvPr id="5" name="Segnaposto numero diapositiva 4">
            <a:extLst>
              <a:ext uri="{FF2B5EF4-FFF2-40B4-BE49-F238E27FC236}">
                <a16:creationId xmlns:a16="http://schemas.microsoft.com/office/drawing/2014/main" id="{6D3C72B9-D7A7-CA9C-9055-032B2B2447B0}"/>
              </a:ext>
            </a:extLst>
          </p:cNvPr>
          <p:cNvSpPr>
            <a:spLocks noGrp="1"/>
          </p:cNvSpPr>
          <p:nvPr>
            <p:ph type="sldNum" sz="quarter" idx="12"/>
          </p:nvPr>
        </p:nvSpPr>
        <p:spPr>
          <a:xfrm>
            <a:off x="8637760" y="6457151"/>
            <a:ext cx="2743200" cy="365125"/>
          </a:xfrm>
        </p:spPr>
        <p:txBody>
          <a:bodyPr/>
          <a:lstStyle/>
          <a:p>
            <a:fld id="{C0A75620-F3D8-4140-B583-EC592D52B7F3}" type="slidenum">
              <a:rPr lang="it-IT" noProof="0" smtClean="0"/>
              <a:pPr/>
              <a:t>8</a:t>
            </a:fld>
            <a:endParaRPr lang="it-IT" noProof="0"/>
          </a:p>
        </p:txBody>
      </p:sp>
      <p:pic>
        <p:nvPicPr>
          <p:cNvPr id="2" name="Immagine 1" descr="Logo Consiglio regionale della Calabria">
            <a:extLst>
              <a:ext uri="{FF2B5EF4-FFF2-40B4-BE49-F238E27FC236}">
                <a16:creationId xmlns:a16="http://schemas.microsoft.com/office/drawing/2014/main" id="{8C934526-62C9-459F-4890-DFCC3FF3EDE8}"/>
              </a:ext>
            </a:extLst>
          </p:cNvPr>
          <p:cNvPicPr>
            <a:picLocks noChangeAspect="1"/>
          </p:cNvPicPr>
          <p:nvPr/>
        </p:nvPicPr>
        <p:blipFill>
          <a:blip r:embed="rId3"/>
          <a:stretch>
            <a:fillRect/>
          </a:stretch>
        </p:blipFill>
        <p:spPr>
          <a:xfrm>
            <a:off x="4652029" y="6222781"/>
            <a:ext cx="2133785" cy="512108"/>
          </a:xfrm>
          <a:prstGeom prst="rect">
            <a:avLst/>
          </a:prstGeom>
        </p:spPr>
      </p:pic>
      <p:sp>
        <p:nvSpPr>
          <p:cNvPr id="8" name="CasellaDiTesto 7">
            <a:extLst>
              <a:ext uri="{FF2B5EF4-FFF2-40B4-BE49-F238E27FC236}">
                <a16:creationId xmlns:a16="http://schemas.microsoft.com/office/drawing/2014/main" id="{2A0B26E4-B7BA-52EA-D1E6-2055240C5F2D}"/>
              </a:ext>
            </a:extLst>
          </p:cNvPr>
          <p:cNvSpPr txBox="1"/>
          <p:nvPr/>
        </p:nvSpPr>
        <p:spPr>
          <a:xfrm>
            <a:off x="366489" y="1732852"/>
            <a:ext cx="6409145" cy="3847207"/>
          </a:xfrm>
          <a:prstGeom prst="rect">
            <a:avLst/>
          </a:prstGeom>
          <a:noFill/>
        </p:spPr>
        <p:txBody>
          <a:bodyPr wrap="square" lIns="91440" tIns="45720" rIns="91440" bIns="45720" anchor="t">
            <a:spAutoFit/>
          </a:bodyPr>
          <a:lstStyle/>
          <a:p>
            <a:pPr lvl="1" algn="ctr">
              <a:tabLst>
                <a:tab pos="811213" algn="l"/>
              </a:tabLst>
            </a:pPr>
            <a:endParaRPr lang="it-IT" sz="1100" b="1" noProof="0"/>
          </a:p>
          <a:p>
            <a:pPr indent="1270">
              <a:spcAft>
                <a:spcPts val="600"/>
              </a:spcAft>
              <a:tabLst>
                <a:tab pos="811213" algn="l"/>
              </a:tabLst>
              <a:defRPr b="1"/>
            </a:pPr>
            <a:r>
              <a:rPr lang="it-IT" sz="1200" noProof="0"/>
              <a:t>🗳️ </a:t>
            </a:r>
            <a:r>
              <a:rPr lang="it-IT" sz="1200" noProof="0">
                <a:solidFill>
                  <a:srgbClr val="002060"/>
                </a:solidFill>
                <a:hlinkClick r:id="rId4" action="ppaction://hlinksldjump"/>
              </a:rPr>
              <a:t>Elezioni del Presidente della Giunta e del Consiglio regionale della Regione Calabria</a:t>
            </a:r>
            <a:endParaRPr lang="it-IT" sz="1200" noProof="0">
              <a:solidFill>
                <a:srgbClr val="002060"/>
              </a:solidFill>
            </a:endParaRPr>
          </a:p>
          <a:p>
            <a:pPr marL="441325" indent="-441325">
              <a:spcAft>
                <a:spcPts val="600"/>
              </a:spcAft>
              <a:tabLst>
                <a:tab pos="811213" algn="l"/>
              </a:tabLst>
              <a:defRPr b="1"/>
            </a:pPr>
            <a:r>
              <a:rPr lang="it-IT" sz="1200" noProof="0">
                <a:solidFill>
                  <a:srgbClr val="002060"/>
                </a:solidFill>
              </a:rPr>
              <a:t>👤</a:t>
            </a:r>
            <a:r>
              <a:rPr lang="it-IT" sz="1200" noProof="0"/>
              <a:t>  </a:t>
            </a:r>
            <a:r>
              <a:rPr lang="it-IT" sz="1200" b="1" noProof="0">
                <a:solidFill>
                  <a:srgbClr val="002060"/>
                </a:solidFill>
                <a:hlinkClick r:id="rId5" action="ppaction://hlinksldjump"/>
              </a:rPr>
              <a:t>I Presidenti della </a:t>
            </a:r>
            <a:r>
              <a:rPr lang="it-IT" sz="1200" noProof="0">
                <a:solidFill>
                  <a:srgbClr val="002060"/>
                </a:solidFill>
                <a:hlinkClick r:id="rId5" action="ppaction://hlinksldjump"/>
              </a:rPr>
              <a:t>Giunta e del Consiglio regionale </a:t>
            </a:r>
            <a:endParaRPr lang="it-IT" sz="1200" noProof="0"/>
          </a:p>
          <a:p>
            <a:pPr>
              <a:spcAft>
                <a:spcPts val="600"/>
              </a:spcAft>
              <a:tabLst>
                <a:tab pos="811213" algn="l"/>
              </a:tabLst>
              <a:defRPr b="1"/>
            </a:pPr>
            <a:r>
              <a:rPr lang="it-IT" sz="1200" noProof="0">
                <a:solidFill>
                  <a:srgbClr val="002060"/>
                </a:solidFill>
              </a:rPr>
              <a:t>👤 </a:t>
            </a:r>
            <a:r>
              <a:rPr lang="it-IT" sz="1200" noProof="0">
                <a:solidFill>
                  <a:srgbClr val="002060"/>
                </a:solidFill>
                <a:hlinkClick r:id="rId6" action="ppaction://hlinksldjump"/>
              </a:rPr>
              <a:t>Elenco Consiglieri regionali con variazioni intervenute nel corso della legislatura</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7" action="ppaction://hlinksldjump"/>
              </a:rPr>
              <a:t>Consiglieri regionali – Le biografie</a:t>
            </a:r>
            <a:endParaRPr lang="it-IT" sz="1200" noProof="0">
              <a:solidFill>
                <a:srgbClr val="002060"/>
              </a:solidFill>
            </a:endParaRPr>
          </a:p>
          <a:p>
            <a:pPr marL="0" lvl="1">
              <a:spcAft>
                <a:spcPts val="600"/>
              </a:spcAft>
              <a:tabLst>
                <a:tab pos="811213" algn="l"/>
              </a:tabLst>
            </a:pPr>
            <a:r>
              <a:rPr lang="it-IT" sz="1200" noProof="0">
                <a:solidFill>
                  <a:srgbClr val="002060"/>
                </a:solidFill>
              </a:rPr>
              <a:t>👤 </a:t>
            </a:r>
            <a:r>
              <a:rPr lang="it-IT" sz="1200" b="1" noProof="0">
                <a:solidFill>
                  <a:srgbClr val="002060"/>
                </a:solidFill>
                <a:hlinkClick r:id="rId8" action="ppaction://hlinksldjump"/>
              </a:rPr>
              <a:t>Ufficio di Presidenza</a:t>
            </a:r>
            <a:endParaRPr lang="it-IT" sz="1200" b="1"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9" action="ppaction://hlinksldjump"/>
              </a:rPr>
              <a:t>Gruppi consiliari</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0" action="ppaction://hlinksldjump"/>
              </a:rPr>
              <a:t>Commissioni consiliari</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1" action="ppaction://hlinksldjump"/>
              </a:rPr>
              <a:t>Commissioni speciali</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2" action="ppaction://hlinksldjump"/>
              </a:rPr>
              <a:t>Commissione regionale Tripartita</a:t>
            </a:r>
            <a:endParaRPr lang="it-IT" sz="1200" noProof="0">
              <a:solidFill>
                <a:srgbClr val="002060"/>
              </a:solidFill>
            </a:endParaRPr>
          </a:p>
          <a:p>
            <a:pPr marL="0" lvl="1">
              <a:spcAft>
                <a:spcPts val="600"/>
              </a:spcAft>
              <a:tabLst>
                <a:tab pos="811213" algn="l"/>
              </a:tabLst>
            </a:pPr>
            <a:r>
              <a:rPr lang="it-IT" sz="1200" noProof="0">
                <a:solidFill>
                  <a:srgbClr val="002060"/>
                </a:solidFill>
              </a:rPr>
              <a:t>📑 </a:t>
            </a:r>
            <a:r>
              <a:rPr lang="it-IT" sz="1200" b="1" noProof="0">
                <a:solidFill>
                  <a:srgbClr val="002060"/>
                </a:solidFill>
                <a:hlinkClick r:id="rId13" action="ppaction://hlinksldjump"/>
              </a:rPr>
              <a:t>Comitati</a:t>
            </a:r>
            <a:r>
              <a:rPr lang="it-IT" sz="1200" b="1" noProof="0">
                <a:solidFill>
                  <a:srgbClr val="002060"/>
                </a:solidFill>
              </a:rPr>
              <a:t> </a:t>
            </a:r>
          </a:p>
          <a:p>
            <a:pPr>
              <a:spcAft>
                <a:spcPts val="600"/>
              </a:spcAft>
              <a:tabLst>
                <a:tab pos="811213" algn="l"/>
              </a:tabLst>
              <a:defRPr b="1"/>
            </a:pPr>
            <a:r>
              <a:rPr lang="it-IT" sz="1200" noProof="0">
                <a:solidFill>
                  <a:srgbClr val="002060"/>
                </a:solidFill>
              </a:rPr>
              <a:t>🗳️ </a:t>
            </a:r>
            <a:r>
              <a:rPr lang="it-IT" sz="1200" noProof="0">
                <a:solidFill>
                  <a:srgbClr val="002060"/>
                </a:solidFill>
                <a:hlinkClick r:id="rId14" action="ppaction://hlinksldjump"/>
              </a:rPr>
              <a:t>Giunta delle Elezioni </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b="1" noProof="0">
                <a:solidFill>
                  <a:srgbClr val="002060"/>
                </a:solidFill>
                <a:hlinkClick r:id="rId15" action="ppaction://hlinksldjump"/>
              </a:rPr>
              <a:t>Giunta regionale</a:t>
            </a:r>
            <a:endParaRPr lang="it-IT" sz="1200" b="1"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6" action="ppaction://hlinksldjump"/>
              </a:rPr>
              <a:t>Leggi regionali</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7" action="ppaction://hlinksldjump"/>
              </a:rPr>
              <a:t>Mozioni discusse</a:t>
            </a:r>
            <a:endParaRPr lang="it-IT" sz="1200" noProof="0">
              <a:solidFill>
                <a:srgbClr val="002060"/>
              </a:solidFill>
            </a:endParaRPr>
          </a:p>
        </p:txBody>
      </p:sp>
    </p:spTree>
    <p:extLst>
      <p:ext uri="{BB962C8B-B14F-4D97-AF65-F5344CB8AC3E}">
        <p14:creationId xmlns:p14="http://schemas.microsoft.com/office/powerpoint/2010/main" val="2588738566"/>
      </p:ext>
    </p:extLst>
  </p:cSld>
  <p:clrMapOvr>
    <a:masterClrMapping/>
  </p:clrMapOvr>
  <mc:AlternateContent xmlns:mc="http://schemas.openxmlformats.org/markup-compatibility/2006" xmlns:p14="http://schemas.microsoft.com/office/powerpoint/2010/main">
    <mc:Choice Requires="p14">
      <p:transition spd="slow" p14:dur="2000" advTm="815"/>
    </mc:Choice>
    <mc:Fallback xmlns="">
      <p:transition spd="slow" advTm="815"/>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53A18-7638-488C-8D3F-D20D0BE6F883}"/>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7D40A0D3-27D5-FACB-49B6-5C845FC62790}"/>
              </a:ext>
            </a:extLst>
          </p:cNvPr>
          <p:cNvSpPr>
            <a:spLocks noGrp="1"/>
          </p:cNvSpPr>
          <p:nvPr>
            <p:ph type="sldNum" sz="quarter" idx="12"/>
          </p:nvPr>
        </p:nvSpPr>
        <p:spPr/>
        <p:txBody>
          <a:bodyPr/>
          <a:lstStyle/>
          <a:p>
            <a:fld id="{C0A75620-F3D8-4140-B583-EC592D52B7F3}" type="slidenum">
              <a:rPr lang="it-IT" noProof="0" smtClean="0"/>
              <a:pPr/>
              <a:t>80</a:t>
            </a:fld>
            <a:endParaRPr lang="it-IT" noProof="0"/>
          </a:p>
        </p:txBody>
      </p:sp>
      <p:graphicFrame>
        <p:nvGraphicFramePr>
          <p:cNvPr id="4" name="Tabella 3" descr="LEGGI IX LEGISLATURA">
            <a:extLst>
              <a:ext uri="{FF2B5EF4-FFF2-40B4-BE49-F238E27FC236}">
                <a16:creationId xmlns:a16="http://schemas.microsoft.com/office/drawing/2014/main" id="{DE217ED0-223F-3054-57C8-9DCFB4341322}"/>
              </a:ext>
            </a:extLst>
          </p:cNvPr>
          <p:cNvGraphicFramePr>
            <a:graphicFrameLocks noGrp="1"/>
          </p:cNvGraphicFramePr>
          <p:nvPr>
            <p:extLst>
              <p:ext uri="{D42A27DB-BD31-4B8C-83A1-F6EECF244321}">
                <p14:modId xmlns:p14="http://schemas.microsoft.com/office/powerpoint/2010/main" val="3840320077"/>
              </p:ext>
            </p:extLst>
          </p:nvPr>
        </p:nvGraphicFramePr>
        <p:xfrm>
          <a:off x="421048" y="494717"/>
          <a:ext cx="5400000" cy="5902278"/>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1643837412"/>
                    </a:ext>
                  </a:extLst>
                </a:gridCol>
                <a:gridCol w="4500000">
                  <a:extLst>
                    <a:ext uri="{9D8B030D-6E8A-4147-A177-3AD203B41FA5}">
                      <a16:colId xmlns:a16="http://schemas.microsoft.com/office/drawing/2014/main" val="1373510721"/>
                    </a:ext>
                  </a:extLst>
                </a:gridCol>
              </a:tblGrid>
              <a:tr h="117604">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2164304525"/>
                  </a:ext>
                </a:extLst>
              </a:tr>
              <a:tr h="352811">
                <a:tc>
                  <a:txBody>
                    <a:bodyPr/>
                    <a:lstStyle/>
                    <a:p>
                      <a:pPr algn="ctr" fontAlgn="ctr">
                        <a:buNone/>
                      </a:pPr>
                      <a:r>
                        <a:rPr lang="it-IT" sz="1000" b="1" u="none" strike="noStrike" noProof="0">
                          <a:solidFill>
                            <a:srgbClr val="000000"/>
                          </a:solidFill>
                          <a:effectLst/>
                        </a:rPr>
                        <a:t>24 del 11/06/2012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2"/>
                        </a:rPr>
                        <a:t>Modifiche ed integrazioni all’articolo 13 della legge regionale 29 dicembre 2010, n. 34 «Provvedimento generale recante norme di tipo ordinamentale e procedurale (Collegato alla manovra di finanza regionale per l’anno 2011). Articolo 3, comma 4, legge regionale n. 8/2002».</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894800067"/>
                  </a:ext>
                </a:extLst>
              </a:tr>
              <a:tr h="352811">
                <a:tc>
                  <a:txBody>
                    <a:bodyPr/>
                    <a:lstStyle/>
                    <a:p>
                      <a:pPr algn="ctr" fontAlgn="ctr">
                        <a:buNone/>
                      </a:pPr>
                      <a:r>
                        <a:rPr lang="it-IT" sz="1000" b="1" u="none" strike="noStrike" noProof="0">
                          <a:solidFill>
                            <a:srgbClr val="000000"/>
                          </a:solidFill>
                          <a:effectLst/>
                        </a:rPr>
                        <a:t>25 del 15/06/2012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3"/>
                        </a:rPr>
                        <a:t>Modifiche ed integrazioni alla legge regionale 19 ottobre 2009, n. 35 e s.m.i. «Procedure per la denuncia, il deposito e l’autorizzazione di interventi di carattere strutturale e per la pianificazione territoriale in prospettiva sismica».</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91776763"/>
                  </a:ext>
                </a:extLst>
              </a:tr>
              <a:tr h="235207">
                <a:tc>
                  <a:txBody>
                    <a:bodyPr/>
                    <a:lstStyle/>
                    <a:p>
                      <a:pPr algn="ctr" fontAlgn="ctr">
                        <a:buNone/>
                      </a:pPr>
                      <a:r>
                        <a:rPr lang="it-IT" sz="1000" b="1" u="none" strike="noStrike" noProof="0">
                          <a:solidFill>
                            <a:srgbClr val="000000"/>
                          </a:solidFill>
                          <a:effectLst/>
                        </a:rPr>
                        <a:t>26 del 28/06/2012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4"/>
                        </a:rPr>
                        <a:t>Approvazione Rendiconto Generale relativo all’Esercizio Finanziario 2011.</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861141145"/>
                  </a:ext>
                </a:extLst>
              </a:tr>
              <a:tr h="235207">
                <a:tc>
                  <a:txBody>
                    <a:bodyPr/>
                    <a:lstStyle/>
                    <a:p>
                      <a:pPr algn="ctr" fontAlgn="ctr">
                        <a:buNone/>
                      </a:pPr>
                      <a:r>
                        <a:rPr lang="it-IT" sz="1000" b="1" u="none" strike="noStrike" noProof="0">
                          <a:solidFill>
                            <a:srgbClr val="000000"/>
                          </a:solidFill>
                          <a:effectLst/>
                        </a:rPr>
                        <a:t>27 del 28/06/2012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5"/>
                        </a:rPr>
                        <a:t>Assestamento del bilancio di previsione della Regione Calabria per l’esercizio finanziario 2012 e del bilancio pluriennale per il triennio 2012-2014 a norma dell’articolo 22 della legge regionale 4 febbraio 2002, n. 8.</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311422319"/>
                  </a:ext>
                </a:extLst>
              </a:tr>
              <a:tr h="235207">
                <a:tc>
                  <a:txBody>
                    <a:bodyPr/>
                    <a:lstStyle/>
                    <a:p>
                      <a:pPr algn="ctr" fontAlgn="ctr">
                        <a:buNone/>
                      </a:pPr>
                      <a:r>
                        <a:rPr lang="it-IT" sz="1000" b="1" u="none" strike="noStrike" noProof="0">
                          <a:solidFill>
                            <a:srgbClr val="000000"/>
                          </a:solidFill>
                          <a:effectLst/>
                        </a:rPr>
                        <a:t>28 del 28/06/2012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6"/>
                        </a:rPr>
                        <a:t>Modifica all’articolo 25 della legge regionale 13 giugno 2008, n. 15.</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598274841"/>
                  </a:ext>
                </a:extLst>
              </a:tr>
              <a:tr h="235207">
                <a:tc>
                  <a:txBody>
                    <a:bodyPr/>
                    <a:lstStyle/>
                    <a:p>
                      <a:pPr algn="ctr" fontAlgn="ctr">
                        <a:buNone/>
                      </a:pPr>
                      <a:r>
                        <a:rPr lang="it-IT" sz="1000" b="1" u="none" strike="noStrike" noProof="0">
                          <a:solidFill>
                            <a:srgbClr val="000000"/>
                          </a:solidFill>
                          <a:effectLst/>
                        </a:rPr>
                        <a:t>29 del 28/06/2012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7"/>
                        </a:rPr>
                        <a:t>Attuazione del comma 4 dell’articolo 118 della Costituzione sulla sussidiarietà orizzontale.</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1063597499"/>
                  </a:ext>
                </a:extLst>
              </a:tr>
              <a:tr h="235207">
                <a:tc>
                  <a:txBody>
                    <a:bodyPr/>
                    <a:lstStyle/>
                    <a:p>
                      <a:pPr algn="ctr" fontAlgn="ctr">
                        <a:buNone/>
                      </a:pPr>
                      <a:r>
                        <a:rPr lang="it-IT" sz="1000" b="1" u="none" strike="noStrike" noProof="0">
                          <a:solidFill>
                            <a:srgbClr val="000000"/>
                          </a:solidFill>
                          <a:effectLst/>
                        </a:rPr>
                        <a:t>30 del 26/07/2012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8"/>
                        </a:rPr>
                        <a:t>Misure a favore dei Consorzi di garanzia collettiva fidi in agricoltura.</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1895497691"/>
                  </a:ext>
                </a:extLst>
              </a:tr>
              <a:tr h="235207">
                <a:tc>
                  <a:txBody>
                    <a:bodyPr/>
                    <a:lstStyle/>
                    <a:p>
                      <a:pPr algn="ctr" fontAlgn="ctr">
                        <a:buNone/>
                      </a:pPr>
                      <a:r>
                        <a:rPr lang="it-IT" sz="1000" b="1" u="none" strike="noStrike" noProof="0">
                          <a:solidFill>
                            <a:srgbClr val="000000"/>
                          </a:solidFill>
                          <a:effectLst/>
                        </a:rPr>
                        <a:t>31 del 26/07/2012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9"/>
                        </a:rPr>
                        <a:t>Istituzione della festa di San Francesco di Paola.</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2745229070"/>
                  </a:ext>
                </a:extLst>
              </a:tr>
              <a:tr h="235207">
                <a:tc>
                  <a:txBody>
                    <a:bodyPr/>
                    <a:lstStyle/>
                    <a:p>
                      <a:pPr algn="ctr" fontAlgn="ctr">
                        <a:buNone/>
                      </a:pPr>
                      <a:r>
                        <a:rPr lang="it-IT" sz="1000" b="1" u="none" strike="noStrike" noProof="0">
                          <a:solidFill>
                            <a:srgbClr val="000000"/>
                          </a:solidFill>
                          <a:effectLst/>
                        </a:rPr>
                        <a:t>32 del 26/07/2012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10"/>
                        </a:rPr>
                        <a:t>Ratifica dell'accordo tra Regione Campania e Regione Calabria per la disciplina delle modalità di organizzazione e funzionamento dell'Istituto Zooprofilattico sperimentale del Mezzogiorno.</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676560890"/>
                  </a:ext>
                </a:extLst>
              </a:tr>
              <a:tr h="235207">
                <a:tc>
                  <a:txBody>
                    <a:bodyPr/>
                    <a:lstStyle/>
                    <a:p>
                      <a:pPr algn="ctr" fontAlgn="ctr">
                        <a:buNone/>
                      </a:pPr>
                      <a:r>
                        <a:rPr lang="it-IT" sz="1000" b="1" u="none" strike="noStrike" noProof="0">
                          <a:solidFill>
                            <a:srgbClr val="000000"/>
                          </a:solidFill>
                          <a:effectLst/>
                        </a:rPr>
                        <a:t>33 del 26/07/2012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11"/>
                        </a:rPr>
                        <a:t>Norme per la promozione e la disciplina del volontariato.</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3290427913"/>
                  </a:ext>
                </a:extLst>
              </a:tr>
              <a:tr h="235207">
                <a:tc>
                  <a:txBody>
                    <a:bodyPr/>
                    <a:lstStyle/>
                    <a:p>
                      <a:pPr algn="ctr" fontAlgn="ctr">
                        <a:buNone/>
                      </a:pPr>
                      <a:r>
                        <a:rPr lang="it-IT" sz="1000" b="1" u="none" strike="noStrike" noProof="0">
                          <a:solidFill>
                            <a:srgbClr val="000000"/>
                          </a:solidFill>
                          <a:effectLst/>
                        </a:rPr>
                        <a:t>34 del 06/08/2012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12"/>
                        </a:rPr>
                        <a:t>Modifiche allo Statuto della Regione Calabria.</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3939846745"/>
                  </a:ext>
                </a:extLst>
              </a:tr>
              <a:tr h="235207">
                <a:tc>
                  <a:txBody>
                    <a:bodyPr/>
                    <a:lstStyle/>
                    <a:p>
                      <a:pPr algn="ctr" fontAlgn="ctr">
                        <a:buNone/>
                      </a:pPr>
                      <a:r>
                        <a:rPr lang="it-IT" sz="1000" b="1" u="none" strike="noStrike" noProof="0">
                          <a:solidFill>
                            <a:srgbClr val="000000"/>
                          </a:solidFill>
                          <a:effectLst/>
                        </a:rPr>
                        <a:t>35 del 10/08/2012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13"/>
                        </a:rPr>
                        <a:t>Modifiche ed integrazioni alla legge regionale 16 aprile 2002, n. 19 «Norme per la tutela, governo ed uso del territorio – Legge Urbanistica della Calabria».</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3649161966"/>
                  </a:ext>
                </a:extLst>
              </a:tr>
              <a:tr h="235207">
                <a:tc>
                  <a:txBody>
                    <a:bodyPr/>
                    <a:lstStyle/>
                    <a:p>
                      <a:pPr algn="ctr" fontAlgn="ctr">
                        <a:buNone/>
                      </a:pPr>
                      <a:r>
                        <a:rPr lang="it-IT" sz="1000" b="1" u="none" strike="noStrike" noProof="0">
                          <a:solidFill>
                            <a:srgbClr val="000000"/>
                          </a:solidFill>
                          <a:effectLst/>
                        </a:rPr>
                        <a:t>36 del 10/08/2012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14"/>
                        </a:rPr>
                        <a:t>Variazione al bilancio di previsione 2012 ai sensi dell’articolo 23, comma 1, della legge regionale 4 febbraio 2002, n. 8.</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832197512"/>
                  </a:ext>
                </a:extLst>
              </a:tr>
              <a:tr h="235207">
                <a:tc>
                  <a:txBody>
                    <a:bodyPr/>
                    <a:lstStyle/>
                    <a:p>
                      <a:pPr algn="ctr" fontAlgn="ctr">
                        <a:buNone/>
                      </a:pPr>
                      <a:r>
                        <a:rPr lang="it-IT" sz="1000" b="1" u="none" strike="noStrike" noProof="0">
                          <a:solidFill>
                            <a:srgbClr val="000000"/>
                          </a:solidFill>
                          <a:effectLst/>
                        </a:rPr>
                        <a:t>37 del 10/08/2012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15"/>
                        </a:rPr>
                        <a:t>Qualificazione del territorio rurale mediante la valorizzazione di produzioni regionali tipiche – fave e piselli.</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3588013330"/>
                  </a:ext>
                </a:extLst>
              </a:tr>
              <a:tr h="235207">
                <a:tc>
                  <a:txBody>
                    <a:bodyPr/>
                    <a:lstStyle/>
                    <a:p>
                      <a:pPr algn="ctr" fontAlgn="ctr">
                        <a:buNone/>
                      </a:pPr>
                      <a:r>
                        <a:rPr lang="it-IT" sz="1000" b="1" u="none" strike="noStrike" noProof="0">
                          <a:solidFill>
                            <a:srgbClr val="000000"/>
                          </a:solidFill>
                          <a:effectLst/>
                        </a:rPr>
                        <a:t>38 del 03/09/2012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16"/>
                        </a:rPr>
                        <a:t>Valorizzazione e promozione del termalismo in Calabria.</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173699567"/>
                  </a:ext>
                </a:extLst>
              </a:tr>
              <a:tr h="235207">
                <a:tc>
                  <a:txBody>
                    <a:bodyPr/>
                    <a:lstStyle/>
                    <a:p>
                      <a:pPr algn="ctr" fontAlgn="ctr">
                        <a:buNone/>
                      </a:pPr>
                      <a:r>
                        <a:rPr lang="it-IT" sz="1000" b="1" u="none" strike="noStrike" noProof="0">
                          <a:solidFill>
                            <a:srgbClr val="000000"/>
                          </a:solidFill>
                          <a:effectLst/>
                        </a:rPr>
                        <a:t>39 del 03/09/2012</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17"/>
                        </a:rPr>
                        <a:t>Istituzione della Struttura Tecnica di Valutazione VAS-VIA-AIA-VI.</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1532273518"/>
                  </a:ext>
                </a:extLst>
              </a:tr>
            </a:tbl>
          </a:graphicData>
        </a:graphic>
      </p:graphicFrame>
      <p:graphicFrame>
        <p:nvGraphicFramePr>
          <p:cNvPr id="7" name="Tabella 6" descr="LEGGI IX LEGISLATURA">
            <a:extLst>
              <a:ext uri="{FF2B5EF4-FFF2-40B4-BE49-F238E27FC236}">
                <a16:creationId xmlns:a16="http://schemas.microsoft.com/office/drawing/2014/main" id="{5EE6F0B0-9EB6-6F93-852A-2FB19A4B4A83}"/>
              </a:ext>
            </a:extLst>
          </p:cNvPr>
          <p:cNvGraphicFramePr>
            <a:graphicFrameLocks noGrp="1"/>
          </p:cNvGraphicFramePr>
          <p:nvPr>
            <p:extLst>
              <p:ext uri="{D42A27DB-BD31-4B8C-83A1-F6EECF244321}">
                <p14:modId xmlns:p14="http://schemas.microsoft.com/office/powerpoint/2010/main" val="1053749918"/>
              </p:ext>
            </p:extLst>
          </p:nvPr>
        </p:nvGraphicFramePr>
        <p:xfrm>
          <a:off x="6096000" y="489817"/>
          <a:ext cx="5400000" cy="5912078"/>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3618000598"/>
                    </a:ext>
                  </a:extLst>
                </a:gridCol>
                <a:gridCol w="4500000">
                  <a:extLst>
                    <a:ext uri="{9D8B030D-6E8A-4147-A177-3AD203B41FA5}">
                      <a16:colId xmlns:a16="http://schemas.microsoft.com/office/drawing/2014/main" val="4141216185"/>
                    </a:ext>
                  </a:extLst>
                </a:gridCol>
              </a:tblGrid>
              <a:tr h="114509">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1210485300"/>
                  </a:ext>
                </a:extLst>
              </a:tr>
              <a:tr h="229018">
                <a:tc>
                  <a:txBody>
                    <a:bodyPr/>
                    <a:lstStyle/>
                    <a:p>
                      <a:pPr algn="ctr" fontAlgn="ctr">
                        <a:buNone/>
                      </a:pPr>
                      <a:r>
                        <a:rPr lang="it-IT" sz="1000" b="1" u="none" strike="noStrike" noProof="0">
                          <a:solidFill>
                            <a:srgbClr val="000000"/>
                          </a:solidFill>
                          <a:effectLst/>
                        </a:rPr>
                        <a:t>40 del 03/09/2012</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18"/>
                        </a:rPr>
                        <a:t>Modifiche ed integrazioni alla legge regionale 13 maggio 1996, n. 7.</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2831445796"/>
                  </a:ext>
                </a:extLst>
              </a:tr>
              <a:tr h="229018">
                <a:tc>
                  <a:txBody>
                    <a:bodyPr/>
                    <a:lstStyle/>
                    <a:p>
                      <a:pPr algn="ctr" fontAlgn="ctr">
                        <a:buNone/>
                      </a:pPr>
                      <a:r>
                        <a:rPr lang="it-IT" sz="1000" b="1" u="none" strike="noStrike" noProof="0">
                          <a:solidFill>
                            <a:srgbClr val="000000"/>
                          </a:solidFill>
                          <a:effectLst/>
                        </a:rPr>
                        <a:t>41 del 01/10/2012</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19"/>
                        </a:rPr>
                        <a:t>Modifiche ed integrazioni alla legge regionale 5 gennaio 2007, n. 1 (Istituzione e disciplina del Consiglio regionale delle Autonomie locali).</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920751288"/>
                  </a:ext>
                </a:extLst>
              </a:tr>
              <a:tr h="229018">
                <a:tc>
                  <a:txBody>
                    <a:bodyPr/>
                    <a:lstStyle/>
                    <a:p>
                      <a:pPr algn="ctr" fontAlgn="ctr">
                        <a:buNone/>
                      </a:pPr>
                      <a:r>
                        <a:rPr lang="it-IT" sz="1000" b="1" u="none" strike="noStrike" noProof="0">
                          <a:solidFill>
                            <a:srgbClr val="000000"/>
                          </a:solidFill>
                          <a:effectLst/>
                        </a:rPr>
                        <a:t>42 del 01/10/2012</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0"/>
                        </a:rPr>
                        <a:t>Modifiche ed integrazioni alla legge regionale 15 marzo 2002, n. 13 (Testo Unico della struttura e finanziamento dei Gruppi consiliari).</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986382534"/>
                  </a:ext>
                </a:extLst>
              </a:tr>
              <a:tr h="229018">
                <a:tc>
                  <a:txBody>
                    <a:bodyPr/>
                    <a:lstStyle/>
                    <a:p>
                      <a:pPr algn="ctr" fontAlgn="ctr">
                        <a:buNone/>
                      </a:pPr>
                      <a:r>
                        <a:rPr lang="it-IT" sz="1000" b="1" u="none" strike="noStrike" noProof="0">
                          <a:solidFill>
                            <a:srgbClr val="000000"/>
                          </a:solidFill>
                          <a:effectLst/>
                        </a:rPr>
                        <a:t>43 del 01/10/2012</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1"/>
                        </a:rPr>
                        <a:t>Modifiche alle leggi regionali 11 giugno 2012, n. 22 e 14 agosto 2008, n. 29, in materia di consumo dei prodotti agricoli a chilometro zero.</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3883785357"/>
                  </a:ext>
                </a:extLst>
              </a:tr>
              <a:tr h="229018">
                <a:tc>
                  <a:txBody>
                    <a:bodyPr/>
                    <a:lstStyle/>
                    <a:p>
                      <a:pPr algn="ctr" fontAlgn="ctr">
                        <a:buNone/>
                      </a:pPr>
                      <a:r>
                        <a:rPr lang="it-IT" sz="1000" b="1" u="none" strike="noStrike" noProof="0">
                          <a:solidFill>
                            <a:srgbClr val="000000"/>
                          </a:solidFill>
                          <a:effectLst/>
                        </a:rPr>
                        <a:t>44 del 01/10/2012</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2"/>
                        </a:rPr>
                        <a:t>Modifiche alla legge regionale 26 luglio 2012, n. 33 (Norme per la promozione e la disciplina del volontariato).</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3621030515"/>
                  </a:ext>
                </a:extLst>
              </a:tr>
              <a:tr h="229018">
                <a:tc>
                  <a:txBody>
                    <a:bodyPr/>
                    <a:lstStyle/>
                    <a:p>
                      <a:pPr algn="ctr" fontAlgn="ctr">
                        <a:buNone/>
                      </a:pPr>
                      <a:r>
                        <a:rPr lang="it-IT" sz="1000" b="1" u="none" strike="noStrike" noProof="0">
                          <a:solidFill>
                            <a:srgbClr val="000000"/>
                          </a:solidFill>
                          <a:effectLst/>
                        </a:rPr>
                        <a:t>45 del 12/10/2012</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3"/>
                        </a:rPr>
                        <a:t>Gestione, tutela e valorizzazione del patrimonio forestale regionale.</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2757938738"/>
                  </a:ext>
                </a:extLst>
              </a:tr>
              <a:tr h="343527">
                <a:tc>
                  <a:txBody>
                    <a:bodyPr/>
                    <a:lstStyle/>
                    <a:p>
                      <a:pPr algn="ctr" fontAlgn="ctr">
                        <a:buNone/>
                      </a:pPr>
                      <a:r>
                        <a:rPr lang="it-IT" sz="1000" b="1" u="none" strike="noStrike" noProof="0">
                          <a:solidFill>
                            <a:srgbClr val="000000"/>
                          </a:solidFill>
                          <a:effectLst/>
                        </a:rPr>
                        <a:t>46 del 12/10/2012</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4"/>
                        </a:rPr>
                        <a:t>Modifiche ed integrazioni alla legge regionale del 16 ottobre 2009, n. 35, recante: «Procedure per la denuncia, il deposito e l'autorizzazione di interventi di carattere strutturale e per la pianificazione territoriale in prospettiva antisismica».</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1368108289"/>
                  </a:ext>
                </a:extLst>
              </a:tr>
              <a:tr h="229018">
                <a:tc>
                  <a:txBody>
                    <a:bodyPr/>
                    <a:lstStyle/>
                    <a:p>
                      <a:pPr algn="ctr" fontAlgn="ctr">
                        <a:buNone/>
                      </a:pPr>
                      <a:r>
                        <a:rPr lang="it-IT" sz="1000" b="1" u="none" strike="noStrike" noProof="0">
                          <a:solidFill>
                            <a:srgbClr val="000000"/>
                          </a:solidFill>
                          <a:effectLst/>
                        </a:rPr>
                        <a:t>47 del 12/10/2012</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5"/>
                        </a:rPr>
                        <a:t>Interventi a favore dei soggetti celiaci.</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3860644310"/>
                  </a:ext>
                </a:extLst>
              </a:tr>
              <a:tr h="229018">
                <a:tc>
                  <a:txBody>
                    <a:bodyPr/>
                    <a:lstStyle/>
                    <a:p>
                      <a:pPr algn="ctr" fontAlgn="ctr">
                        <a:buNone/>
                      </a:pPr>
                      <a:r>
                        <a:rPr lang="it-IT" sz="1000" b="1" u="none" strike="noStrike" noProof="0">
                          <a:solidFill>
                            <a:srgbClr val="000000"/>
                          </a:solidFill>
                          <a:effectLst/>
                        </a:rPr>
                        <a:t>48 del 30/10/2012</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6"/>
                        </a:rPr>
                        <a:t>Tutela e valorizzazione del patrimonio olivicolo della Regione Calabria.</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2522452731"/>
                  </a:ext>
                </a:extLst>
              </a:tr>
              <a:tr h="229018">
                <a:tc>
                  <a:txBody>
                    <a:bodyPr/>
                    <a:lstStyle/>
                    <a:p>
                      <a:pPr algn="ctr" fontAlgn="ctr">
                        <a:buNone/>
                      </a:pPr>
                      <a:r>
                        <a:rPr lang="it-IT" sz="1000" b="1" u="none" strike="noStrike" noProof="0">
                          <a:solidFill>
                            <a:srgbClr val="000000"/>
                          </a:solidFill>
                          <a:effectLst/>
                        </a:rPr>
                        <a:t>49 del 30/10/2012</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7"/>
                        </a:rPr>
                        <a:t>Modifiche alla legge regionale 3 settembre 2012, n. 39 (Istituzione della Struttura Tecnica di Valutazione VAS-VIA-AIA-VI).</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3583703890"/>
                  </a:ext>
                </a:extLst>
              </a:tr>
              <a:tr h="229018">
                <a:tc>
                  <a:txBody>
                    <a:bodyPr/>
                    <a:lstStyle/>
                    <a:p>
                      <a:pPr algn="ctr" fontAlgn="ctr">
                        <a:buNone/>
                      </a:pPr>
                      <a:r>
                        <a:rPr lang="it-IT" sz="1000" b="1" u="none" strike="noStrike" noProof="0">
                          <a:solidFill>
                            <a:srgbClr val="000000"/>
                          </a:solidFill>
                          <a:effectLst/>
                        </a:rPr>
                        <a:t>50 del 30/10/2012</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8"/>
                        </a:rPr>
                        <a:t>Modifiche alla legge regionale 3 settembre 2012, n. 38 (Valorizzazione e promozione del termalismo in Calabria).</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421454327"/>
                  </a:ext>
                </a:extLst>
              </a:tr>
              <a:tr h="229018">
                <a:tc>
                  <a:txBody>
                    <a:bodyPr/>
                    <a:lstStyle/>
                    <a:p>
                      <a:pPr algn="ctr" fontAlgn="ctr">
                        <a:buNone/>
                      </a:pPr>
                      <a:r>
                        <a:rPr lang="it-IT" sz="1000" b="1" u="none" strike="noStrike" noProof="0">
                          <a:solidFill>
                            <a:srgbClr val="000000"/>
                          </a:solidFill>
                          <a:effectLst/>
                        </a:rPr>
                        <a:t>51 del 06/11/2012</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29"/>
                        </a:rPr>
                        <a:t>Sicurezza e salute sui luoghi di lavoro – Norme per l’attuazione del D.Lgs. 81/2008 in materia di sanzioni.</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4082018121"/>
                  </a:ext>
                </a:extLst>
              </a:tr>
              <a:tr h="229018">
                <a:tc>
                  <a:txBody>
                    <a:bodyPr/>
                    <a:lstStyle/>
                    <a:p>
                      <a:pPr algn="ctr" fontAlgn="ctr">
                        <a:buNone/>
                      </a:pPr>
                      <a:r>
                        <a:rPr lang="it-IT" sz="1000" b="1" u="none" strike="noStrike" noProof="0">
                          <a:solidFill>
                            <a:srgbClr val="000000"/>
                          </a:solidFill>
                          <a:effectLst/>
                        </a:rPr>
                        <a:t>52 del 06/11/2012</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30"/>
                        </a:rPr>
                        <a:t>Istituzione della giornata regionale del Calendario in memoria di Aloysius Lilius da Cirò.</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734056071"/>
                  </a:ext>
                </a:extLst>
              </a:tr>
              <a:tr h="229018">
                <a:tc>
                  <a:txBody>
                    <a:bodyPr/>
                    <a:lstStyle/>
                    <a:p>
                      <a:pPr algn="ctr" fontAlgn="ctr">
                        <a:buNone/>
                      </a:pPr>
                      <a:r>
                        <a:rPr lang="it-IT" sz="1000" b="1" u="none" strike="noStrike" noProof="0">
                          <a:solidFill>
                            <a:srgbClr val="000000"/>
                          </a:solidFill>
                          <a:effectLst/>
                        </a:rPr>
                        <a:t>53 del 06/11/2012</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31"/>
                        </a:rPr>
                        <a:t>Modifica dell’articolo 2, comma 2, lettera b), della legge regionale 12 dicembre 2011, n. 43 «Unione tra i Comuni».</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3996885738"/>
                  </a:ext>
                </a:extLst>
              </a:tr>
              <a:tr h="229018">
                <a:tc>
                  <a:txBody>
                    <a:bodyPr/>
                    <a:lstStyle/>
                    <a:p>
                      <a:pPr algn="ctr" fontAlgn="ctr">
                        <a:buNone/>
                      </a:pPr>
                      <a:r>
                        <a:rPr lang="it-IT" sz="1000" b="1" u="none" strike="noStrike" noProof="0">
                          <a:solidFill>
                            <a:srgbClr val="000000"/>
                          </a:solidFill>
                          <a:effectLst/>
                        </a:rPr>
                        <a:t>54 del 06/11/2012</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32"/>
                        </a:rPr>
                        <a:t>Legge organica in materia di relazioni tra Regione Calabria e comunità calabresi nel mondo.</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871624005"/>
                  </a:ext>
                </a:extLst>
              </a:tr>
              <a:tr h="229018">
                <a:tc>
                  <a:txBody>
                    <a:bodyPr/>
                    <a:lstStyle/>
                    <a:p>
                      <a:pPr algn="ctr" fontAlgn="ctr">
                        <a:buNone/>
                      </a:pPr>
                      <a:r>
                        <a:rPr lang="it-IT" sz="1000" b="1" u="none" strike="noStrike" noProof="0">
                          <a:solidFill>
                            <a:srgbClr val="000000"/>
                          </a:solidFill>
                          <a:effectLst/>
                        </a:rPr>
                        <a:t>55 del 15/11/2012</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33"/>
                        </a:rPr>
                        <a:t>Modifiche ed integrazioni alla legge regionale 16 aprile 2002, n. 19 e s.m.i. (Norme per la tutela, governo ed uso del territorio – Legge urbanistica della Calabria.)</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4071250154"/>
                  </a:ext>
                </a:extLst>
              </a:tr>
              <a:tr h="229018">
                <a:tc>
                  <a:txBody>
                    <a:bodyPr/>
                    <a:lstStyle/>
                    <a:p>
                      <a:pPr algn="ctr" fontAlgn="ctr">
                        <a:buNone/>
                      </a:pPr>
                      <a:r>
                        <a:rPr lang="it-IT" sz="1000" b="1" u="none" strike="noStrike" noProof="0">
                          <a:solidFill>
                            <a:srgbClr val="000000"/>
                          </a:solidFill>
                          <a:effectLst/>
                        </a:rPr>
                        <a:t>56 del 15/11/2012</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34"/>
                        </a:rPr>
                        <a:t>Modifiche alla legge regionale 13 maggio 1996, n. 3 (Disposizioni in materia di trattamento indennitario agli eletti alla carica di Consigliere regionale).</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3761750328"/>
                  </a:ext>
                </a:extLst>
              </a:tr>
              <a:tr h="229018">
                <a:tc>
                  <a:txBody>
                    <a:bodyPr/>
                    <a:lstStyle/>
                    <a:p>
                      <a:pPr algn="ctr" fontAlgn="ctr">
                        <a:buNone/>
                      </a:pPr>
                      <a:r>
                        <a:rPr lang="it-IT" sz="1000" b="1" u="none" strike="noStrike" noProof="0">
                          <a:solidFill>
                            <a:srgbClr val="000000"/>
                          </a:solidFill>
                          <a:effectLst/>
                        </a:rPr>
                        <a:t>57 del 15/11/2012</a:t>
                      </a:r>
                      <a:endParaRPr lang="it-IT" sz="1000" b="1" i="0" u="none" strike="noStrike" noProof="0">
                        <a:solidFill>
                          <a:srgbClr val="000000"/>
                        </a:solidFill>
                        <a:effectLst/>
                        <a:latin typeface="Aptos" panose="020B0004020202020204" pitchFamily="34" charset="0"/>
                      </a:endParaRPr>
                    </a:p>
                  </a:txBody>
                  <a:tcPr marL="6362" marR="6362" marT="6362" marB="0" anchor="ctr"/>
                </a:tc>
                <a:tc>
                  <a:txBody>
                    <a:bodyPr/>
                    <a:lstStyle/>
                    <a:p>
                      <a:pPr algn="l" fontAlgn="ctr">
                        <a:buNone/>
                      </a:pPr>
                      <a:r>
                        <a:rPr lang="it-IT" sz="1000" b="0" u="sng" strike="noStrike" noProof="0">
                          <a:solidFill>
                            <a:srgbClr val="000000"/>
                          </a:solidFill>
                          <a:effectLst/>
                          <a:hlinkClick r:id="rId35"/>
                        </a:rPr>
                        <a:t>Modifica alla legge regionale 10 febbraio 1997, n. 4 «Legge organica di protezione civile della Regione Calabria».</a:t>
                      </a:r>
                      <a:endParaRPr lang="it-IT" sz="1000" b="0" i="0" u="sng" strike="noStrike" noProof="0">
                        <a:solidFill>
                          <a:srgbClr val="000000"/>
                        </a:solidFill>
                        <a:effectLst/>
                        <a:latin typeface="Aptos" panose="020B0004020202020204" pitchFamily="34" charset="0"/>
                      </a:endParaRPr>
                    </a:p>
                  </a:txBody>
                  <a:tcPr marL="6362" marR="6362" marT="6362" marB="0" anchor="ctr"/>
                </a:tc>
                <a:extLst>
                  <a:ext uri="{0D108BD9-81ED-4DB2-BD59-A6C34878D82A}">
                    <a16:rowId xmlns:a16="http://schemas.microsoft.com/office/drawing/2014/main" val="3993938815"/>
                  </a:ext>
                </a:extLst>
              </a:tr>
            </a:tbl>
          </a:graphicData>
        </a:graphic>
      </p:graphicFrame>
      <p:sp>
        <p:nvSpPr>
          <p:cNvPr id="5" name="Segnaposto piè di pagina 4">
            <a:extLst>
              <a:ext uri="{FF2B5EF4-FFF2-40B4-BE49-F238E27FC236}">
                <a16:creationId xmlns:a16="http://schemas.microsoft.com/office/drawing/2014/main" id="{92F61C2D-82B1-CBF7-A128-65585459AE66}"/>
              </a:ext>
            </a:extLst>
          </p:cNvPr>
          <p:cNvSpPr>
            <a:spLocks noGrp="1"/>
          </p:cNvSpPr>
          <p:nvPr>
            <p:ph type="ftr" sz="quarter" idx="11"/>
          </p:nvPr>
        </p:nvSpPr>
        <p:spPr>
          <a:xfrm>
            <a:off x="0" y="6492875"/>
            <a:ext cx="4114800" cy="365125"/>
          </a:xfrm>
        </p:spPr>
        <p:txBody>
          <a:bodyPr/>
          <a:lstStyle/>
          <a:p>
            <a:r>
              <a:rPr lang="it-IT" noProof="0"/>
              <a:t>Consiglio regionale della Calabria - IX Legislatura </a:t>
            </a:r>
          </a:p>
        </p:txBody>
      </p:sp>
      <p:sp>
        <p:nvSpPr>
          <p:cNvPr id="6" name="Rectangle 1">
            <a:extLst>
              <a:ext uri="{FF2B5EF4-FFF2-40B4-BE49-F238E27FC236}">
                <a16:creationId xmlns:a16="http://schemas.microsoft.com/office/drawing/2014/main" id="{3E2E8D9D-6D0C-C9A7-9CDB-F1D829F92924}"/>
              </a:ext>
            </a:extLst>
          </p:cNvPr>
          <p:cNvSpPr txBox="1">
            <a:spLocks/>
          </p:cNvSpPr>
          <p:nvPr/>
        </p:nvSpPr>
        <p:spPr>
          <a:xfrm>
            <a:off x="3048" y="0"/>
            <a:ext cx="12188952" cy="352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939207298"/>
      </p:ext>
    </p:extLst>
  </p:cSld>
  <p:clrMapOvr>
    <a:masterClrMapping/>
  </p:clrMapOvr>
  <mc:AlternateContent xmlns:mc="http://schemas.openxmlformats.org/markup-compatibility/2006" xmlns:p14="http://schemas.microsoft.com/office/powerpoint/2010/main">
    <mc:Choice Requires="p14">
      <p:transition spd="slow" p14:dur="2000" advTm="696"/>
    </mc:Choice>
    <mc:Fallback xmlns="">
      <p:transition spd="slow" advTm="696"/>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C515D-4264-311E-7F9E-A38CC541B2B1}"/>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1864C342-3799-27F2-24C5-7487EC3B63F3}"/>
              </a:ext>
            </a:extLst>
          </p:cNvPr>
          <p:cNvSpPr>
            <a:spLocks noGrp="1"/>
          </p:cNvSpPr>
          <p:nvPr>
            <p:ph type="sldNum" sz="quarter" idx="12"/>
          </p:nvPr>
        </p:nvSpPr>
        <p:spPr>
          <a:xfrm>
            <a:off x="9247094" y="6410463"/>
            <a:ext cx="2743200" cy="365125"/>
          </a:xfrm>
        </p:spPr>
        <p:txBody>
          <a:bodyPr/>
          <a:lstStyle/>
          <a:p>
            <a:fld id="{C0A75620-F3D8-4140-B583-EC592D52B7F3}" type="slidenum">
              <a:rPr lang="it-IT" noProof="0" smtClean="0"/>
              <a:pPr/>
              <a:t>81</a:t>
            </a:fld>
            <a:endParaRPr lang="it-IT" noProof="0"/>
          </a:p>
        </p:txBody>
      </p:sp>
      <p:graphicFrame>
        <p:nvGraphicFramePr>
          <p:cNvPr id="4" name="Tabella 3" descr="LEGGI IX LEGISLATURA">
            <a:extLst>
              <a:ext uri="{FF2B5EF4-FFF2-40B4-BE49-F238E27FC236}">
                <a16:creationId xmlns:a16="http://schemas.microsoft.com/office/drawing/2014/main" id="{0C763B17-C3DB-DFB1-6B9B-9A6B9EB544CD}"/>
              </a:ext>
            </a:extLst>
          </p:cNvPr>
          <p:cNvGraphicFramePr>
            <a:graphicFrameLocks noGrp="1"/>
          </p:cNvGraphicFramePr>
          <p:nvPr>
            <p:extLst>
              <p:ext uri="{D42A27DB-BD31-4B8C-83A1-F6EECF244321}">
                <p14:modId xmlns:p14="http://schemas.microsoft.com/office/powerpoint/2010/main" val="37449957"/>
              </p:ext>
            </p:extLst>
          </p:nvPr>
        </p:nvGraphicFramePr>
        <p:xfrm>
          <a:off x="472682" y="503374"/>
          <a:ext cx="5400000" cy="6048966"/>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2990649352"/>
                    </a:ext>
                  </a:extLst>
                </a:gridCol>
                <a:gridCol w="4500000">
                  <a:extLst>
                    <a:ext uri="{9D8B030D-6E8A-4147-A177-3AD203B41FA5}">
                      <a16:colId xmlns:a16="http://schemas.microsoft.com/office/drawing/2014/main" val="2666740318"/>
                    </a:ext>
                  </a:extLst>
                </a:gridCol>
              </a:tblGrid>
              <a:tr h="111573">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6198" marR="6198" marT="6198"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6198" marR="6198" marT="6198" marB="0" anchor="ctr"/>
                </a:tc>
                <a:extLst>
                  <a:ext uri="{0D108BD9-81ED-4DB2-BD59-A6C34878D82A}">
                    <a16:rowId xmlns:a16="http://schemas.microsoft.com/office/drawing/2014/main" val="3405150503"/>
                  </a:ext>
                </a:extLst>
              </a:tr>
              <a:tr h="223146">
                <a:tc>
                  <a:txBody>
                    <a:bodyPr/>
                    <a:lstStyle/>
                    <a:p>
                      <a:pPr algn="ctr" fontAlgn="ctr">
                        <a:buNone/>
                      </a:pPr>
                      <a:r>
                        <a:rPr lang="it-IT" sz="1000" b="1" u="none" strike="noStrike" noProof="0">
                          <a:solidFill>
                            <a:srgbClr val="000000"/>
                          </a:solidFill>
                          <a:effectLst/>
                        </a:rPr>
                        <a:t>58 del 15/11/2012</a:t>
                      </a:r>
                      <a:endParaRPr lang="it-IT" sz="1000" b="1" i="0" u="none" strike="noStrike" noProof="0">
                        <a:solidFill>
                          <a:srgbClr val="000000"/>
                        </a:solidFill>
                        <a:effectLst/>
                        <a:latin typeface="Aptos" panose="020B0004020202020204" pitchFamily="34" charset="0"/>
                      </a:endParaRPr>
                    </a:p>
                  </a:txBody>
                  <a:tcPr marL="6198" marR="6198" marT="6198" marB="0" anchor="ctr"/>
                </a:tc>
                <a:tc>
                  <a:txBody>
                    <a:bodyPr/>
                    <a:lstStyle/>
                    <a:p>
                      <a:pPr algn="l" fontAlgn="ctr">
                        <a:buNone/>
                      </a:pPr>
                      <a:r>
                        <a:rPr lang="it-IT" sz="1000" b="0" u="sng" strike="noStrike" noProof="0">
                          <a:solidFill>
                            <a:srgbClr val="000000"/>
                          </a:solidFill>
                          <a:effectLst/>
                          <a:hlinkClick r:id="rId2"/>
                        </a:rPr>
                        <a:t>Abrogazione dell’articolo 10, comma 2, della legge regionale 26 luglio 1999, n. 19 e s.m.i. («Disciplina dei servizi di sviluppo agricolo nella Regione Calabria»).</a:t>
                      </a:r>
                      <a:endParaRPr lang="it-IT" sz="1000" b="0" i="0" u="sng" strike="noStrike" noProof="0">
                        <a:solidFill>
                          <a:srgbClr val="000000"/>
                        </a:solidFill>
                        <a:effectLst/>
                        <a:latin typeface="Aptos" panose="020B0004020202020204" pitchFamily="34" charset="0"/>
                      </a:endParaRPr>
                    </a:p>
                  </a:txBody>
                  <a:tcPr marL="6198" marR="6198" marT="6198" marB="0" anchor="ctr"/>
                </a:tc>
                <a:extLst>
                  <a:ext uri="{0D108BD9-81ED-4DB2-BD59-A6C34878D82A}">
                    <a16:rowId xmlns:a16="http://schemas.microsoft.com/office/drawing/2014/main" val="3153955737"/>
                  </a:ext>
                </a:extLst>
              </a:tr>
              <a:tr h="223146">
                <a:tc>
                  <a:txBody>
                    <a:bodyPr/>
                    <a:lstStyle/>
                    <a:p>
                      <a:pPr algn="ctr" fontAlgn="ctr">
                        <a:buNone/>
                      </a:pPr>
                      <a:r>
                        <a:rPr lang="it-IT" sz="1000" b="1" u="none" strike="noStrike" noProof="0">
                          <a:solidFill>
                            <a:srgbClr val="000000"/>
                          </a:solidFill>
                          <a:effectLst/>
                        </a:rPr>
                        <a:t>59 del 15/11/2012</a:t>
                      </a:r>
                      <a:endParaRPr lang="it-IT" sz="1000" b="1" i="0" u="none" strike="noStrike" noProof="0">
                        <a:solidFill>
                          <a:srgbClr val="000000"/>
                        </a:solidFill>
                        <a:effectLst/>
                        <a:latin typeface="Aptos" panose="020B0004020202020204" pitchFamily="34" charset="0"/>
                      </a:endParaRPr>
                    </a:p>
                  </a:txBody>
                  <a:tcPr marL="6198" marR="6198" marT="6198" marB="0" anchor="ctr"/>
                </a:tc>
                <a:tc>
                  <a:txBody>
                    <a:bodyPr/>
                    <a:lstStyle/>
                    <a:p>
                      <a:pPr algn="l" fontAlgn="ctr">
                        <a:buNone/>
                      </a:pPr>
                      <a:r>
                        <a:rPr lang="it-IT" sz="1000" b="0" u="sng" strike="noStrike" noProof="0">
                          <a:solidFill>
                            <a:srgbClr val="000000"/>
                          </a:solidFill>
                          <a:effectLst/>
                          <a:hlinkClick r:id="rId3"/>
                        </a:rPr>
                        <a:t>Riconoscimento del metodo storico «Moscato al Governo di Saracena» quale bene culturale della Calabria.</a:t>
                      </a:r>
                      <a:endParaRPr lang="it-IT" sz="1000" b="0" i="0" u="sng" strike="noStrike" noProof="0">
                        <a:solidFill>
                          <a:srgbClr val="000000"/>
                        </a:solidFill>
                        <a:effectLst/>
                        <a:latin typeface="Aptos" panose="020B0004020202020204" pitchFamily="34" charset="0"/>
                      </a:endParaRPr>
                    </a:p>
                  </a:txBody>
                  <a:tcPr marL="6198" marR="6198" marT="6198" marB="0" anchor="ctr"/>
                </a:tc>
                <a:extLst>
                  <a:ext uri="{0D108BD9-81ED-4DB2-BD59-A6C34878D82A}">
                    <a16:rowId xmlns:a16="http://schemas.microsoft.com/office/drawing/2014/main" val="903028639"/>
                  </a:ext>
                </a:extLst>
              </a:tr>
              <a:tr h="446291">
                <a:tc>
                  <a:txBody>
                    <a:bodyPr/>
                    <a:lstStyle/>
                    <a:p>
                      <a:pPr algn="ctr" fontAlgn="ctr">
                        <a:buNone/>
                      </a:pPr>
                      <a:r>
                        <a:rPr lang="it-IT" sz="1000" b="1" u="none" strike="noStrike" noProof="0">
                          <a:solidFill>
                            <a:srgbClr val="000000"/>
                          </a:solidFill>
                          <a:effectLst/>
                        </a:rPr>
                        <a:t>60 del 04/12/2012</a:t>
                      </a:r>
                      <a:endParaRPr lang="it-IT" sz="1000" b="1" i="0" u="none" strike="noStrike" noProof="0">
                        <a:solidFill>
                          <a:srgbClr val="000000"/>
                        </a:solidFill>
                        <a:effectLst/>
                        <a:latin typeface="Aptos" panose="020B0004020202020204" pitchFamily="34" charset="0"/>
                      </a:endParaRPr>
                    </a:p>
                  </a:txBody>
                  <a:tcPr marL="6198" marR="6198" marT="6198" marB="0" anchor="ctr"/>
                </a:tc>
                <a:tc>
                  <a:txBody>
                    <a:bodyPr/>
                    <a:lstStyle/>
                    <a:p>
                      <a:pPr algn="l" fontAlgn="ctr">
                        <a:buNone/>
                      </a:pPr>
                      <a:r>
                        <a:rPr lang="it-IT" sz="1000" b="0" u="sng" strike="noStrike" noProof="0">
                          <a:solidFill>
                            <a:srgbClr val="000000"/>
                          </a:solidFill>
                          <a:effectLst/>
                          <a:hlinkClick r:id="rId4"/>
                        </a:rPr>
                        <a:t>Adeguamento ai modelli di organizzazione e di gestione ai sensi dell'articolo 6 del decreto legislativo 8 giugno 2001, n. 231 concernente «Disciplina della responsabilità amministrativa delle persone giuridiche, delle società e delle associazioni anche prive di personalità giuridica, a norma dell'articolo 11 della legge 29 settembre 2000, n. 300».</a:t>
                      </a:r>
                      <a:endParaRPr lang="it-IT" sz="1000" b="0" i="0" u="sng" strike="noStrike" noProof="0">
                        <a:solidFill>
                          <a:srgbClr val="000000"/>
                        </a:solidFill>
                        <a:effectLst/>
                        <a:latin typeface="Aptos" panose="020B0004020202020204" pitchFamily="34" charset="0"/>
                      </a:endParaRPr>
                    </a:p>
                  </a:txBody>
                  <a:tcPr marL="6198" marR="6198" marT="6198" marB="0" anchor="ctr"/>
                </a:tc>
                <a:extLst>
                  <a:ext uri="{0D108BD9-81ED-4DB2-BD59-A6C34878D82A}">
                    <a16:rowId xmlns:a16="http://schemas.microsoft.com/office/drawing/2014/main" val="4124430816"/>
                  </a:ext>
                </a:extLst>
              </a:tr>
              <a:tr h="223146">
                <a:tc>
                  <a:txBody>
                    <a:bodyPr/>
                    <a:lstStyle/>
                    <a:p>
                      <a:pPr algn="ctr" fontAlgn="ctr">
                        <a:buNone/>
                      </a:pPr>
                      <a:r>
                        <a:rPr lang="it-IT" sz="1000" b="1" u="none" strike="noStrike" noProof="0">
                          <a:solidFill>
                            <a:srgbClr val="000000"/>
                          </a:solidFill>
                          <a:effectLst/>
                        </a:rPr>
                        <a:t>61 del 04/12/2012</a:t>
                      </a:r>
                      <a:endParaRPr lang="it-IT" sz="1000" b="1" i="0" u="none" strike="noStrike" noProof="0">
                        <a:solidFill>
                          <a:srgbClr val="000000"/>
                        </a:solidFill>
                        <a:effectLst/>
                        <a:latin typeface="Aptos" panose="020B0004020202020204" pitchFamily="34" charset="0"/>
                      </a:endParaRPr>
                    </a:p>
                  </a:txBody>
                  <a:tcPr marL="6198" marR="6198" marT="6198" marB="0" anchor="ctr"/>
                </a:tc>
                <a:tc>
                  <a:txBody>
                    <a:bodyPr/>
                    <a:lstStyle/>
                    <a:p>
                      <a:pPr algn="l" fontAlgn="ctr">
                        <a:buNone/>
                      </a:pPr>
                      <a:r>
                        <a:rPr lang="it-IT" sz="1000" b="0" u="sng" strike="noStrike" noProof="0">
                          <a:solidFill>
                            <a:srgbClr val="000000"/>
                          </a:solidFill>
                          <a:effectLst/>
                          <a:hlinkClick r:id="rId5"/>
                        </a:rPr>
                        <a:t>Interventi in materia di sostegno e innovazione delle attività professionali.</a:t>
                      </a:r>
                      <a:endParaRPr lang="it-IT" sz="1000" b="0" i="0" u="sng" strike="noStrike" noProof="0">
                        <a:solidFill>
                          <a:srgbClr val="000000"/>
                        </a:solidFill>
                        <a:effectLst/>
                        <a:latin typeface="Aptos" panose="020B0004020202020204" pitchFamily="34" charset="0"/>
                      </a:endParaRPr>
                    </a:p>
                  </a:txBody>
                  <a:tcPr marL="6198" marR="6198" marT="6198" marB="0" anchor="ctr"/>
                </a:tc>
                <a:extLst>
                  <a:ext uri="{0D108BD9-81ED-4DB2-BD59-A6C34878D82A}">
                    <a16:rowId xmlns:a16="http://schemas.microsoft.com/office/drawing/2014/main" val="2410216979"/>
                  </a:ext>
                </a:extLst>
              </a:tr>
              <a:tr h="223146">
                <a:tc>
                  <a:txBody>
                    <a:bodyPr/>
                    <a:lstStyle/>
                    <a:p>
                      <a:pPr algn="ctr" fontAlgn="ctr">
                        <a:buNone/>
                      </a:pPr>
                      <a:r>
                        <a:rPr lang="it-IT" sz="1000" b="1" u="none" strike="noStrike" noProof="0">
                          <a:solidFill>
                            <a:srgbClr val="000000"/>
                          </a:solidFill>
                          <a:effectLst/>
                        </a:rPr>
                        <a:t>62 del 04/12/2012</a:t>
                      </a:r>
                      <a:endParaRPr lang="it-IT" sz="1000" b="1" i="0" u="none" strike="noStrike" noProof="0">
                        <a:solidFill>
                          <a:srgbClr val="000000"/>
                        </a:solidFill>
                        <a:effectLst/>
                        <a:latin typeface="Aptos" panose="020B0004020202020204" pitchFamily="34" charset="0"/>
                      </a:endParaRPr>
                    </a:p>
                  </a:txBody>
                  <a:tcPr marL="6198" marR="6198" marT="6198" marB="0" anchor="ctr"/>
                </a:tc>
                <a:tc>
                  <a:txBody>
                    <a:bodyPr/>
                    <a:lstStyle/>
                    <a:p>
                      <a:pPr algn="l" fontAlgn="ctr">
                        <a:buNone/>
                      </a:pPr>
                      <a:r>
                        <a:rPr lang="it-IT" sz="1000" b="0" u="sng" strike="noStrike" noProof="0">
                          <a:solidFill>
                            <a:srgbClr val="000000"/>
                          </a:solidFill>
                          <a:effectLst/>
                          <a:hlinkClick r:id="rId6"/>
                        </a:rPr>
                        <a:t>Istituzione di Ecomusei in Calabria.</a:t>
                      </a:r>
                      <a:endParaRPr lang="it-IT" sz="1000" b="0" i="0" u="sng" strike="noStrike" noProof="0">
                        <a:solidFill>
                          <a:srgbClr val="000000"/>
                        </a:solidFill>
                        <a:effectLst/>
                        <a:latin typeface="Aptos" panose="020B0004020202020204" pitchFamily="34" charset="0"/>
                      </a:endParaRPr>
                    </a:p>
                  </a:txBody>
                  <a:tcPr marL="6198" marR="6198" marT="6198" marB="0" anchor="ctr"/>
                </a:tc>
                <a:extLst>
                  <a:ext uri="{0D108BD9-81ED-4DB2-BD59-A6C34878D82A}">
                    <a16:rowId xmlns:a16="http://schemas.microsoft.com/office/drawing/2014/main" val="228304429"/>
                  </a:ext>
                </a:extLst>
              </a:tr>
              <a:tr h="223146">
                <a:tc>
                  <a:txBody>
                    <a:bodyPr/>
                    <a:lstStyle/>
                    <a:p>
                      <a:pPr algn="ctr" fontAlgn="ctr">
                        <a:buNone/>
                      </a:pPr>
                      <a:r>
                        <a:rPr lang="it-IT" sz="1000" b="1" u="none" strike="noStrike" noProof="0">
                          <a:solidFill>
                            <a:srgbClr val="000000"/>
                          </a:solidFill>
                          <a:effectLst/>
                        </a:rPr>
                        <a:t>63 del 13/12/2012</a:t>
                      </a:r>
                      <a:endParaRPr lang="it-IT" sz="1000" b="1" i="0" u="none" strike="noStrike" noProof="0">
                        <a:solidFill>
                          <a:srgbClr val="000000"/>
                        </a:solidFill>
                        <a:effectLst/>
                        <a:latin typeface="Aptos" panose="020B0004020202020204" pitchFamily="34" charset="0"/>
                      </a:endParaRPr>
                    </a:p>
                  </a:txBody>
                  <a:tcPr marL="6198" marR="6198" marT="6198" marB="0" anchor="ctr"/>
                </a:tc>
                <a:tc>
                  <a:txBody>
                    <a:bodyPr/>
                    <a:lstStyle/>
                    <a:p>
                      <a:pPr algn="l" fontAlgn="ctr">
                        <a:buNone/>
                      </a:pPr>
                      <a:r>
                        <a:rPr lang="it-IT" sz="1000" b="0" u="sng" strike="noStrike" noProof="0">
                          <a:solidFill>
                            <a:srgbClr val="000000"/>
                          </a:solidFill>
                          <a:effectLst/>
                          <a:hlinkClick r:id="rId7"/>
                        </a:rPr>
                        <a:t>Ridefinizione assetto giuridico della Fondazione Campanella.</a:t>
                      </a:r>
                      <a:endParaRPr lang="it-IT" sz="1000" b="0" i="0" u="sng" strike="noStrike" noProof="0">
                        <a:solidFill>
                          <a:srgbClr val="000000"/>
                        </a:solidFill>
                        <a:effectLst/>
                        <a:latin typeface="Aptos" panose="020B0004020202020204" pitchFamily="34" charset="0"/>
                      </a:endParaRPr>
                    </a:p>
                  </a:txBody>
                  <a:tcPr marL="6198" marR="6198" marT="6198" marB="0" anchor="ctr"/>
                </a:tc>
                <a:extLst>
                  <a:ext uri="{0D108BD9-81ED-4DB2-BD59-A6C34878D82A}">
                    <a16:rowId xmlns:a16="http://schemas.microsoft.com/office/drawing/2014/main" val="927007835"/>
                  </a:ext>
                </a:extLst>
              </a:tr>
              <a:tr h="223146">
                <a:tc>
                  <a:txBody>
                    <a:bodyPr/>
                    <a:lstStyle/>
                    <a:p>
                      <a:pPr algn="ctr" fontAlgn="ctr">
                        <a:buNone/>
                      </a:pPr>
                      <a:r>
                        <a:rPr lang="it-IT" sz="1000" b="1" u="none" strike="noStrike" noProof="0">
                          <a:solidFill>
                            <a:srgbClr val="000000"/>
                          </a:solidFill>
                          <a:effectLst/>
                        </a:rPr>
                        <a:t>64 del 20/12/2012</a:t>
                      </a:r>
                      <a:endParaRPr lang="it-IT" sz="1000" b="1" i="0" u="none" strike="noStrike" noProof="0">
                        <a:solidFill>
                          <a:srgbClr val="000000"/>
                        </a:solidFill>
                        <a:effectLst/>
                        <a:latin typeface="Aptos" panose="020B0004020202020204" pitchFamily="34" charset="0"/>
                      </a:endParaRPr>
                    </a:p>
                  </a:txBody>
                  <a:tcPr marL="6198" marR="6198" marT="6198" marB="0" anchor="ctr"/>
                </a:tc>
                <a:tc>
                  <a:txBody>
                    <a:bodyPr/>
                    <a:lstStyle/>
                    <a:p>
                      <a:pPr algn="l" fontAlgn="ctr">
                        <a:buNone/>
                      </a:pPr>
                      <a:r>
                        <a:rPr lang="it-IT" sz="1000" b="0" u="sng" strike="noStrike" noProof="0">
                          <a:solidFill>
                            <a:srgbClr val="000000"/>
                          </a:solidFill>
                          <a:effectLst/>
                          <a:hlinkClick r:id="rId8"/>
                        </a:rPr>
                        <a:t>Seconda variazione al bilancio per l’esercizio finanziario 2012 ai sensi dell’articolo 23, comma 1, della legge regionale 4 febbraio 2002, n. 8.</a:t>
                      </a:r>
                      <a:endParaRPr lang="it-IT" sz="1000" b="0" i="0" u="sng" strike="noStrike" noProof="0">
                        <a:solidFill>
                          <a:srgbClr val="000000"/>
                        </a:solidFill>
                        <a:effectLst/>
                        <a:latin typeface="Aptos" panose="020B0004020202020204" pitchFamily="34" charset="0"/>
                      </a:endParaRPr>
                    </a:p>
                  </a:txBody>
                  <a:tcPr marL="6198" marR="6198" marT="6198" marB="0" anchor="ctr"/>
                </a:tc>
                <a:extLst>
                  <a:ext uri="{0D108BD9-81ED-4DB2-BD59-A6C34878D82A}">
                    <a16:rowId xmlns:a16="http://schemas.microsoft.com/office/drawing/2014/main" val="2403723040"/>
                  </a:ext>
                </a:extLst>
              </a:tr>
              <a:tr h="223146">
                <a:tc>
                  <a:txBody>
                    <a:bodyPr/>
                    <a:lstStyle/>
                    <a:p>
                      <a:pPr algn="ctr" fontAlgn="ctr">
                        <a:buNone/>
                      </a:pPr>
                      <a:r>
                        <a:rPr lang="it-IT" sz="1000" b="1" u="none" strike="noStrike" noProof="0">
                          <a:solidFill>
                            <a:srgbClr val="000000"/>
                          </a:solidFill>
                          <a:effectLst/>
                        </a:rPr>
                        <a:t>65 del 20/12/2012</a:t>
                      </a:r>
                      <a:endParaRPr lang="it-IT" sz="1000" b="1" i="0" u="none" strike="noStrike" noProof="0">
                        <a:solidFill>
                          <a:srgbClr val="000000"/>
                        </a:solidFill>
                        <a:effectLst/>
                        <a:latin typeface="Aptos" panose="020B0004020202020204" pitchFamily="34" charset="0"/>
                      </a:endParaRPr>
                    </a:p>
                  </a:txBody>
                  <a:tcPr marL="6198" marR="6198" marT="6198" marB="0" anchor="ctr"/>
                </a:tc>
                <a:tc>
                  <a:txBody>
                    <a:bodyPr/>
                    <a:lstStyle/>
                    <a:p>
                      <a:pPr algn="l" fontAlgn="ctr">
                        <a:buNone/>
                      </a:pPr>
                      <a:r>
                        <a:rPr lang="it-IT" sz="1000" b="0" u="sng" strike="noStrike" noProof="0">
                          <a:solidFill>
                            <a:srgbClr val="000000"/>
                          </a:solidFill>
                          <a:effectLst/>
                          <a:hlinkClick r:id="rId9"/>
                        </a:rPr>
                        <a:t>Modifiche agli articoli 50 e 65 della legge regionale 16 aprile 2002, n. 19 (Norme per la tutela, governo ed uso del territorio – Legge urbanistica della Calabria).</a:t>
                      </a:r>
                      <a:endParaRPr lang="it-IT" sz="1000" b="0" i="0" u="sng" strike="noStrike" noProof="0">
                        <a:solidFill>
                          <a:srgbClr val="000000"/>
                        </a:solidFill>
                        <a:effectLst/>
                        <a:latin typeface="Aptos" panose="020B0004020202020204" pitchFamily="34" charset="0"/>
                      </a:endParaRPr>
                    </a:p>
                  </a:txBody>
                  <a:tcPr marL="6198" marR="6198" marT="6198" marB="0" anchor="ctr"/>
                </a:tc>
                <a:extLst>
                  <a:ext uri="{0D108BD9-81ED-4DB2-BD59-A6C34878D82A}">
                    <a16:rowId xmlns:a16="http://schemas.microsoft.com/office/drawing/2014/main" val="2700531246"/>
                  </a:ext>
                </a:extLst>
              </a:tr>
              <a:tr h="223146">
                <a:tc>
                  <a:txBody>
                    <a:bodyPr/>
                    <a:lstStyle/>
                    <a:p>
                      <a:pPr algn="ctr" fontAlgn="ctr">
                        <a:buNone/>
                      </a:pPr>
                      <a:r>
                        <a:rPr lang="it-IT" sz="1000" b="1" u="none" strike="noStrike" noProof="0">
                          <a:solidFill>
                            <a:srgbClr val="000000"/>
                          </a:solidFill>
                          <a:effectLst/>
                        </a:rPr>
                        <a:t>66 del20/12/2012</a:t>
                      </a:r>
                      <a:endParaRPr lang="it-IT" sz="1000" b="1" i="0" u="none" strike="noStrike" noProof="0">
                        <a:solidFill>
                          <a:srgbClr val="000000"/>
                        </a:solidFill>
                        <a:effectLst/>
                        <a:latin typeface="Aptos" panose="020B0004020202020204" pitchFamily="34" charset="0"/>
                      </a:endParaRPr>
                    </a:p>
                  </a:txBody>
                  <a:tcPr marL="6198" marR="6198" marT="6198" marB="0" anchor="ctr"/>
                </a:tc>
                <a:tc>
                  <a:txBody>
                    <a:bodyPr/>
                    <a:lstStyle/>
                    <a:p>
                      <a:pPr algn="l" fontAlgn="ctr">
                        <a:buNone/>
                      </a:pPr>
                      <a:r>
                        <a:rPr lang="it-IT" sz="1000" b="0" u="sng" strike="noStrike" noProof="0">
                          <a:solidFill>
                            <a:srgbClr val="000000"/>
                          </a:solidFill>
                          <a:effectLst/>
                          <a:hlinkClick r:id="rId10"/>
                        </a:rPr>
                        <a:t>Istituzione dell’Azienda regionale per lo sviluppo dell’agricoltura e disposizioni in materia di sviluppo dell’agricoltura.</a:t>
                      </a:r>
                      <a:endParaRPr lang="it-IT" sz="1000" b="0" i="0" u="sng" strike="noStrike" noProof="0">
                        <a:solidFill>
                          <a:srgbClr val="000000"/>
                        </a:solidFill>
                        <a:effectLst/>
                        <a:latin typeface="Aptos" panose="020B0004020202020204" pitchFamily="34" charset="0"/>
                      </a:endParaRPr>
                    </a:p>
                  </a:txBody>
                  <a:tcPr marL="6198" marR="6198" marT="6198" marB="0" anchor="ctr"/>
                </a:tc>
                <a:extLst>
                  <a:ext uri="{0D108BD9-81ED-4DB2-BD59-A6C34878D82A}">
                    <a16:rowId xmlns:a16="http://schemas.microsoft.com/office/drawing/2014/main" val="2253210449"/>
                  </a:ext>
                </a:extLst>
              </a:tr>
              <a:tr h="223146">
                <a:tc>
                  <a:txBody>
                    <a:bodyPr/>
                    <a:lstStyle/>
                    <a:p>
                      <a:pPr algn="ctr" fontAlgn="ctr">
                        <a:buNone/>
                      </a:pPr>
                      <a:r>
                        <a:rPr lang="it-IT" sz="1000" b="1" u="none" strike="noStrike" noProof="0">
                          <a:solidFill>
                            <a:srgbClr val="000000"/>
                          </a:solidFill>
                          <a:effectLst/>
                        </a:rPr>
                        <a:t>67 del 27/12/2012</a:t>
                      </a:r>
                      <a:endParaRPr lang="it-IT" sz="1000" b="1" i="0" u="none" strike="noStrike" noProof="0">
                        <a:solidFill>
                          <a:srgbClr val="000000"/>
                        </a:solidFill>
                        <a:effectLst/>
                        <a:latin typeface="Aptos" panose="020B0004020202020204" pitchFamily="34" charset="0"/>
                      </a:endParaRPr>
                    </a:p>
                  </a:txBody>
                  <a:tcPr marL="6198" marR="6198" marT="6198" marB="0" anchor="ctr"/>
                </a:tc>
                <a:tc>
                  <a:txBody>
                    <a:bodyPr/>
                    <a:lstStyle/>
                    <a:p>
                      <a:pPr algn="l" fontAlgn="b">
                        <a:buNone/>
                      </a:pPr>
                      <a:r>
                        <a:rPr lang="it-IT" sz="1000" b="0" u="sng" strike="noStrike" noProof="0">
                          <a:solidFill>
                            <a:srgbClr val="000000"/>
                          </a:solidFill>
                          <a:effectLst/>
                          <a:hlinkClick r:id="rId11"/>
                        </a:rPr>
                        <a:t>Norme per i servizi di trasporto pubblico locale.</a:t>
                      </a:r>
                      <a:endParaRPr lang="it-IT" sz="1000" b="0" i="0" u="sng" strike="noStrike" noProof="0">
                        <a:solidFill>
                          <a:srgbClr val="000000"/>
                        </a:solidFill>
                        <a:effectLst/>
                        <a:latin typeface="Aptos" panose="020B0004020202020204" pitchFamily="34" charset="0"/>
                      </a:endParaRPr>
                    </a:p>
                  </a:txBody>
                  <a:tcPr marL="6198" marR="6198" marT="6198" marB="0" anchor="b"/>
                </a:tc>
                <a:extLst>
                  <a:ext uri="{0D108BD9-81ED-4DB2-BD59-A6C34878D82A}">
                    <a16:rowId xmlns:a16="http://schemas.microsoft.com/office/drawing/2014/main" val="3763034339"/>
                  </a:ext>
                </a:extLst>
              </a:tr>
              <a:tr h="223146">
                <a:tc>
                  <a:txBody>
                    <a:bodyPr/>
                    <a:lstStyle/>
                    <a:p>
                      <a:pPr algn="ctr" fontAlgn="ctr">
                        <a:buNone/>
                      </a:pPr>
                      <a:r>
                        <a:rPr lang="it-IT" sz="1000" b="1" u="none" strike="noStrike" noProof="0">
                          <a:solidFill>
                            <a:srgbClr val="000000"/>
                          </a:solidFill>
                          <a:effectLst/>
                        </a:rPr>
                        <a:t>68 del 27/12/2012</a:t>
                      </a:r>
                      <a:endParaRPr lang="it-IT" sz="1000" b="1" i="0" u="none" strike="noStrike" noProof="0">
                        <a:solidFill>
                          <a:srgbClr val="000000"/>
                        </a:solidFill>
                        <a:effectLst/>
                        <a:latin typeface="Aptos" panose="020B0004020202020204" pitchFamily="34" charset="0"/>
                      </a:endParaRPr>
                    </a:p>
                  </a:txBody>
                  <a:tcPr marL="6198" marR="6198" marT="6198" marB="0" anchor="ctr"/>
                </a:tc>
                <a:tc>
                  <a:txBody>
                    <a:bodyPr/>
                    <a:lstStyle/>
                    <a:p>
                      <a:pPr algn="l" fontAlgn="b">
                        <a:buNone/>
                      </a:pPr>
                      <a:r>
                        <a:rPr lang="it-IT" sz="1000" b="0" u="sng" strike="noStrike" noProof="0">
                          <a:solidFill>
                            <a:srgbClr val="000000"/>
                          </a:solidFill>
                          <a:effectLst/>
                          <a:hlinkClick r:id="rId12"/>
                        </a:rPr>
                        <a:t>Norme per il sostegno del coniuge separato o divorziato in situazione di difficoltà.</a:t>
                      </a:r>
                      <a:endParaRPr lang="it-IT" sz="1000" b="0" i="0" u="sng" strike="noStrike" noProof="0">
                        <a:solidFill>
                          <a:srgbClr val="000000"/>
                        </a:solidFill>
                        <a:effectLst/>
                        <a:latin typeface="Aptos" panose="020B0004020202020204" pitchFamily="34" charset="0"/>
                      </a:endParaRPr>
                    </a:p>
                  </a:txBody>
                  <a:tcPr marL="6198" marR="6198" marT="6198" marB="0" anchor="b"/>
                </a:tc>
                <a:extLst>
                  <a:ext uri="{0D108BD9-81ED-4DB2-BD59-A6C34878D82A}">
                    <a16:rowId xmlns:a16="http://schemas.microsoft.com/office/drawing/2014/main" val="3401605092"/>
                  </a:ext>
                </a:extLst>
              </a:tr>
              <a:tr h="223146">
                <a:tc>
                  <a:txBody>
                    <a:bodyPr/>
                    <a:lstStyle/>
                    <a:p>
                      <a:pPr algn="ctr" fontAlgn="ctr">
                        <a:buNone/>
                      </a:pPr>
                      <a:r>
                        <a:rPr lang="it-IT" sz="1000" b="1" u="none" strike="noStrike" noProof="0">
                          <a:solidFill>
                            <a:srgbClr val="000000"/>
                          </a:solidFill>
                          <a:effectLst/>
                        </a:rPr>
                        <a:t>69 del 27/12/2012</a:t>
                      </a:r>
                      <a:endParaRPr lang="it-IT" sz="1000" b="1" i="0" u="none" strike="noStrike" noProof="0">
                        <a:solidFill>
                          <a:srgbClr val="000000"/>
                        </a:solidFill>
                        <a:effectLst/>
                        <a:latin typeface="Aptos" panose="020B0004020202020204" pitchFamily="34" charset="0"/>
                      </a:endParaRPr>
                    </a:p>
                  </a:txBody>
                  <a:tcPr marL="6198" marR="6198" marT="6198" marB="0" anchor="ctr"/>
                </a:tc>
                <a:tc>
                  <a:txBody>
                    <a:bodyPr/>
                    <a:lstStyle/>
                    <a:p>
                      <a:pPr algn="l" fontAlgn="ctr">
                        <a:buNone/>
                      </a:pPr>
                      <a:r>
                        <a:rPr lang="it-IT" sz="1000" b="0" u="sng" strike="noStrike" noProof="0">
                          <a:solidFill>
                            <a:srgbClr val="000000"/>
                          </a:solidFill>
                          <a:effectLst/>
                          <a:hlinkClick r:id="rId13"/>
                        </a:rPr>
                        <a:t>Provvedimento generale recante norme di tipo ordinamentale e finanziario (collegato alla manovra di finanza regionale per l’anno 2013).</a:t>
                      </a:r>
                      <a:endParaRPr lang="it-IT" sz="1000" b="0" i="0" u="sng" strike="noStrike" noProof="0">
                        <a:solidFill>
                          <a:srgbClr val="000000"/>
                        </a:solidFill>
                        <a:effectLst/>
                        <a:latin typeface="Aptos" panose="020B0004020202020204" pitchFamily="34" charset="0"/>
                      </a:endParaRPr>
                    </a:p>
                  </a:txBody>
                  <a:tcPr marL="6198" marR="6198" marT="6198" marB="0" anchor="ctr"/>
                </a:tc>
                <a:extLst>
                  <a:ext uri="{0D108BD9-81ED-4DB2-BD59-A6C34878D82A}">
                    <a16:rowId xmlns:a16="http://schemas.microsoft.com/office/drawing/2014/main" val="3864479321"/>
                  </a:ext>
                </a:extLst>
              </a:tr>
              <a:tr h="223146">
                <a:tc>
                  <a:txBody>
                    <a:bodyPr/>
                    <a:lstStyle/>
                    <a:p>
                      <a:pPr algn="ctr" fontAlgn="ctr">
                        <a:buNone/>
                      </a:pPr>
                      <a:r>
                        <a:rPr lang="it-IT" sz="1000" b="1" u="none" strike="noStrike" noProof="0">
                          <a:solidFill>
                            <a:srgbClr val="000000"/>
                          </a:solidFill>
                          <a:effectLst/>
                        </a:rPr>
                        <a:t>70 del 27/12/2012</a:t>
                      </a:r>
                      <a:endParaRPr lang="it-IT" sz="1000" b="1" i="0" u="none" strike="noStrike" noProof="0">
                        <a:solidFill>
                          <a:srgbClr val="000000"/>
                        </a:solidFill>
                        <a:effectLst/>
                        <a:latin typeface="Aptos" panose="020B0004020202020204" pitchFamily="34" charset="0"/>
                      </a:endParaRPr>
                    </a:p>
                  </a:txBody>
                  <a:tcPr marL="6198" marR="6198" marT="6198" marB="0" anchor="ctr"/>
                </a:tc>
                <a:tc>
                  <a:txBody>
                    <a:bodyPr/>
                    <a:lstStyle/>
                    <a:p>
                      <a:pPr algn="l" fontAlgn="ctr">
                        <a:buNone/>
                      </a:pPr>
                      <a:r>
                        <a:rPr lang="it-IT" sz="1000" b="0" u="sng" strike="noStrike" noProof="0">
                          <a:solidFill>
                            <a:srgbClr val="000000"/>
                          </a:solidFill>
                          <a:effectLst/>
                          <a:hlinkClick r:id="rId14"/>
                        </a:rPr>
                        <a:t>Disposizioni per la formazione del bilancio annuale 2013 e pluriennale 2013/2015 (legge finanziaria).</a:t>
                      </a:r>
                      <a:endParaRPr lang="it-IT" sz="1000" b="0" i="0" u="sng" strike="noStrike" noProof="0">
                        <a:solidFill>
                          <a:srgbClr val="000000"/>
                        </a:solidFill>
                        <a:effectLst/>
                        <a:latin typeface="Aptos" panose="020B0004020202020204" pitchFamily="34" charset="0"/>
                      </a:endParaRPr>
                    </a:p>
                  </a:txBody>
                  <a:tcPr marL="6198" marR="6198" marT="6198" marB="0" anchor="ctr"/>
                </a:tc>
                <a:extLst>
                  <a:ext uri="{0D108BD9-81ED-4DB2-BD59-A6C34878D82A}">
                    <a16:rowId xmlns:a16="http://schemas.microsoft.com/office/drawing/2014/main" val="2569236231"/>
                  </a:ext>
                </a:extLst>
              </a:tr>
              <a:tr h="223146">
                <a:tc>
                  <a:txBody>
                    <a:bodyPr/>
                    <a:lstStyle/>
                    <a:p>
                      <a:pPr algn="ctr" fontAlgn="ctr">
                        <a:buNone/>
                      </a:pPr>
                      <a:r>
                        <a:rPr lang="it-IT" sz="1000" b="1" u="none" strike="noStrike" noProof="0">
                          <a:solidFill>
                            <a:srgbClr val="000000"/>
                          </a:solidFill>
                          <a:effectLst/>
                        </a:rPr>
                        <a:t>71 del 27/12/2012</a:t>
                      </a:r>
                      <a:endParaRPr lang="it-IT" sz="1000" b="1" i="0" u="none" strike="noStrike" noProof="0">
                        <a:solidFill>
                          <a:srgbClr val="000000"/>
                        </a:solidFill>
                        <a:effectLst/>
                        <a:latin typeface="Aptos" panose="020B0004020202020204" pitchFamily="34" charset="0"/>
                      </a:endParaRPr>
                    </a:p>
                  </a:txBody>
                  <a:tcPr marL="6198" marR="6198" marT="6198" marB="0" anchor="ctr"/>
                </a:tc>
                <a:tc>
                  <a:txBody>
                    <a:bodyPr/>
                    <a:lstStyle/>
                    <a:p>
                      <a:pPr algn="l" fontAlgn="ctr">
                        <a:buNone/>
                      </a:pPr>
                      <a:r>
                        <a:rPr lang="it-IT" sz="1000" b="0" u="sng" strike="noStrike" noProof="0">
                          <a:solidFill>
                            <a:srgbClr val="000000"/>
                          </a:solidFill>
                          <a:effectLst/>
                          <a:hlinkClick r:id="rId15"/>
                        </a:rPr>
                        <a:t>Bilancio di previsione della Regione Calabria per l’anno finanziario 2013 e bilancio pluriennale 2013-2015.</a:t>
                      </a:r>
                      <a:endParaRPr lang="it-IT" sz="1000" b="0" i="0" u="sng" strike="noStrike" noProof="0">
                        <a:solidFill>
                          <a:srgbClr val="000000"/>
                        </a:solidFill>
                        <a:effectLst/>
                        <a:latin typeface="Aptos" panose="020B0004020202020204" pitchFamily="34" charset="0"/>
                      </a:endParaRPr>
                    </a:p>
                  </a:txBody>
                  <a:tcPr marL="6198" marR="6198" marT="6198" marB="0" anchor="ctr"/>
                </a:tc>
                <a:extLst>
                  <a:ext uri="{0D108BD9-81ED-4DB2-BD59-A6C34878D82A}">
                    <a16:rowId xmlns:a16="http://schemas.microsoft.com/office/drawing/2014/main" val="1144398072"/>
                  </a:ext>
                </a:extLst>
              </a:tr>
              <a:tr h="446291">
                <a:tc>
                  <a:txBody>
                    <a:bodyPr/>
                    <a:lstStyle/>
                    <a:p>
                      <a:pPr algn="ctr" fontAlgn="ctr">
                        <a:buNone/>
                      </a:pPr>
                      <a:r>
                        <a:rPr lang="it-IT" sz="1000" b="1" u="none" strike="noStrike" noProof="0">
                          <a:solidFill>
                            <a:srgbClr val="000000"/>
                          </a:solidFill>
                          <a:effectLst/>
                        </a:rPr>
                        <a:t>1 del 10/01/2013</a:t>
                      </a:r>
                      <a:endParaRPr lang="it-IT" sz="1000" b="1" i="0" u="none" strike="noStrike" noProof="0">
                        <a:solidFill>
                          <a:srgbClr val="000000"/>
                        </a:solidFill>
                        <a:effectLst/>
                        <a:latin typeface="Aptos" panose="020B0004020202020204" pitchFamily="34" charset="0"/>
                      </a:endParaRPr>
                    </a:p>
                  </a:txBody>
                  <a:tcPr marL="6198" marR="6198" marT="6198" marB="0" anchor="ctr"/>
                </a:tc>
                <a:tc>
                  <a:txBody>
                    <a:bodyPr/>
                    <a:lstStyle/>
                    <a:p>
                      <a:pPr algn="l" fontAlgn="ctr">
                        <a:buNone/>
                      </a:pPr>
                      <a:r>
                        <a:rPr lang="it-IT" sz="1000" b="0" u="sng" strike="noStrike" noProof="0">
                          <a:solidFill>
                            <a:srgbClr val="000000"/>
                          </a:solidFill>
                          <a:effectLst/>
                          <a:hlinkClick r:id="rId16"/>
                        </a:rPr>
                        <a:t>Disposizioni di adeguamento all'articolo 2 ¬ riduzione dei costi della politica - del decreto legge 10 ottobre 2012, n. 174 (Disposizioni urgenti in materia di finanza e funzionamento degli enti territoriali, nonché ulteriori disposizioni in favore delle zone terremotate nel maggio 2012) convertito con modifiche con legge 7 dicembre 2012, n. 213.</a:t>
                      </a:r>
                      <a:endParaRPr lang="it-IT" sz="1000" b="0" i="0" u="sng" strike="noStrike" noProof="0">
                        <a:solidFill>
                          <a:srgbClr val="000000"/>
                        </a:solidFill>
                        <a:effectLst/>
                        <a:latin typeface="Aptos" panose="020B0004020202020204" pitchFamily="34" charset="0"/>
                      </a:endParaRPr>
                    </a:p>
                  </a:txBody>
                  <a:tcPr marL="6198" marR="6198" marT="6198" marB="0" anchor="ctr"/>
                </a:tc>
                <a:extLst>
                  <a:ext uri="{0D108BD9-81ED-4DB2-BD59-A6C34878D82A}">
                    <a16:rowId xmlns:a16="http://schemas.microsoft.com/office/drawing/2014/main" val="410798093"/>
                  </a:ext>
                </a:extLst>
              </a:tr>
              <a:tr h="223146">
                <a:tc>
                  <a:txBody>
                    <a:bodyPr/>
                    <a:lstStyle/>
                    <a:p>
                      <a:pPr algn="ctr" fontAlgn="ctr">
                        <a:buNone/>
                      </a:pPr>
                      <a:r>
                        <a:rPr lang="it-IT" sz="1000" b="1" u="none" strike="noStrike" noProof="0">
                          <a:solidFill>
                            <a:srgbClr val="000000"/>
                          </a:solidFill>
                          <a:effectLst/>
                        </a:rPr>
                        <a:t>2 del 11/01/2013</a:t>
                      </a:r>
                      <a:endParaRPr lang="it-IT" sz="1000" b="1" i="0" u="none" strike="noStrike" noProof="0">
                        <a:solidFill>
                          <a:srgbClr val="000000"/>
                        </a:solidFill>
                        <a:effectLst/>
                        <a:latin typeface="Aptos" panose="020B0004020202020204" pitchFamily="34" charset="0"/>
                      </a:endParaRPr>
                    </a:p>
                  </a:txBody>
                  <a:tcPr marL="6198" marR="6198" marT="6198" marB="0" anchor="ctr"/>
                </a:tc>
                <a:tc>
                  <a:txBody>
                    <a:bodyPr/>
                    <a:lstStyle/>
                    <a:p>
                      <a:pPr algn="l" fontAlgn="ctr">
                        <a:buNone/>
                      </a:pPr>
                      <a:r>
                        <a:rPr lang="it-IT" sz="1000" b="0" u="sng" strike="noStrike" noProof="0">
                          <a:solidFill>
                            <a:srgbClr val="000000"/>
                          </a:solidFill>
                          <a:effectLst/>
                          <a:hlinkClick r:id="rId17"/>
                        </a:rPr>
                        <a:t>Disciplina del collegio dei revisori dei conti della Giunta regionale e del Consiglio regionale della Calabria.</a:t>
                      </a:r>
                      <a:endParaRPr lang="it-IT" sz="1000" b="0" i="0" u="sng" strike="noStrike" noProof="0">
                        <a:solidFill>
                          <a:srgbClr val="000000"/>
                        </a:solidFill>
                        <a:effectLst/>
                        <a:latin typeface="Aptos" panose="020B0004020202020204" pitchFamily="34" charset="0"/>
                      </a:endParaRPr>
                    </a:p>
                  </a:txBody>
                  <a:tcPr marL="6198" marR="6198" marT="6198" marB="0" anchor="ctr"/>
                </a:tc>
                <a:extLst>
                  <a:ext uri="{0D108BD9-81ED-4DB2-BD59-A6C34878D82A}">
                    <a16:rowId xmlns:a16="http://schemas.microsoft.com/office/drawing/2014/main" val="2637468009"/>
                  </a:ext>
                </a:extLst>
              </a:tr>
            </a:tbl>
          </a:graphicData>
        </a:graphic>
      </p:graphicFrame>
      <p:graphicFrame>
        <p:nvGraphicFramePr>
          <p:cNvPr id="5" name="Tabella 4" descr="LEGGI IX LEGISLATURA">
            <a:extLst>
              <a:ext uri="{FF2B5EF4-FFF2-40B4-BE49-F238E27FC236}">
                <a16:creationId xmlns:a16="http://schemas.microsoft.com/office/drawing/2014/main" id="{1CC3EF14-D746-2CCF-8788-34176DE4C3FE}"/>
              </a:ext>
            </a:extLst>
          </p:cNvPr>
          <p:cNvGraphicFramePr>
            <a:graphicFrameLocks noGrp="1"/>
          </p:cNvGraphicFramePr>
          <p:nvPr>
            <p:extLst>
              <p:ext uri="{D42A27DB-BD31-4B8C-83A1-F6EECF244321}">
                <p14:modId xmlns:p14="http://schemas.microsoft.com/office/powerpoint/2010/main" val="3241134798"/>
              </p:ext>
            </p:extLst>
          </p:nvPr>
        </p:nvGraphicFramePr>
        <p:xfrm>
          <a:off x="6319318" y="500342"/>
          <a:ext cx="5400000" cy="6038570"/>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3824377285"/>
                    </a:ext>
                  </a:extLst>
                </a:gridCol>
                <a:gridCol w="4500000">
                  <a:extLst>
                    <a:ext uri="{9D8B030D-6E8A-4147-A177-3AD203B41FA5}">
                      <a16:colId xmlns:a16="http://schemas.microsoft.com/office/drawing/2014/main" val="1378394689"/>
                    </a:ext>
                  </a:extLst>
                </a:gridCol>
              </a:tblGrid>
              <a:tr h="162424">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3775126679"/>
                  </a:ext>
                </a:extLst>
              </a:tr>
              <a:tr h="318171">
                <a:tc>
                  <a:txBody>
                    <a:bodyPr/>
                    <a:lstStyle/>
                    <a:p>
                      <a:pPr algn="ctr" fontAlgn="ctr">
                        <a:buNone/>
                      </a:pPr>
                      <a:r>
                        <a:rPr lang="it-IT" sz="1000" b="1" u="none" strike="noStrike" noProof="0">
                          <a:solidFill>
                            <a:srgbClr val="000000"/>
                          </a:solidFill>
                          <a:effectLst/>
                        </a:rPr>
                        <a:t>3 del 15/01/2013</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18"/>
                        </a:rPr>
                        <a:t>Modifiche ed integrazioni alla legge regionale n. 57 del 15 novembre 2012 «Legge organica di protezione civile della Regione Calabria».</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456253009"/>
                  </a:ext>
                </a:extLst>
              </a:tr>
              <a:tr h="318171">
                <a:tc>
                  <a:txBody>
                    <a:bodyPr/>
                    <a:lstStyle/>
                    <a:p>
                      <a:pPr algn="ctr" fontAlgn="ctr">
                        <a:buNone/>
                      </a:pPr>
                      <a:r>
                        <a:rPr lang="it-IT" sz="1000" b="1" u="none" strike="noStrike" noProof="0">
                          <a:solidFill>
                            <a:srgbClr val="000000"/>
                          </a:solidFill>
                          <a:effectLst/>
                        </a:rPr>
                        <a:t>4 del 15/01/2013</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19"/>
                        </a:rPr>
                        <a:t>Modifiche alla legge regionale 6 novembre 2012, n. 54 (Legge organica in materia di relazioni tra Regione Calabria e comunità calabresi nel mondo).</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3753680619"/>
                  </a:ext>
                </a:extLst>
              </a:tr>
              <a:tr h="318171">
                <a:tc>
                  <a:txBody>
                    <a:bodyPr/>
                    <a:lstStyle/>
                    <a:p>
                      <a:pPr algn="ctr" fontAlgn="ctr">
                        <a:buNone/>
                      </a:pPr>
                      <a:r>
                        <a:rPr lang="it-IT" sz="1000" b="1" u="none" strike="noStrike" noProof="0">
                          <a:solidFill>
                            <a:srgbClr val="000000"/>
                          </a:solidFill>
                          <a:effectLst/>
                        </a:rPr>
                        <a:t>5 del 15/02/2013</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20"/>
                        </a:rPr>
                        <a:t>Sottoscrizione quota di capitale sociale della società Aeroporto S. Anna S.p.A.</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448010330"/>
                  </a:ext>
                </a:extLst>
              </a:tr>
              <a:tr h="318171">
                <a:tc>
                  <a:txBody>
                    <a:bodyPr/>
                    <a:lstStyle/>
                    <a:p>
                      <a:pPr algn="ctr" fontAlgn="ctr">
                        <a:buNone/>
                      </a:pPr>
                      <a:r>
                        <a:rPr lang="it-IT" sz="1000" b="1" u="none" strike="noStrike" noProof="0">
                          <a:solidFill>
                            <a:srgbClr val="000000"/>
                          </a:solidFill>
                          <a:effectLst/>
                        </a:rPr>
                        <a:t>6 del 21/03/2013</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21"/>
                        </a:rPr>
                        <a:t>Modifiche alla legge regionale 13 dicembre 2012, n. 63 (Ridefinizione assetto giuridico della Fondazione Campanella).</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2642602746"/>
                  </a:ext>
                </a:extLst>
              </a:tr>
              <a:tr h="318171">
                <a:tc>
                  <a:txBody>
                    <a:bodyPr/>
                    <a:lstStyle/>
                    <a:p>
                      <a:pPr algn="ctr" fontAlgn="ctr">
                        <a:buNone/>
                      </a:pPr>
                      <a:r>
                        <a:rPr lang="it-IT" sz="1000" b="1" u="none" strike="noStrike" noProof="0">
                          <a:solidFill>
                            <a:srgbClr val="000000"/>
                          </a:solidFill>
                          <a:effectLst/>
                        </a:rPr>
                        <a:t>7 del 21/03/2013</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22"/>
                        </a:rPr>
                        <a:t>Integrazione alla legge regionale 27 dicembre 2012, n. 69.</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3865882069"/>
                  </a:ext>
                </a:extLst>
              </a:tr>
              <a:tr h="318171">
                <a:tc>
                  <a:txBody>
                    <a:bodyPr/>
                    <a:lstStyle/>
                    <a:p>
                      <a:pPr algn="ctr" fontAlgn="ctr">
                        <a:buNone/>
                      </a:pPr>
                      <a:r>
                        <a:rPr lang="it-IT" sz="1000" b="1" u="none" strike="noStrike" noProof="0">
                          <a:solidFill>
                            <a:srgbClr val="000000"/>
                          </a:solidFill>
                          <a:effectLst/>
                        </a:rPr>
                        <a:t>8 del 21/03/2013</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23"/>
                        </a:rPr>
                        <a:t>Modifiche alle leggi regionali 10/2003 e 69/2012.</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3899200230"/>
                  </a:ext>
                </a:extLst>
              </a:tr>
              <a:tr h="318171">
                <a:tc>
                  <a:txBody>
                    <a:bodyPr/>
                    <a:lstStyle/>
                    <a:p>
                      <a:pPr algn="ctr" fontAlgn="ctr">
                        <a:buNone/>
                      </a:pPr>
                      <a:r>
                        <a:rPr lang="it-IT" sz="1000" b="1" u="none" strike="noStrike" noProof="0">
                          <a:solidFill>
                            <a:srgbClr val="000000"/>
                          </a:solidFill>
                          <a:effectLst/>
                        </a:rPr>
                        <a:t>9 del 21/03/2013</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24"/>
                        </a:rPr>
                        <a:t>Modifiche alla legge regionale 4 dicembre 2012, n. 62 (Istituzione di Ecomusei in Calabria).</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1222849344"/>
                  </a:ext>
                </a:extLst>
              </a:tr>
              <a:tr h="318171">
                <a:tc>
                  <a:txBody>
                    <a:bodyPr/>
                    <a:lstStyle/>
                    <a:p>
                      <a:pPr algn="ctr" fontAlgn="ctr">
                        <a:buNone/>
                      </a:pPr>
                      <a:r>
                        <a:rPr lang="it-IT" sz="1000" b="1" u="none" strike="noStrike" noProof="0">
                          <a:solidFill>
                            <a:srgbClr val="000000"/>
                          </a:solidFill>
                          <a:effectLst/>
                        </a:rPr>
                        <a:t>10 del 21/03/2013</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25"/>
                        </a:rPr>
                        <a:t>Disciplina transitoria per l’erogazione dei finanziamenti agli Enti utilizzatori di soggetti impegnati in attività socialmente utili e di pubblica utilità.</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3949533384"/>
                  </a:ext>
                </a:extLst>
              </a:tr>
              <a:tr h="318171">
                <a:tc>
                  <a:txBody>
                    <a:bodyPr/>
                    <a:lstStyle/>
                    <a:p>
                      <a:pPr algn="ctr" fontAlgn="ctr">
                        <a:buNone/>
                      </a:pPr>
                      <a:r>
                        <a:rPr lang="it-IT" sz="1000" b="1" u="none" strike="noStrike" noProof="0">
                          <a:solidFill>
                            <a:srgbClr val="000000"/>
                          </a:solidFill>
                          <a:effectLst/>
                        </a:rPr>
                        <a:t>11 del 21/03/2013</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26"/>
                        </a:rPr>
                        <a:t>Modifiche ed integrazioni alla legge regionale 15 febbraio 2013, n. 5.</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895394442"/>
                  </a:ext>
                </a:extLst>
              </a:tr>
              <a:tr h="318171">
                <a:tc>
                  <a:txBody>
                    <a:bodyPr/>
                    <a:lstStyle/>
                    <a:p>
                      <a:pPr algn="ctr" fontAlgn="ctr">
                        <a:buNone/>
                      </a:pPr>
                      <a:r>
                        <a:rPr lang="it-IT" sz="1000" b="1" u="none" strike="noStrike" noProof="0">
                          <a:solidFill>
                            <a:srgbClr val="000000"/>
                          </a:solidFill>
                          <a:effectLst/>
                        </a:rPr>
                        <a:t>12 del 29/03/2013</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27"/>
                        </a:rPr>
                        <a:t>Provvedimenti per garantire la piena funzionalità del Servizio Sanitario regionale.</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1760825463"/>
                  </a:ext>
                </a:extLst>
              </a:tr>
              <a:tr h="318171">
                <a:tc>
                  <a:txBody>
                    <a:bodyPr/>
                    <a:lstStyle/>
                    <a:p>
                      <a:pPr algn="ctr" fontAlgn="ctr">
                        <a:buNone/>
                      </a:pPr>
                      <a:r>
                        <a:rPr lang="it-IT" sz="1000" b="1" u="none" strike="noStrike" noProof="0">
                          <a:solidFill>
                            <a:srgbClr val="000000"/>
                          </a:solidFill>
                          <a:effectLst/>
                        </a:rPr>
                        <a:t>13 del 29/03/2013</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28"/>
                        </a:rPr>
                        <a:t>Modifiche ed integrazioni alla legge regionale 27 dicembre 2012, n. 69.</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347006464"/>
                  </a:ext>
                </a:extLst>
              </a:tr>
              <a:tr h="318171">
                <a:tc>
                  <a:txBody>
                    <a:bodyPr/>
                    <a:lstStyle/>
                    <a:p>
                      <a:pPr algn="ctr" fontAlgn="ctr">
                        <a:buNone/>
                      </a:pPr>
                      <a:r>
                        <a:rPr lang="it-IT" sz="1000" b="1" u="none" strike="noStrike" noProof="0">
                          <a:solidFill>
                            <a:srgbClr val="000000"/>
                          </a:solidFill>
                          <a:effectLst/>
                        </a:rPr>
                        <a:t>14 del 29/03/2013</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29"/>
                        </a:rPr>
                        <a:t>Modifiche ed integrazioni alla legge regionale 10 gennaio 2013. n. 2 (Disciplina del collegio dei revisori dei conti del Consiglio regionale della Calabria).</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2024130902"/>
                  </a:ext>
                </a:extLst>
              </a:tr>
              <a:tr h="318171">
                <a:tc>
                  <a:txBody>
                    <a:bodyPr/>
                    <a:lstStyle/>
                    <a:p>
                      <a:pPr algn="ctr" fontAlgn="ctr">
                        <a:buNone/>
                      </a:pPr>
                      <a:r>
                        <a:rPr lang="it-IT" sz="1000" b="1" u="none" strike="noStrike" noProof="0">
                          <a:solidFill>
                            <a:srgbClr val="000000"/>
                          </a:solidFill>
                          <a:effectLst/>
                        </a:rPr>
                        <a:t>15 del 29/03/2013</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30"/>
                        </a:rPr>
                        <a:t>Norme sui servizi educativi per la prima infanzia.</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14797523"/>
                  </a:ext>
                </a:extLst>
              </a:tr>
              <a:tr h="785410">
                <a:tc>
                  <a:txBody>
                    <a:bodyPr/>
                    <a:lstStyle/>
                    <a:p>
                      <a:pPr algn="ctr" fontAlgn="ctr">
                        <a:buNone/>
                      </a:pPr>
                      <a:r>
                        <a:rPr lang="it-IT" sz="1000" b="1" u="none" strike="noStrike" noProof="0">
                          <a:solidFill>
                            <a:srgbClr val="000000"/>
                          </a:solidFill>
                          <a:effectLst/>
                        </a:rPr>
                        <a:t>16 del 29/03/2013</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31"/>
                        </a:rPr>
                        <a:t>Adeguamento della normativa regionale alle disposizioni contenute nel decreto legge 13 settembre 2012. n. 158 (noto come decreto Balduzzi) convertito con modificazioni nella legge 8 novembre 2012, n. 189. Modifiche ed integrazioni agli articoli 14 e 15 della legge regionale 19 marzo 2004, n. 11 ed all'articolo 20 della legge regionale 7 agosto 2002, n. 29.</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470539318"/>
                  </a:ext>
                </a:extLst>
              </a:tr>
              <a:tr h="318171">
                <a:tc>
                  <a:txBody>
                    <a:bodyPr/>
                    <a:lstStyle/>
                    <a:p>
                      <a:pPr algn="ctr" fontAlgn="ctr">
                        <a:buNone/>
                      </a:pPr>
                      <a:r>
                        <a:rPr lang="it-IT" sz="1000" b="1" u="none" strike="noStrike" noProof="0">
                          <a:solidFill>
                            <a:srgbClr val="000000"/>
                          </a:solidFill>
                          <a:effectLst/>
                        </a:rPr>
                        <a:t>17 del 12/04/2013</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32"/>
                        </a:rPr>
                        <a:t>Modifica all’articolo 30 della legge regionale 21 agosto 2006, n. 7 e ss.mm.ii. e all’articolo 20 della legge regionale 5 ottobre 2007, n. 22 e ss.mm.ii.</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2594811031"/>
                  </a:ext>
                </a:extLst>
              </a:tr>
              <a:tr h="318171">
                <a:tc>
                  <a:txBody>
                    <a:bodyPr/>
                    <a:lstStyle/>
                    <a:p>
                      <a:pPr algn="ctr" fontAlgn="ctr">
                        <a:buNone/>
                      </a:pPr>
                      <a:r>
                        <a:rPr lang="it-IT" sz="1000" b="1" u="none" strike="noStrike" noProof="0">
                          <a:solidFill>
                            <a:srgbClr val="000000"/>
                          </a:solidFill>
                          <a:effectLst/>
                        </a:rPr>
                        <a:t>18 del 12/04/2013</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33"/>
                        </a:rPr>
                        <a:t>Cessazione dello stato di emergenza nel settore dei rifiuti. Disciplina transitoria delle competenze regionali e strumenti operativi.</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1855011640"/>
                  </a:ext>
                </a:extLst>
              </a:tr>
              <a:tr h="318171">
                <a:tc>
                  <a:txBody>
                    <a:bodyPr/>
                    <a:lstStyle/>
                    <a:p>
                      <a:pPr algn="ctr" fontAlgn="ctr">
                        <a:buNone/>
                      </a:pPr>
                      <a:r>
                        <a:rPr lang="it-IT" sz="1000" b="1" u="none" strike="noStrike" noProof="0">
                          <a:solidFill>
                            <a:srgbClr val="000000"/>
                          </a:solidFill>
                          <a:effectLst/>
                        </a:rPr>
                        <a:t>19 del 02/05/2013</a:t>
                      </a:r>
                      <a:endParaRPr lang="it-IT" sz="1000" b="1" i="0" u="none" strike="noStrike" noProof="0">
                        <a:solidFill>
                          <a:srgbClr val="000000"/>
                        </a:solidFill>
                        <a:effectLst/>
                        <a:latin typeface="Aptos" panose="020B0004020202020204" pitchFamily="34" charset="0"/>
                      </a:endParaRPr>
                    </a:p>
                  </a:txBody>
                  <a:tcPr marL="6534" marR="6534" marT="6534" marB="0" anchor="ctr"/>
                </a:tc>
                <a:tc>
                  <a:txBody>
                    <a:bodyPr/>
                    <a:lstStyle/>
                    <a:p>
                      <a:pPr algn="l" fontAlgn="ctr">
                        <a:buNone/>
                      </a:pPr>
                      <a:r>
                        <a:rPr lang="it-IT" sz="1000" b="0" u="sng" strike="noStrike" noProof="0">
                          <a:solidFill>
                            <a:srgbClr val="000000"/>
                          </a:solidFill>
                          <a:effectLst/>
                          <a:hlinkClick r:id="rId34"/>
                        </a:rPr>
                        <a:t>Interventi di inclusione sociale, integrazione socio-sanitaria e contrasto alla povertà per gli agglomerati urbani a maggiore concentrazione di popolazione.</a:t>
                      </a:r>
                      <a:endParaRPr lang="it-IT" sz="1000" b="0" i="0" u="sng" strike="noStrike" noProof="0">
                        <a:solidFill>
                          <a:srgbClr val="000000"/>
                        </a:solidFill>
                        <a:effectLst/>
                        <a:latin typeface="Aptos" panose="020B0004020202020204" pitchFamily="34" charset="0"/>
                      </a:endParaRPr>
                    </a:p>
                  </a:txBody>
                  <a:tcPr marL="6534" marR="6534" marT="6534" marB="0" anchor="ctr"/>
                </a:tc>
                <a:extLst>
                  <a:ext uri="{0D108BD9-81ED-4DB2-BD59-A6C34878D82A}">
                    <a16:rowId xmlns:a16="http://schemas.microsoft.com/office/drawing/2014/main" val="1753679870"/>
                  </a:ext>
                </a:extLst>
              </a:tr>
            </a:tbl>
          </a:graphicData>
        </a:graphic>
      </p:graphicFrame>
      <p:sp>
        <p:nvSpPr>
          <p:cNvPr id="6" name="Segnaposto piè di pagina 5">
            <a:extLst>
              <a:ext uri="{FF2B5EF4-FFF2-40B4-BE49-F238E27FC236}">
                <a16:creationId xmlns:a16="http://schemas.microsoft.com/office/drawing/2014/main" id="{C7D109F7-B3BE-563D-A1E1-36808BB52075}"/>
              </a:ext>
            </a:extLst>
          </p:cNvPr>
          <p:cNvSpPr>
            <a:spLocks noGrp="1"/>
          </p:cNvSpPr>
          <p:nvPr>
            <p:ph type="ftr" sz="quarter" idx="11"/>
          </p:nvPr>
        </p:nvSpPr>
        <p:spPr>
          <a:xfrm>
            <a:off x="0" y="6538912"/>
            <a:ext cx="4114800" cy="365125"/>
          </a:xfrm>
        </p:spPr>
        <p:txBody>
          <a:bodyPr/>
          <a:lstStyle/>
          <a:p>
            <a:r>
              <a:rPr lang="it-IT" noProof="0"/>
              <a:t>Consiglio regionale della Calabria - IX Legislatura </a:t>
            </a:r>
          </a:p>
        </p:txBody>
      </p:sp>
      <p:sp>
        <p:nvSpPr>
          <p:cNvPr id="7" name="Rectangle 1">
            <a:extLst>
              <a:ext uri="{FF2B5EF4-FFF2-40B4-BE49-F238E27FC236}">
                <a16:creationId xmlns:a16="http://schemas.microsoft.com/office/drawing/2014/main" id="{0F5977D9-756C-CC13-2E99-35480B8E4A05}"/>
              </a:ext>
            </a:extLst>
          </p:cNvPr>
          <p:cNvSpPr txBox="1">
            <a:spLocks/>
          </p:cNvSpPr>
          <p:nvPr/>
        </p:nvSpPr>
        <p:spPr>
          <a:xfrm>
            <a:off x="3048" y="0"/>
            <a:ext cx="12188952" cy="352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320331314"/>
      </p:ext>
    </p:extLst>
  </p:cSld>
  <p:clrMapOvr>
    <a:masterClrMapping/>
  </p:clrMapOvr>
  <mc:AlternateContent xmlns:mc="http://schemas.openxmlformats.org/markup-compatibility/2006" xmlns:p14="http://schemas.microsoft.com/office/powerpoint/2010/main">
    <mc:Choice Requires="p14">
      <p:transition spd="slow" p14:dur="2000" advTm="354"/>
    </mc:Choice>
    <mc:Fallback xmlns="">
      <p:transition spd="slow" advTm="354"/>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FDAD2-D7BA-3CE4-6EE0-268ABBC19246}"/>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13D258D1-642F-4038-9303-213BD9C3D629}"/>
              </a:ext>
            </a:extLst>
          </p:cNvPr>
          <p:cNvSpPr>
            <a:spLocks noGrp="1"/>
          </p:cNvSpPr>
          <p:nvPr>
            <p:ph type="sldNum" sz="quarter" idx="12"/>
          </p:nvPr>
        </p:nvSpPr>
        <p:spPr/>
        <p:txBody>
          <a:bodyPr/>
          <a:lstStyle/>
          <a:p>
            <a:fld id="{C0A75620-F3D8-4140-B583-EC592D52B7F3}" type="slidenum">
              <a:rPr lang="it-IT" noProof="0" smtClean="0"/>
              <a:pPr/>
              <a:t>82</a:t>
            </a:fld>
            <a:endParaRPr lang="it-IT" noProof="0"/>
          </a:p>
        </p:txBody>
      </p:sp>
      <p:graphicFrame>
        <p:nvGraphicFramePr>
          <p:cNvPr id="4" name="Tabella 3" descr="LEGGI IX LEGISLATURA">
            <a:extLst>
              <a:ext uri="{FF2B5EF4-FFF2-40B4-BE49-F238E27FC236}">
                <a16:creationId xmlns:a16="http://schemas.microsoft.com/office/drawing/2014/main" id="{74F124BD-D18A-C590-51E3-0503F90E6DFE}"/>
              </a:ext>
            </a:extLst>
          </p:cNvPr>
          <p:cNvGraphicFramePr>
            <a:graphicFrameLocks noGrp="1"/>
          </p:cNvGraphicFramePr>
          <p:nvPr>
            <p:extLst>
              <p:ext uri="{D42A27DB-BD31-4B8C-83A1-F6EECF244321}">
                <p14:modId xmlns:p14="http://schemas.microsoft.com/office/powerpoint/2010/main" val="3364618843"/>
              </p:ext>
            </p:extLst>
          </p:nvPr>
        </p:nvGraphicFramePr>
        <p:xfrm>
          <a:off x="553799" y="481597"/>
          <a:ext cx="5400000" cy="5894805"/>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2417497453"/>
                    </a:ext>
                  </a:extLst>
                </a:gridCol>
                <a:gridCol w="4500000">
                  <a:extLst>
                    <a:ext uri="{9D8B030D-6E8A-4147-A177-3AD203B41FA5}">
                      <a16:colId xmlns:a16="http://schemas.microsoft.com/office/drawing/2014/main" val="2704659782"/>
                    </a:ext>
                  </a:extLst>
                </a:gridCol>
              </a:tblGrid>
              <a:tr h="124324">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604529691"/>
                  </a:ext>
                </a:extLst>
              </a:tr>
              <a:tr h="372972">
                <a:tc>
                  <a:txBody>
                    <a:bodyPr/>
                    <a:lstStyle/>
                    <a:p>
                      <a:pPr algn="ctr" fontAlgn="ctr">
                        <a:buNone/>
                      </a:pPr>
                      <a:r>
                        <a:rPr lang="it-IT" sz="1000" b="1" u="none" strike="noStrike" noProof="0">
                          <a:solidFill>
                            <a:srgbClr val="000000"/>
                          </a:solidFill>
                          <a:effectLst/>
                        </a:rPr>
                        <a:t>20 del 02/05/2013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2"/>
                        </a:rPr>
                        <a:t>Modifica ed integrazione dell’articolo 59 ter della legge regionale 25 novembre 1996, n. 32, recante: «Disciplina per l’assegnazione e la determinazione dei canoni di locazione degli alloggi di edilizia residenziale pubblica».</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4198506456"/>
                  </a:ext>
                </a:extLst>
              </a:tr>
              <a:tr h="248648">
                <a:tc>
                  <a:txBody>
                    <a:bodyPr/>
                    <a:lstStyle/>
                    <a:p>
                      <a:pPr algn="ctr" fontAlgn="ctr">
                        <a:buNone/>
                      </a:pPr>
                      <a:r>
                        <a:rPr lang="it-IT" sz="1000" b="1" u="none" strike="noStrike" noProof="0">
                          <a:solidFill>
                            <a:srgbClr val="000000"/>
                          </a:solidFill>
                          <a:effectLst/>
                        </a:rPr>
                        <a:t>21 del 02/05/2013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3"/>
                        </a:rPr>
                        <a:t>Modifica all’articolo 41, comma 2, della legge regionale 27 dicembre 2012, n. 69.</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2396065509"/>
                  </a:ext>
                </a:extLst>
              </a:tr>
              <a:tr h="248648">
                <a:tc>
                  <a:txBody>
                    <a:bodyPr/>
                    <a:lstStyle/>
                    <a:p>
                      <a:pPr algn="ctr" fontAlgn="ctr">
                        <a:buNone/>
                      </a:pPr>
                      <a:r>
                        <a:rPr lang="it-IT" sz="1000" b="1" u="none" strike="noStrike" noProof="0">
                          <a:solidFill>
                            <a:srgbClr val="000000"/>
                          </a:solidFill>
                          <a:effectLst/>
                        </a:rPr>
                        <a:t>22 del 02/05/2013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4"/>
                        </a:rPr>
                        <a:t>Tutela e valorizzazione del patrimonio geologico e speleologico.</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178898061"/>
                  </a:ext>
                </a:extLst>
              </a:tr>
              <a:tr h="248648">
                <a:tc>
                  <a:txBody>
                    <a:bodyPr/>
                    <a:lstStyle/>
                    <a:p>
                      <a:pPr algn="ctr" fontAlgn="ctr">
                        <a:buNone/>
                      </a:pPr>
                      <a:r>
                        <a:rPr lang="it-IT" sz="1000" b="1" u="none" strike="noStrike" noProof="0">
                          <a:solidFill>
                            <a:srgbClr val="000000"/>
                          </a:solidFill>
                          <a:effectLst/>
                        </a:rPr>
                        <a:t>23 del 02/05/2013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5"/>
                        </a:rPr>
                        <a:t>Modifica della legge regionale 11 agosto 2010, n. 21 (Misure straordinarie a sostegno dell’attività edilizia finalizzata al miglioramento della qualità del patrimonio edilizio residenziale).</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1067094228"/>
                  </a:ext>
                </a:extLst>
              </a:tr>
              <a:tr h="248648">
                <a:tc>
                  <a:txBody>
                    <a:bodyPr/>
                    <a:lstStyle/>
                    <a:p>
                      <a:pPr algn="ctr" fontAlgn="ctr">
                        <a:buNone/>
                      </a:pPr>
                      <a:r>
                        <a:rPr lang="it-IT" sz="1000" b="1" u="none" strike="noStrike" noProof="0">
                          <a:solidFill>
                            <a:srgbClr val="000000"/>
                          </a:solidFill>
                          <a:effectLst/>
                        </a:rPr>
                        <a:t>24 del 16/05/2013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6"/>
                        </a:rPr>
                        <a:t>Riordino enti, aziende regionali, fondazioni, agenzie regionali, società e consorzi comunque denominati, con esclusione del settore sanità.</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1637150373"/>
                  </a:ext>
                </a:extLst>
              </a:tr>
              <a:tr h="248648">
                <a:tc>
                  <a:txBody>
                    <a:bodyPr/>
                    <a:lstStyle/>
                    <a:p>
                      <a:pPr algn="ctr" fontAlgn="ctr">
                        <a:buNone/>
                      </a:pPr>
                      <a:r>
                        <a:rPr lang="it-IT" sz="1000" b="1" u="none" strike="noStrike" noProof="0">
                          <a:solidFill>
                            <a:srgbClr val="000000"/>
                          </a:solidFill>
                          <a:effectLst/>
                        </a:rPr>
                        <a:t>25 del 16/05/2013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7"/>
                        </a:rPr>
                        <a:t>Istituzione dell’Azienda regionale per la forestazione e le politiche per la montagna – Azienda Calabria Verde – e disposizioni in materia di forestazione e di politiche della montagna</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2498160061"/>
                  </a:ext>
                </a:extLst>
              </a:tr>
              <a:tr h="248648">
                <a:tc>
                  <a:txBody>
                    <a:bodyPr/>
                    <a:lstStyle/>
                    <a:p>
                      <a:pPr algn="ctr" fontAlgn="ctr">
                        <a:buNone/>
                      </a:pPr>
                      <a:r>
                        <a:rPr lang="it-IT" sz="1000" b="1" u="none" strike="noStrike" noProof="0">
                          <a:solidFill>
                            <a:srgbClr val="000000"/>
                          </a:solidFill>
                          <a:effectLst/>
                        </a:rPr>
                        <a:t>26 del 30/05/2013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8"/>
                        </a:rPr>
                        <a:t>Modifiche ed integrazioni alla legge regionale 17 maggio 1996, n. 9 (Norme per la tutela e la gestione della fauna selvatica e l’organizzazione del territorio ai fini della disciplina programmata dell’esercizio venatorio).</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3210321165"/>
                  </a:ext>
                </a:extLst>
              </a:tr>
              <a:tr h="248648">
                <a:tc>
                  <a:txBody>
                    <a:bodyPr/>
                    <a:lstStyle/>
                    <a:p>
                      <a:pPr algn="ctr" fontAlgn="ctr">
                        <a:buNone/>
                      </a:pPr>
                      <a:r>
                        <a:rPr lang="it-IT" sz="1000" b="1" u="none" strike="noStrike" noProof="0">
                          <a:solidFill>
                            <a:srgbClr val="000000"/>
                          </a:solidFill>
                          <a:effectLst/>
                        </a:rPr>
                        <a:t>27 del 05/06/2013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9"/>
                        </a:rPr>
                        <a:t>Modifiche ed integrazioni alla legge regionale 27 dicembre, n. 69 (provvedimento generale recante norme di tipo ordinamentale e finanziario - Collegato alla manovra di finanza regionale per l'anno 2013).</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1665847251"/>
                  </a:ext>
                </a:extLst>
              </a:tr>
              <a:tr h="248648">
                <a:tc>
                  <a:txBody>
                    <a:bodyPr/>
                    <a:lstStyle/>
                    <a:p>
                      <a:pPr algn="ctr" fontAlgn="ctr">
                        <a:buNone/>
                      </a:pPr>
                      <a:r>
                        <a:rPr lang="it-IT" sz="1000" b="1" u="none" strike="noStrike" noProof="0">
                          <a:solidFill>
                            <a:srgbClr val="000000"/>
                          </a:solidFill>
                          <a:effectLst/>
                        </a:rPr>
                        <a:t>28 del 03/07/2013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10"/>
                        </a:rPr>
                        <a:t>Modifiche ed integrazioni alla legge regionale 13 maggio 1996, n. 7 (Norme sull’ordinamento della struttura organizzativa della Giunta regionale e sulla dirigenza regionale).</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4068531642"/>
                  </a:ext>
                </a:extLst>
              </a:tr>
              <a:tr h="248648">
                <a:tc>
                  <a:txBody>
                    <a:bodyPr/>
                    <a:lstStyle/>
                    <a:p>
                      <a:pPr algn="ctr" fontAlgn="ctr">
                        <a:buNone/>
                      </a:pPr>
                      <a:r>
                        <a:rPr lang="it-IT" sz="1000" b="1" u="none" strike="noStrike" noProof="0">
                          <a:solidFill>
                            <a:srgbClr val="000000"/>
                          </a:solidFill>
                          <a:effectLst/>
                        </a:rPr>
                        <a:t>29 del 03/07/2013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11"/>
                        </a:rPr>
                        <a:t>Modifica dell’articolo 10 della legge regionale 7 agosto 2002, n. 31 (Misure organizzative di razionalizzazione e di contenimento della spesa per il personale).</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3006575251"/>
                  </a:ext>
                </a:extLst>
              </a:tr>
              <a:tr h="248648">
                <a:tc>
                  <a:txBody>
                    <a:bodyPr/>
                    <a:lstStyle/>
                    <a:p>
                      <a:pPr algn="ctr" fontAlgn="ctr">
                        <a:buNone/>
                      </a:pPr>
                      <a:r>
                        <a:rPr lang="it-IT" sz="1000" b="1" u="none" strike="noStrike" noProof="0">
                          <a:solidFill>
                            <a:srgbClr val="000000"/>
                          </a:solidFill>
                          <a:effectLst/>
                        </a:rPr>
                        <a:t>30 del 09/07/2013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12"/>
                        </a:rPr>
                        <a:t>Assestamento del bilancio di previsione della Regione Calabria per l'esercizio finanziario 2013 e del bilancio pluriennale per il triennio 2013-2015 a norma dell'articolo 22 della legge regionale 4 febbraio 2002, n. 8.</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2439506598"/>
                  </a:ext>
                </a:extLst>
              </a:tr>
              <a:tr h="248648">
                <a:tc>
                  <a:txBody>
                    <a:bodyPr/>
                    <a:lstStyle/>
                    <a:p>
                      <a:pPr algn="ctr" fontAlgn="ctr">
                        <a:buNone/>
                      </a:pPr>
                      <a:r>
                        <a:rPr lang="it-IT" sz="1000" b="1" u="none" strike="noStrike" noProof="0">
                          <a:solidFill>
                            <a:srgbClr val="000000"/>
                          </a:solidFill>
                          <a:effectLst/>
                        </a:rPr>
                        <a:t>31 del 09/07/2013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13"/>
                        </a:rPr>
                        <a:t>Norme in materia di Pet Therapy-Terapia, attività ed educazione assistita con animali.</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1684980217"/>
                  </a:ext>
                </a:extLst>
              </a:tr>
              <a:tr h="372972">
                <a:tc>
                  <a:txBody>
                    <a:bodyPr/>
                    <a:lstStyle/>
                    <a:p>
                      <a:pPr algn="ctr" fontAlgn="ctr">
                        <a:buNone/>
                      </a:pPr>
                      <a:r>
                        <a:rPr lang="it-IT" sz="1000" b="1" u="none" strike="noStrike" noProof="0">
                          <a:solidFill>
                            <a:srgbClr val="000000"/>
                          </a:solidFill>
                          <a:effectLst/>
                        </a:rPr>
                        <a:t>32 del 09/07/2013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14"/>
                        </a:rPr>
                        <a:t>Interpretazione autentica dell'articolo 18, comma 1, della legge regionale 26 febbraio 2010, n. 8 ¬ Provvedimento generale recante norme di tipo ordinamentale e finanziario (Collegato alla manovra di finanza regionale per l'anno 2010, articolo 3, comma 4, della legge regionale n. 8/2002).</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1907461916"/>
                  </a:ext>
                </a:extLst>
              </a:tr>
              <a:tr h="248648">
                <a:tc>
                  <a:txBody>
                    <a:bodyPr/>
                    <a:lstStyle/>
                    <a:p>
                      <a:pPr algn="ctr" fontAlgn="ctr">
                        <a:buNone/>
                      </a:pPr>
                      <a:r>
                        <a:rPr lang="it-IT" sz="1000" b="1" u="none" strike="noStrike" noProof="0">
                          <a:solidFill>
                            <a:srgbClr val="000000"/>
                          </a:solidFill>
                          <a:effectLst/>
                        </a:rPr>
                        <a:t>33 del 09/07/2013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15"/>
                        </a:rPr>
                        <a:t>Modifiche ed integrazioni alla legge regionale 3 settembre 2012, n. 39 (Istituzione della Struttura Tecnica di Valutazione VAS-VIA-AIA-VI).</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1716707408"/>
                  </a:ext>
                </a:extLst>
              </a:tr>
            </a:tbl>
          </a:graphicData>
        </a:graphic>
      </p:graphicFrame>
      <p:graphicFrame>
        <p:nvGraphicFramePr>
          <p:cNvPr id="5" name="Tabella 4" descr="LEGGI IX LEGISLATURA">
            <a:extLst>
              <a:ext uri="{FF2B5EF4-FFF2-40B4-BE49-F238E27FC236}">
                <a16:creationId xmlns:a16="http://schemas.microsoft.com/office/drawing/2014/main" id="{C89D92EF-DB3C-9A0D-AC6B-2E1EA7560569}"/>
              </a:ext>
            </a:extLst>
          </p:cNvPr>
          <p:cNvGraphicFramePr>
            <a:graphicFrameLocks noGrp="1"/>
          </p:cNvGraphicFramePr>
          <p:nvPr>
            <p:extLst>
              <p:ext uri="{D42A27DB-BD31-4B8C-83A1-F6EECF244321}">
                <p14:modId xmlns:p14="http://schemas.microsoft.com/office/powerpoint/2010/main" val="3966716535"/>
              </p:ext>
            </p:extLst>
          </p:nvPr>
        </p:nvGraphicFramePr>
        <p:xfrm>
          <a:off x="6238202" y="491234"/>
          <a:ext cx="5580172" cy="5894806"/>
        </p:xfrm>
        <a:graphic>
          <a:graphicData uri="http://schemas.openxmlformats.org/drawingml/2006/table">
            <a:tbl>
              <a:tblPr>
                <a:tableStyleId>{3C2FFA5D-87B4-456A-9821-1D502468CF0F}</a:tableStyleId>
              </a:tblPr>
              <a:tblGrid>
                <a:gridCol w="930029">
                  <a:extLst>
                    <a:ext uri="{9D8B030D-6E8A-4147-A177-3AD203B41FA5}">
                      <a16:colId xmlns:a16="http://schemas.microsoft.com/office/drawing/2014/main" val="374435205"/>
                    </a:ext>
                  </a:extLst>
                </a:gridCol>
                <a:gridCol w="4650143">
                  <a:extLst>
                    <a:ext uri="{9D8B030D-6E8A-4147-A177-3AD203B41FA5}">
                      <a16:colId xmlns:a16="http://schemas.microsoft.com/office/drawing/2014/main" val="3719435669"/>
                    </a:ext>
                  </a:extLst>
                </a:gridCol>
              </a:tblGrid>
              <a:tr h="163846">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7798" marR="7798" marT="7798"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7798" marR="7798" marT="7798" marB="0" anchor="ctr"/>
                </a:tc>
                <a:extLst>
                  <a:ext uri="{0D108BD9-81ED-4DB2-BD59-A6C34878D82A}">
                    <a16:rowId xmlns:a16="http://schemas.microsoft.com/office/drawing/2014/main" val="2685891068"/>
                  </a:ext>
                </a:extLst>
              </a:tr>
              <a:tr h="319716">
                <a:tc>
                  <a:txBody>
                    <a:bodyPr/>
                    <a:lstStyle/>
                    <a:p>
                      <a:pPr algn="ctr" fontAlgn="ctr">
                        <a:buNone/>
                      </a:pPr>
                      <a:r>
                        <a:rPr lang="it-IT" sz="1000" b="1" u="none" strike="noStrike" noProof="0">
                          <a:solidFill>
                            <a:srgbClr val="000000"/>
                          </a:solidFill>
                          <a:effectLst/>
                        </a:rPr>
                        <a:t>34 del 09/07/2013</a:t>
                      </a:r>
                      <a:endParaRPr lang="it-IT" sz="1000" b="1" i="0" u="none" strike="noStrike" noProof="0">
                        <a:solidFill>
                          <a:srgbClr val="000000"/>
                        </a:solidFill>
                        <a:effectLst/>
                        <a:latin typeface="Aptos" panose="020B0004020202020204" pitchFamily="34" charset="0"/>
                      </a:endParaRPr>
                    </a:p>
                  </a:txBody>
                  <a:tcPr marL="7798" marR="7798" marT="7798" marB="0" anchor="ctr"/>
                </a:tc>
                <a:tc>
                  <a:txBody>
                    <a:bodyPr/>
                    <a:lstStyle/>
                    <a:p>
                      <a:pPr algn="l" fontAlgn="ctr">
                        <a:buNone/>
                      </a:pPr>
                      <a:r>
                        <a:rPr lang="it-IT" sz="1000" b="0" u="sng" strike="noStrike" noProof="0">
                          <a:solidFill>
                            <a:srgbClr val="000000"/>
                          </a:solidFill>
                          <a:effectLst/>
                          <a:hlinkClick r:id="rId16"/>
                        </a:rPr>
                        <a:t>Modifica dell'articolo 36 della legge regionale 27 dicembre 2012, n. 69.</a:t>
                      </a:r>
                      <a:endParaRPr lang="it-IT" sz="1000" b="0" i="0" u="sng" strike="noStrike" noProof="0">
                        <a:solidFill>
                          <a:srgbClr val="000000"/>
                        </a:solidFill>
                        <a:effectLst/>
                        <a:latin typeface="Aptos" panose="020B0004020202020204" pitchFamily="34" charset="0"/>
                      </a:endParaRPr>
                    </a:p>
                  </a:txBody>
                  <a:tcPr marL="7798" marR="7798" marT="7798" marB="0" anchor="ctr"/>
                </a:tc>
                <a:extLst>
                  <a:ext uri="{0D108BD9-81ED-4DB2-BD59-A6C34878D82A}">
                    <a16:rowId xmlns:a16="http://schemas.microsoft.com/office/drawing/2014/main" val="1166916141"/>
                  </a:ext>
                </a:extLst>
              </a:tr>
              <a:tr h="475586">
                <a:tc>
                  <a:txBody>
                    <a:bodyPr/>
                    <a:lstStyle/>
                    <a:p>
                      <a:pPr algn="ctr" fontAlgn="ctr">
                        <a:buNone/>
                      </a:pPr>
                      <a:r>
                        <a:rPr lang="it-IT" sz="1000" b="1" u="none" strike="noStrike" noProof="0">
                          <a:solidFill>
                            <a:srgbClr val="000000"/>
                          </a:solidFill>
                          <a:effectLst/>
                        </a:rPr>
                        <a:t>35 del 15/07/2013</a:t>
                      </a:r>
                      <a:endParaRPr lang="it-IT" sz="1000" b="1" i="0" u="none" strike="noStrike" noProof="0">
                        <a:solidFill>
                          <a:srgbClr val="000000"/>
                        </a:solidFill>
                        <a:effectLst/>
                        <a:latin typeface="Aptos" panose="020B0004020202020204" pitchFamily="34" charset="0"/>
                      </a:endParaRPr>
                    </a:p>
                  </a:txBody>
                  <a:tcPr marL="7798" marR="7798" marT="7798" marB="0" anchor="ctr"/>
                </a:tc>
                <a:tc>
                  <a:txBody>
                    <a:bodyPr/>
                    <a:lstStyle/>
                    <a:p>
                      <a:pPr algn="l" fontAlgn="ctr">
                        <a:buNone/>
                      </a:pPr>
                      <a:r>
                        <a:rPr lang="it-IT" sz="1000" b="0" u="sng" strike="noStrike" noProof="0">
                          <a:solidFill>
                            <a:srgbClr val="000000"/>
                          </a:solidFill>
                          <a:effectLst/>
                          <a:hlinkClick r:id="rId17"/>
                        </a:rPr>
                        <a:t>Integrazione alla legge regionale 14 agosto 2008, n. 28 (Norme per la ricollocazione dei lavoratori che usufruiscono degli ammortizzatori sociali ordinari e straordinari ivi compresi i trattamenti in deroga).</a:t>
                      </a:r>
                      <a:endParaRPr lang="it-IT" sz="1000" b="0" i="0" u="sng" strike="noStrike" noProof="0">
                        <a:solidFill>
                          <a:srgbClr val="000000"/>
                        </a:solidFill>
                        <a:effectLst/>
                        <a:latin typeface="Aptos" panose="020B0004020202020204" pitchFamily="34" charset="0"/>
                      </a:endParaRPr>
                    </a:p>
                  </a:txBody>
                  <a:tcPr marL="7798" marR="7798" marT="7798" marB="0" anchor="ctr"/>
                </a:tc>
                <a:extLst>
                  <a:ext uri="{0D108BD9-81ED-4DB2-BD59-A6C34878D82A}">
                    <a16:rowId xmlns:a16="http://schemas.microsoft.com/office/drawing/2014/main" val="2309221938"/>
                  </a:ext>
                </a:extLst>
              </a:tr>
              <a:tr h="475586">
                <a:tc>
                  <a:txBody>
                    <a:bodyPr/>
                    <a:lstStyle/>
                    <a:p>
                      <a:pPr algn="ctr" fontAlgn="ctr">
                        <a:buNone/>
                      </a:pPr>
                      <a:r>
                        <a:rPr lang="it-IT" sz="1000" b="1" u="none" strike="noStrike" noProof="0">
                          <a:solidFill>
                            <a:srgbClr val="000000"/>
                          </a:solidFill>
                          <a:effectLst/>
                        </a:rPr>
                        <a:t>36 del 17/07/2013</a:t>
                      </a:r>
                      <a:endParaRPr lang="it-IT" sz="1000" b="1" i="0" u="none" strike="noStrike" noProof="0">
                        <a:solidFill>
                          <a:srgbClr val="000000"/>
                        </a:solidFill>
                        <a:effectLst/>
                        <a:latin typeface="Aptos" panose="020B0004020202020204" pitchFamily="34" charset="0"/>
                      </a:endParaRPr>
                    </a:p>
                  </a:txBody>
                  <a:tcPr marL="7798" marR="7798" marT="7798" marB="0" anchor="ctr"/>
                </a:tc>
                <a:tc>
                  <a:txBody>
                    <a:bodyPr/>
                    <a:lstStyle/>
                    <a:p>
                      <a:pPr algn="l" fontAlgn="ctr">
                        <a:buNone/>
                      </a:pPr>
                      <a:r>
                        <a:rPr lang="it-IT" sz="1000" b="0" u="sng" strike="noStrike" noProof="0">
                          <a:solidFill>
                            <a:srgbClr val="000000"/>
                          </a:solidFill>
                          <a:effectLst/>
                          <a:hlinkClick r:id="rId18"/>
                        </a:rPr>
                        <a:t>Modifiche ed integrazioni alla legge regionale 30 marzo 1995, n. 8 (Norme per la regolarizzazione delle occupazioni senza titolo degli alloggi di edilizia residenziale pubblica).</a:t>
                      </a:r>
                      <a:endParaRPr lang="it-IT" sz="1000" b="0" i="0" u="sng" strike="noStrike" noProof="0">
                        <a:solidFill>
                          <a:srgbClr val="000000"/>
                        </a:solidFill>
                        <a:effectLst/>
                        <a:latin typeface="Aptos" panose="020B0004020202020204" pitchFamily="34" charset="0"/>
                      </a:endParaRPr>
                    </a:p>
                  </a:txBody>
                  <a:tcPr marL="7798" marR="7798" marT="7798" marB="0" anchor="ctr"/>
                </a:tc>
                <a:extLst>
                  <a:ext uri="{0D108BD9-81ED-4DB2-BD59-A6C34878D82A}">
                    <a16:rowId xmlns:a16="http://schemas.microsoft.com/office/drawing/2014/main" val="2516704329"/>
                  </a:ext>
                </a:extLst>
              </a:tr>
              <a:tr h="475586">
                <a:tc>
                  <a:txBody>
                    <a:bodyPr/>
                    <a:lstStyle/>
                    <a:p>
                      <a:pPr algn="ctr" fontAlgn="ctr">
                        <a:buNone/>
                      </a:pPr>
                      <a:r>
                        <a:rPr lang="it-IT" sz="1000" b="1" u="none" strike="noStrike" noProof="0">
                          <a:solidFill>
                            <a:srgbClr val="000000"/>
                          </a:solidFill>
                          <a:effectLst/>
                        </a:rPr>
                        <a:t>37 del 17/07/2013</a:t>
                      </a:r>
                      <a:endParaRPr lang="it-IT" sz="1000" b="1" i="0" u="none" strike="noStrike" noProof="0">
                        <a:solidFill>
                          <a:srgbClr val="000000"/>
                        </a:solidFill>
                        <a:effectLst/>
                        <a:latin typeface="Aptos" panose="020B0004020202020204" pitchFamily="34" charset="0"/>
                      </a:endParaRPr>
                    </a:p>
                  </a:txBody>
                  <a:tcPr marL="7798" marR="7798" marT="7798" marB="0" anchor="ctr"/>
                </a:tc>
                <a:tc>
                  <a:txBody>
                    <a:bodyPr/>
                    <a:lstStyle/>
                    <a:p>
                      <a:pPr algn="l" fontAlgn="ctr">
                        <a:buNone/>
                      </a:pPr>
                      <a:r>
                        <a:rPr lang="it-IT" sz="1000" b="0" u="sng" strike="noStrike" noProof="0">
                          <a:solidFill>
                            <a:srgbClr val="000000"/>
                          </a:solidFill>
                          <a:effectLst/>
                          <a:hlinkClick r:id="rId19"/>
                        </a:rPr>
                        <a:t>Modifiche ed integrazioni alla legge regionale 16 aprile 2002, n. 19 e s.m. e i. (Norme per la tutela, governo ed uso del territorio – Legge Urbanistica della Calabria).</a:t>
                      </a:r>
                      <a:endParaRPr lang="it-IT" sz="1000" b="0" i="0" u="sng" strike="noStrike" noProof="0">
                        <a:solidFill>
                          <a:srgbClr val="000000"/>
                        </a:solidFill>
                        <a:effectLst/>
                        <a:latin typeface="Aptos" panose="020B0004020202020204" pitchFamily="34" charset="0"/>
                      </a:endParaRPr>
                    </a:p>
                  </a:txBody>
                  <a:tcPr marL="7798" marR="7798" marT="7798" marB="0" anchor="ctr"/>
                </a:tc>
                <a:extLst>
                  <a:ext uri="{0D108BD9-81ED-4DB2-BD59-A6C34878D82A}">
                    <a16:rowId xmlns:a16="http://schemas.microsoft.com/office/drawing/2014/main" val="3634038761"/>
                  </a:ext>
                </a:extLst>
              </a:tr>
              <a:tr h="475586">
                <a:tc>
                  <a:txBody>
                    <a:bodyPr/>
                    <a:lstStyle/>
                    <a:p>
                      <a:pPr algn="ctr" fontAlgn="ctr">
                        <a:buNone/>
                      </a:pPr>
                      <a:r>
                        <a:rPr lang="it-IT" sz="1000" b="1" u="none" strike="noStrike" noProof="0">
                          <a:solidFill>
                            <a:srgbClr val="000000"/>
                          </a:solidFill>
                          <a:effectLst/>
                        </a:rPr>
                        <a:t>38 del 02/08/2013</a:t>
                      </a:r>
                      <a:endParaRPr lang="it-IT" sz="1000" b="1" i="0" u="none" strike="noStrike" noProof="0">
                        <a:solidFill>
                          <a:srgbClr val="000000"/>
                        </a:solidFill>
                        <a:effectLst/>
                        <a:latin typeface="Aptos" panose="020B0004020202020204" pitchFamily="34" charset="0"/>
                      </a:endParaRPr>
                    </a:p>
                  </a:txBody>
                  <a:tcPr marL="7798" marR="7798" marT="7798" marB="0" anchor="ctr"/>
                </a:tc>
                <a:tc>
                  <a:txBody>
                    <a:bodyPr/>
                    <a:lstStyle/>
                    <a:p>
                      <a:pPr algn="l" fontAlgn="ctr">
                        <a:buNone/>
                      </a:pPr>
                      <a:r>
                        <a:rPr lang="it-IT" sz="1000" b="0" u="sng" strike="noStrike" noProof="0">
                          <a:solidFill>
                            <a:srgbClr val="000000"/>
                          </a:solidFill>
                          <a:effectLst/>
                          <a:hlinkClick r:id="rId20"/>
                        </a:rPr>
                        <a:t>Modifiche ed integrazioni alla legge regionale 17 maggio 1996, n. 9 (Norme per la tutela e la gestione della fauna selvatica e l’organizzazione del territorio ai fini della disciplina programmata dell’esercizio venatorio).</a:t>
                      </a:r>
                      <a:endParaRPr lang="it-IT" sz="1000" b="0" i="0" u="sng" strike="noStrike" noProof="0">
                        <a:solidFill>
                          <a:srgbClr val="000000"/>
                        </a:solidFill>
                        <a:effectLst/>
                        <a:latin typeface="Aptos" panose="020B0004020202020204" pitchFamily="34" charset="0"/>
                      </a:endParaRPr>
                    </a:p>
                  </a:txBody>
                  <a:tcPr marL="7798" marR="7798" marT="7798" marB="0" anchor="ctr"/>
                </a:tc>
                <a:extLst>
                  <a:ext uri="{0D108BD9-81ED-4DB2-BD59-A6C34878D82A}">
                    <a16:rowId xmlns:a16="http://schemas.microsoft.com/office/drawing/2014/main" val="1802613072"/>
                  </a:ext>
                </a:extLst>
              </a:tr>
              <a:tr h="475586">
                <a:tc>
                  <a:txBody>
                    <a:bodyPr/>
                    <a:lstStyle/>
                    <a:p>
                      <a:pPr algn="ctr" fontAlgn="ctr">
                        <a:buNone/>
                      </a:pPr>
                      <a:r>
                        <a:rPr lang="it-IT" sz="1000" b="1" u="none" strike="noStrike" noProof="0">
                          <a:solidFill>
                            <a:srgbClr val="000000"/>
                          </a:solidFill>
                          <a:effectLst/>
                        </a:rPr>
                        <a:t>39 del 02/08/2013</a:t>
                      </a:r>
                      <a:endParaRPr lang="it-IT" sz="1000" b="1" i="0" u="none" strike="noStrike" noProof="0">
                        <a:solidFill>
                          <a:srgbClr val="000000"/>
                        </a:solidFill>
                        <a:effectLst/>
                        <a:latin typeface="Aptos" panose="020B0004020202020204" pitchFamily="34" charset="0"/>
                      </a:endParaRPr>
                    </a:p>
                  </a:txBody>
                  <a:tcPr marL="7798" marR="7798" marT="7798" marB="0" anchor="ctr"/>
                </a:tc>
                <a:tc>
                  <a:txBody>
                    <a:bodyPr/>
                    <a:lstStyle/>
                    <a:p>
                      <a:pPr algn="l" fontAlgn="ctr">
                        <a:buNone/>
                      </a:pPr>
                      <a:r>
                        <a:rPr lang="it-IT" sz="1000" b="0" u="sng" strike="noStrike" noProof="0">
                          <a:solidFill>
                            <a:srgbClr val="000000"/>
                          </a:solidFill>
                          <a:effectLst/>
                          <a:hlinkClick r:id="rId21"/>
                        </a:rPr>
                        <a:t>Modifica alla legge regionale 19 aprile 2012, n. 13 (Disposizioni dirette alla tutela della sicurezza e alla qualità del lavoro, al contrasto e all’emersione del lavoro non regolare).</a:t>
                      </a:r>
                      <a:endParaRPr lang="it-IT" sz="1000" b="0" i="0" u="sng" strike="noStrike" noProof="0">
                        <a:solidFill>
                          <a:srgbClr val="000000"/>
                        </a:solidFill>
                        <a:effectLst/>
                        <a:latin typeface="Aptos" panose="020B0004020202020204" pitchFamily="34" charset="0"/>
                      </a:endParaRPr>
                    </a:p>
                  </a:txBody>
                  <a:tcPr marL="7798" marR="7798" marT="7798" marB="0" anchor="ctr"/>
                </a:tc>
                <a:extLst>
                  <a:ext uri="{0D108BD9-81ED-4DB2-BD59-A6C34878D82A}">
                    <a16:rowId xmlns:a16="http://schemas.microsoft.com/office/drawing/2014/main" val="1186448036"/>
                  </a:ext>
                </a:extLst>
              </a:tr>
              <a:tr h="319716">
                <a:tc>
                  <a:txBody>
                    <a:bodyPr/>
                    <a:lstStyle/>
                    <a:p>
                      <a:pPr algn="ctr" fontAlgn="ctr">
                        <a:buNone/>
                      </a:pPr>
                      <a:r>
                        <a:rPr lang="it-IT" sz="1000" b="1" u="none" strike="noStrike" noProof="0">
                          <a:solidFill>
                            <a:srgbClr val="000000"/>
                          </a:solidFill>
                          <a:effectLst/>
                        </a:rPr>
                        <a:t>40 del 02/08/2013</a:t>
                      </a:r>
                      <a:endParaRPr lang="it-IT" sz="1000" b="1" i="0" u="none" strike="noStrike" noProof="0">
                        <a:solidFill>
                          <a:srgbClr val="000000"/>
                        </a:solidFill>
                        <a:effectLst/>
                        <a:latin typeface="Aptos" panose="020B0004020202020204" pitchFamily="34" charset="0"/>
                      </a:endParaRPr>
                    </a:p>
                  </a:txBody>
                  <a:tcPr marL="7798" marR="7798" marT="7798" marB="0" anchor="ctr"/>
                </a:tc>
                <a:tc>
                  <a:txBody>
                    <a:bodyPr/>
                    <a:lstStyle/>
                    <a:p>
                      <a:pPr algn="l" fontAlgn="ctr">
                        <a:buNone/>
                      </a:pPr>
                      <a:r>
                        <a:rPr lang="it-IT" sz="1000" b="0" u="sng" strike="noStrike" noProof="0">
                          <a:solidFill>
                            <a:srgbClr val="000000"/>
                          </a:solidFill>
                          <a:effectLst/>
                          <a:hlinkClick r:id="rId22"/>
                        </a:rPr>
                        <a:t>Norme per l’utilizzo dei lavoratori socialmente utili e di pubblica utilità nel bacino regionale e non ancora utilizzati.</a:t>
                      </a:r>
                      <a:endParaRPr lang="it-IT" sz="1000" b="0" i="0" u="sng" strike="noStrike" noProof="0">
                        <a:solidFill>
                          <a:srgbClr val="000000"/>
                        </a:solidFill>
                        <a:effectLst/>
                        <a:latin typeface="Aptos" panose="020B0004020202020204" pitchFamily="34" charset="0"/>
                      </a:endParaRPr>
                    </a:p>
                  </a:txBody>
                  <a:tcPr marL="7798" marR="7798" marT="7798" marB="0" anchor="ctr"/>
                </a:tc>
                <a:extLst>
                  <a:ext uri="{0D108BD9-81ED-4DB2-BD59-A6C34878D82A}">
                    <a16:rowId xmlns:a16="http://schemas.microsoft.com/office/drawing/2014/main" val="2702382105"/>
                  </a:ext>
                </a:extLst>
              </a:tr>
              <a:tr h="319716">
                <a:tc>
                  <a:txBody>
                    <a:bodyPr/>
                    <a:lstStyle/>
                    <a:p>
                      <a:pPr algn="ctr" fontAlgn="ctr">
                        <a:buNone/>
                      </a:pPr>
                      <a:r>
                        <a:rPr lang="it-IT" sz="1000" b="1" u="none" strike="noStrike" noProof="0">
                          <a:solidFill>
                            <a:srgbClr val="000000"/>
                          </a:solidFill>
                          <a:effectLst/>
                        </a:rPr>
                        <a:t>41 del 02/08/2013</a:t>
                      </a:r>
                      <a:endParaRPr lang="it-IT" sz="1000" b="1" i="0" u="none" strike="noStrike" noProof="0">
                        <a:solidFill>
                          <a:srgbClr val="000000"/>
                        </a:solidFill>
                        <a:effectLst/>
                        <a:latin typeface="Aptos" panose="020B0004020202020204" pitchFamily="34" charset="0"/>
                      </a:endParaRPr>
                    </a:p>
                  </a:txBody>
                  <a:tcPr marL="7798" marR="7798" marT="7798" marB="0" anchor="ctr"/>
                </a:tc>
                <a:tc>
                  <a:txBody>
                    <a:bodyPr/>
                    <a:lstStyle/>
                    <a:p>
                      <a:pPr algn="l" fontAlgn="ctr">
                        <a:buNone/>
                      </a:pPr>
                      <a:r>
                        <a:rPr lang="it-IT" sz="1000" b="0" u="sng" strike="noStrike" noProof="0">
                          <a:solidFill>
                            <a:srgbClr val="000000"/>
                          </a:solidFill>
                          <a:effectLst/>
                          <a:hlinkClick r:id="rId23"/>
                        </a:rPr>
                        <a:t>Disposizioni per la semplificazione delle procedure amministrative relative al registro infortuni.</a:t>
                      </a:r>
                      <a:endParaRPr lang="it-IT" sz="1000" b="0" i="0" u="sng" strike="noStrike" noProof="0">
                        <a:solidFill>
                          <a:srgbClr val="000000"/>
                        </a:solidFill>
                        <a:effectLst/>
                        <a:latin typeface="Aptos" panose="020B0004020202020204" pitchFamily="34" charset="0"/>
                      </a:endParaRPr>
                    </a:p>
                  </a:txBody>
                  <a:tcPr marL="7798" marR="7798" marT="7798" marB="0" anchor="ctr"/>
                </a:tc>
                <a:extLst>
                  <a:ext uri="{0D108BD9-81ED-4DB2-BD59-A6C34878D82A}">
                    <a16:rowId xmlns:a16="http://schemas.microsoft.com/office/drawing/2014/main" val="3901200771"/>
                  </a:ext>
                </a:extLst>
              </a:tr>
              <a:tr h="319716">
                <a:tc>
                  <a:txBody>
                    <a:bodyPr/>
                    <a:lstStyle/>
                    <a:p>
                      <a:pPr algn="ctr" fontAlgn="ctr">
                        <a:buNone/>
                      </a:pPr>
                      <a:r>
                        <a:rPr lang="it-IT" sz="1000" b="1" u="none" strike="noStrike" noProof="0">
                          <a:solidFill>
                            <a:srgbClr val="000000"/>
                          </a:solidFill>
                          <a:effectLst/>
                        </a:rPr>
                        <a:t>42 del 02/08/2013</a:t>
                      </a:r>
                      <a:endParaRPr lang="it-IT" sz="1000" b="1" i="0" u="none" strike="noStrike" noProof="0">
                        <a:solidFill>
                          <a:srgbClr val="000000"/>
                        </a:solidFill>
                        <a:effectLst/>
                        <a:latin typeface="Aptos" panose="020B0004020202020204" pitchFamily="34" charset="0"/>
                      </a:endParaRPr>
                    </a:p>
                  </a:txBody>
                  <a:tcPr marL="7798" marR="7798" marT="7798" marB="0" anchor="ctr"/>
                </a:tc>
                <a:tc>
                  <a:txBody>
                    <a:bodyPr/>
                    <a:lstStyle/>
                    <a:p>
                      <a:pPr algn="l" fontAlgn="ctr">
                        <a:buNone/>
                      </a:pPr>
                      <a:r>
                        <a:rPr lang="it-IT" sz="1000" b="0" u="sng" strike="noStrike" noProof="0">
                          <a:solidFill>
                            <a:srgbClr val="000000"/>
                          </a:solidFill>
                          <a:effectLst/>
                          <a:hlinkClick r:id="rId24"/>
                        </a:rPr>
                        <a:t>Riconoscimento delle Agenzie di Sviluppo Locale.</a:t>
                      </a:r>
                      <a:endParaRPr lang="it-IT" sz="1000" b="0" i="0" u="sng" strike="noStrike" noProof="0">
                        <a:solidFill>
                          <a:srgbClr val="000000"/>
                        </a:solidFill>
                        <a:effectLst/>
                        <a:latin typeface="Aptos" panose="020B0004020202020204" pitchFamily="34" charset="0"/>
                      </a:endParaRPr>
                    </a:p>
                  </a:txBody>
                  <a:tcPr marL="7798" marR="7798" marT="7798" marB="0" anchor="ctr"/>
                </a:tc>
                <a:extLst>
                  <a:ext uri="{0D108BD9-81ED-4DB2-BD59-A6C34878D82A}">
                    <a16:rowId xmlns:a16="http://schemas.microsoft.com/office/drawing/2014/main" val="2058191136"/>
                  </a:ext>
                </a:extLst>
              </a:tr>
              <a:tr h="319716">
                <a:tc>
                  <a:txBody>
                    <a:bodyPr/>
                    <a:lstStyle/>
                    <a:p>
                      <a:pPr algn="ctr" fontAlgn="ctr">
                        <a:buNone/>
                      </a:pPr>
                      <a:r>
                        <a:rPr lang="it-IT" sz="1000" b="1" u="none" strike="noStrike" noProof="0">
                          <a:solidFill>
                            <a:srgbClr val="000000"/>
                          </a:solidFill>
                          <a:effectLst/>
                        </a:rPr>
                        <a:t>43 del 05/08/2013</a:t>
                      </a:r>
                      <a:endParaRPr lang="it-IT" sz="1000" b="1" i="0" u="none" strike="noStrike" noProof="0">
                        <a:solidFill>
                          <a:srgbClr val="000000"/>
                        </a:solidFill>
                        <a:effectLst/>
                        <a:latin typeface="Aptos" panose="020B0004020202020204" pitchFamily="34" charset="0"/>
                      </a:endParaRPr>
                    </a:p>
                  </a:txBody>
                  <a:tcPr marL="7798" marR="7798" marT="7798" marB="0" anchor="ctr"/>
                </a:tc>
                <a:tc>
                  <a:txBody>
                    <a:bodyPr/>
                    <a:lstStyle/>
                    <a:p>
                      <a:pPr algn="l" fontAlgn="ctr">
                        <a:buNone/>
                      </a:pPr>
                      <a:r>
                        <a:rPr lang="it-IT" sz="1000" b="0" u="sng" strike="noStrike" noProof="0">
                          <a:solidFill>
                            <a:srgbClr val="000000"/>
                          </a:solidFill>
                          <a:effectLst/>
                          <a:hlinkClick r:id="rId25"/>
                        </a:rPr>
                        <a:t>Modifiche ed integrazioni alla legge regionale 30 aprile 2009, n. 17 (Integrazione alla legge regionale 10 luglio 2008, n. 20).</a:t>
                      </a:r>
                      <a:endParaRPr lang="it-IT" sz="1000" b="0" i="0" u="sng" strike="noStrike" noProof="0">
                        <a:solidFill>
                          <a:srgbClr val="000000"/>
                        </a:solidFill>
                        <a:effectLst/>
                        <a:latin typeface="Aptos" panose="020B0004020202020204" pitchFamily="34" charset="0"/>
                      </a:endParaRPr>
                    </a:p>
                  </a:txBody>
                  <a:tcPr marL="7798" marR="7798" marT="7798" marB="0" anchor="ctr"/>
                </a:tc>
                <a:extLst>
                  <a:ext uri="{0D108BD9-81ED-4DB2-BD59-A6C34878D82A}">
                    <a16:rowId xmlns:a16="http://schemas.microsoft.com/office/drawing/2014/main" val="1791842334"/>
                  </a:ext>
                </a:extLst>
              </a:tr>
              <a:tr h="475586">
                <a:tc>
                  <a:txBody>
                    <a:bodyPr/>
                    <a:lstStyle/>
                    <a:p>
                      <a:pPr algn="ctr" fontAlgn="ctr">
                        <a:buNone/>
                      </a:pPr>
                      <a:r>
                        <a:rPr lang="it-IT" sz="1000" b="1" u="none" strike="noStrike" noProof="0">
                          <a:solidFill>
                            <a:srgbClr val="000000"/>
                          </a:solidFill>
                          <a:effectLst/>
                        </a:rPr>
                        <a:t>44 del 05/08/2013</a:t>
                      </a:r>
                      <a:endParaRPr lang="it-IT" sz="1000" b="1" i="0" u="none" strike="noStrike" noProof="0">
                        <a:solidFill>
                          <a:srgbClr val="000000"/>
                        </a:solidFill>
                        <a:effectLst/>
                        <a:latin typeface="Aptos" panose="020B0004020202020204" pitchFamily="34" charset="0"/>
                      </a:endParaRPr>
                    </a:p>
                  </a:txBody>
                  <a:tcPr marL="7798" marR="7798" marT="7798" marB="0" anchor="ctr"/>
                </a:tc>
                <a:tc>
                  <a:txBody>
                    <a:bodyPr/>
                    <a:lstStyle/>
                    <a:p>
                      <a:pPr algn="l" fontAlgn="ctr">
                        <a:buNone/>
                      </a:pPr>
                      <a:r>
                        <a:rPr lang="it-IT" sz="1000" b="0" u="sng" strike="noStrike" noProof="0">
                          <a:solidFill>
                            <a:srgbClr val="000000"/>
                          </a:solidFill>
                          <a:effectLst/>
                          <a:hlinkClick r:id="rId26"/>
                        </a:rPr>
                        <a:t>Modifiche ed integrazioni alla legge regionale 20 dicembre 2012, n. 66 (Istituzione dell’Azienda regionale per lo sviluppo dell’agricoltura e disposizioni in materia di sviluppo dell’agricoltura).</a:t>
                      </a:r>
                      <a:endParaRPr lang="it-IT" sz="1000" b="0" i="0" u="sng" strike="noStrike" noProof="0">
                        <a:solidFill>
                          <a:srgbClr val="000000"/>
                        </a:solidFill>
                        <a:effectLst/>
                        <a:latin typeface="Aptos" panose="020B0004020202020204" pitchFamily="34" charset="0"/>
                      </a:endParaRPr>
                    </a:p>
                  </a:txBody>
                  <a:tcPr marL="7798" marR="7798" marT="7798" marB="0" anchor="ctr"/>
                </a:tc>
                <a:extLst>
                  <a:ext uri="{0D108BD9-81ED-4DB2-BD59-A6C34878D82A}">
                    <a16:rowId xmlns:a16="http://schemas.microsoft.com/office/drawing/2014/main" val="143384376"/>
                  </a:ext>
                </a:extLst>
              </a:tr>
              <a:tr h="319716">
                <a:tc>
                  <a:txBody>
                    <a:bodyPr/>
                    <a:lstStyle/>
                    <a:p>
                      <a:pPr algn="ctr" fontAlgn="ctr">
                        <a:buNone/>
                      </a:pPr>
                      <a:r>
                        <a:rPr lang="it-IT" sz="1000" b="1" u="none" strike="noStrike" noProof="0">
                          <a:solidFill>
                            <a:srgbClr val="000000"/>
                          </a:solidFill>
                          <a:effectLst/>
                        </a:rPr>
                        <a:t>45 del 23/09/2013</a:t>
                      </a:r>
                      <a:endParaRPr lang="it-IT" sz="1000" b="1" i="0" u="none" strike="noStrike" noProof="0">
                        <a:solidFill>
                          <a:srgbClr val="000000"/>
                        </a:solidFill>
                        <a:effectLst/>
                        <a:latin typeface="Aptos" panose="020B0004020202020204" pitchFamily="34" charset="0"/>
                      </a:endParaRPr>
                    </a:p>
                  </a:txBody>
                  <a:tcPr marL="7798" marR="7798" marT="7798" marB="0" anchor="ctr"/>
                </a:tc>
                <a:tc>
                  <a:txBody>
                    <a:bodyPr/>
                    <a:lstStyle/>
                    <a:p>
                      <a:pPr algn="l" fontAlgn="ctr">
                        <a:buNone/>
                      </a:pPr>
                      <a:r>
                        <a:rPr lang="it-IT" sz="1000" b="0" u="sng" strike="noStrike" noProof="0">
                          <a:solidFill>
                            <a:srgbClr val="000000"/>
                          </a:solidFill>
                          <a:effectLst/>
                          <a:hlinkClick r:id="rId27"/>
                        </a:rPr>
                        <a:t>Interventi per la riscoperta della dieta mediterranea.</a:t>
                      </a:r>
                      <a:endParaRPr lang="it-IT" sz="1000" b="0" i="0" u="sng" strike="noStrike" noProof="0">
                        <a:solidFill>
                          <a:srgbClr val="000000"/>
                        </a:solidFill>
                        <a:effectLst/>
                        <a:latin typeface="Aptos" panose="020B0004020202020204" pitchFamily="34" charset="0"/>
                      </a:endParaRPr>
                    </a:p>
                  </a:txBody>
                  <a:tcPr marL="7798" marR="7798" marT="7798" marB="0" anchor="ctr"/>
                </a:tc>
                <a:extLst>
                  <a:ext uri="{0D108BD9-81ED-4DB2-BD59-A6C34878D82A}">
                    <a16:rowId xmlns:a16="http://schemas.microsoft.com/office/drawing/2014/main" val="1400538967"/>
                  </a:ext>
                </a:extLst>
              </a:tr>
              <a:tr h="319716">
                <a:tc>
                  <a:txBody>
                    <a:bodyPr/>
                    <a:lstStyle/>
                    <a:p>
                      <a:pPr algn="ctr" fontAlgn="ctr">
                        <a:buNone/>
                      </a:pPr>
                      <a:r>
                        <a:rPr lang="it-IT" sz="1000" b="1" u="none" strike="noStrike" noProof="0">
                          <a:solidFill>
                            <a:srgbClr val="000000"/>
                          </a:solidFill>
                          <a:effectLst/>
                        </a:rPr>
                        <a:t>46 del 30/09/2013</a:t>
                      </a:r>
                      <a:endParaRPr lang="it-IT" sz="1000" b="1" i="0" u="none" strike="noStrike" noProof="0">
                        <a:solidFill>
                          <a:srgbClr val="000000"/>
                        </a:solidFill>
                        <a:effectLst/>
                        <a:latin typeface="Aptos" panose="020B0004020202020204" pitchFamily="34" charset="0"/>
                      </a:endParaRPr>
                    </a:p>
                  </a:txBody>
                  <a:tcPr marL="7798" marR="7798" marT="7798" marB="0" anchor="ctr"/>
                </a:tc>
                <a:tc>
                  <a:txBody>
                    <a:bodyPr/>
                    <a:lstStyle/>
                    <a:p>
                      <a:pPr algn="l" fontAlgn="ctr">
                        <a:buNone/>
                      </a:pPr>
                      <a:r>
                        <a:rPr lang="it-IT" sz="1000" b="0" u="sng" strike="noStrike" noProof="0">
                          <a:solidFill>
                            <a:srgbClr val="000000"/>
                          </a:solidFill>
                          <a:effectLst/>
                          <a:hlinkClick r:id="rId28"/>
                        </a:rPr>
                        <a:t>Variazione al bilancio per l’esercizio finanziario 2013.</a:t>
                      </a:r>
                      <a:endParaRPr lang="it-IT" sz="1000" b="0" i="0" u="sng" strike="noStrike" noProof="0">
                        <a:solidFill>
                          <a:srgbClr val="000000"/>
                        </a:solidFill>
                        <a:effectLst/>
                        <a:latin typeface="Aptos" panose="020B0004020202020204" pitchFamily="34" charset="0"/>
                      </a:endParaRPr>
                    </a:p>
                  </a:txBody>
                  <a:tcPr marL="7798" marR="7798" marT="7798" marB="0" anchor="ctr"/>
                </a:tc>
                <a:extLst>
                  <a:ext uri="{0D108BD9-81ED-4DB2-BD59-A6C34878D82A}">
                    <a16:rowId xmlns:a16="http://schemas.microsoft.com/office/drawing/2014/main" val="3866084273"/>
                  </a:ext>
                </a:extLst>
              </a:tr>
              <a:tr h="319716">
                <a:tc>
                  <a:txBody>
                    <a:bodyPr/>
                    <a:lstStyle/>
                    <a:p>
                      <a:pPr algn="ctr" fontAlgn="ctr">
                        <a:buNone/>
                      </a:pPr>
                      <a:r>
                        <a:rPr lang="it-IT" sz="1000" b="1" u="none" strike="noStrike" noProof="0">
                          <a:solidFill>
                            <a:srgbClr val="000000"/>
                          </a:solidFill>
                          <a:effectLst/>
                        </a:rPr>
                        <a:t>47 del 24/10/2013</a:t>
                      </a:r>
                      <a:endParaRPr lang="it-IT" sz="1000" b="1" i="0" u="none" strike="noStrike" noProof="0">
                        <a:solidFill>
                          <a:srgbClr val="000000"/>
                        </a:solidFill>
                        <a:effectLst/>
                        <a:latin typeface="Aptos" panose="020B0004020202020204" pitchFamily="34" charset="0"/>
                      </a:endParaRPr>
                    </a:p>
                  </a:txBody>
                  <a:tcPr marL="7798" marR="7798" marT="7798" marB="0" anchor="ctr"/>
                </a:tc>
                <a:tc>
                  <a:txBody>
                    <a:bodyPr/>
                    <a:lstStyle/>
                    <a:p>
                      <a:pPr algn="l" fontAlgn="ctr">
                        <a:buNone/>
                      </a:pPr>
                      <a:r>
                        <a:rPr lang="it-IT" sz="1000" b="0" u="sng" strike="noStrike" noProof="0">
                          <a:solidFill>
                            <a:srgbClr val="000000"/>
                          </a:solidFill>
                          <a:effectLst/>
                          <a:hlinkClick r:id="rId29"/>
                        </a:rPr>
                        <a:t>Rendiconto generale relativo all'esercizio finanziario 2012.</a:t>
                      </a:r>
                      <a:endParaRPr lang="it-IT" sz="1000" b="0" i="0" u="sng" strike="noStrike" noProof="0">
                        <a:solidFill>
                          <a:srgbClr val="000000"/>
                        </a:solidFill>
                        <a:effectLst/>
                        <a:latin typeface="Aptos" panose="020B0004020202020204" pitchFamily="34" charset="0"/>
                      </a:endParaRPr>
                    </a:p>
                  </a:txBody>
                  <a:tcPr marL="7798" marR="7798" marT="7798" marB="0" anchor="ctr"/>
                </a:tc>
                <a:extLst>
                  <a:ext uri="{0D108BD9-81ED-4DB2-BD59-A6C34878D82A}">
                    <a16:rowId xmlns:a16="http://schemas.microsoft.com/office/drawing/2014/main" val="1081980597"/>
                  </a:ext>
                </a:extLst>
              </a:tr>
              <a:tr h="319716">
                <a:tc>
                  <a:txBody>
                    <a:bodyPr/>
                    <a:lstStyle/>
                    <a:p>
                      <a:pPr algn="ctr" fontAlgn="ctr">
                        <a:buNone/>
                      </a:pPr>
                      <a:r>
                        <a:rPr lang="it-IT" sz="1000" b="1" u="none" strike="noStrike" noProof="0">
                          <a:solidFill>
                            <a:srgbClr val="000000"/>
                          </a:solidFill>
                          <a:effectLst/>
                        </a:rPr>
                        <a:t>48 del 05/11/2013</a:t>
                      </a:r>
                      <a:endParaRPr lang="it-IT" sz="1000" b="1" i="0" u="none" strike="noStrike" noProof="0">
                        <a:solidFill>
                          <a:srgbClr val="000000"/>
                        </a:solidFill>
                        <a:effectLst/>
                        <a:latin typeface="Aptos" panose="020B0004020202020204" pitchFamily="34" charset="0"/>
                      </a:endParaRPr>
                    </a:p>
                  </a:txBody>
                  <a:tcPr marL="7798" marR="7798" marT="7798" marB="0" anchor="ctr"/>
                </a:tc>
                <a:tc>
                  <a:txBody>
                    <a:bodyPr/>
                    <a:lstStyle/>
                    <a:p>
                      <a:pPr algn="l" fontAlgn="ctr">
                        <a:buNone/>
                      </a:pPr>
                      <a:r>
                        <a:rPr lang="it-IT" sz="1000" b="0" u="sng" strike="noStrike" noProof="0">
                          <a:solidFill>
                            <a:srgbClr val="000000"/>
                          </a:solidFill>
                          <a:effectLst/>
                          <a:hlinkClick r:id="rId30"/>
                        </a:rPr>
                        <a:t>Disciplina degli orari, dei turni e delle ferie per le farmacie ubicate nel territorio della Regione Calabria.</a:t>
                      </a:r>
                      <a:endParaRPr lang="it-IT" sz="1000" b="0" i="0" u="sng" strike="noStrike" noProof="0">
                        <a:solidFill>
                          <a:srgbClr val="000000"/>
                        </a:solidFill>
                        <a:effectLst/>
                        <a:latin typeface="Aptos" panose="020B0004020202020204" pitchFamily="34" charset="0"/>
                      </a:endParaRPr>
                    </a:p>
                  </a:txBody>
                  <a:tcPr marL="7798" marR="7798" marT="7798" marB="0" anchor="ctr"/>
                </a:tc>
                <a:extLst>
                  <a:ext uri="{0D108BD9-81ED-4DB2-BD59-A6C34878D82A}">
                    <a16:rowId xmlns:a16="http://schemas.microsoft.com/office/drawing/2014/main" val="2187005383"/>
                  </a:ext>
                </a:extLst>
              </a:tr>
            </a:tbl>
          </a:graphicData>
        </a:graphic>
      </p:graphicFrame>
      <p:sp>
        <p:nvSpPr>
          <p:cNvPr id="6" name="Segnaposto piè di pagina 5">
            <a:extLst>
              <a:ext uri="{FF2B5EF4-FFF2-40B4-BE49-F238E27FC236}">
                <a16:creationId xmlns:a16="http://schemas.microsoft.com/office/drawing/2014/main" id="{2AA403E9-670A-E324-E04A-42B9B7856800}"/>
              </a:ext>
            </a:extLst>
          </p:cNvPr>
          <p:cNvSpPr>
            <a:spLocks noGrp="1"/>
          </p:cNvSpPr>
          <p:nvPr>
            <p:ph type="ftr" sz="quarter" idx="11"/>
          </p:nvPr>
        </p:nvSpPr>
        <p:spPr>
          <a:xfrm>
            <a:off x="136557" y="6492875"/>
            <a:ext cx="4114800" cy="365125"/>
          </a:xfrm>
        </p:spPr>
        <p:txBody>
          <a:bodyPr/>
          <a:lstStyle/>
          <a:p>
            <a:r>
              <a:rPr lang="it-IT" noProof="0"/>
              <a:t>Consiglio regionale della Calabria - IX Legislatura </a:t>
            </a:r>
          </a:p>
        </p:txBody>
      </p:sp>
      <p:sp>
        <p:nvSpPr>
          <p:cNvPr id="7" name="Rectangle 1">
            <a:extLst>
              <a:ext uri="{FF2B5EF4-FFF2-40B4-BE49-F238E27FC236}">
                <a16:creationId xmlns:a16="http://schemas.microsoft.com/office/drawing/2014/main" id="{160ADDDE-8504-E9FA-5BB1-CD5CE17595E1}"/>
              </a:ext>
            </a:extLst>
          </p:cNvPr>
          <p:cNvSpPr txBox="1">
            <a:spLocks/>
          </p:cNvSpPr>
          <p:nvPr/>
        </p:nvSpPr>
        <p:spPr>
          <a:xfrm>
            <a:off x="3048" y="0"/>
            <a:ext cx="12188952" cy="352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3145708500"/>
      </p:ext>
    </p:extLst>
  </p:cSld>
  <p:clrMapOvr>
    <a:masterClrMapping/>
  </p:clrMapOvr>
  <mc:AlternateContent xmlns:mc="http://schemas.openxmlformats.org/markup-compatibility/2006" xmlns:p14="http://schemas.microsoft.com/office/powerpoint/2010/main">
    <mc:Choice Requires="p14">
      <p:transition spd="slow" p14:dur="2000" advTm="501"/>
    </mc:Choice>
    <mc:Fallback xmlns="">
      <p:transition spd="slow" advTm="501"/>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255B6-50BA-111D-5A40-1C143CCC06FC}"/>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EAE87143-49B6-8C03-21BF-C901EE0FDEDF}"/>
              </a:ext>
            </a:extLst>
          </p:cNvPr>
          <p:cNvSpPr>
            <a:spLocks noGrp="1"/>
          </p:cNvSpPr>
          <p:nvPr>
            <p:ph type="sldNum" sz="quarter" idx="12"/>
          </p:nvPr>
        </p:nvSpPr>
        <p:spPr/>
        <p:txBody>
          <a:bodyPr/>
          <a:lstStyle/>
          <a:p>
            <a:fld id="{C0A75620-F3D8-4140-B583-EC592D52B7F3}" type="slidenum">
              <a:rPr lang="it-IT" noProof="0" smtClean="0"/>
              <a:pPr/>
              <a:t>83</a:t>
            </a:fld>
            <a:endParaRPr lang="it-IT" noProof="0"/>
          </a:p>
        </p:txBody>
      </p:sp>
      <p:graphicFrame>
        <p:nvGraphicFramePr>
          <p:cNvPr id="5" name="Tabella 4" descr="LEGGI IX LEGISLATURA">
            <a:extLst>
              <a:ext uri="{FF2B5EF4-FFF2-40B4-BE49-F238E27FC236}">
                <a16:creationId xmlns:a16="http://schemas.microsoft.com/office/drawing/2014/main" id="{3725164A-1E58-07FB-619A-2F0C00E8AE7D}"/>
              </a:ext>
            </a:extLst>
          </p:cNvPr>
          <p:cNvGraphicFramePr>
            <a:graphicFrameLocks noGrp="1"/>
          </p:cNvGraphicFramePr>
          <p:nvPr>
            <p:extLst>
              <p:ext uri="{D42A27DB-BD31-4B8C-83A1-F6EECF244321}">
                <p14:modId xmlns:p14="http://schemas.microsoft.com/office/powerpoint/2010/main" val="1858486095"/>
              </p:ext>
            </p:extLst>
          </p:nvPr>
        </p:nvGraphicFramePr>
        <p:xfrm>
          <a:off x="516891" y="600131"/>
          <a:ext cx="5400000" cy="5756219"/>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3289815406"/>
                    </a:ext>
                  </a:extLst>
                </a:gridCol>
                <a:gridCol w="4500000">
                  <a:extLst>
                    <a:ext uri="{9D8B030D-6E8A-4147-A177-3AD203B41FA5}">
                      <a16:colId xmlns:a16="http://schemas.microsoft.com/office/drawing/2014/main" val="2701110882"/>
                    </a:ext>
                  </a:extLst>
                </a:gridCol>
              </a:tblGrid>
              <a:tr h="124324">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3632869147"/>
                  </a:ext>
                </a:extLst>
              </a:tr>
              <a:tr h="248648">
                <a:tc>
                  <a:txBody>
                    <a:bodyPr/>
                    <a:lstStyle/>
                    <a:p>
                      <a:pPr algn="ctr" fontAlgn="ctr">
                        <a:buNone/>
                      </a:pPr>
                      <a:r>
                        <a:rPr lang="it-IT" sz="1000" b="1" u="none" strike="noStrike" noProof="0">
                          <a:solidFill>
                            <a:srgbClr val="000000"/>
                          </a:solidFill>
                          <a:effectLst/>
                        </a:rPr>
                        <a:t>49 del 20/11/2013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2"/>
                        </a:rPr>
                        <a:t>Interpretazione autentica dell'articolo 2, comma 1, lr. 15/2008</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2199785058"/>
                  </a:ext>
                </a:extLst>
              </a:tr>
              <a:tr h="248648">
                <a:tc>
                  <a:txBody>
                    <a:bodyPr/>
                    <a:lstStyle/>
                    <a:p>
                      <a:pPr algn="ctr" fontAlgn="ctr">
                        <a:buNone/>
                      </a:pPr>
                      <a:r>
                        <a:rPr lang="it-IT" sz="1000" b="1" u="none" strike="noStrike" noProof="0">
                          <a:solidFill>
                            <a:srgbClr val="000000"/>
                          </a:solidFill>
                          <a:effectLst/>
                        </a:rPr>
                        <a:t>50 del 05/12/2013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3"/>
                        </a:rPr>
                        <a:t>Variazione al bilancio per l'esercizio finanziario 2013, ai sensi dell'articolo 23, comma 1, della legge regionale 4 febbraio 2002, n. 8.</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2841911653"/>
                  </a:ext>
                </a:extLst>
              </a:tr>
              <a:tr h="248648">
                <a:tc>
                  <a:txBody>
                    <a:bodyPr/>
                    <a:lstStyle/>
                    <a:p>
                      <a:pPr algn="ctr" fontAlgn="ctr">
                        <a:buNone/>
                      </a:pPr>
                      <a:r>
                        <a:rPr lang="it-IT" sz="1000" b="1" u="none" strike="noStrike" noProof="0">
                          <a:solidFill>
                            <a:srgbClr val="000000"/>
                          </a:solidFill>
                          <a:effectLst/>
                        </a:rPr>
                        <a:t>51 del 18/12/2013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4"/>
                        </a:rPr>
                        <a:t>Modifica alla legge regionale 16 maggio 2013, n. 24.</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2440546635"/>
                  </a:ext>
                </a:extLst>
              </a:tr>
              <a:tr h="248648">
                <a:tc>
                  <a:txBody>
                    <a:bodyPr/>
                    <a:lstStyle/>
                    <a:p>
                      <a:pPr algn="ctr" fontAlgn="ctr">
                        <a:buNone/>
                      </a:pPr>
                      <a:r>
                        <a:rPr lang="it-IT" sz="1000" b="1" u="none" strike="noStrike" noProof="0">
                          <a:solidFill>
                            <a:srgbClr val="000000"/>
                          </a:solidFill>
                          <a:effectLst/>
                        </a:rPr>
                        <a:t>52 del 18/12/2013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5"/>
                        </a:rPr>
                        <a:t>Modifica alla legge regionale 10 agosto 2011, n. 30 (Disposizioni transitorie in materia di assegnazioni di sedi farmaceutiche).</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2331801150"/>
                  </a:ext>
                </a:extLst>
              </a:tr>
              <a:tr h="248648">
                <a:tc>
                  <a:txBody>
                    <a:bodyPr/>
                    <a:lstStyle/>
                    <a:p>
                      <a:pPr algn="ctr" fontAlgn="ctr">
                        <a:buNone/>
                      </a:pPr>
                      <a:r>
                        <a:rPr lang="it-IT" sz="1000" b="1" u="none" strike="noStrike" noProof="0">
                          <a:solidFill>
                            <a:srgbClr val="000000"/>
                          </a:solidFill>
                          <a:effectLst/>
                        </a:rPr>
                        <a:t>53 del 18/12/2013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6"/>
                        </a:rPr>
                        <a:t>Disciplina del Sistema Regionale dell’Istruzione e Formazione Professionale.</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792715975"/>
                  </a:ext>
                </a:extLst>
              </a:tr>
              <a:tr h="248648">
                <a:tc>
                  <a:txBody>
                    <a:bodyPr/>
                    <a:lstStyle/>
                    <a:p>
                      <a:pPr algn="ctr" fontAlgn="ctr">
                        <a:buNone/>
                      </a:pPr>
                      <a:r>
                        <a:rPr lang="it-IT" sz="1000" b="1" u="none" strike="noStrike" noProof="0">
                          <a:solidFill>
                            <a:srgbClr val="000000"/>
                          </a:solidFill>
                          <a:effectLst/>
                        </a:rPr>
                        <a:t>54 del 18/12/2013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7"/>
                        </a:rPr>
                        <a:t>Accelerazione della definizione di procedimenti agevolativi.</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4079765243"/>
                  </a:ext>
                </a:extLst>
              </a:tr>
              <a:tr h="248648">
                <a:tc>
                  <a:txBody>
                    <a:bodyPr/>
                    <a:lstStyle/>
                    <a:p>
                      <a:pPr algn="ctr" fontAlgn="ctr">
                        <a:buNone/>
                      </a:pPr>
                      <a:r>
                        <a:rPr lang="it-IT" sz="1000" b="1" u="none" strike="noStrike" noProof="0">
                          <a:solidFill>
                            <a:srgbClr val="000000"/>
                          </a:solidFill>
                          <a:effectLst/>
                        </a:rPr>
                        <a:t>55 del 18/12/2013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8"/>
                        </a:rPr>
                        <a:t>Modifiche alla legge regionale 23 settembre 2013, n. 45 (Interventi per la riscoperta della dieta mediterranea).</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3290933845"/>
                  </a:ext>
                </a:extLst>
              </a:tr>
              <a:tr h="248648">
                <a:tc>
                  <a:txBody>
                    <a:bodyPr/>
                    <a:lstStyle/>
                    <a:p>
                      <a:pPr algn="ctr" fontAlgn="ctr">
                        <a:buNone/>
                      </a:pPr>
                      <a:r>
                        <a:rPr lang="it-IT" sz="1000" b="1" u="none" strike="noStrike" noProof="0">
                          <a:solidFill>
                            <a:srgbClr val="000000"/>
                          </a:solidFill>
                          <a:effectLst/>
                        </a:rPr>
                        <a:t>56 del 30/12/2013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9"/>
                        </a:rPr>
                        <a:t>Provvedimento generale recante norme di tipo ordinamentale e finanziario (Collegato alla manovra di finanza regionale per l’anno 2014).</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1765662578"/>
                  </a:ext>
                </a:extLst>
              </a:tr>
              <a:tr h="248648">
                <a:tc>
                  <a:txBody>
                    <a:bodyPr/>
                    <a:lstStyle/>
                    <a:p>
                      <a:pPr algn="ctr" fontAlgn="ctr">
                        <a:buNone/>
                      </a:pPr>
                      <a:r>
                        <a:rPr lang="it-IT" sz="1000" b="1" u="none" strike="noStrike" noProof="0">
                          <a:solidFill>
                            <a:srgbClr val="000000"/>
                          </a:solidFill>
                          <a:effectLst/>
                        </a:rPr>
                        <a:t>57 del 30/12/2013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10"/>
                        </a:rPr>
                        <a:t>Disposizioni per la formazione del bilancio annuale 2014 e pluriennale 2014-2016 (legge finanziaria).</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3489064854"/>
                  </a:ext>
                </a:extLst>
              </a:tr>
              <a:tr h="248648">
                <a:tc>
                  <a:txBody>
                    <a:bodyPr/>
                    <a:lstStyle/>
                    <a:p>
                      <a:pPr algn="ctr" fontAlgn="ctr">
                        <a:buNone/>
                      </a:pPr>
                      <a:r>
                        <a:rPr lang="it-IT" sz="1000" b="1" u="none" strike="noStrike" noProof="0">
                          <a:solidFill>
                            <a:srgbClr val="000000"/>
                          </a:solidFill>
                          <a:effectLst/>
                        </a:rPr>
                        <a:t>58 del 30/12/2013</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l" fontAlgn="ctr">
                        <a:buNone/>
                      </a:pPr>
                      <a:r>
                        <a:rPr lang="it-IT" sz="1000" b="0" u="sng" strike="noStrike" noProof="0">
                          <a:solidFill>
                            <a:srgbClr val="000000"/>
                          </a:solidFill>
                          <a:effectLst/>
                          <a:hlinkClick r:id="rId11"/>
                        </a:rPr>
                        <a:t>Bilancio di previsione della Regione Calabria per l’anno 2014 e bilancio pluriennale 2014-2016.</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3147648654"/>
                  </a:ext>
                </a:extLst>
              </a:tr>
              <a:tr h="248648">
                <a:tc>
                  <a:txBody>
                    <a:bodyPr/>
                    <a:lstStyle/>
                    <a:p>
                      <a:pPr algn="ctr" fontAlgn="ctr">
                        <a:buNone/>
                      </a:pPr>
                      <a:r>
                        <a:rPr lang="it-IT" sz="1000" b="1" u="none" strike="noStrike" noProof="0">
                          <a:solidFill>
                            <a:srgbClr val="000000"/>
                          </a:solidFill>
                          <a:effectLst/>
                        </a:rPr>
                        <a:t>1 del  13/01/2014 </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just" fontAlgn="ctr">
                        <a:buNone/>
                      </a:pPr>
                      <a:r>
                        <a:rPr lang="it-IT" sz="1000" b="0" u="sng" strike="noStrike" noProof="0">
                          <a:solidFill>
                            <a:srgbClr val="000000"/>
                          </a:solidFill>
                          <a:effectLst/>
                          <a:hlinkClick r:id="rId12"/>
                        </a:rPr>
                        <a:t>Indirizzi volti a favorire il superamento del precariato di cui al D.L. 31 agosto 2013, n. 101 convertito in legge 30 ottobre 2013, n. 125.</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966017450"/>
                  </a:ext>
                </a:extLst>
              </a:tr>
              <a:tr h="248648">
                <a:tc>
                  <a:txBody>
                    <a:bodyPr/>
                    <a:lstStyle/>
                    <a:p>
                      <a:pPr algn="ctr" fontAlgn="ctr">
                        <a:buNone/>
                      </a:pPr>
                      <a:r>
                        <a:rPr lang="it-IT" sz="1000" b="1" u="none" strike="noStrike" noProof="0">
                          <a:solidFill>
                            <a:srgbClr val="000000"/>
                          </a:solidFill>
                          <a:effectLst/>
                        </a:rPr>
                        <a:t> 2 del 13/01/2014 </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just" fontAlgn="ctr">
                        <a:buNone/>
                      </a:pPr>
                      <a:r>
                        <a:rPr lang="it-IT" sz="1000" b="0" u="sng" strike="noStrike" noProof="0">
                          <a:solidFill>
                            <a:srgbClr val="000000"/>
                          </a:solidFill>
                          <a:effectLst/>
                          <a:hlinkClick r:id="rId13"/>
                        </a:rPr>
                        <a:t>Modifica dell’articolo 20 della legge regionale 17 agosto 2005, n. 13. </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1886869046"/>
                  </a:ext>
                </a:extLst>
              </a:tr>
              <a:tr h="497296">
                <a:tc>
                  <a:txBody>
                    <a:bodyPr/>
                    <a:lstStyle/>
                    <a:p>
                      <a:pPr algn="ctr" fontAlgn="ctr">
                        <a:buNone/>
                      </a:pPr>
                      <a:r>
                        <a:rPr lang="it-IT" sz="1000" b="1" u="none" strike="noStrike" noProof="0">
                          <a:solidFill>
                            <a:srgbClr val="000000"/>
                          </a:solidFill>
                          <a:effectLst/>
                        </a:rPr>
                        <a:t>3 del  13/01/2014 </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just" fontAlgn="ctr">
                        <a:buNone/>
                      </a:pPr>
                      <a:r>
                        <a:rPr lang="it-IT" sz="1000" b="0" u="sng" strike="noStrike" noProof="0">
                          <a:solidFill>
                            <a:srgbClr val="000000"/>
                          </a:solidFill>
                          <a:effectLst/>
                          <a:hlinkClick r:id="rId14"/>
                        </a:rPr>
                        <a:t>Modifiche ed integrazioni alla legge regionale 3 febbraio 2012, n. 3 (Misure in materia di ottimizzazione della produttività del lavoro pubblico e di efficienza e trasparenza della pubblica amministrazione regionale ed attuazione nell’ordinamento regionale delle disposizioni di principio contenute nel decreto legislativo 27 ottobre 2009, n. 150).</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866874615"/>
                  </a:ext>
                </a:extLst>
              </a:tr>
              <a:tr h="248648">
                <a:tc>
                  <a:txBody>
                    <a:bodyPr/>
                    <a:lstStyle/>
                    <a:p>
                      <a:pPr algn="ctr" fontAlgn="ctr">
                        <a:buNone/>
                      </a:pPr>
                      <a:r>
                        <a:rPr lang="it-IT" sz="1000" b="1" u="none" strike="noStrike" noProof="0">
                          <a:solidFill>
                            <a:srgbClr val="000000"/>
                          </a:solidFill>
                          <a:effectLst/>
                        </a:rPr>
                        <a:t> 4 del 13/01/2014 </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just" fontAlgn="ctr">
                        <a:buNone/>
                      </a:pPr>
                      <a:r>
                        <a:rPr lang="it-IT" sz="1000" b="0" u="sng" strike="noStrike" noProof="0">
                          <a:solidFill>
                            <a:srgbClr val="000000"/>
                          </a:solidFill>
                          <a:effectLst/>
                          <a:hlinkClick r:id="rId15"/>
                        </a:rPr>
                        <a:t>Modifica articolo 30 della legge regionale 21 agosto 2006, n. 7 e ss. mm. e ii. e articolo 20 della legge regionale 5 ottobre 2007, n. 22 e ss. mm. e ii.</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618773840"/>
                  </a:ext>
                </a:extLst>
              </a:tr>
              <a:tr h="248648">
                <a:tc>
                  <a:txBody>
                    <a:bodyPr/>
                    <a:lstStyle/>
                    <a:p>
                      <a:pPr algn="ctr" fontAlgn="ctr">
                        <a:buNone/>
                      </a:pPr>
                      <a:r>
                        <a:rPr lang="it-IT" sz="1000" b="1" u="none" strike="noStrike" noProof="0">
                          <a:solidFill>
                            <a:srgbClr val="000000"/>
                          </a:solidFill>
                          <a:effectLst/>
                        </a:rPr>
                        <a:t>5 del  20/02/2014 </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just" fontAlgn="ctr">
                        <a:buNone/>
                      </a:pPr>
                      <a:r>
                        <a:rPr lang="it-IT" sz="1000" b="0" u="sng" strike="noStrike" noProof="0">
                          <a:solidFill>
                            <a:srgbClr val="000000"/>
                          </a:solidFill>
                          <a:effectLst/>
                          <a:hlinkClick r:id="rId16"/>
                        </a:rPr>
                        <a:t>Modifica alla legge regionale 18 dicembre 2013 n. 53 (Disciplina del Sistema Regionale dell'Istruzione e Formazione Professionale).</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4054252401"/>
                  </a:ext>
                </a:extLst>
              </a:tr>
              <a:tr h="248648">
                <a:tc>
                  <a:txBody>
                    <a:bodyPr/>
                    <a:lstStyle/>
                    <a:p>
                      <a:pPr algn="ctr" fontAlgn="ctr">
                        <a:buNone/>
                      </a:pPr>
                      <a:r>
                        <a:rPr lang="it-IT" sz="1000" b="1" u="none" strike="noStrike" noProof="0">
                          <a:solidFill>
                            <a:srgbClr val="000000"/>
                          </a:solidFill>
                          <a:effectLst/>
                        </a:rPr>
                        <a:t>6 del 20/02/2014</a:t>
                      </a:r>
                      <a:endParaRPr lang="it-IT" sz="1000" b="1" i="0" u="none" strike="noStrike" noProof="0">
                        <a:solidFill>
                          <a:srgbClr val="000000"/>
                        </a:solidFill>
                        <a:effectLst/>
                        <a:latin typeface="Aptos" panose="020B0004020202020204" pitchFamily="34" charset="0"/>
                      </a:endParaRPr>
                    </a:p>
                  </a:txBody>
                  <a:tcPr marL="6907" marR="6907" marT="6907" marB="0" anchor="ctr"/>
                </a:tc>
                <a:tc>
                  <a:txBody>
                    <a:bodyPr/>
                    <a:lstStyle/>
                    <a:p>
                      <a:pPr algn="just" fontAlgn="ctr">
                        <a:buNone/>
                      </a:pPr>
                      <a:r>
                        <a:rPr lang="it-IT" sz="1000" b="0" u="sng" strike="noStrike" noProof="0">
                          <a:solidFill>
                            <a:srgbClr val="000000"/>
                          </a:solidFill>
                          <a:effectLst/>
                          <a:hlinkClick r:id="rId17"/>
                        </a:rPr>
                        <a:t>Integrazione alla legge regionale 12 aprile 2013 n. 18 (Cessazione dello stato di emergenza nel settore dei rifiuti. Disciplina transitoria delle competenze regionali e strumenti operativi)</a:t>
                      </a:r>
                      <a:endParaRPr lang="it-IT" sz="1000" b="0" i="0" u="sng" strike="noStrike" noProof="0">
                        <a:solidFill>
                          <a:srgbClr val="000000"/>
                        </a:solidFill>
                        <a:effectLst/>
                        <a:latin typeface="Aptos" panose="020B0004020202020204" pitchFamily="34" charset="0"/>
                      </a:endParaRPr>
                    </a:p>
                  </a:txBody>
                  <a:tcPr marL="6907" marR="6907" marT="6907" marB="0" anchor="ctr"/>
                </a:tc>
                <a:extLst>
                  <a:ext uri="{0D108BD9-81ED-4DB2-BD59-A6C34878D82A}">
                    <a16:rowId xmlns:a16="http://schemas.microsoft.com/office/drawing/2014/main" val="219770313"/>
                  </a:ext>
                </a:extLst>
              </a:tr>
            </a:tbl>
          </a:graphicData>
        </a:graphic>
      </p:graphicFrame>
      <p:graphicFrame>
        <p:nvGraphicFramePr>
          <p:cNvPr id="7" name="Tabella 6" descr="LEGGI IX LEGISLATURA">
            <a:extLst>
              <a:ext uri="{FF2B5EF4-FFF2-40B4-BE49-F238E27FC236}">
                <a16:creationId xmlns:a16="http://schemas.microsoft.com/office/drawing/2014/main" id="{40B8BE0E-E4BB-8003-DDF7-7B2E2804E02A}"/>
              </a:ext>
            </a:extLst>
          </p:cNvPr>
          <p:cNvGraphicFramePr>
            <a:graphicFrameLocks noGrp="1"/>
          </p:cNvGraphicFramePr>
          <p:nvPr>
            <p:extLst>
              <p:ext uri="{D42A27DB-BD31-4B8C-83A1-F6EECF244321}">
                <p14:modId xmlns:p14="http://schemas.microsoft.com/office/powerpoint/2010/main" val="475286946"/>
              </p:ext>
            </p:extLst>
          </p:nvPr>
        </p:nvGraphicFramePr>
        <p:xfrm>
          <a:off x="6275111" y="600131"/>
          <a:ext cx="5400000" cy="5756214"/>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4127004411"/>
                    </a:ext>
                  </a:extLst>
                </a:gridCol>
                <a:gridCol w="4500000">
                  <a:extLst>
                    <a:ext uri="{9D8B030D-6E8A-4147-A177-3AD203B41FA5}">
                      <a16:colId xmlns:a16="http://schemas.microsoft.com/office/drawing/2014/main" val="1812166281"/>
                    </a:ext>
                  </a:extLst>
                </a:gridCol>
              </a:tblGrid>
              <a:tr h="163861">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7325" marR="7325" marT="7325"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7325" marR="7325" marT="7325" marB="0" anchor="ctr"/>
                </a:tc>
                <a:extLst>
                  <a:ext uri="{0D108BD9-81ED-4DB2-BD59-A6C34878D82A}">
                    <a16:rowId xmlns:a16="http://schemas.microsoft.com/office/drawing/2014/main" val="697565247"/>
                  </a:ext>
                </a:extLst>
              </a:tr>
              <a:tr h="476554">
                <a:tc>
                  <a:txBody>
                    <a:bodyPr/>
                    <a:lstStyle/>
                    <a:p>
                      <a:pPr algn="ctr" fontAlgn="ctr">
                        <a:buNone/>
                      </a:pPr>
                      <a:r>
                        <a:rPr lang="it-IT" sz="1000" b="1" u="none" strike="noStrike" noProof="0">
                          <a:solidFill>
                            <a:srgbClr val="000000"/>
                          </a:solidFill>
                          <a:effectLst/>
                        </a:rPr>
                        <a:t>7 del 24/02/2014</a:t>
                      </a:r>
                      <a:endParaRPr lang="it-IT" sz="1000" b="1" i="0" u="none" strike="noStrike" noProof="0">
                        <a:solidFill>
                          <a:srgbClr val="000000"/>
                        </a:solidFill>
                        <a:effectLst/>
                        <a:latin typeface="Aptos" panose="020B0004020202020204" pitchFamily="34" charset="0"/>
                      </a:endParaRPr>
                    </a:p>
                  </a:txBody>
                  <a:tcPr marL="7325" marR="7325" marT="7325" marB="0" anchor="ctr"/>
                </a:tc>
                <a:tc>
                  <a:txBody>
                    <a:bodyPr/>
                    <a:lstStyle/>
                    <a:p>
                      <a:pPr algn="just" fontAlgn="ctr">
                        <a:buNone/>
                      </a:pPr>
                      <a:r>
                        <a:rPr lang="it-IT" sz="1000" b="0" u="sng" strike="noStrike" noProof="0">
                          <a:solidFill>
                            <a:srgbClr val="000000"/>
                          </a:solidFill>
                          <a:effectLst/>
                          <a:hlinkClick r:id="rId18"/>
                        </a:rPr>
                        <a:t>Ratifica dell’accordo tra la Regione Calabria e la Regione Campania per la disciplina delle modalità di organizzazione e funzionamento dell’Istituto Zooprofilattico Sperimentale del Mezzogiorno.</a:t>
                      </a:r>
                      <a:endParaRPr lang="it-IT" sz="1000" b="0" i="0" u="sng" strike="noStrike" noProof="0">
                        <a:solidFill>
                          <a:srgbClr val="000000"/>
                        </a:solidFill>
                        <a:effectLst/>
                        <a:latin typeface="Aptos" panose="020B0004020202020204" pitchFamily="34" charset="0"/>
                      </a:endParaRPr>
                    </a:p>
                  </a:txBody>
                  <a:tcPr marL="7325" marR="7325" marT="7325" marB="0" anchor="ctr"/>
                </a:tc>
                <a:extLst>
                  <a:ext uri="{0D108BD9-81ED-4DB2-BD59-A6C34878D82A}">
                    <a16:rowId xmlns:a16="http://schemas.microsoft.com/office/drawing/2014/main" val="3425771942"/>
                  </a:ext>
                </a:extLst>
              </a:tr>
              <a:tr h="320207">
                <a:tc>
                  <a:txBody>
                    <a:bodyPr/>
                    <a:lstStyle/>
                    <a:p>
                      <a:pPr algn="ctr" fontAlgn="ctr">
                        <a:buNone/>
                      </a:pPr>
                      <a:r>
                        <a:rPr lang="it-IT" sz="1000" b="1" u="none" strike="noStrike" noProof="0">
                          <a:solidFill>
                            <a:srgbClr val="000000"/>
                          </a:solidFill>
                          <a:effectLst/>
                        </a:rPr>
                        <a:t> 8 del 06/06/2014 </a:t>
                      </a:r>
                      <a:endParaRPr lang="it-IT" sz="1000" b="1" i="0" u="none" strike="noStrike" noProof="0">
                        <a:solidFill>
                          <a:srgbClr val="000000"/>
                        </a:solidFill>
                        <a:effectLst/>
                        <a:latin typeface="Aptos" panose="020B0004020202020204" pitchFamily="34" charset="0"/>
                      </a:endParaRPr>
                    </a:p>
                  </a:txBody>
                  <a:tcPr marL="7325" marR="7325" marT="7325" marB="0" anchor="ctr"/>
                </a:tc>
                <a:tc>
                  <a:txBody>
                    <a:bodyPr/>
                    <a:lstStyle/>
                    <a:p>
                      <a:pPr algn="just" fontAlgn="ctr">
                        <a:buNone/>
                      </a:pPr>
                      <a:r>
                        <a:rPr lang="it-IT" sz="1000" b="0" u="sng" strike="noStrike" noProof="0">
                          <a:solidFill>
                            <a:srgbClr val="000000"/>
                          </a:solidFill>
                          <a:effectLst/>
                          <a:hlinkClick r:id="rId19"/>
                        </a:rPr>
                        <a:t>Modifiche ed integrazioni alla legge regionale 7 febbraio 2005, n. 1 (Norme per l’elezione del Presidente della Giunta regionale e del Consiglio regionale).</a:t>
                      </a:r>
                      <a:endParaRPr lang="it-IT" sz="1000" b="0" i="0" u="sng" strike="noStrike" noProof="0">
                        <a:solidFill>
                          <a:srgbClr val="000000"/>
                        </a:solidFill>
                        <a:effectLst/>
                        <a:latin typeface="Aptos" panose="020B0004020202020204" pitchFamily="34" charset="0"/>
                      </a:endParaRPr>
                    </a:p>
                  </a:txBody>
                  <a:tcPr marL="7325" marR="7325" marT="7325" marB="0" anchor="ctr"/>
                </a:tc>
                <a:extLst>
                  <a:ext uri="{0D108BD9-81ED-4DB2-BD59-A6C34878D82A}">
                    <a16:rowId xmlns:a16="http://schemas.microsoft.com/office/drawing/2014/main" val="3598412724"/>
                  </a:ext>
                </a:extLst>
              </a:tr>
              <a:tr h="476554">
                <a:tc>
                  <a:txBody>
                    <a:bodyPr/>
                    <a:lstStyle/>
                    <a:p>
                      <a:pPr algn="ctr" fontAlgn="ctr">
                        <a:buNone/>
                      </a:pPr>
                      <a:r>
                        <a:rPr lang="it-IT" sz="1000" b="1" u="none" strike="noStrike" noProof="0">
                          <a:solidFill>
                            <a:srgbClr val="000000"/>
                          </a:solidFill>
                          <a:effectLst/>
                        </a:rPr>
                        <a:t>9 del 01/07/2014</a:t>
                      </a:r>
                      <a:endParaRPr lang="it-IT" sz="1000" b="1" i="0" u="none" strike="noStrike" noProof="0">
                        <a:solidFill>
                          <a:srgbClr val="000000"/>
                        </a:solidFill>
                        <a:effectLst/>
                        <a:latin typeface="Aptos" panose="020B0004020202020204" pitchFamily="34" charset="0"/>
                      </a:endParaRPr>
                    </a:p>
                  </a:txBody>
                  <a:tcPr marL="7325" marR="7325" marT="7325" marB="0" anchor="ctr"/>
                </a:tc>
                <a:tc>
                  <a:txBody>
                    <a:bodyPr/>
                    <a:lstStyle/>
                    <a:p>
                      <a:pPr algn="just" fontAlgn="ctr">
                        <a:buNone/>
                      </a:pPr>
                      <a:r>
                        <a:rPr lang="it-IT" sz="1000" b="0" u="sng" strike="noStrike" noProof="0">
                          <a:solidFill>
                            <a:srgbClr val="000000"/>
                          </a:solidFill>
                          <a:effectLst/>
                          <a:hlinkClick r:id="rId20"/>
                        </a:rPr>
                        <a:t> Assestamento del bilancio di previsione della Regione Calabria per l'esercizio finanziario 2014 e del bilancio pluriennale 2014-2016 a norma dell'articolo 22 della legge regionale 4 febbraio 2002, n. 8.</a:t>
                      </a:r>
                      <a:endParaRPr lang="it-IT" sz="1000" b="0" i="0" u="sng" strike="noStrike" noProof="0">
                        <a:solidFill>
                          <a:srgbClr val="000000"/>
                        </a:solidFill>
                        <a:effectLst/>
                        <a:latin typeface="Aptos" panose="020B0004020202020204" pitchFamily="34" charset="0"/>
                      </a:endParaRPr>
                    </a:p>
                  </a:txBody>
                  <a:tcPr marL="7325" marR="7325" marT="7325" marB="0" anchor="ctr"/>
                </a:tc>
                <a:extLst>
                  <a:ext uri="{0D108BD9-81ED-4DB2-BD59-A6C34878D82A}">
                    <a16:rowId xmlns:a16="http://schemas.microsoft.com/office/drawing/2014/main" val="696950720"/>
                  </a:ext>
                </a:extLst>
              </a:tr>
              <a:tr h="320207">
                <a:tc>
                  <a:txBody>
                    <a:bodyPr/>
                    <a:lstStyle/>
                    <a:p>
                      <a:pPr algn="ctr" fontAlgn="ctr">
                        <a:buNone/>
                      </a:pPr>
                      <a:r>
                        <a:rPr lang="it-IT" sz="1000" b="1" u="none" strike="noStrike" noProof="0">
                          <a:solidFill>
                            <a:srgbClr val="000000"/>
                          </a:solidFill>
                          <a:effectLst/>
                        </a:rPr>
                        <a:t>10 del 01/07/2014</a:t>
                      </a:r>
                      <a:endParaRPr lang="it-IT" sz="1000" b="1" i="0" u="none" strike="noStrike" noProof="0">
                        <a:solidFill>
                          <a:srgbClr val="000000"/>
                        </a:solidFill>
                        <a:effectLst/>
                        <a:latin typeface="Aptos" panose="020B0004020202020204" pitchFamily="34" charset="0"/>
                      </a:endParaRPr>
                    </a:p>
                  </a:txBody>
                  <a:tcPr marL="7325" marR="7325" marT="7325" marB="0" anchor="ctr"/>
                </a:tc>
                <a:tc>
                  <a:txBody>
                    <a:bodyPr/>
                    <a:lstStyle/>
                    <a:p>
                      <a:pPr algn="just" fontAlgn="ctr">
                        <a:buNone/>
                      </a:pPr>
                      <a:r>
                        <a:rPr lang="it-IT" sz="1000" b="0" u="sng" strike="noStrike" noProof="0">
                          <a:solidFill>
                            <a:srgbClr val="000000"/>
                          </a:solidFill>
                          <a:effectLst/>
                          <a:hlinkClick r:id="rId21"/>
                        </a:rPr>
                        <a:t>Modifiche alla legge regionale 15 marzo 2002, n. 13 (Testo Unico della struttura e finanziamento dei Gruppi consiliari).</a:t>
                      </a:r>
                      <a:endParaRPr lang="it-IT" sz="1000" b="0" i="0" u="sng" strike="noStrike" noProof="0">
                        <a:solidFill>
                          <a:srgbClr val="000000"/>
                        </a:solidFill>
                        <a:effectLst/>
                        <a:latin typeface="Aptos" panose="020B0004020202020204" pitchFamily="34" charset="0"/>
                      </a:endParaRPr>
                    </a:p>
                  </a:txBody>
                  <a:tcPr marL="7325" marR="7325" marT="7325" marB="0" anchor="ctr"/>
                </a:tc>
                <a:extLst>
                  <a:ext uri="{0D108BD9-81ED-4DB2-BD59-A6C34878D82A}">
                    <a16:rowId xmlns:a16="http://schemas.microsoft.com/office/drawing/2014/main" val="729253588"/>
                  </a:ext>
                </a:extLst>
              </a:tr>
              <a:tr h="320207">
                <a:tc>
                  <a:txBody>
                    <a:bodyPr/>
                    <a:lstStyle/>
                    <a:p>
                      <a:pPr algn="ctr" fontAlgn="ctr">
                        <a:buNone/>
                      </a:pPr>
                      <a:r>
                        <a:rPr lang="it-IT" sz="1000" b="1" u="none" strike="noStrike" noProof="0">
                          <a:solidFill>
                            <a:srgbClr val="000000"/>
                          </a:solidFill>
                          <a:effectLst/>
                        </a:rPr>
                        <a:t>11 del  07/07/2014 </a:t>
                      </a:r>
                      <a:endParaRPr lang="it-IT" sz="1000" b="1" i="0" u="none" strike="noStrike" noProof="0">
                        <a:solidFill>
                          <a:srgbClr val="000000"/>
                        </a:solidFill>
                        <a:effectLst/>
                        <a:latin typeface="Aptos" panose="020B0004020202020204" pitchFamily="34" charset="0"/>
                      </a:endParaRPr>
                    </a:p>
                  </a:txBody>
                  <a:tcPr marL="7325" marR="7325" marT="7325" marB="0" anchor="ctr"/>
                </a:tc>
                <a:tc>
                  <a:txBody>
                    <a:bodyPr/>
                    <a:lstStyle/>
                    <a:p>
                      <a:pPr algn="just" fontAlgn="ctr">
                        <a:buNone/>
                      </a:pPr>
                      <a:r>
                        <a:rPr lang="it-IT" sz="1000" b="0" u="sng" strike="noStrike" noProof="0">
                          <a:solidFill>
                            <a:srgbClr val="000000"/>
                          </a:solidFill>
                          <a:effectLst/>
                          <a:hlinkClick r:id="rId22"/>
                        </a:rPr>
                        <a:t>Provvedimenti in materia di cultura, lavori pubblici, politiche sociali e formazione, servizi alle imprese, trasporto pubblico locale.</a:t>
                      </a:r>
                      <a:endParaRPr lang="it-IT" sz="1000" b="0" i="0" u="sng" strike="noStrike" noProof="0">
                        <a:solidFill>
                          <a:srgbClr val="000000"/>
                        </a:solidFill>
                        <a:effectLst/>
                        <a:latin typeface="Aptos" panose="020B0004020202020204" pitchFamily="34" charset="0"/>
                      </a:endParaRPr>
                    </a:p>
                  </a:txBody>
                  <a:tcPr marL="7325" marR="7325" marT="7325" marB="0" anchor="ctr"/>
                </a:tc>
                <a:extLst>
                  <a:ext uri="{0D108BD9-81ED-4DB2-BD59-A6C34878D82A}">
                    <a16:rowId xmlns:a16="http://schemas.microsoft.com/office/drawing/2014/main" val="4041854143"/>
                  </a:ext>
                </a:extLst>
              </a:tr>
              <a:tr h="320207">
                <a:tc>
                  <a:txBody>
                    <a:bodyPr/>
                    <a:lstStyle/>
                    <a:p>
                      <a:pPr algn="ctr" fontAlgn="ctr">
                        <a:buNone/>
                      </a:pPr>
                      <a:r>
                        <a:rPr lang="it-IT" sz="1000" b="1" u="none" strike="noStrike" noProof="0">
                          <a:solidFill>
                            <a:srgbClr val="000000"/>
                          </a:solidFill>
                          <a:effectLst/>
                        </a:rPr>
                        <a:t>12 del  07/07/2014 </a:t>
                      </a:r>
                      <a:endParaRPr lang="it-IT" sz="1000" b="1" i="0" u="none" strike="noStrike" noProof="0">
                        <a:solidFill>
                          <a:srgbClr val="000000"/>
                        </a:solidFill>
                        <a:effectLst/>
                        <a:latin typeface="Aptos" panose="020B0004020202020204" pitchFamily="34" charset="0"/>
                      </a:endParaRPr>
                    </a:p>
                  </a:txBody>
                  <a:tcPr marL="7325" marR="7325" marT="7325" marB="0" anchor="ctr"/>
                </a:tc>
                <a:tc>
                  <a:txBody>
                    <a:bodyPr/>
                    <a:lstStyle/>
                    <a:p>
                      <a:pPr algn="just" fontAlgn="ctr">
                        <a:buNone/>
                      </a:pPr>
                      <a:r>
                        <a:rPr lang="it-IT" sz="1000" b="0" u="sng" strike="noStrike" noProof="0">
                          <a:solidFill>
                            <a:srgbClr val="000000"/>
                          </a:solidFill>
                          <a:effectLst/>
                          <a:hlinkClick r:id="rId23"/>
                        </a:rPr>
                        <a:t>Interpretazione autentica dell’articolo 1, comma 6, e dell’articolo 4 della legge regionale 13 gennaio2014, n. 1.</a:t>
                      </a:r>
                      <a:endParaRPr lang="it-IT" sz="1000" b="0" i="0" u="sng" strike="noStrike" noProof="0">
                        <a:solidFill>
                          <a:srgbClr val="000000"/>
                        </a:solidFill>
                        <a:effectLst/>
                        <a:latin typeface="Aptos" panose="020B0004020202020204" pitchFamily="34" charset="0"/>
                      </a:endParaRPr>
                    </a:p>
                  </a:txBody>
                  <a:tcPr marL="7325" marR="7325" marT="7325" marB="0" anchor="ctr"/>
                </a:tc>
                <a:extLst>
                  <a:ext uri="{0D108BD9-81ED-4DB2-BD59-A6C34878D82A}">
                    <a16:rowId xmlns:a16="http://schemas.microsoft.com/office/drawing/2014/main" val="1769256564"/>
                  </a:ext>
                </a:extLst>
              </a:tr>
              <a:tr h="320207">
                <a:tc>
                  <a:txBody>
                    <a:bodyPr/>
                    <a:lstStyle/>
                    <a:p>
                      <a:pPr algn="ctr" fontAlgn="ctr">
                        <a:buNone/>
                      </a:pPr>
                      <a:r>
                        <a:rPr lang="it-IT" sz="1000" b="1" u="none" strike="noStrike" noProof="0">
                          <a:solidFill>
                            <a:srgbClr val="000000"/>
                          </a:solidFill>
                          <a:effectLst/>
                        </a:rPr>
                        <a:t>13 del  28/07/2014 </a:t>
                      </a:r>
                      <a:endParaRPr lang="it-IT" sz="1000" b="1" i="0" u="none" strike="noStrike" noProof="0">
                        <a:solidFill>
                          <a:srgbClr val="000000"/>
                        </a:solidFill>
                        <a:effectLst/>
                        <a:latin typeface="Aptos" panose="020B0004020202020204" pitchFamily="34" charset="0"/>
                      </a:endParaRPr>
                    </a:p>
                  </a:txBody>
                  <a:tcPr marL="7325" marR="7325" marT="7325" marB="0" anchor="ctr"/>
                </a:tc>
                <a:tc>
                  <a:txBody>
                    <a:bodyPr/>
                    <a:lstStyle/>
                    <a:p>
                      <a:pPr algn="just" fontAlgn="ctr">
                        <a:buNone/>
                      </a:pPr>
                      <a:r>
                        <a:rPr lang="it-IT" sz="1000" b="0" u="sng" strike="noStrike" noProof="0">
                          <a:solidFill>
                            <a:srgbClr val="000000"/>
                          </a:solidFill>
                          <a:effectLst/>
                          <a:hlinkClick r:id="rId24"/>
                        </a:rPr>
                        <a:t>Modifiche ed integrazioni alla Legge regionale 16 aprile 2002, n. 19 (Norme per la tutela, governo ed uso del territorio - Legge Urbanistica della Calabria).</a:t>
                      </a:r>
                      <a:endParaRPr lang="it-IT" sz="1000" b="0" i="0" u="sng" strike="noStrike" noProof="0">
                        <a:solidFill>
                          <a:srgbClr val="000000"/>
                        </a:solidFill>
                        <a:effectLst/>
                        <a:latin typeface="Aptos" panose="020B0004020202020204" pitchFamily="34" charset="0"/>
                      </a:endParaRPr>
                    </a:p>
                  </a:txBody>
                  <a:tcPr marL="7325" marR="7325" marT="7325" marB="0" anchor="ctr"/>
                </a:tc>
                <a:extLst>
                  <a:ext uri="{0D108BD9-81ED-4DB2-BD59-A6C34878D82A}">
                    <a16:rowId xmlns:a16="http://schemas.microsoft.com/office/drawing/2014/main" val="1017570969"/>
                  </a:ext>
                </a:extLst>
              </a:tr>
              <a:tr h="320207">
                <a:tc>
                  <a:txBody>
                    <a:bodyPr/>
                    <a:lstStyle/>
                    <a:p>
                      <a:pPr algn="ctr" fontAlgn="ctr">
                        <a:buNone/>
                      </a:pPr>
                      <a:r>
                        <a:rPr lang="it-IT" sz="1000" b="1" u="none" strike="noStrike" noProof="0">
                          <a:solidFill>
                            <a:srgbClr val="000000"/>
                          </a:solidFill>
                          <a:effectLst/>
                        </a:rPr>
                        <a:t>14 del 11/08/2014</a:t>
                      </a:r>
                      <a:endParaRPr lang="it-IT" sz="1000" b="1" i="0" u="none" strike="noStrike" noProof="0">
                        <a:solidFill>
                          <a:srgbClr val="000000"/>
                        </a:solidFill>
                        <a:effectLst/>
                        <a:latin typeface="Aptos" panose="020B0004020202020204" pitchFamily="34" charset="0"/>
                      </a:endParaRPr>
                    </a:p>
                  </a:txBody>
                  <a:tcPr marL="7325" marR="7325" marT="7325" marB="0" anchor="ctr"/>
                </a:tc>
                <a:tc>
                  <a:txBody>
                    <a:bodyPr/>
                    <a:lstStyle/>
                    <a:p>
                      <a:pPr algn="just" fontAlgn="ctr">
                        <a:buNone/>
                      </a:pPr>
                      <a:r>
                        <a:rPr lang="it-IT" sz="1000" b="0" u="sng" strike="noStrike" noProof="0">
                          <a:solidFill>
                            <a:srgbClr val="000000"/>
                          </a:solidFill>
                          <a:effectLst/>
                          <a:hlinkClick r:id="rId25"/>
                        </a:rPr>
                        <a:t>Riordino del servizio di gestione dei rifiuti urbani in Calabria.</a:t>
                      </a:r>
                      <a:endParaRPr lang="it-IT" sz="1000" b="0" i="0" u="sng" strike="noStrike" noProof="0">
                        <a:solidFill>
                          <a:srgbClr val="000000"/>
                        </a:solidFill>
                        <a:effectLst/>
                        <a:latin typeface="Aptos" panose="020B0004020202020204" pitchFamily="34" charset="0"/>
                      </a:endParaRPr>
                    </a:p>
                  </a:txBody>
                  <a:tcPr marL="7325" marR="7325" marT="7325" marB="0" anchor="ctr"/>
                </a:tc>
                <a:extLst>
                  <a:ext uri="{0D108BD9-81ED-4DB2-BD59-A6C34878D82A}">
                    <a16:rowId xmlns:a16="http://schemas.microsoft.com/office/drawing/2014/main" val="2926645136"/>
                  </a:ext>
                </a:extLst>
              </a:tr>
              <a:tr h="320207">
                <a:tc>
                  <a:txBody>
                    <a:bodyPr/>
                    <a:lstStyle/>
                    <a:p>
                      <a:pPr algn="ctr" fontAlgn="ctr">
                        <a:buNone/>
                      </a:pPr>
                      <a:r>
                        <a:rPr lang="it-IT" sz="1000" b="1" u="none" strike="noStrike" noProof="0">
                          <a:solidFill>
                            <a:srgbClr val="000000"/>
                          </a:solidFill>
                          <a:effectLst/>
                        </a:rPr>
                        <a:t>15 del 11/08/2014 </a:t>
                      </a:r>
                      <a:endParaRPr lang="it-IT" sz="1000" b="1" i="0" u="none" strike="noStrike" noProof="0">
                        <a:solidFill>
                          <a:srgbClr val="000000"/>
                        </a:solidFill>
                        <a:effectLst/>
                        <a:latin typeface="Aptos" panose="020B0004020202020204" pitchFamily="34" charset="0"/>
                      </a:endParaRPr>
                    </a:p>
                  </a:txBody>
                  <a:tcPr marL="7325" marR="7325" marT="7325" marB="0" anchor="ctr"/>
                </a:tc>
                <a:tc>
                  <a:txBody>
                    <a:bodyPr/>
                    <a:lstStyle/>
                    <a:p>
                      <a:pPr algn="just" fontAlgn="ctr">
                        <a:buNone/>
                      </a:pPr>
                      <a:r>
                        <a:rPr lang="it-IT" sz="1000" b="0" u="sng" strike="noStrike" noProof="0">
                          <a:solidFill>
                            <a:srgbClr val="000000"/>
                          </a:solidFill>
                          <a:effectLst/>
                          <a:hlinkClick r:id="rId26"/>
                        </a:rPr>
                        <a:t>Modifica della Legge regionale 10 gennaio 2013, n. 2 (Disciplina del collegio dei revisori dei conti della Giunta regionale e del Consiglio regionale della Calabria).</a:t>
                      </a:r>
                      <a:endParaRPr lang="it-IT" sz="1000" b="0" i="0" u="sng" strike="noStrike" noProof="0">
                        <a:solidFill>
                          <a:srgbClr val="000000"/>
                        </a:solidFill>
                        <a:effectLst/>
                        <a:latin typeface="Aptos" panose="020B0004020202020204" pitchFamily="34" charset="0"/>
                      </a:endParaRPr>
                    </a:p>
                  </a:txBody>
                  <a:tcPr marL="7325" marR="7325" marT="7325" marB="0" anchor="ctr"/>
                </a:tc>
                <a:extLst>
                  <a:ext uri="{0D108BD9-81ED-4DB2-BD59-A6C34878D82A}">
                    <a16:rowId xmlns:a16="http://schemas.microsoft.com/office/drawing/2014/main" val="3875139745"/>
                  </a:ext>
                </a:extLst>
              </a:tr>
              <a:tr h="476554">
                <a:tc>
                  <a:txBody>
                    <a:bodyPr/>
                    <a:lstStyle/>
                    <a:p>
                      <a:pPr algn="ctr" fontAlgn="ctr">
                        <a:buNone/>
                      </a:pPr>
                      <a:r>
                        <a:rPr lang="it-IT" sz="1000" b="1" u="none" strike="noStrike" noProof="0">
                          <a:solidFill>
                            <a:srgbClr val="000000"/>
                          </a:solidFill>
                          <a:effectLst/>
                        </a:rPr>
                        <a:t>16 del 11/08/2014</a:t>
                      </a:r>
                      <a:endParaRPr lang="it-IT" sz="1000" b="1" i="0" u="none" strike="noStrike" noProof="0">
                        <a:solidFill>
                          <a:srgbClr val="000000"/>
                        </a:solidFill>
                        <a:effectLst/>
                        <a:latin typeface="Aptos" panose="020B0004020202020204" pitchFamily="34" charset="0"/>
                      </a:endParaRPr>
                    </a:p>
                  </a:txBody>
                  <a:tcPr marL="7325" marR="7325" marT="7325" marB="0" anchor="ctr"/>
                </a:tc>
                <a:tc>
                  <a:txBody>
                    <a:bodyPr/>
                    <a:lstStyle/>
                    <a:p>
                      <a:pPr algn="just" fontAlgn="ctr">
                        <a:buNone/>
                      </a:pPr>
                      <a:r>
                        <a:rPr lang="it-IT" sz="1000" b="0" u="sng" strike="noStrike" noProof="0">
                          <a:solidFill>
                            <a:srgbClr val="000000"/>
                          </a:solidFill>
                          <a:effectLst/>
                          <a:hlinkClick r:id="rId27"/>
                        </a:rPr>
                        <a:t>Modifiche alla legge regionale 17 agosto 2009, n. 25 (Norme per lo svolgimento di elezioni primarie per la selezione di candidati alla elezione di Presidente della Giunta regionale).</a:t>
                      </a:r>
                      <a:endParaRPr lang="it-IT" sz="1000" b="0" i="0" u="sng" strike="noStrike" noProof="0">
                        <a:solidFill>
                          <a:srgbClr val="000000"/>
                        </a:solidFill>
                        <a:effectLst/>
                        <a:latin typeface="Aptos" panose="020B0004020202020204" pitchFamily="34" charset="0"/>
                      </a:endParaRPr>
                    </a:p>
                  </a:txBody>
                  <a:tcPr marL="7325" marR="7325" marT="7325" marB="0" anchor="ctr"/>
                </a:tc>
                <a:extLst>
                  <a:ext uri="{0D108BD9-81ED-4DB2-BD59-A6C34878D82A}">
                    <a16:rowId xmlns:a16="http://schemas.microsoft.com/office/drawing/2014/main" val="3490647524"/>
                  </a:ext>
                </a:extLst>
              </a:tr>
              <a:tr h="320207">
                <a:tc>
                  <a:txBody>
                    <a:bodyPr/>
                    <a:lstStyle/>
                    <a:p>
                      <a:pPr algn="ctr" fontAlgn="ctr">
                        <a:buNone/>
                      </a:pPr>
                      <a:r>
                        <a:rPr lang="it-IT" sz="1000" b="1" u="none" strike="noStrike" noProof="0">
                          <a:solidFill>
                            <a:srgbClr val="000000"/>
                          </a:solidFill>
                          <a:effectLst/>
                        </a:rPr>
                        <a:t>17 del 11/08/2014</a:t>
                      </a:r>
                      <a:endParaRPr lang="it-IT" sz="1000" b="1" i="0" u="none" strike="noStrike" noProof="0">
                        <a:solidFill>
                          <a:srgbClr val="000000"/>
                        </a:solidFill>
                        <a:effectLst/>
                        <a:latin typeface="Aptos" panose="020B0004020202020204" pitchFamily="34" charset="0"/>
                      </a:endParaRPr>
                    </a:p>
                  </a:txBody>
                  <a:tcPr marL="7325" marR="7325" marT="7325" marB="0" anchor="ctr"/>
                </a:tc>
                <a:tc>
                  <a:txBody>
                    <a:bodyPr/>
                    <a:lstStyle/>
                    <a:p>
                      <a:pPr algn="just" fontAlgn="ctr">
                        <a:buNone/>
                      </a:pPr>
                      <a:r>
                        <a:rPr lang="it-IT" sz="1000" b="0" u="sng" strike="noStrike" noProof="0">
                          <a:solidFill>
                            <a:srgbClr val="000000"/>
                          </a:solidFill>
                          <a:effectLst/>
                          <a:hlinkClick r:id="rId28"/>
                        </a:rPr>
                        <a:t>Centro oncologico di eccellenza e di alta specializzazione per la ricerca dei tumori di Germaneto, gestito dalla fondazione T. Campanella.</a:t>
                      </a:r>
                      <a:endParaRPr lang="it-IT" sz="1000" b="0" i="0" u="sng" strike="noStrike" noProof="0">
                        <a:solidFill>
                          <a:srgbClr val="000000"/>
                        </a:solidFill>
                        <a:effectLst/>
                        <a:latin typeface="Aptos" panose="020B0004020202020204" pitchFamily="34" charset="0"/>
                      </a:endParaRPr>
                    </a:p>
                  </a:txBody>
                  <a:tcPr marL="7325" marR="7325" marT="7325" marB="0" anchor="ctr"/>
                </a:tc>
                <a:extLst>
                  <a:ext uri="{0D108BD9-81ED-4DB2-BD59-A6C34878D82A}">
                    <a16:rowId xmlns:a16="http://schemas.microsoft.com/office/drawing/2014/main" val="1823993964"/>
                  </a:ext>
                </a:extLst>
              </a:tr>
              <a:tr h="320207">
                <a:tc>
                  <a:txBody>
                    <a:bodyPr/>
                    <a:lstStyle/>
                    <a:p>
                      <a:pPr algn="ctr" fontAlgn="ctr">
                        <a:buNone/>
                      </a:pPr>
                      <a:r>
                        <a:rPr lang="it-IT" sz="1000" b="1" u="none" strike="noStrike" noProof="0">
                          <a:solidFill>
                            <a:srgbClr val="000000"/>
                          </a:solidFill>
                          <a:effectLst/>
                        </a:rPr>
                        <a:t>18 del 10/09/2014</a:t>
                      </a:r>
                      <a:endParaRPr lang="it-IT" sz="1000" b="1" i="0" u="none" strike="noStrike" noProof="0">
                        <a:solidFill>
                          <a:srgbClr val="000000"/>
                        </a:solidFill>
                        <a:effectLst/>
                        <a:latin typeface="Aptos" panose="020B0004020202020204" pitchFamily="34" charset="0"/>
                      </a:endParaRPr>
                    </a:p>
                  </a:txBody>
                  <a:tcPr marL="7325" marR="7325" marT="7325" marB="0" anchor="ctr"/>
                </a:tc>
                <a:tc>
                  <a:txBody>
                    <a:bodyPr/>
                    <a:lstStyle/>
                    <a:p>
                      <a:pPr algn="just" fontAlgn="ctr">
                        <a:buNone/>
                      </a:pPr>
                      <a:r>
                        <a:rPr lang="it-IT" sz="1000" b="0" u="sng" strike="noStrike" noProof="0">
                          <a:solidFill>
                            <a:srgbClr val="000000"/>
                          </a:solidFill>
                          <a:effectLst/>
                          <a:hlinkClick r:id="rId29"/>
                        </a:rPr>
                        <a:t>Modifiche ed integrazioni alla legge regionale 19 ottobre 2004, n. 25 (Statuto della Regione Calabria).</a:t>
                      </a:r>
                      <a:endParaRPr lang="it-IT" sz="1000" b="0" i="0" u="sng" strike="noStrike" noProof="0">
                        <a:solidFill>
                          <a:srgbClr val="000000"/>
                        </a:solidFill>
                        <a:effectLst/>
                        <a:latin typeface="Aptos" panose="020B0004020202020204" pitchFamily="34" charset="0"/>
                      </a:endParaRPr>
                    </a:p>
                  </a:txBody>
                  <a:tcPr marL="7325" marR="7325" marT="7325" marB="0" anchor="ctr"/>
                </a:tc>
                <a:extLst>
                  <a:ext uri="{0D108BD9-81ED-4DB2-BD59-A6C34878D82A}">
                    <a16:rowId xmlns:a16="http://schemas.microsoft.com/office/drawing/2014/main" val="1100427532"/>
                  </a:ext>
                </a:extLst>
              </a:tr>
              <a:tr h="320207">
                <a:tc>
                  <a:txBody>
                    <a:bodyPr/>
                    <a:lstStyle/>
                    <a:p>
                      <a:pPr algn="ctr" fontAlgn="ctr">
                        <a:buNone/>
                      </a:pPr>
                      <a:r>
                        <a:rPr lang="it-IT" sz="1000" b="1" u="none" strike="noStrike" noProof="0">
                          <a:solidFill>
                            <a:srgbClr val="000000"/>
                          </a:solidFill>
                          <a:effectLst/>
                        </a:rPr>
                        <a:t>19 del  12/09/2014  </a:t>
                      </a:r>
                      <a:endParaRPr lang="it-IT" sz="1000" b="1" i="0" u="none" strike="noStrike" noProof="0">
                        <a:solidFill>
                          <a:srgbClr val="000000"/>
                        </a:solidFill>
                        <a:effectLst/>
                        <a:latin typeface="Aptos" panose="020B0004020202020204" pitchFamily="34" charset="0"/>
                      </a:endParaRPr>
                    </a:p>
                  </a:txBody>
                  <a:tcPr marL="7325" marR="7325" marT="7325" marB="0" anchor="ctr"/>
                </a:tc>
                <a:tc>
                  <a:txBody>
                    <a:bodyPr/>
                    <a:lstStyle/>
                    <a:p>
                      <a:pPr algn="just" fontAlgn="ctr">
                        <a:buNone/>
                      </a:pPr>
                      <a:r>
                        <a:rPr lang="it-IT" sz="1000" b="0" u="sng" strike="noStrike" noProof="0">
                          <a:solidFill>
                            <a:srgbClr val="000000"/>
                          </a:solidFill>
                          <a:effectLst/>
                          <a:hlinkClick r:id="rId30"/>
                        </a:rPr>
                        <a:t>Modifica della legge regionale 7 febbraio 2005, n. 1 (Norme per l’elezione del Presidente della Giunta regionale e del Consiglio regionale).</a:t>
                      </a:r>
                      <a:endParaRPr lang="it-IT" sz="1000" b="0" i="0" u="sng" strike="noStrike" noProof="0">
                        <a:solidFill>
                          <a:srgbClr val="000000"/>
                        </a:solidFill>
                        <a:effectLst/>
                        <a:latin typeface="Aptos" panose="020B0004020202020204" pitchFamily="34" charset="0"/>
                      </a:endParaRPr>
                    </a:p>
                  </a:txBody>
                  <a:tcPr marL="7325" marR="7325" marT="7325" marB="0" anchor="ctr"/>
                </a:tc>
                <a:extLst>
                  <a:ext uri="{0D108BD9-81ED-4DB2-BD59-A6C34878D82A}">
                    <a16:rowId xmlns:a16="http://schemas.microsoft.com/office/drawing/2014/main" val="1385077648"/>
                  </a:ext>
                </a:extLst>
              </a:tr>
              <a:tr h="320207">
                <a:tc>
                  <a:txBody>
                    <a:bodyPr/>
                    <a:lstStyle/>
                    <a:p>
                      <a:pPr algn="ctr" fontAlgn="ctr">
                        <a:buNone/>
                      </a:pPr>
                      <a:r>
                        <a:rPr lang="it-IT" sz="1000" b="1" u="none" strike="noStrike" noProof="0">
                          <a:solidFill>
                            <a:srgbClr val="000000"/>
                          </a:solidFill>
                          <a:effectLst/>
                        </a:rPr>
                        <a:t>20 del 16/10/2014</a:t>
                      </a:r>
                      <a:endParaRPr lang="it-IT" sz="1000" b="1" i="0" u="none" strike="noStrike" noProof="0">
                        <a:solidFill>
                          <a:srgbClr val="000000"/>
                        </a:solidFill>
                        <a:effectLst/>
                        <a:latin typeface="Aptos" panose="020B0004020202020204" pitchFamily="34" charset="0"/>
                      </a:endParaRPr>
                    </a:p>
                  </a:txBody>
                  <a:tcPr marL="7325" marR="7325" marT="7325" marB="0" anchor="ctr"/>
                </a:tc>
                <a:tc>
                  <a:txBody>
                    <a:bodyPr/>
                    <a:lstStyle/>
                    <a:p>
                      <a:pPr algn="just" fontAlgn="ctr">
                        <a:buNone/>
                      </a:pPr>
                      <a:r>
                        <a:rPr lang="it-IT" sz="1000" b="0" u="sng" strike="noStrike" noProof="0">
                          <a:solidFill>
                            <a:srgbClr val="000000"/>
                          </a:solidFill>
                          <a:effectLst/>
                          <a:hlinkClick r:id="rId31"/>
                        </a:rPr>
                        <a:t>Modifiche ed integrazioni alle leggi regionali 30 ottobre 2012, n. 48, 8 luglio 2002, n. 24, 12 ottobre 2012, n. 45, 7 marzo 2000, n. 10, 17 maggio 1996, n. 9.</a:t>
                      </a:r>
                      <a:endParaRPr lang="it-IT" sz="1000" b="0" i="0" u="sng" strike="noStrike" noProof="0">
                        <a:solidFill>
                          <a:srgbClr val="000000"/>
                        </a:solidFill>
                        <a:effectLst/>
                        <a:latin typeface="Aptos" panose="020B0004020202020204" pitchFamily="34" charset="0"/>
                      </a:endParaRPr>
                    </a:p>
                  </a:txBody>
                  <a:tcPr marL="7325" marR="7325" marT="7325" marB="0" anchor="ctr"/>
                </a:tc>
                <a:extLst>
                  <a:ext uri="{0D108BD9-81ED-4DB2-BD59-A6C34878D82A}">
                    <a16:rowId xmlns:a16="http://schemas.microsoft.com/office/drawing/2014/main" val="1750229440"/>
                  </a:ext>
                </a:extLst>
              </a:tr>
              <a:tr h="320207">
                <a:tc>
                  <a:txBody>
                    <a:bodyPr/>
                    <a:lstStyle/>
                    <a:p>
                      <a:pPr algn="ctr" fontAlgn="ctr">
                        <a:buNone/>
                      </a:pPr>
                      <a:r>
                        <a:rPr lang="it-IT" sz="1000" b="1" u="none" strike="noStrike" noProof="0">
                          <a:solidFill>
                            <a:srgbClr val="000000"/>
                          </a:solidFill>
                          <a:effectLst/>
                        </a:rPr>
                        <a:t>21 del 16/10/2014</a:t>
                      </a:r>
                      <a:endParaRPr lang="it-IT" sz="1000" b="1" i="0" u="none" strike="noStrike" noProof="0">
                        <a:solidFill>
                          <a:srgbClr val="000000"/>
                        </a:solidFill>
                        <a:effectLst/>
                        <a:latin typeface="Aptos" panose="020B0004020202020204" pitchFamily="34" charset="0"/>
                      </a:endParaRPr>
                    </a:p>
                  </a:txBody>
                  <a:tcPr marL="7325" marR="7325" marT="7325" marB="0" anchor="ctr"/>
                </a:tc>
                <a:tc>
                  <a:txBody>
                    <a:bodyPr/>
                    <a:lstStyle/>
                    <a:p>
                      <a:pPr algn="just" fontAlgn="b">
                        <a:buNone/>
                      </a:pPr>
                      <a:r>
                        <a:rPr lang="it-IT" sz="1000" b="0" u="sng" strike="noStrike" noProof="0">
                          <a:solidFill>
                            <a:srgbClr val="000000"/>
                          </a:solidFill>
                          <a:effectLst/>
                          <a:hlinkClick r:id="rId32"/>
                        </a:rPr>
                        <a:t>Modifiche alla legge regionale 15 marzo 2002, n. 13, recante: “Testo unico della struttura e finanziamento dei gruppi consiliari”.</a:t>
                      </a:r>
                      <a:endParaRPr lang="it-IT" sz="1000" b="0" i="0" u="sng" strike="noStrike" noProof="0">
                        <a:solidFill>
                          <a:srgbClr val="000000"/>
                        </a:solidFill>
                        <a:effectLst/>
                        <a:latin typeface="Aptos" panose="020B0004020202020204" pitchFamily="34" charset="0"/>
                      </a:endParaRPr>
                    </a:p>
                  </a:txBody>
                  <a:tcPr marL="7325" marR="7325" marT="7325" marB="0" anchor="b"/>
                </a:tc>
                <a:extLst>
                  <a:ext uri="{0D108BD9-81ED-4DB2-BD59-A6C34878D82A}">
                    <a16:rowId xmlns:a16="http://schemas.microsoft.com/office/drawing/2014/main" val="1579415131"/>
                  </a:ext>
                </a:extLst>
              </a:tr>
              <a:tr h="320207">
                <a:tc>
                  <a:txBody>
                    <a:bodyPr/>
                    <a:lstStyle/>
                    <a:p>
                      <a:pPr algn="ctr" fontAlgn="ctr">
                        <a:buNone/>
                      </a:pPr>
                      <a:r>
                        <a:rPr lang="it-IT" sz="1000" b="1" u="none" strike="noStrike" noProof="0">
                          <a:solidFill>
                            <a:srgbClr val="000000"/>
                          </a:solidFill>
                          <a:effectLst/>
                        </a:rPr>
                        <a:t>22 del 16/10/2014</a:t>
                      </a:r>
                      <a:endParaRPr lang="it-IT" sz="1000" b="1" i="0" u="none" strike="noStrike" noProof="0">
                        <a:solidFill>
                          <a:srgbClr val="000000"/>
                        </a:solidFill>
                        <a:effectLst/>
                        <a:latin typeface="Aptos" panose="020B0004020202020204" pitchFamily="34" charset="0"/>
                      </a:endParaRPr>
                    </a:p>
                  </a:txBody>
                  <a:tcPr marL="7325" marR="7325" marT="7325" marB="0" anchor="ctr"/>
                </a:tc>
                <a:tc>
                  <a:txBody>
                    <a:bodyPr/>
                    <a:lstStyle/>
                    <a:p>
                      <a:pPr algn="just" fontAlgn="ctr">
                        <a:buNone/>
                      </a:pPr>
                      <a:r>
                        <a:rPr lang="it-IT" sz="1000" b="0" u="sng" strike="noStrike" noProof="0">
                          <a:solidFill>
                            <a:srgbClr val="000000"/>
                          </a:solidFill>
                          <a:effectLst/>
                          <a:hlinkClick r:id="rId33"/>
                        </a:rPr>
                        <a:t>Modifiche ed integrazioni alla legge regionale 18 luglio 2008, n. 24 e s.m.i.</a:t>
                      </a:r>
                      <a:endParaRPr lang="it-IT" sz="1000" b="0" i="0" u="sng" strike="noStrike" noProof="0">
                        <a:solidFill>
                          <a:srgbClr val="000000"/>
                        </a:solidFill>
                        <a:effectLst/>
                        <a:latin typeface="Aptos" panose="020B0004020202020204" pitchFamily="34" charset="0"/>
                      </a:endParaRPr>
                    </a:p>
                  </a:txBody>
                  <a:tcPr marL="7325" marR="7325" marT="7325" marB="0" anchor="ctr"/>
                </a:tc>
                <a:extLst>
                  <a:ext uri="{0D108BD9-81ED-4DB2-BD59-A6C34878D82A}">
                    <a16:rowId xmlns:a16="http://schemas.microsoft.com/office/drawing/2014/main" val="2071182803"/>
                  </a:ext>
                </a:extLst>
              </a:tr>
            </a:tbl>
          </a:graphicData>
        </a:graphic>
      </p:graphicFrame>
      <p:sp>
        <p:nvSpPr>
          <p:cNvPr id="4" name="Segnaposto piè di pagina 3">
            <a:extLst>
              <a:ext uri="{FF2B5EF4-FFF2-40B4-BE49-F238E27FC236}">
                <a16:creationId xmlns:a16="http://schemas.microsoft.com/office/drawing/2014/main" id="{52E332DE-0BC6-1F12-A453-42D6B0CE4673}"/>
              </a:ext>
            </a:extLst>
          </p:cNvPr>
          <p:cNvSpPr>
            <a:spLocks noGrp="1"/>
          </p:cNvSpPr>
          <p:nvPr>
            <p:ph type="ftr" sz="quarter" idx="11"/>
          </p:nvPr>
        </p:nvSpPr>
        <p:spPr>
          <a:xfrm>
            <a:off x="82236" y="6444558"/>
            <a:ext cx="4114800" cy="365125"/>
          </a:xfrm>
        </p:spPr>
        <p:txBody>
          <a:bodyPr/>
          <a:lstStyle/>
          <a:p>
            <a:r>
              <a:rPr lang="it-IT" noProof="0"/>
              <a:t>Consiglio regionale della Calabria - IX Legislatura </a:t>
            </a:r>
          </a:p>
        </p:txBody>
      </p:sp>
      <p:sp>
        <p:nvSpPr>
          <p:cNvPr id="6" name="Rectangle 1">
            <a:extLst>
              <a:ext uri="{FF2B5EF4-FFF2-40B4-BE49-F238E27FC236}">
                <a16:creationId xmlns:a16="http://schemas.microsoft.com/office/drawing/2014/main" id="{5DBE9F4C-EB0D-AD58-8A78-C6E6441682FA}"/>
              </a:ext>
            </a:extLst>
          </p:cNvPr>
          <p:cNvSpPr txBox="1">
            <a:spLocks/>
          </p:cNvSpPr>
          <p:nvPr/>
        </p:nvSpPr>
        <p:spPr>
          <a:xfrm>
            <a:off x="3048" y="0"/>
            <a:ext cx="12188952" cy="352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4045115176"/>
      </p:ext>
    </p:extLst>
  </p:cSld>
  <p:clrMapOvr>
    <a:masterClrMapping/>
  </p:clrMapOvr>
  <mc:AlternateContent xmlns:mc="http://schemas.openxmlformats.org/markup-compatibility/2006" xmlns:p14="http://schemas.microsoft.com/office/powerpoint/2010/main">
    <mc:Choice Requires="p14">
      <p:transition spd="slow" p14:dur="2000" advTm="599"/>
    </mc:Choice>
    <mc:Fallback xmlns="">
      <p:transition spd="slow" advTm="599"/>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8CE73-074D-E5A0-52FA-EFD98562B293}"/>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D92D22AA-B584-B2DE-9AC8-81DE1F2B2592}"/>
              </a:ext>
            </a:extLst>
          </p:cNvPr>
          <p:cNvSpPr>
            <a:spLocks noGrp="1"/>
          </p:cNvSpPr>
          <p:nvPr>
            <p:ph type="sldNum" sz="quarter" idx="12"/>
          </p:nvPr>
        </p:nvSpPr>
        <p:spPr/>
        <p:txBody>
          <a:bodyPr/>
          <a:lstStyle/>
          <a:p>
            <a:fld id="{C0A75620-F3D8-4140-B583-EC592D52B7F3}" type="slidenum">
              <a:rPr lang="it-IT" noProof="0" smtClean="0"/>
              <a:pPr/>
              <a:t>84</a:t>
            </a:fld>
            <a:endParaRPr lang="it-IT" noProof="0"/>
          </a:p>
        </p:txBody>
      </p:sp>
      <p:graphicFrame>
        <p:nvGraphicFramePr>
          <p:cNvPr id="4" name="Tabella 3" descr="LEGGI IX LEGISLATURA">
            <a:extLst>
              <a:ext uri="{FF2B5EF4-FFF2-40B4-BE49-F238E27FC236}">
                <a16:creationId xmlns:a16="http://schemas.microsoft.com/office/drawing/2014/main" id="{0F4C06FB-9045-F994-AA68-27EFD07D2CAA}"/>
              </a:ext>
            </a:extLst>
          </p:cNvPr>
          <p:cNvGraphicFramePr>
            <a:graphicFrameLocks noGrp="1"/>
          </p:cNvGraphicFramePr>
          <p:nvPr>
            <p:extLst>
              <p:ext uri="{D42A27DB-BD31-4B8C-83A1-F6EECF244321}">
                <p14:modId xmlns:p14="http://schemas.microsoft.com/office/powerpoint/2010/main" val="3042059318"/>
              </p:ext>
            </p:extLst>
          </p:nvPr>
        </p:nvGraphicFramePr>
        <p:xfrm>
          <a:off x="445410" y="1076325"/>
          <a:ext cx="5400000" cy="2352675"/>
        </p:xfrm>
        <a:graphic>
          <a:graphicData uri="http://schemas.openxmlformats.org/drawingml/2006/table">
            <a:tbl>
              <a:tblPr>
                <a:tableStyleId>{3C2FFA5D-87B4-456A-9821-1D502468CF0F}</a:tableStyleId>
              </a:tblPr>
              <a:tblGrid>
                <a:gridCol w="900000">
                  <a:extLst>
                    <a:ext uri="{9D8B030D-6E8A-4147-A177-3AD203B41FA5}">
                      <a16:colId xmlns:a16="http://schemas.microsoft.com/office/drawing/2014/main" val="1779558963"/>
                    </a:ext>
                  </a:extLst>
                </a:gridCol>
                <a:gridCol w="4500000">
                  <a:extLst>
                    <a:ext uri="{9D8B030D-6E8A-4147-A177-3AD203B41FA5}">
                      <a16:colId xmlns:a16="http://schemas.microsoft.com/office/drawing/2014/main" val="2436553617"/>
                    </a:ext>
                  </a:extLst>
                </a:gridCol>
              </a:tblGrid>
              <a:tr h="171450">
                <a:tc>
                  <a:txBody>
                    <a:bodyPr/>
                    <a:lstStyle/>
                    <a:p>
                      <a:pPr algn="ctr" fontAlgn="ctr">
                        <a:buNone/>
                      </a:pPr>
                      <a:r>
                        <a:rPr lang="it-IT" sz="1000" b="1" u="none" strike="noStrike" noProof="0">
                          <a:solidFill>
                            <a:srgbClr val="000000"/>
                          </a:solidFill>
                          <a:effectLst/>
                        </a:rPr>
                        <a:t>L.R.</a:t>
                      </a:r>
                      <a:endParaRPr lang="it-IT" sz="10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ctr" fontAlgn="ctr">
                        <a:buNone/>
                      </a:pPr>
                      <a:r>
                        <a:rPr lang="it-IT" sz="1000" b="1" u="none" strike="noStrike" noProof="0">
                          <a:solidFill>
                            <a:srgbClr val="000000"/>
                          </a:solidFill>
                          <a:effectLst/>
                        </a:rPr>
                        <a:t>OGGETTO</a:t>
                      </a:r>
                      <a:endParaRPr lang="it-IT" sz="1000" b="1" i="0" u="none"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910265307"/>
                  </a:ext>
                </a:extLst>
              </a:tr>
              <a:tr h="342900">
                <a:tc>
                  <a:txBody>
                    <a:bodyPr/>
                    <a:lstStyle/>
                    <a:p>
                      <a:pPr algn="ctr" fontAlgn="ctr">
                        <a:buNone/>
                      </a:pPr>
                      <a:r>
                        <a:rPr lang="it-IT" sz="1000" b="1" u="none" strike="noStrike" noProof="0">
                          <a:solidFill>
                            <a:srgbClr val="000000"/>
                          </a:solidFill>
                          <a:effectLst/>
                        </a:rPr>
                        <a:t>23 del 16/10/2014</a:t>
                      </a:r>
                      <a:endParaRPr lang="it-IT" sz="10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just" fontAlgn="ctr">
                        <a:buNone/>
                      </a:pPr>
                      <a:r>
                        <a:rPr lang="it-IT" sz="1000" b="0" u="sng" strike="noStrike" noProof="0">
                          <a:solidFill>
                            <a:srgbClr val="000000"/>
                          </a:solidFill>
                          <a:effectLst/>
                          <a:hlinkClick r:id="rId2"/>
                        </a:rPr>
                        <a:t>Rendiconto generale relativo all'esercizio finanziario 2013.</a:t>
                      </a:r>
                      <a:endParaRPr lang="it-IT" sz="1000" b="0" i="0" u="sng"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3258101730"/>
                  </a:ext>
                </a:extLst>
              </a:tr>
              <a:tr h="342900">
                <a:tc>
                  <a:txBody>
                    <a:bodyPr/>
                    <a:lstStyle/>
                    <a:p>
                      <a:pPr algn="ctr" fontAlgn="ctr">
                        <a:buNone/>
                      </a:pPr>
                      <a:r>
                        <a:rPr lang="it-IT" sz="1000" b="1" u="none" strike="noStrike" noProof="0">
                          <a:solidFill>
                            <a:srgbClr val="000000"/>
                          </a:solidFill>
                          <a:effectLst/>
                        </a:rPr>
                        <a:t>24 del 16/10/2014</a:t>
                      </a:r>
                      <a:endParaRPr lang="it-IT" sz="10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just" fontAlgn="b">
                        <a:buNone/>
                      </a:pPr>
                      <a:r>
                        <a:rPr lang="it-IT" sz="1000" b="0" u="sng" strike="noStrike" noProof="0">
                          <a:solidFill>
                            <a:srgbClr val="000000"/>
                          </a:solidFill>
                          <a:effectLst/>
                          <a:hlinkClick r:id="rId3"/>
                        </a:rPr>
                        <a:t>Variazione al bilancio per l'esercizio finanziario 2014, ai sensi dell'articolo 23, comma 1, della legge regionale 4 febbraio 2002, n. 8.</a:t>
                      </a:r>
                      <a:endParaRPr lang="it-IT" sz="1000" b="0" i="0" u="sng" strike="noStrike" noProof="0">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3545772086"/>
                  </a:ext>
                </a:extLst>
              </a:tr>
              <a:tr h="342900">
                <a:tc>
                  <a:txBody>
                    <a:bodyPr/>
                    <a:lstStyle/>
                    <a:p>
                      <a:pPr algn="ctr" fontAlgn="ctr">
                        <a:buNone/>
                      </a:pPr>
                      <a:r>
                        <a:rPr lang="it-IT" sz="1000" b="1" u="none" strike="noStrike" noProof="0">
                          <a:solidFill>
                            <a:srgbClr val="000000"/>
                          </a:solidFill>
                          <a:effectLst/>
                        </a:rPr>
                        <a:t>25 del 16/10/2014</a:t>
                      </a:r>
                      <a:endParaRPr lang="it-IT" sz="10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just" fontAlgn="b">
                        <a:buNone/>
                      </a:pPr>
                      <a:r>
                        <a:rPr lang="it-IT" sz="1000" b="0" u="sng" strike="noStrike" noProof="0">
                          <a:solidFill>
                            <a:srgbClr val="000000"/>
                          </a:solidFill>
                          <a:effectLst/>
                          <a:hlinkClick r:id="rId4"/>
                        </a:rPr>
                        <a:t>Variazione al bilancio per l'esercizio finanziario 2014, ai sensi dell'articolo 23, comma 1, della legge regionale 4 febbraio 2002, n. 8.</a:t>
                      </a:r>
                      <a:endParaRPr lang="it-IT" sz="1000" b="0" i="0" u="sng" strike="noStrike" noProof="0">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1903071000"/>
                  </a:ext>
                </a:extLst>
              </a:tr>
              <a:tr h="342900">
                <a:tc>
                  <a:txBody>
                    <a:bodyPr/>
                    <a:lstStyle/>
                    <a:p>
                      <a:pPr algn="ctr" fontAlgn="ctr">
                        <a:buNone/>
                      </a:pPr>
                      <a:r>
                        <a:rPr lang="it-IT" sz="1000" b="1" u="none" strike="noStrike" noProof="0">
                          <a:solidFill>
                            <a:srgbClr val="000000"/>
                          </a:solidFill>
                          <a:effectLst/>
                        </a:rPr>
                        <a:t>26 del 16/10/2014</a:t>
                      </a:r>
                      <a:endParaRPr lang="it-IT" sz="10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just" fontAlgn="ctr">
                        <a:buNone/>
                      </a:pPr>
                      <a:r>
                        <a:rPr lang="it-IT" sz="1000" b="0" u="sng" strike="noStrike" noProof="0">
                          <a:solidFill>
                            <a:srgbClr val="000000"/>
                          </a:solidFill>
                          <a:effectLst/>
                          <a:hlinkClick r:id="rId5"/>
                        </a:rPr>
                        <a:t>Modifiche alla legge regionale 10 agosto 2011, n. 30 (Disposizioni transitorie in materia di assegnazioni di sedi farmaceutiche)</a:t>
                      </a:r>
                      <a:endParaRPr lang="it-IT" sz="1000" b="0" i="0" u="sng"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616784873"/>
                  </a:ext>
                </a:extLst>
              </a:tr>
              <a:tr h="342900">
                <a:tc>
                  <a:txBody>
                    <a:bodyPr/>
                    <a:lstStyle/>
                    <a:p>
                      <a:pPr algn="ctr" fontAlgn="ctr">
                        <a:buNone/>
                      </a:pPr>
                      <a:r>
                        <a:rPr lang="it-IT" sz="1000" b="1" u="none" strike="noStrike" noProof="0">
                          <a:solidFill>
                            <a:srgbClr val="000000"/>
                          </a:solidFill>
                          <a:effectLst/>
                        </a:rPr>
                        <a:t>27 del 16/10/2014</a:t>
                      </a:r>
                      <a:endParaRPr lang="it-IT" sz="10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just" fontAlgn="ctr">
                        <a:buNone/>
                      </a:pPr>
                      <a:r>
                        <a:rPr lang="it-IT" sz="1000" b="0" u="sng" strike="noStrike" noProof="0">
                          <a:solidFill>
                            <a:srgbClr val="000000"/>
                          </a:solidFill>
                          <a:effectLst/>
                          <a:hlinkClick r:id="rId6"/>
                        </a:rPr>
                        <a:t>Norme in tema di donazione degli organi e tessuti.</a:t>
                      </a:r>
                      <a:endParaRPr lang="it-IT" sz="1000" b="0" i="0" u="sng" strike="noStrike" noProof="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2532284987"/>
                  </a:ext>
                </a:extLst>
              </a:tr>
              <a:tr h="342900">
                <a:tc>
                  <a:txBody>
                    <a:bodyPr/>
                    <a:lstStyle/>
                    <a:p>
                      <a:pPr algn="ctr" fontAlgn="ctr">
                        <a:buNone/>
                      </a:pPr>
                      <a:r>
                        <a:rPr lang="it-IT" sz="1000" b="1" u="none" strike="noStrike" noProof="0">
                          <a:solidFill>
                            <a:srgbClr val="000000"/>
                          </a:solidFill>
                          <a:effectLst/>
                        </a:rPr>
                        <a:t>28 del 16/10/2014</a:t>
                      </a:r>
                      <a:endParaRPr lang="it-IT" sz="1000" b="1" i="0" u="none" strike="noStrike" noProof="0">
                        <a:solidFill>
                          <a:srgbClr val="000000"/>
                        </a:solidFill>
                        <a:effectLst/>
                        <a:latin typeface="Aptos" panose="020B0004020202020204" pitchFamily="34" charset="0"/>
                      </a:endParaRPr>
                    </a:p>
                  </a:txBody>
                  <a:tcPr marL="9525" marR="9525" marT="9525" marB="0" anchor="ctr"/>
                </a:tc>
                <a:tc>
                  <a:txBody>
                    <a:bodyPr/>
                    <a:lstStyle/>
                    <a:p>
                      <a:pPr algn="just" fontAlgn="b">
                        <a:buNone/>
                      </a:pPr>
                      <a:r>
                        <a:rPr lang="it-IT" sz="1000" b="0" u="sng" strike="noStrike" noProof="0">
                          <a:solidFill>
                            <a:srgbClr val="000000"/>
                          </a:solidFill>
                          <a:effectLst/>
                          <a:hlinkClick r:id="rId7"/>
                        </a:rPr>
                        <a:t>Integrazione alla legge regionale 12 aprile 1990, n. 22 (Criteri per l’esercizio da parte dei comuni della Calabria delle funzioni amministrative in materia di rivendite di quotidiani e periodici)</a:t>
                      </a:r>
                      <a:endParaRPr lang="it-IT" sz="1000" b="0" i="0" u="sng" strike="noStrike" noProof="0">
                        <a:solidFill>
                          <a:srgbClr val="000000"/>
                        </a:solidFill>
                        <a:effectLst/>
                        <a:latin typeface="Aptos" panose="020B0004020202020204" pitchFamily="34" charset="0"/>
                      </a:endParaRPr>
                    </a:p>
                  </a:txBody>
                  <a:tcPr marL="9525" marR="9525" marT="9525" marB="0" anchor="b"/>
                </a:tc>
                <a:extLst>
                  <a:ext uri="{0D108BD9-81ED-4DB2-BD59-A6C34878D82A}">
                    <a16:rowId xmlns:a16="http://schemas.microsoft.com/office/drawing/2014/main" val="1588803201"/>
                  </a:ext>
                </a:extLst>
              </a:tr>
            </a:tbl>
          </a:graphicData>
        </a:graphic>
      </p:graphicFrame>
      <p:sp>
        <p:nvSpPr>
          <p:cNvPr id="5" name="Segnaposto piè di pagina 4">
            <a:extLst>
              <a:ext uri="{FF2B5EF4-FFF2-40B4-BE49-F238E27FC236}">
                <a16:creationId xmlns:a16="http://schemas.microsoft.com/office/drawing/2014/main" id="{41038CB7-AA07-F92A-EFCD-13F9BD73D68E}"/>
              </a:ext>
            </a:extLst>
          </p:cNvPr>
          <p:cNvSpPr>
            <a:spLocks noGrp="1"/>
          </p:cNvSpPr>
          <p:nvPr>
            <p:ph type="ftr" sz="quarter" idx="11"/>
          </p:nvPr>
        </p:nvSpPr>
        <p:spPr>
          <a:xfrm>
            <a:off x="0" y="6431990"/>
            <a:ext cx="4114800" cy="365125"/>
          </a:xfrm>
        </p:spPr>
        <p:txBody>
          <a:bodyPr/>
          <a:lstStyle/>
          <a:p>
            <a:r>
              <a:rPr lang="it-IT" noProof="0"/>
              <a:t>Consiglio regionale della Calabria - IX Legislatura </a:t>
            </a:r>
          </a:p>
        </p:txBody>
      </p:sp>
      <p:sp>
        <p:nvSpPr>
          <p:cNvPr id="6" name="Rectangle 1">
            <a:extLst>
              <a:ext uri="{FF2B5EF4-FFF2-40B4-BE49-F238E27FC236}">
                <a16:creationId xmlns:a16="http://schemas.microsoft.com/office/drawing/2014/main" id="{2E94E02E-892B-6327-271C-9042815A25DB}"/>
              </a:ext>
            </a:extLst>
          </p:cNvPr>
          <p:cNvSpPr txBox="1">
            <a:spLocks/>
          </p:cNvSpPr>
          <p:nvPr/>
        </p:nvSpPr>
        <p:spPr>
          <a:xfrm>
            <a:off x="3048" y="0"/>
            <a:ext cx="12188952" cy="352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Leggi regionali</a:t>
            </a:r>
            <a:endParaRPr lang="it-IT" sz="2800" b="1" noProof="0">
              <a:solidFill>
                <a:schemeClr val="bg1"/>
              </a:solidFill>
            </a:endParaRPr>
          </a:p>
        </p:txBody>
      </p:sp>
    </p:spTree>
    <p:extLst>
      <p:ext uri="{BB962C8B-B14F-4D97-AF65-F5344CB8AC3E}">
        <p14:creationId xmlns:p14="http://schemas.microsoft.com/office/powerpoint/2010/main" val="2108011141"/>
      </p:ext>
    </p:extLst>
  </p:cSld>
  <p:clrMapOvr>
    <a:masterClrMapping/>
  </p:clrMapOvr>
  <mc:AlternateContent xmlns:mc="http://schemas.openxmlformats.org/markup-compatibility/2006" xmlns:p14="http://schemas.microsoft.com/office/powerpoint/2010/main">
    <mc:Choice Requires="p14">
      <p:transition spd="slow" p14:dur="2000" advTm="519"/>
    </mc:Choice>
    <mc:Fallback xmlns="">
      <p:transition spd="slow" advTm="519"/>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C2B5F-F703-B73F-29A0-C9F6D1238F5F}"/>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01B1DA93-2FD5-B664-2986-5A1A54733255}"/>
              </a:ext>
            </a:extLst>
          </p:cNvPr>
          <p:cNvSpPr>
            <a:spLocks noGrp="1"/>
          </p:cNvSpPr>
          <p:nvPr>
            <p:ph type="sldNum" sz="quarter" idx="12"/>
          </p:nvPr>
        </p:nvSpPr>
        <p:spPr/>
        <p:txBody>
          <a:bodyPr/>
          <a:lstStyle/>
          <a:p>
            <a:fld id="{C0A75620-F3D8-4140-B583-EC592D52B7F3}" type="slidenum">
              <a:rPr lang="it-IT" noProof="0" smtClean="0"/>
              <a:pPr/>
              <a:t>85</a:t>
            </a:fld>
            <a:endParaRPr lang="it-IT" noProof="0"/>
          </a:p>
        </p:txBody>
      </p:sp>
      <p:graphicFrame>
        <p:nvGraphicFramePr>
          <p:cNvPr id="5" name="Tabella 4" descr="MOZIONI IX LEGISLATURA">
            <a:extLst>
              <a:ext uri="{FF2B5EF4-FFF2-40B4-BE49-F238E27FC236}">
                <a16:creationId xmlns:a16="http://schemas.microsoft.com/office/drawing/2014/main" id="{A74C2DB3-B8E0-7924-D5BE-1401A66277E5}"/>
              </a:ext>
            </a:extLst>
          </p:cNvPr>
          <p:cNvGraphicFramePr>
            <a:graphicFrameLocks noGrp="1"/>
          </p:cNvGraphicFramePr>
          <p:nvPr>
            <p:extLst>
              <p:ext uri="{D42A27DB-BD31-4B8C-83A1-F6EECF244321}">
                <p14:modId xmlns:p14="http://schemas.microsoft.com/office/powerpoint/2010/main" val="2314433925"/>
              </p:ext>
            </p:extLst>
          </p:nvPr>
        </p:nvGraphicFramePr>
        <p:xfrm>
          <a:off x="838200" y="1105301"/>
          <a:ext cx="4687529" cy="2503140"/>
        </p:xfrm>
        <a:graphic>
          <a:graphicData uri="http://schemas.openxmlformats.org/drawingml/2006/table">
            <a:tbl>
              <a:tblPr firstRow="1" bandRow="1">
                <a:tableStyleId>{3C2FFA5D-87B4-456A-9821-1D502468CF0F}</a:tableStyleId>
              </a:tblPr>
              <a:tblGrid>
                <a:gridCol w="1058997">
                  <a:extLst>
                    <a:ext uri="{9D8B030D-6E8A-4147-A177-3AD203B41FA5}">
                      <a16:colId xmlns:a16="http://schemas.microsoft.com/office/drawing/2014/main" val="4191934543"/>
                    </a:ext>
                  </a:extLst>
                </a:gridCol>
                <a:gridCol w="1932419">
                  <a:extLst>
                    <a:ext uri="{9D8B030D-6E8A-4147-A177-3AD203B41FA5}">
                      <a16:colId xmlns:a16="http://schemas.microsoft.com/office/drawing/2014/main" val="1274501127"/>
                    </a:ext>
                  </a:extLst>
                </a:gridCol>
                <a:gridCol w="1696113">
                  <a:extLst>
                    <a:ext uri="{9D8B030D-6E8A-4147-A177-3AD203B41FA5}">
                      <a16:colId xmlns:a16="http://schemas.microsoft.com/office/drawing/2014/main" val="2594541278"/>
                    </a:ext>
                  </a:extLst>
                </a:gridCol>
              </a:tblGrid>
              <a:tr h="417190">
                <a:tc>
                  <a:txBody>
                    <a:bodyPr/>
                    <a:lstStyle/>
                    <a:p>
                      <a:pPr algn="ctr" fontAlgn="b">
                        <a:lnSpc>
                          <a:spcPct val="100000"/>
                        </a:lnSpc>
                        <a:buNone/>
                      </a:pPr>
                      <a:r>
                        <a:rPr lang="it-IT" sz="2000" b="1" u="none" strike="noStrike" noProof="0">
                          <a:effectLst/>
                        </a:rPr>
                        <a:t>ANNO</a:t>
                      </a:r>
                      <a:endParaRPr lang="it-IT" sz="2000" b="1"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1" u="none" strike="noStrike" noProof="0">
                          <a:effectLst/>
                        </a:rPr>
                        <a:t>PRESENTATE</a:t>
                      </a:r>
                      <a:endParaRPr lang="it-IT" sz="2000" b="1"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lnSpc>
                          <a:spcPct val="100000"/>
                        </a:lnSpc>
                        <a:buNone/>
                      </a:pPr>
                      <a:r>
                        <a:rPr lang="it-IT" sz="2000" b="1" u="none" strike="noStrike" noProof="0">
                          <a:effectLst/>
                        </a:rPr>
                        <a:t>DISCUSSE</a:t>
                      </a:r>
                      <a:endParaRPr lang="it-IT" sz="2000" b="1" i="0" u="none" strike="noStrike" noProof="0">
                        <a:solidFill>
                          <a:srgbClr val="000000"/>
                        </a:solidFill>
                        <a:effectLst/>
                        <a:latin typeface="Arial" panose="020B0604020202020204" pitchFamily="34" charset="0"/>
                      </a:endParaRPr>
                    </a:p>
                  </a:txBody>
                  <a:tcPr marL="59986" marR="59986" marT="59986" marB="0" anchor="b"/>
                </a:tc>
                <a:extLst>
                  <a:ext uri="{0D108BD9-81ED-4DB2-BD59-A6C34878D82A}">
                    <a16:rowId xmlns:a16="http://schemas.microsoft.com/office/drawing/2014/main" val="137353654"/>
                  </a:ext>
                </a:extLst>
              </a:tr>
              <a:tr h="417190">
                <a:tc>
                  <a:txBody>
                    <a:bodyPr/>
                    <a:lstStyle/>
                    <a:p>
                      <a:pPr algn="ctr" fontAlgn="b">
                        <a:lnSpc>
                          <a:spcPct val="100000"/>
                        </a:lnSpc>
                        <a:buNone/>
                      </a:pPr>
                      <a:r>
                        <a:rPr lang="it-IT" sz="2000" b="0" u="none" strike="noStrike" noProof="0">
                          <a:effectLst/>
                        </a:rPr>
                        <a:t>2010</a:t>
                      </a:r>
                    </a:p>
                  </a:txBody>
                  <a:tcPr marL="59986" marR="59986" marT="59986" marB="0" anchor="b"/>
                </a:tc>
                <a:tc>
                  <a:txBody>
                    <a:bodyPr/>
                    <a:lstStyle/>
                    <a:p>
                      <a:pPr algn="ctr" fontAlgn="b">
                        <a:buNone/>
                      </a:pPr>
                      <a:r>
                        <a:rPr lang="it-IT" sz="2000" b="0" u="none" strike="noStrike" noProof="0">
                          <a:solidFill>
                            <a:srgbClr val="000000"/>
                          </a:solidFill>
                          <a:effectLst/>
                        </a:rPr>
                        <a:t>26</a:t>
                      </a:r>
                      <a:endParaRPr lang="it-IT" sz="2000" b="0" i="0" u="none" strike="noStrike" noProof="0">
                        <a:solidFill>
                          <a:srgbClr val="000000"/>
                        </a:solidFill>
                        <a:effectLst/>
                        <a:latin typeface="+mn-lt"/>
                      </a:endParaRPr>
                    </a:p>
                  </a:txBody>
                  <a:tcPr marL="9525" marR="9525" marT="9525" marB="0" anchor="b"/>
                </a:tc>
                <a:tc>
                  <a:txBody>
                    <a:bodyPr/>
                    <a:lstStyle/>
                    <a:p>
                      <a:pPr algn="ctr" fontAlgn="b">
                        <a:buNone/>
                      </a:pPr>
                      <a:r>
                        <a:rPr lang="it-IT" sz="2000" b="0" u="none" strike="noStrike" noProof="0">
                          <a:solidFill>
                            <a:srgbClr val="000000"/>
                          </a:solidFill>
                          <a:effectLst/>
                        </a:rPr>
                        <a:t>15</a:t>
                      </a:r>
                      <a:endParaRPr lang="it-IT" sz="2000" b="0"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3593191415"/>
                  </a:ext>
                </a:extLst>
              </a:tr>
              <a:tr h="417190">
                <a:tc>
                  <a:txBody>
                    <a:bodyPr/>
                    <a:lstStyle/>
                    <a:p>
                      <a:pPr algn="ctr" fontAlgn="b">
                        <a:lnSpc>
                          <a:spcPct val="100000"/>
                        </a:lnSpc>
                        <a:buNone/>
                      </a:pPr>
                      <a:r>
                        <a:rPr lang="it-IT" sz="2000" b="0" u="none" strike="noStrike" noProof="0">
                          <a:effectLst/>
                        </a:rPr>
                        <a:t>2011</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buNone/>
                      </a:pPr>
                      <a:r>
                        <a:rPr lang="it-IT" sz="2000" b="0" u="none" strike="noStrike" noProof="0">
                          <a:solidFill>
                            <a:srgbClr val="000000"/>
                          </a:solidFill>
                          <a:effectLst/>
                        </a:rPr>
                        <a:t>30</a:t>
                      </a:r>
                      <a:endParaRPr lang="it-IT" sz="2000" b="0" i="0" u="none" strike="noStrike" noProof="0">
                        <a:solidFill>
                          <a:srgbClr val="000000"/>
                        </a:solidFill>
                        <a:effectLst/>
                        <a:latin typeface="+mn-lt"/>
                      </a:endParaRPr>
                    </a:p>
                  </a:txBody>
                  <a:tcPr marL="9525" marR="9525" marT="9525" marB="0" anchor="b"/>
                </a:tc>
                <a:tc>
                  <a:txBody>
                    <a:bodyPr/>
                    <a:lstStyle/>
                    <a:p>
                      <a:pPr algn="ctr" fontAlgn="b">
                        <a:buNone/>
                      </a:pPr>
                      <a:r>
                        <a:rPr lang="it-IT" sz="2000" b="0" u="none" strike="noStrike" noProof="0">
                          <a:solidFill>
                            <a:srgbClr val="000000"/>
                          </a:solidFill>
                          <a:effectLst/>
                        </a:rPr>
                        <a:t>12</a:t>
                      </a:r>
                      <a:endParaRPr lang="it-IT" sz="2000" b="0"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3632784428"/>
                  </a:ext>
                </a:extLst>
              </a:tr>
              <a:tr h="417190">
                <a:tc>
                  <a:txBody>
                    <a:bodyPr/>
                    <a:lstStyle/>
                    <a:p>
                      <a:pPr algn="ctr" fontAlgn="b">
                        <a:lnSpc>
                          <a:spcPct val="100000"/>
                        </a:lnSpc>
                        <a:buNone/>
                      </a:pPr>
                      <a:r>
                        <a:rPr lang="it-IT" sz="2000" b="0" u="none" strike="noStrike" noProof="0">
                          <a:effectLst/>
                        </a:rPr>
                        <a:t>2012</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buNone/>
                      </a:pPr>
                      <a:r>
                        <a:rPr lang="it-IT" sz="2000" b="0" u="none" strike="noStrike" noProof="0">
                          <a:solidFill>
                            <a:srgbClr val="000000"/>
                          </a:solidFill>
                          <a:effectLst/>
                        </a:rPr>
                        <a:t>26</a:t>
                      </a:r>
                      <a:endParaRPr lang="it-IT" sz="2000" b="0" i="0" u="none" strike="noStrike" noProof="0">
                        <a:solidFill>
                          <a:srgbClr val="000000"/>
                        </a:solidFill>
                        <a:effectLst/>
                        <a:latin typeface="+mn-lt"/>
                      </a:endParaRPr>
                    </a:p>
                  </a:txBody>
                  <a:tcPr marL="9525" marR="9525" marT="9525" marB="0" anchor="b"/>
                </a:tc>
                <a:tc>
                  <a:txBody>
                    <a:bodyPr/>
                    <a:lstStyle/>
                    <a:p>
                      <a:pPr algn="ctr" fontAlgn="b">
                        <a:buNone/>
                      </a:pPr>
                      <a:r>
                        <a:rPr lang="it-IT" sz="2000" b="0" u="none" strike="noStrike" noProof="0">
                          <a:solidFill>
                            <a:srgbClr val="000000"/>
                          </a:solidFill>
                          <a:effectLst/>
                        </a:rPr>
                        <a:t>15</a:t>
                      </a:r>
                      <a:endParaRPr lang="it-IT" sz="2000" b="0"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3556590600"/>
                  </a:ext>
                </a:extLst>
              </a:tr>
              <a:tr h="417190">
                <a:tc>
                  <a:txBody>
                    <a:bodyPr/>
                    <a:lstStyle/>
                    <a:p>
                      <a:pPr algn="ctr" fontAlgn="b">
                        <a:lnSpc>
                          <a:spcPct val="100000"/>
                        </a:lnSpc>
                        <a:buNone/>
                      </a:pPr>
                      <a:r>
                        <a:rPr lang="it-IT" sz="2000" b="0" u="none" strike="noStrike" noProof="0">
                          <a:effectLst/>
                        </a:rPr>
                        <a:t>2013</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buNone/>
                      </a:pPr>
                      <a:r>
                        <a:rPr lang="it-IT" sz="2000" b="0" u="none" strike="noStrike" noProof="0">
                          <a:solidFill>
                            <a:srgbClr val="000000"/>
                          </a:solidFill>
                          <a:effectLst/>
                        </a:rPr>
                        <a:t>21</a:t>
                      </a:r>
                      <a:endParaRPr lang="it-IT" sz="2000" b="0" i="0" u="none" strike="noStrike" noProof="0">
                        <a:solidFill>
                          <a:srgbClr val="000000"/>
                        </a:solidFill>
                        <a:effectLst/>
                        <a:latin typeface="+mn-lt"/>
                      </a:endParaRPr>
                    </a:p>
                  </a:txBody>
                  <a:tcPr marL="9525" marR="9525" marT="9525" marB="0" anchor="b"/>
                </a:tc>
                <a:tc>
                  <a:txBody>
                    <a:bodyPr/>
                    <a:lstStyle/>
                    <a:p>
                      <a:pPr algn="ctr" fontAlgn="b">
                        <a:buNone/>
                      </a:pPr>
                      <a:r>
                        <a:rPr lang="it-IT" sz="2000" b="0" u="none" strike="noStrike" noProof="0">
                          <a:solidFill>
                            <a:srgbClr val="000000"/>
                          </a:solidFill>
                          <a:effectLst/>
                        </a:rPr>
                        <a:t>12</a:t>
                      </a:r>
                      <a:endParaRPr lang="it-IT" sz="2000" b="0"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93760507"/>
                  </a:ext>
                </a:extLst>
              </a:tr>
              <a:tr h="417190">
                <a:tc>
                  <a:txBody>
                    <a:bodyPr/>
                    <a:lstStyle/>
                    <a:p>
                      <a:pPr algn="ctr" fontAlgn="b">
                        <a:lnSpc>
                          <a:spcPct val="100000"/>
                        </a:lnSpc>
                        <a:buNone/>
                      </a:pPr>
                      <a:r>
                        <a:rPr lang="it-IT" sz="2000" b="0" u="none" strike="noStrike" noProof="0">
                          <a:effectLst/>
                        </a:rPr>
                        <a:t>2014</a:t>
                      </a:r>
                      <a:endParaRPr lang="it-IT" sz="2000" b="0" i="0" u="none" strike="noStrike" noProof="0">
                        <a:solidFill>
                          <a:srgbClr val="000000"/>
                        </a:solidFill>
                        <a:effectLst/>
                        <a:latin typeface="Arial" panose="020B0604020202020204" pitchFamily="34" charset="0"/>
                      </a:endParaRPr>
                    </a:p>
                  </a:txBody>
                  <a:tcPr marL="59986" marR="59986" marT="59986" marB="0" anchor="b"/>
                </a:tc>
                <a:tc>
                  <a:txBody>
                    <a:bodyPr/>
                    <a:lstStyle/>
                    <a:p>
                      <a:pPr algn="ctr" fontAlgn="b">
                        <a:buNone/>
                      </a:pPr>
                      <a:r>
                        <a:rPr lang="it-IT" sz="2000" b="0" u="none" strike="noStrike" noProof="0">
                          <a:solidFill>
                            <a:srgbClr val="000000"/>
                          </a:solidFill>
                          <a:effectLst/>
                        </a:rPr>
                        <a:t>18</a:t>
                      </a:r>
                      <a:endParaRPr lang="it-IT" sz="2000" b="0" i="0" u="none" strike="noStrike" noProof="0">
                        <a:solidFill>
                          <a:srgbClr val="000000"/>
                        </a:solidFill>
                        <a:effectLst/>
                        <a:latin typeface="+mn-lt"/>
                      </a:endParaRPr>
                    </a:p>
                  </a:txBody>
                  <a:tcPr marL="9525" marR="9525" marT="9525" marB="0" anchor="b"/>
                </a:tc>
                <a:tc>
                  <a:txBody>
                    <a:bodyPr/>
                    <a:lstStyle/>
                    <a:p>
                      <a:pPr algn="ctr" fontAlgn="b">
                        <a:buNone/>
                      </a:pPr>
                      <a:r>
                        <a:rPr lang="it-IT" sz="2000" b="0" u="none" strike="noStrike" noProof="0">
                          <a:solidFill>
                            <a:srgbClr val="000000"/>
                          </a:solidFill>
                          <a:effectLst/>
                        </a:rPr>
                        <a:t>6</a:t>
                      </a:r>
                      <a:endParaRPr lang="it-IT" sz="2000" b="0" i="0" u="none" strike="noStrike" noProof="0">
                        <a:solidFill>
                          <a:srgbClr val="000000"/>
                        </a:solidFill>
                        <a:effectLst/>
                        <a:latin typeface="+mn-lt"/>
                      </a:endParaRPr>
                    </a:p>
                  </a:txBody>
                  <a:tcPr marL="9525" marR="9525" marT="9525" marB="0" anchor="b"/>
                </a:tc>
                <a:extLst>
                  <a:ext uri="{0D108BD9-81ED-4DB2-BD59-A6C34878D82A}">
                    <a16:rowId xmlns:a16="http://schemas.microsoft.com/office/drawing/2014/main" val="4210664750"/>
                  </a:ext>
                </a:extLst>
              </a:tr>
            </a:tbl>
          </a:graphicData>
        </a:graphic>
      </p:graphicFrame>
      <p:graphicFrame>
        <p:nvGraphicFramePr>
          <p:cNvPr id="4" name="Grafico 3" descr="GRAFICO MOZIONI PRESENTATE IX LEGISLATURA">
            <a:extLst>
              <a:ext uri="{FF2B5EF4-FFF2-40B4-BE49-F238E27FC236}">
                <a16:creationId xmlns:a16="http://schemas.microsoft.com/office/drawing/2014/main" id="{16EFF990-0F65-3B0D-8040-3B853FE8746F}"/>
              </a:ext>
            </a:extLst>
          </p:cNvPr>
          <p:cNvGraphicFramePr>
            <a:graphicFrameLocks/>
          </p:cNvGraphicFramePr>
          <p:nvPr>
            <p:extLst>
              <p:ext uri="{D42A27DB-BD31-4B8C-83A1-F6EECF244321}">
                <p14:modId xmlns:p14="http://schemas.microsoft.com/office/powerpoint/2010/main" val="3587754251"/>
              </p:ext>
            </p:extLst>
          </p:nvPr>
        </p:nvGraphicFramePr>
        <p:xfrm>
          <a:off x="6324600" y="1105301"/>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afico 5" descr="GRAFICO MOZIONI DISCUSSE IX LEGISLATURA">
            <a:extLst>
              <a:ext uri="{FF2B5EF4-FFF2-40B4-BE49-F238E27FC236}">
                <a16:creationId xmlns:a16="http://schemas.microsoft.com/office/drawing/2014/main" id="{486B0E88-5BAE-7B20-17B8-273C3C9FA863}"/>
              </a:ext>
            </a:extLst>
          </p:cNvPr>
          <p:cNvGraphicFramePr>
            <a:graphicFrameLocks/>
          </p:cNvGraphicFramePr>
          <p:nvPr>
            <p:extLst>
              <p:ext uri="{D42A27DB-BD31-4B8C-83A1-F6EECF244321}">
                <p14:modId xmlns:p14="http://schemas.microsoft.com/office/powerpoint/2010/main" val="1935551853"/>
              </p:ext>
            </p:extLst>
          </p:nvPr>
        </p:nvGraphicFramePr>
        <p:xfrm>
          <a:off x="6324600" y="3978275"/>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7" name="Segnaposto piè di pagina 6">
            <a:extLst>
              <a:ext uri="{FF2B5EF4-FFF2-40B4-BE49-F238E27FC236}">
                <a16:creationId xmlns:a16="http://schemas.microsoft.com/office/drawing/2014/main" id="{78822217-D80A-E169-8B37-C0945025E11F}"/>
              </a:ext>
            </a:extLst>
          </p:cNvPr>
          <p:cNvSpPr>
            <a:spLocks noGrp="1"/>
          </p:cNvSpPr>
          <p:nvPr>
            <p:ph type="ftr" sz="quarter" idx="11"/>
          </p:nvPr>
        </p:nvSpPr>
        <p:spPr>
          <a:xfrm>
            <a:off x="174523" y="6356350"/>
            <a:ext cx="4114800" cy="365125"/>
          </a:xfrm>
        </p:spPr>
        <p:txBody>
          <a:bodyPr/>
          <a:lstStyle/>
          <a:p>
            <a:r>
              <a:rPr lang="it-IT" noProof="0"/>
              <a:t>Consiglio regionale della Calabria - IX Legislatura </a:t>
            </a:r>
          </a:p>
        </p:txBody>
      </p:sp>
      <p:sp>
        <p:nvSpPr>
          <p:cNvPr id="8" name="Rectangle 1">
            <a:extLst>
              <a:ext uri="{FF2B5EF4-FFF2-40B4-BE49-F238E27FC236}">
                <a16:creationId xmlns:a16="http://schemas.microsoft.com/office/drawing/2014/main" id="{F9087261-25BA-802C-81E4-D6F258F9EE1D}"/>
              </a:ext>
            </a:extLst>
          </p:cNvPr>
          <p:cNvSpPr txBox="1">
            <a:spLocks/>
          </p:cNvSpPr>
          <p:nvPr/>
        </p:nvSpPr>
        <p:spPr>
          <a:xfrm>
            <a:off x="3048" y="0"/>
            <a:ext cx="12188952" cy="352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Mozioni discusse</a:t>
            </a:r>
            <a:endParaRPr lang="it-IT" sz="2800" b="1" noProof="0">
              <a:solidFill>
                <a:schemeClr val="bg1"/>
              </a:solidFill>
            </a:endParaRPr>
          </a:p>
        </p:txBody>
      </p:sp>
    </p:spTree>
    <p:extLst>
      <p:ext uri="{BB962C8B-B14F-4D97-AF65-F5344CB8AC3E}">
        <p14:creationId xmlns:p14="http://schemas.microsoft.com/office/powerpoint/2010/main" val="2278960689"/>
      </p:ext>
    </p:extLst>
  </p:cSld>
  <p:clrMapOvr>
    <a:masterClrMapping/>
  </p:clrMapOvr>
  <mc:AlternateContent xmlns:mc="http://schemas.openxmlformats.org/markup-compatibility/2006" xmlns:p14="http://schemas.microsoft.com/office/powerpoint/2010/main">
    <mc:Choice Requires="p14">
      <p:transition spd="slow" p14:dur="2000" advTm="623"/>
    </mc:Choice>
    <mc:Fallback xmlns="">
      <p:transition spd="slow" advTm="623"/>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2AFF7-BED9-0E3F-0819-7234457BBFFE}"/>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7C0E6120-AED5-DEB3-DCA7-269E52B89DB0}"/>
              </a:ext>
            </a:extLst>
          </p:cNvPr>
          <p:cNvSpPr>
            <a:spLocks noGrp="1"/>
          </p:cNvSpPr>
          <p:nvPr>
            <p:ph type="sldNum" sz="quarter" idx="12"/>
          </p:nvPr>
        </p:nvSpPr>
        <p:spPr/>
        <p:txBody>
          <a:bodyPr/>
          <a:lstStyle/>
          <a:p>
            <a:fld id="{C0A75620-F3D8-4140-B583-EC592D52B7F3}" type="slidenum">
              <a:rPr lang="it-IT" noProof="0" smtClean="0"/>
              <a:pPr/>
              <a:t>86</a:t>
            </a:fld>
            <a:endParaRPr lang="it-IT" noProof="0"/>
          </a:p>
        </p:txBody>
      </p:sp>
      <p:graphicFrame>
        <p:nvGraphicFramePr>
          <p:cNvPr id="6" name="Tabella 5" descr="TABELLA MOZIONI DISCUSSE IX LEGISLATURA">
            <a:extLst>
              <a:ext uri="{FF2B5EF4-FFF2-40B4-BE49-F238E27FC236}">
                <a16:creationId xmlns:a16="http://schemas.microsoft.com/office/drawing/2014/main" id="{E73BDA1F-37AE-A02F-6208-B3CE87D3EE33}"/>
              </a:ext>
            </a:extLst>
          </p:cNvPr>
          <p:cNvGraphicFramePr>
            <a:graphicFrameLocks noGrp="1"/>
          </p:cNvGraphicFramePr>
          <p:nvPr>
            <p:extLst>
              <p:ext uri="{D42A27DB-BD31-4B8C-83A1-F6EECF244321}">
                <p14:modId xmlns:p14="http://schemas.microsoft.com/office/powerpoint/2010/main" val="1988169975"/>
              </p:ext>
            </p:extLst>
          </p:nvPr>
        </p:nvGraphicFramePr>
        <p:xfrm>
          <a:off x="1223058" y="472295"/>
          <a:ext cx="9745884" cy="5947122"/>
        </p:xfrm>
        <a:graphic>
          <a:graphicData uri="http://schemas.openxmlformats.org/drawingml/2006/table">
            <a:tbl>
              <a:tblPr firstRow="1">
                <a:tableStyleId>{3C2FFA5D-87B4-456A-9821-1D502468CF0F}</a:tableStyleId>
              </a:tblPr>
              <a:tblGrid>
                <a:gridCol w="550314">
                  <a:extLst>
                    <a:ext uri="{9D8B030D-6E8A-4147-A177-3AD203B41FA5}">
                      <a16:colId xmlns:a16="http://schemas.microsoft.com/office/drawing/2014/main" val="3713751928"/>
                    </a:ext>
                  </a:extLst>
                </a:gridCol>
                <a:gridCol w="4011966">
                  <a:extLst>
                    <a:ext uri="{9D8B030D-6E8A-4147-A177-3AD203B41FA5}">
                      <a16:colId xmlns:a16="http://schemas.microsoft.com/office/drawing/2014/main" val="3144661343"/>
                    </a:ext>
                  </a:extLst>
                </a:gridCol>
                <a:gridCol w="1757455">
                  <a:extLst>
                    <a:ext uri="{9D8B030D-6E8A-4147-A177-3AD203B41FA5}">
                      <a16:colId xmlns:a16="http://schemas.microsoft.com/office/drawing/2014/main" val="343348810"/>
                    </a:ext>
                  </a:extLst>
                </a:gridCol>
                <a:gridCol w="940860">
                  <a:extLst>
                    <a:ext uri="{9D8B030D-6E8A-4147-A177-3AD203B41FA5}">
                      <a16:colId xmlns:a16="http://schemas.microsoft.com/office/drawing/2014/main" val="1501864083"/>
                    </a:ext>
                  </a:extLst>
                </a:gridCol>
                <a:gridCol w="798842">
                  <a:extLst>
                    <a:ext uri="{9D8B030D-6E8A-4147-A177-3AD203B41FA5}">
                      <a16:colId xmlns:a16="http://schemas.microsoft.com/office/drawing/2014/main" val="2842130296"/>
                    </a:ext>
                  </a:extLst>
                </a:gridCol>
                <a:gridCol w="1686447">
                  <a:extLst>
                    <a:ext uri="{9D8B030D-6E8A-4147-A177-3AD203B41FA5}">
                      <a16:colId xmlns:a16="http://schemas.microsoft.com/office/drawing/2014/main" val="3992868819"/>
                    </a:ext>
                  </a:extLst>
                </a:gridCol>
              </a:tblGrid>
              <a:tr h="254593">
                <a:tc>
                  <a:txBody>
                    <a:bodyPr/>
                    <a:lstStyle/>
                    <a:p>
                      <a:pPr algn="ctr" rtl="0" fontAlgn="ctr">
                        <a:buNone/>
                      </a:pPr>
                      <a:r>
                        <a:rPr lang="it-IT" sz="800" b="1" u="none" strike="noStrike" noProof="0">
                          <a:solidFill>
                            <a:srgbClr val="FFFFFF"/>
                          </a:solidFill>
                          <a:effectLst/>
                        </a:rPr>
                        <a:t>Numero</a:t>
                      </a:r>
                      <a:endParaRPr lang="it-IT" sz="800" b="1" i="0" u="none" strike="noStrike" noProof="0">
                        <a:solidFill>
                          <a:srgbClr val="FFFFFF"/>
                        </a:solidFill>
                        <a:effectLst/>
                        <a:latin typeface="Aptos" panose="020B0004020202020204" pitchFamily="34" charset="0"/>
                      </a:endParaRPr>
                    </a:p>
                  </a:txBody>
                  <a:tcPr marL="6190" marR="6190" marT="6190" marB="0" anchor="ctr"/>
                </a:tc>
                <a:tc>
                  <a:txBody>
                    <a:bodyPr/>
                    <a:lstStyle/>
                    <a:p>
                      <a:pPr algn="ctr" rtl="0" fontAlgn="ctr">
                        <a:buNone/>
                      </a:pPr>
                      <a:r>
                        <a:rPr lang="it-IT" sz="800" b="1" u="none" strike="noStrike" noProof="0">
                          <a:solidFill>
                            <a:srgbClr val="FFFFFF"/>
                          </a:solidFill>
                          <a:effectLst/>
                        </a:rPr>
                        <a:t>Oggetto</a:t>
                      </a:r>
                      <a:endParaRPr lang="it-IT" sz="800" b="1" i="0" u="none" strike="noStrike" noProof="0">
                        <a:solidFill>
                          <a:srgbClr val="FFFFFF"/>
                        </a:solidFill>
                        <a:effectLst/>
                        <a:latin typeface="Aptos" panose="020B0004020202020204" pitchFamily="34" charset="0"/>
                      </a:endParaRPr>
                    </a:p>
                  </a:txBody>
                  <a:tcPr marL="6190" marR="6190" marT="6190" marB="0" anchor="ctr"/>
                </a:tc>
                <a:tc>
                  <a:txBody>
                    <a:bodyPr/>
                    <a:lstStyle/>
                    <a:p>
                      <a:pPr algn="ctr" rtl="0" fontAlgn="ctr">
                        <a:buNone/>
                      </a:pPr>
                      <a:r>
                        <a:rPr lang="it-IT" sz="800" b="1" u="none" strike="noStrike" noProof="0">
                          <a:solidFill>
                            <a:srgbClr val="FFFFFF"/>
                          </a:solidFill>
                          <a:effectLst/>
                        </a:rPr>
                        <a:t>Presentatore/i</a:t>
                      </a:r>
                      <a:endParaRPr lang="it-IT" sz="800" b="1" i="0" u="none" strike="noStrike" noProof="0">
                        <a:solidFill>
                          <a:srgbClr val="FFFFFF"/>
                        </a:solidFill>
                        <a:effectLst/>
                        <a:latin typeface="Aptos" panose="020B0004020202020204" pitchFamily="34" charset="0"/>
                      </a:endParaRPr>
                    </a:p>
                  </a:txBody>
                  <a:tcPr marL="6190" marR="6190" marT="6190" marB="0" anchor="ctr"/>
                </a:tc>
                <a:tc>
                  <a:txBody>
                    <a:bodyPr/>
                    <a:lstStyle/>
                    <a:p>
                      <a:pPr algn="ctr" rtl="0" fontAlgn="ctr">
                        <a:buNone/>
                      </a:pPr>
                      <a:r>
                        <a:rPr lang="it-IT" sz="800" b="1" u="none" strike="noStrike" noProof="0">
                          <a:solidFill>
                            <a:srgbClr val="FFFFFF"/>
                          </a:solidFill>
                          <a:effectLst/>
                        </a:rPr>
                        <a:t>Data di presentazione</a:t>
                      </a:r>
                      <a:endParaRPr lang="it-IT" sz="800" b="1" i="0" u="none" strike="noStrike" noProof="0">
                        <a:solidFill>
                          <a:srgbClr val="FFFFFF"/>
                        </a:solidFill>
                        <a:effectLst/>
                        <a:latin typeface="Aptos" panose="020B0004020202020204" pitchFamily="34" charset="0"/>
                      </a:endParaRPr>
                    </a:p>
                  </a:txBody>
                  <a:tcPr marL="6190" marR="6190" marT="6190" marB="0" anchor="ctr"/>
                </a:tc>
                <a:tc>
                  <a:txBody>
                    <a:bodyPr/>
                    <a:lstStyle/>
                    <a:p>
                      <a:pPr algn="ctr" rtl="0" fontAlgn="ctr">
                        <a:buNone/>
                      </a:pPr>
                      <a:r>
                        <a:rPr lang="it-IT" sz="800" b="1" u="none" strike="noStrike" noProof="0">
                          <a:solidFill>
                            <a:srgbClr val="FFFFFF"/>
                          </a:solidFill>
                          <a:effectLst/>
                        </a:rPr>
                        <a:t>Data di discussione</a:t>
                      </a:r>
                      <a:endParaRPr lang="it-IT" sz="800" b="1" i="0" u="none" strike="noStrike" noProof="0">
                        <a:solidFill>
                          <a:srgbClr val="FFFFFF"/>
                        </a:solidFill>
                        <a:effectLst/>
                        <a:latin typeface="Aptos" panose="020B0004020202020204" pitchFamily="34" charset="0"/>
                      </a:endParaRPr>
                    </a:p>
                  </a:txBody>
                  <a:tcPr marL="6190" marR="6190" marT="6190" marB="0" anchor="ctr"/>
                </a:tc>
                <a:tc>
                  <a:txBody>
                    <a:bodyPr/>
                    <a:lstStyle/>
                    <a:p>
                      <a:pPr algn="ctr" rtl="0" fontAlgn="ctr">
                        <a:buNone/>
                      </a:pPr>
                      <a:r>
                        <a:rPr lang="it-IT" sz="800" b="1" u="none" strike="noStrike" noProof="0">
                          <a:solidFill>
                            <a:srgbClr val="FFFFFF"/>
                          </a:solidFill>
                          <a:effectLst/>
                        </a:rPr>
                        <a:t>Note</a:t>
                      </a:r>
                      <a:endParaRPr lang="it-IT" sz="800" b="1" i="0" u="none" strike="noStrike" noProof="0">
                        <a:solidFill>
                          <a:srgbClr val="FFFFFF"/>
                        </a:solidFill>
                        <a:effectLst/>
                        <a:latin typeface="Aptos" panose="020B0004020202020204" pitchFamily="34" charset="0"/>
                      </a:endParaRPr>
                    </a:p>
                  </a:txBody>
                  <a:tcPr marL="6190" marR="6190" marT="6190" marB="0" anchor="ctr"/>
                </a:tc>
                <a:extLst>
                  <a:ext uri="{0D108BD9-81ED-4DB2-BD59-A6C34878D82A}">
                    <a16:rowId xmlns:a16="http://schemas.microsoft.com/office/drawing/2014/main" val="2375009481"/>
                  </a:ext>
                </a:extLst>
              </a:tr>
              <a:tr h="422145">
                <a:tc>
                  <a:txBody>
                    <a:bodyPr/>
                    <a:lstStyle/>
                    <a:p>
                      <a:pPr algn="ctr" rtl="0" fontAlgn="ctr">
                        <a:buNone/>
                      </a:pPr>
                      <a:r>
                        <a:rPr lang="it-IT" sz="800" b="1" u="none" strike="noStrike" noProof="0">
                          <a:solidFill>
                            <a:srgbClr val="000000"/>
                          </a:solidFill>
                          <a:effectLst/>
                        </a:rPr>
                        <a:t>1</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Piena e convinta solidarietà al Dott. Giuseppe Pignatone, Procuratore della Repubblica presso il Tribunale di Reggio Calabria e ai Magistrati impegnati a contrastare la mafia e il malaffare</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F. Morelli</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31/05/2010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31/05/2010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Aptos" panose="020B0004020202020204" pitchFamily="34" charset="0"/>
                      </a:endParaRPr>
                    </a:p>
                  </a:txBody>
                  <a:tcPr marL="6190" marR="6190" marT="6190" marB="0" anchor="ctr"/>
                </a:tc>
                <a:extLst>
                  <a:ext uri="{0D108BD9-81ED-4DB2-BD59-A6C34878D82A}">
                    <a16:rowId xmlns:a16="http://schemas.microsoft.com/office/drawing/2014/main" val="1667339877"/>
                  </a:ext>
                </a:extLst>
              </a:tr>
              <a:tr h="378739">
                <a:tc>
                  <a:txBody>
                    <a:bodyPr/>
                    <a:lstStyle/>
                    <a:p>
                      <a:pPr algn="ctr" rtl="0" fontAlgn="ctr">
                        <a:buNone/>
                      </a:pPr>
                      <a:r>
                        <a:rPr lang="it-IT" sz="800" b="1" u="none" strike="noStrike" noProof="0">
                          <a:solidFill>
                            <a:srgbClr val="000000"/>
                          </a:solidFill>
                          <a:effectLst/>
                        </a:rPr>
                        <a:t>3</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Sul protocollo d'intesa tra l'ISPESL e la Regione Calabria, per l'istituzione di un centro studi, ricerca e formazione in materia di prevenzione, infortuni e sicurezza lavoro</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M. Magno</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08/06/2010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08/06/2010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Aptos" panose="020B0004020202020204" pitchFamily="34" charset="0"/>
                      </a:endParaRPr>
                    </a:p>
                  </a:txBody>
                  <a:tcPr marL="6190" marR="6190" marT="6190" marB="0" anchor="ctr"/>
                </a:tc>
                <a:extLst>
                  <a:ext uri="{0D108BD9-81ED-4DB2-BD59-A6C34878D82A}">
                    <a16:rowId xmlns:a16="http://schemas.microsoft.com/office/drawing/2014/main" val="1529075894"/>
                  </a:ext>
                </a:extLst>
              </a:tr>
              <a:tr h="211072">
                <a:tc>
                  <a:txBody>
                    <a:bodyPr/>
                    <a:lstStyle/>
                    <a:p>
                      <a:pPr algn="ctr" rtl="0" fontAlgn="ctr">
                        <a:buNone/>
                      </a:pPr>
                      <a:r>
                        <a:rPr lang="it-IT" sz="800" b="1" u="none" strike="noStrike" noProof="0">
                          <a:solidFill>
                            <a:srgbClr val="000000"/>
                          </a:solidFill>
                          <a:effectLst/>
                        </a:rPr>
                        <a:t>4</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Sulla costruzione di una centrale a carbone a Saline Ioniche</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G. Giordano, E. De Masi, D. Talarico</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25/06/2010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15/11/2010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Abbinata alla mozione n°17</a:t>
                      </a:r>
                      <a:endParaRPr lang="it-IT" sz="800" b="1" i="0" u="none" strike="noStrike" noProof="0">
                        <a:solidFill>
                          <a:srgbClr val="000000"/>
                        </a:solidFill>
                        <a:effectLst/>
                        <a:latin typeface="Aptos" panose="020B0004020202020204" pitchFamily="34" charset="0"/>
                      </a:endParaRPr>
                    </a:p>
                  </a:txBody>
                  <a:tcPr marL="6190" marR="6190" marT="6190" marB="0" anchor="ctr"/>
                </a:tc>
                <a:extLst>
                  <a:ext uri="{0D108BD9-81ED-4DB2-BD59-A6C34878D82A}">
                    <a16:rowId xmlns:a16="http://schemas.microsoft.com/office/drawing/2014/main" val="2709678237"/>
                  </a:ext>
                </a:extLst>
              </a:tr>
              <a:tr h="414329">
                <a:tc>
                  <a:txBody>
                    <a:bodyPr/>
                    <a:lstStyle/>
                    <a:p>
                      <a:pPr algn="ctr" rtl="0" fontAlgn="ctr">
                        <a:buNone/>
                      </a:pPr>
                      <a:r>
                        <a:rPr lang="it-IT" sz="800" b="1" u="none" strike="noStrike" noProof="0">
                          <a:solidFill>
                            <a:srgbClr val="000000"/>
                          </a:solidFill>
                          <a:effectLst/>
                        </a:rPr>
                        <a:t>5</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Sul progetto di riconversione a carbone della Centrale Enel di Rossano (CS)</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C. Guccione, D. Talarico, M. Franchino, F. Aiello, G. Serra, A. De Gaetano, E. De Masi, S. Principe</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23/07/2010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15/11/2010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Abbinata alla mozione n°17</a:t>
                      </a:r>
                      <a:endParaRPr lang="it-IT" sz="800" b="1" i="0" u="none" strike="noStrike" noProof="0">
                        <a:solidFill>
                          <a:srgbClr val="000000"/>
                        </a:solidFill>
                        <a:effectLst/>
                        <a:latin typeface="Aptos" panose="020B0004020202020204" pitchFamily="34" charset="0"/>
                      </a:endParaRPr>
                    </a:p>
                  </a:txBody>
                  <a:tcPr marL="6190" marR="6190" marT="6190" marB="0" anchor="ctr"/>
                </a:tc>
                <a:extLst>
                  <a:ext uri="{0D108BD9-81ED-4DB2-BD59-A6C34878D82A}">
                    <a16:rowId xmlns:a16="http://schemas.microsoft.com/office/drawing/2014/main" val="1318370622"/>
                  </a:ext>
                </a:extLst>
              </a:tr>
              <a:tr h="378739">
                <a:tc>
                  <a:txBody>
                    <a:bodyPr/>
                    <a:lstStyle/>
                    <a:p>
                      <a:pPr algn="ctr" rtl="0" fontAlgn="ctr">
                        <a:buNone/>
                      </a:pPr>
                      <a:r>
                        <a:rPr lang="it-IT" sz="800" b="1" u="none" strike="noStrike" noProof="0">
                          <a:solidFill>
                            <a:srgbClr val="000000"/>
                          </a:solidFill>
                          <a:effectLst/>
                        </a:rPr>
                        <a:t>6</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Sull’immediato ripristino del presidio multisoccorso che opera presso lo svincolo autostradale della A3 di Bagnara Calabra, attraverso l’erogazione delle somme arretrate</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G. Bova</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03/08/2010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04/08/2010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Aptos" panose="020B0004020202020204" pitchFamily="34" charset="0"/>
                      </a:endParaRPr>
                    </a:p>
                  </a:txBody>
                  <a:tcPr marL="6190" marR="6190" marT="6190" marB="0" anchor="ctr"/>
                </a:tc>
                <a:extLst>
                  <a:ext uri="{0D108BD9-81ED-4DB2-BD59-A6C34878D82A}">
                    <a16:rowId xmlns:a16="http://schemas.microsoft.com/office/drawing/2014/main" val="4005778849"/>
                  </a:ext>
                </a:extLst>
              </a:tr>
              <a:tr h="1024092">
                <a:tc>
                  <a:txBody>
                    <a:bodyPr/>
                    <a:lstStyle/>
                    <a:p>
                      <a:pPr algn="ctr" rtl="0" fontAlgn="ctr">
                        <a:buNone/>
                      </a:pPr>
                      <a:r>
                        <a:rPr lang="it-IT" sz="800" b="1" u="none" strike="noStrike" noProof="0">
                          <a:solidFill>
                            <a:srgbClr val="000000"/>
                          </a:solidFill>
                          <a:effectLst/>
                        </a:rPr>
                        <a:t>7</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Sul violento nubifragio che si è abbattuto nella città di Reggio Calabria provocando notevolissimi danni</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G. Giordano, G. Bova, D. Talarico, C. Guccione, D. Battaglia, N. Adamo, A. De Gaetano, M. Franchino, L. Fedele, G. Serra, P. Aiello, O. Bruni, G. Bilardi, B. Censore, S. Principe, P. Tripodi, A. Loiero, M. Maiolo, P. Amato, E. De Masi</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13/09/2010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13/09/2010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Aptos" panose="020B0004020202020204" pitchFamily="34" charset="0"/>
                      </a:endParaRPr>
                    </a:p>
                  </a:txBody>
                  <a:tcPr marL="6190" marR="6190" marT="6190" marB="0" anchor="ctr"/>
                </a:tc>
                <a:extLst>
                  <a:ext uri="{0D108BD9-81ED-4DB2-BD59-A6C34878D82A}">
                    <a16:rowId xmlns:a16="http://schemas.microsoft.com/office/drawing/2014/main" val="516129879"/>
                  </a:ext>
                </a:extLst>
              </a:tr>
              <a:tr h="378739">
                <a:tc>
                  <a:txBody>
                    <a:bodyPr/>
                    <a:lstStyle/>
                    <a:p>
                      <a:pPr algn="ctr" rtl="0" fontAlgn="ctr">
                        <a:buNone/>
                      </a:pPr>
                      <a:r>
                        <a:rPr lang="it-IT" sz="800" b="1" u="none" strike="noStrike" noProof="0">
                          <a:solidFill>
                            <a:srgbClr val="000000"/>
                          </a:solidFill>
                          <a:effectLst/>
                        </a:rPr>
                        <a:t>8</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Sullo stato di attuazione della S.S. 106 ionica e delle infrastrutture calabresi, interventi da effettuare da parte della Regione Calabria su ANAS e Governo centrale</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C. Imbalzano</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16/09/2010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16/01/2012</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Aptos" panose="020B0004020202020204" pitchFamily="34" charset="0"/>
                      </a:endParaRPr>
                    </a:p>
                  </a:txBody>
                  <a:tcPr marL="6190" marR="6190" marT="6190" marB="0" anchor="ctr"/>
                </a:tc>
                <a:extLst>
                  <a:ext uri="{0D108BD9-81ED-4DB2-BD59-A6C34878D82A}">
                    <a16:rowId xmlns:a16="http://schemas.microsoft.com/office/drawing/2014/main" val="2710744085"/>
                  </a:ext>
                </a:extLst>
              </a:tr>
              <a:tr h="254593">
                <a:tc>
                  <a:txBody>
                    <a:bodyPr/>
                    <a:lstStyle/>
                    <a:p>
                      <a:pPr algn="ctr" rtl="0" fontAlgn="ctr">
                        <a:buNone/>
                      </a:pPr>
                      <a:r>
                        <a:rPr lang="it-IT" sz="800" b="1" u="none" strike="noStrike" noProof="0">
                          <a:solidFill>
                            <a:srgbClr val="000000"/>
                          </a:solidFill>
                          <a:effectLst/>
                        </a:rPr>
                        <a:t>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Contro ogni forma di infiltrazione e condizionamento del fenomeno mafioso nella società, nell'economia e nella politica</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S. Magarò</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19/10/2010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22/02/2011</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Aptos" panose="020B0004020202020204" pitchFamily="34" charset="0"/>
                      </a:endParaRPr>
                    </a:p>
                  </a:txBody>
                  <a:tcPr marL="6190" marR="6190" marT="6190" marB="0" anchor="ctr"/>
                </a:tc>
                <a:extLst>
                  <a:ext uri="{0D108BD9-81ED-4DB2-BD59-A6C34878D82A}">
                    <a16:rowId xmlns:a16="http://schemas.microsoft.com/office/drawing/2014/main" val="303809530"/>
                  </a:ext>
                </a:extLst>
              </a:tr>
              <a:tr h="515954">
                <a:tc>
                  <a:txBody>
                    <a:bodyPr/>
                    <a:lstStyle/>
                    <a:p>
                      <a:pPr algn="ctr" rtl="0" fontAlgn="ctr">
                        <a:buNone/>
                      </a:pPr>
                      <a:r>
                        <a:rPr lang="it-IT" sz="800" b="1" u="none" strike="noStrike" noProof="0">
                          <a:solidFill>
                            <a:srgbClr val="000000"/>
                          </a:solidFill>
                          <a:effectLst/>
                        </a:rPr>
                        <a:t>11</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Sulla realizzazione della centrale termoelettrica a carbone da ubicarsi nel Comune di Montebello Jonico (RC)</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S. Principe, M. Maiolo, P. Amato, D. Battaglia, B. Censore, M. Franchino, C. Guccione, A. Loiero, A. Scalzo, F. Sulla</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08/11/2010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15/11/2010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Abbinata alla mozione n°17</a:t>
                      </a:r>
                      <a:endParaRPr lang="it-IT" sz="800" b="1" i="0" u="none" strike="noStrike" noProof="0">
                        <a:solidFill>
                          <a:srgbClr val="000000"/>
                        </a:solidFill>
                        <a:effectLst/>
                        <a:latin typeface="Aptos" panose="020B0004020202020204" pitchFamily="34" charset="0"/>
                      </a:endParaRPr>
                    </a:p>
                  </a:txBody>
                  <a:tcPr marL="6190" marR="6190" marT="6190" marB="0" anchor="ctr"/>
                </a:tc>
                <a:extLst>
                  <a:ext uri="{0D108BD9-81ED-4DB2-BD59-A6C34878D82A}">
                    <a16:rowId xmlns:a16="http://schemas.microsoft.com/office/drawing/2014/main" val="4179977066"/>
                  </a:ext>
                </a:extLst>
              </a:tr>
              <a:tr h="254593">
                <a:tc>
                  <a:txBody>
                    <a:bodyPr/>
                    <a:lstStyle/>
                    <a:p>
                      <a:pPr algn="ctr" rtl="0" fontAlgn="ctr">
                        <a:buNone/>
                      </a:pPr>
                      <a:r>
                        <a:rPr lang="it-IT" sz="800" b="1" u="none" strike="noStrike" noProof="0">
                          <a:solidFill>
                            <a:srgbClr val="000000"/>
                          </a:solidFill>
                          <a:effectLst/>
                        </a:rPr>
                        <a:t>13</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Sulla costruzione di una centrale termoelettrica a carbone nel comune di Montebello Jonico</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A. De Gaetano</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12/11/2010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15/11/2010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Abbinata alla mozione n°17</a:t>
                      </a:r>
                      <a:endParaRPr lang="it-IT" sz="800" b="1" i="0" u="none" strike="noStrike" noProof="0">
                        <a:solidFill>
                          <a:srgbClr val="000000"/>
                        </a:solidFill>
                        <a:effectLst/>
                        <a:latin typeface="Aptos" panose="020B0004020202020204" pitchFamily="34" charset="0"/>
                      </a:endParaRPr>
                    </a:p>
                  </a:txBody>
                  <a:tcPr marL="6190" marR="6190" marT="6190" marB="0" anchor="ctr"/>
                </a:tc>
                <a:extLst>
                  <a:ext uri="{0D108BD9-81ED-4DB2-BD59-A6C34878D82A}">
                    <a16:rowId xmlns:a16="http://schemas.microsoft.com/office/drawing/2014/main" val="3662747306"/>
                  </a:ext>
                </a:extLst>
              </a:tr>
              <a:tr h="179801">
                <a:tc>
                  <a:txBody>
                    <a:bodyPr/>
                    <a:lstStyle/>
                    <a:p>
                      <a:pPr algn="ctr" rtl="0" fontAlgn="ctr">
                        <a:buNone/>
                      </a:pPr>
                      <a:r>
                        <a:rPr lang="it-IT" sz="800" b="1" u="none" strike="noStrike" noProof="0">
                          <a:solidFill>
                            <a:srgbClr val="000000"/>
                          </a:solidFill>
                          <a:effectLst/>
                        </a:rPr>
                        <a:t>15</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Sulla centrale termoelettrica a carbone di Montebello Jonico</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G. Bova, N. Adamo</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15/11/2010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15/11/2010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Abbinata alla mozione n°17</a:t>
                      </a:r>
                      <a:endParaRPr lang="it-IT" sz="800" b="1" i="0" u="none" strike="noStrike" noProof="0">
                        <a:solidFill>
                          <a:srgbClr val="000000"/>
                        </a:solidFill>
                        <a:effectLst/>
                        <a:latin typeface="Aptos" panose="020B0004020202020204" pitchFamily="34" charset="0"/>
                      </a:endParaRPr>
                    </a:p>
                  </a:txBody>
                  <a:tcPr marL="6190" marR="6190" marT="6190" marB="0" anchor="ctr"/>
                </a:tc>
                <a:extLst>
                  <a:ext uri="{0D108BD9-81ED-4DB2-BD59-A6C34878D82A}">
                    <a16:rowId xmlns:a16="http://schemas.microsoft.com/office/drawing/2014/main" val="3366854009"/>
                  </a:ext>
                </a:extLst>
              </a:tr>
              <a:tr h="254593">
                <a:tc>
                  <a:txBody>
                    <a:bodyPr/>
                    <a:lstStyle/>
                    <a:p>
                      <a:pPr algn="ctr" rtl="0" fontAlgn="ctr">
                        <a:buNone/>
                      </a:pPr>
                      <a:r>
                        <a:rPr lang="it-IT" sz="800" b="1" u="none" strike="noStrike" noProof="0">
                          <a:solidFill>
                            <a:srgbClr val="000000"/>
                          </a:solidFill>
                          <a:effectLst/>
                        </a:rPr>
                        <a:t>16</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In ordine alla conversione a biomasse della centrale Enel sita nel Comune di Laino Borgo (CS)</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D. Talarico, G. Giordano, E. De Masi</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15/11/2010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15/11/2010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endParaRPr lang="it-IT" sz="800" b="1" i="0" u="none" strike="noStrike" noProof="0">
                        <a:solidFill>
                          <a:srgbClr val="000000"/>
                        </a:solidFill>
                        <a:effectLst/>
                        <a:latin typeface="Aptos" panose="020B0004020202020204" pitchFamily="34" charset="0"/>
                      </a:endParaRPr>
                    </a:p>
                  </a:txBody>
                  <a:tcPr marL="6190" marR="6190" marT="6190" marB="0" anchor="ctr"/>
                </a:tc>
                <a:extLst>
                  <a:ext uri="{0D108BD9-81ED-4DB2-BD59-A6C34878D82A}">
                    <a16:rowId xmlns:a16="http://schemas.microsoft.com/office/drawing/2014/main" val="1623738773"/>
                  </a:ext>
                </a:extLst>
              </a:tr>
              <a:tr h="254593">
                <a:tc>
                  <a:txBody>
                    <a:bodyPr/>
                    <a:lstStyle/>
                    <a:p>
                      <a:pPr algn="ctr" rtl="0" fontAlgn="ctr">
                        <a:buNone/>
                      </a:pPr>
                      <a:r>
                        <a:rPr lang="it-IT" sz="800" b="1" u="none" strike="noStrike" noProof="0">
                          <a:solidFill>
                            <a:srgbClr val="000000"/>
                          </a:solidFill>
                          <a:effectLst/>
                        </a:rPr>
                        <a:t>17</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Sull'accoglimento di proposte di localizzazione di centrale termoelettriche a carbone sul territorio calabrese</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L. Fedele, G. Bilardi, P. Tripodi, G. Serra</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15/11/2010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15/11/2010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Aptos" panose="020B0004020202020204" pitchFamily="34" charset="0"/>
                      </a:endParaRPr>
                    </a:p>
                  </a:txBody>
                  <a:tcPr marL="6190" marR="6190" marT="6190" marB="0" anchor="ctr"/>
                </a:tc>
                <a:extLst>
                  <a:ext uri="{0D108BD9-81ED-4DB2-BD59-A6C34878D82A}">
                    <a16:rowId xmlns:a16="http://schemas.microsoft.com/office/drawing/2014/main" val="471057808"/>
                  </a:ext>
                </a:extLst>
              </a:tr>
              <a:tr h="515954">
                <a:tc>
                  <a:txBody>
                    <a:bodyPr/>
                    <a:lstStyle/>
                    <a:p>
                      <a:pPr algn="ctr" rtl="0" fontAlgn="ctr">
                        <a:buNone/>
                      </a:pPr>
                      <a:r>
                        <a:rPr lang="it-IT" sz="800" b="1" u="none" strike="noStrike" noProof="0">
                          <a:solidFill>
                            <a:srgbClr val="000000"/>
                          </a:solidFill>
                          <a:effectLst/>
                        </a:rPr>
                        <a:t>21</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Sulla costituzione di parte civile da parte della Regione Calabria nei processi di violenza contro donne e minori</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G. Bilardi, L. Fedele, G. Serra, P. Tripodi, S. Principe, A. De Gaetano, V. Ciconte, E. De Masi, G. Bova</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22/11/2010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29/11/2010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Aptos" panose="020B0004020202020204" pitchFamily="34" charset="0"/>
                      </a:endParaRPr>
                    </a:p>
                  </a:txBody>
                  <a:tcPr marL="6190" marR="6190" marT="6190" marB="0" anchor="ctr"/>
                </a:tc>
                <a:extLst>
                  <a:ext uri="{0D108BD9-81ED-4DB2-BD59-A6C34878D82A}">
                    <a16:rowId xmlns:a16="http://schemas.microsoft.com/office/drawing/2014/main" val="3209523368"/>
                  </a:ext>
                </a:extLst>
              </a:tr>
              <a:tr h="254593">
                <a:tc>
                  <a:txBody>
                    <a:bodyPr/>
                    <a:lstStyle/>
                    <a:p>
                      <a:pPr algn="ctr" rtl="0" fontAlgn="ctr">
                        <a:buNone/>
                      </a:pPr>
                      <a:r>
                        <a:rPr lang="it-IT" sz="800" b="1" u="none" strike="noStrike" noProof="0">
                          <a:solidFill>
                            <a:srgbClr val="000000"/>
                          </a:solidFill>
                          <a:effectLst/>
                        </a:rPr>
                        <a:t>25</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Sul mancato rinnovo dei contratti dei precari utilizzati nel sistema sanitario regionale</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S. Principe, V. Ciconte, E. De Masi, A. De Gaetano</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09/12/2010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13/12/2010</a:t>
                      </a:r>
                      <a:endParaRPr lang="it-IT" sz="800" b="1" i="0" u="none" strike="noStrike" noProof="0">
                        <a:solidFill>
                          <a:srgbClr val="000000"/>
                        </a:solidFill>
                        <a:effectLst/>
                        <a:latin typeface="Aptos" panose="020B0004020202020204" pitchFamily="34" charset="0"/>
                      </a:endParaRPr>
                    </a:p>
                  </a:txBody>
                  <a:tcPr marL="6190" marR="6190" marT="6190"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Aptos" panose="020B0004020202020204" pitchFamily="34" charset="0"/>
                      </a:endParaRPr>
                    </a:p>
                  </a:txBody>
                  <a:tcPr marL="6190" marR="6190" marT="6190" marB="0" anchor="ctr"/>
                </a:tc>
                <a:extLst>
                  <a:ext uri="{0D108BD9-81ED-4DB2-BD59-A6C34878D82A}">
                    <a16:rowId xmlns:a16="http://schemas.microsoft.com/office/drawing/2014/main" val="894452228"/>
                  </a:ext>
                </a:extLst>
              </a:tr>
            </a:tbl>
          </a:graphicData>
        </a:graphic>
      </p:graphicFrame>
      <p:sp>
        <p:nvSpPr>
          <p:cNvPr id="4" name="Segnaposto piè di pagina 3">
            <a:extLst>
              <a:ext uri="{FF2B5EF4-FFF2-40B4-BE49-F238E27FC236}">
                <a16:creationId xmlns:a16="http://schemas.microsoft.com/office/drawing/2014/main" id="{D10013CD-9C39-B764-DD8B-A100C782F3E1}"/>
              </a:ext>
            </a:extLst>
          </p:cNvPr>
          <p:cNvSpPr>
            <a:spLocks noGrp="1"/>
          </p:cNvSpPr>
          <p:nvPr>
            <p:ph type="ftr" sz="quarter" idx="11"/>
          </p:nvPr>
        </p:nvSpPr>
        <p:spPr>
          <a:xfrm>
            <a:off x="181824" y="6538912"/>
            <a:ext cx="4114800" cy="365125"/>
          </a:xfrm>
        </p:spPr>
        <p:txBody>
          <a:bodyPr/>
          <a:lstStyle/>
          <a:p>
            <a:r>
              <a:rPr lang="it-IT" noProof="0"/>
              <a:t>Consiglio regionale della Calabria – IX Legislatura </a:t>
            </a:r>
          </a:p>
        </p:txBody>
      </p:sp>
      <p:sp>
        <p:nvSpPr>
          <p:cNvPr id="5" name="Rectangle 1">
            <a:extLst>
              <a:ext uri="{FF2B5EF4-FFF2-40B4-BE49-F238E27FC236}">
                <a16:creationId xmlns:a16="http://schemas.microsoft.com/office/drawing/2014/main" id="{2D47E700-E4FC-33A5-961A-7AEA96250284}"/>
              </a:ext>
            </a:extLst>
          </p:cNvPr>
          <p:cNvSpPr txBox="1">
            <a:spLocks/>
          </p:cNvSpPr>
          <p:nvPr/>
        </p:nvSpPr>
        <p:spPr>
          <a:xfrm>
            <a:off x="3048" y="0"/>
            <a:ext cx="12188952" cy="352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Mozioni discusse</a:t>
            </a:r>
            <a:endParaRPr lang="it-IT" sz="2800" b="1" noProof="0">
              <a:solidFill>
                <a:schemeClr val="bg1"/>
              </a:solidFill>
            </a:endParaRPr>
          </a:p>
        </p:txBody>
      </p:sp>
    </p:spTree>
    <p:extLst>
      <p:ext uri="{BB962C8B-B14F-4D97-AF65-F5344CB8AC3E}">
        <p14:creationId xmlns:p14="http://schemas.microsoft.com/office/powerpoint/2010/main" val="2026215218"/>
      </p:ext>
    </p:extLst>
  </p:cSld>
  <p:clrMapOvr>
    <a:masterClrMapping/>
  </p:clrMapOvr>
  <mc:AlternateContent xmlns:mc="http://schemas.openxmlformats.org/markup-compatibility/2006" xmlns:p14="http://schemas.microsoft.com/office/powerpoint/2010/main">
    <mc:Choice Requires="p14">
      <p:transition spd="slow" p14:dur="2000" advTm="536"/>
    </mc:Choice>
    <mc:Fallback xmlns="">
      <p:transition spd="slow" advTm="536"/>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312D8-DE31-194F-08A5-227B16061B7A}"/>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0ADA9E1E-2BAC-9840-4D3A-3C436BD0232C}"/>
              </a:ext>
            </a:extLst>
          </p:cNvPr>
          <p:cNvSpPr>
            <a:spLocks noGrp="1"/>
          </p:cNvSpPr>
          <p:nvPr>
            <p:ph type="sldNum" sz="quarter" idx="12"/>
          </p:nvPr>
        </p:nvSpPr>
        <p:spPr>
          <a:xfrm>
            <a:off x="9047294" y="6356349"/>
            <a:ext cx="2743200" cy="365125"/>
          </a:xfrm>
        </p:spPr>
        <p:txBody>
          <a:bodyPr/>
          <a:lstStyle/>
          <a:p>
            <a:fld id="{C0A75620-F3D8-4140-B583-EC592D52B7F3}" type="slidenum">
              <a:rPr lang="it-IT" noProof="0" smtClean="0"/>
              <a:pPr/>
              <a:t>87</a:t>
            </a:fld>
            <a:endParaRPr lang="it-IT" noProof="0"/>
          </a:p>
        </p:txBody>
      </p:sp>
      <p:graphicFrame>
        <p:nvGraphicFramePr>
          <p:cNvPr id="4" name="Tabella 3" descr="TABELLA MOZIONI DISCUSSE IX LEGISLATURA">
            <a:extLst>
              <a:ext uri="{FF2B5EF4-FFF2-40B4-BE49-F238E27FC236}">
                <a16:creationId xmlns:a16="http://schemas.microsoft.com/office/drawing/2014/main" id="{9F28B4EC-B29F-17AB-261D-EAB4E2299C41}"/>
              </a:ext>
            </a:extLst>
          </p:cNvPr>
          <p:cNvGraphicFramePr>
            <a:graphicFrameLocks noGrp="1"/>
          </p:cNvGraphicFramePr>
          <p:nvPr>
            <p:extLst>
              <p:ext uri="{D42A27DB-BD31-4B8C-83A1-F6EECF244321}">
                <p14:modId xmlns:p14="http://schemas.microsoft.com/office/powerpoint/2010/main" val="1105070440"/>
              </p:ext>
            </p:extLst>
          </p:nvPr>
        </p:nvGraphicFramePr>
        <p:xfrm>
          <a:off x="1016620" y="472186"/>
          <a:ext cx="10158760" cy="6127685"/>
        </p:xfrm>
        <a:graphic>
          <a:graphicData uri="http://schemas.openxmlformats.org/drawingml/2006/table">
            <a:tbl>
              <a:tblPr firstRow="1">
                <a:tableStyleId>{3C2FFA5D-87B4-456A-9821-1D502468CF0F}</a:tableStyleId>
              </a:tblPr>
              <a:tblGrid>
                <a:gridCol w="573628">
                  <a:extLst>
                    <a:ext uri="{9D8B030D-6E8A-4147-A177-3AD203B41FA5}">
                      <a16:colId xmlns:a16="http://schemas.microsoft.com/office/drawing/2014/main" val="3713751928"/>
                    </a:ext>
                  </a:extLst>
                </a:gridCol>
                <a:gridCol w="4181930">
                  <a:extLst>
                    <a:ext uri="{9D8B030D-6E8A-4147-A177-3AD203B41FA5}">
                      <a16:colId xmlns:a16="http://schemas.microsoft.com/office/drawing/2014/main" val="3144661343"/>
                    </a:ext>
                  </a:extLst>
                </a:gridCol>
                <a:gridCol w="1831908">
                  <a:extLst>
                    <a:ext uri="{9D8B030D-6E8A-4147-A177-3AD203B41FA5}">
                      <a16:colId xmlns:a16="http://schemas.microsoft.com/office/drawing/2014/main" val="343348810"/>
                    </a:ext>
                  </a:extLst>
                </a:gridCol>
                <a:gridCol w="980718">
                  <a:extLst>
                    <a:ext uri="{9D8B030D-6E8A-4147-A177-3AD203B41FA5}">
                      <a16:colId xmlns:a16="http://schemas.microsoft.com/office/drawing/2014/main" val="1501864083"/>
                    </a:ext>
                  </a:extLst>
                </a:gridCol>
                <a:gridCol w="832685">
                  <a:extLst>
                    <a:ext uri="{9D8B030D-6E8A-4147-A177-3AD203B41FA5}">
                      <a16:colId xmlns:a16="http://schemas.microsoft.com/office/drawing/2014/main" val="2842130296"/>
                    </a:ext>
                  </a:extLst>
                </a:gridCol>
                <a:gridCol w="1757891">
                  <a:extLst>
                    <a:ext uri="{9D8B030D-6E8A-4147-A177-3AD203B41FA5}">
                      <a16:colId xmlns:a16="http://schemas.microsoft.com/office/drawing/2014/main" val="3992868819"/>
                    </a:ext>
                  </a:extLst>
                </a:gridCol>
              </a:tblGrid>
              <a:tr h="207289">
                <a:tc>
                  <a:txBody>
                    <a:bodyPr/>
                    <a:lstStyle/>
                    <a:p>
                      <a:pPr algn="ctr" rtl="0" fontAlgn="ctr">
                        <a:buNone/>
                      </a:pPr>
                      <a:r>
                        <a:rPr lang="it-IT" sz="1000" b="1" u="none" strike="noStrike" noProof="0">
                          <a:solidFill>
                            <a:srgbClr val="FFFFFF"/>
                          </a:solidFill>
                          <a:effectLst/>
                        </a:rPr>
                        <a:t>Numero</a:t>
                      </a:r>
                      <a:endParaRPr lang="it-IT" sz="1000" b="1" i="0" u="none" strike="noStrike" noProof="0">
                        <a:solidFill>
                          <a:srgbClr val="FFFFFF"/>
                        </a:solidFill>
                        <a:effectLst/>
                        <a:latin typeface="Aptos"/>
                      </a:endParaRPr>
                    </a:p>
                  </a:txBody>
                  <a:tcPr marL="6190" marR="6190" marT="6190" marB="0" anchor="ctr"/>
                </a:tc>
                <a:tc>
                  <a:txBody>
                    <a:bodyPr/>
                    <a:lstStyle/>
                    <a:p>
                      <a:pPr algn="ctr" rtl="0" fontAlgn="ctr">
                        <a:buNone/>
                      </a:pPr>
                      <a:r>
                        <a:rPr lang="it-IT" sz="1000" b="1" u="none" strike="noStrike" noProof="0">
                          <a:solidFill>
                            <a:srgbClr val="FFFFFF"/>
                          </a:solidFill>
                          <a:effectLst/>
                        </a:rPr>
                        <a:t>Oggetto</a:t>
                      </a:r>
                      <a:endParaRPr lang="it-IT" sz="1000" b="1" i="0" u="none" strike="noStrike" noProof="0">
                        <a:solidFill>
                          <a:srgbClr val="FFFFFF"/>
                        </a:solidFill>
                        <a:effectLst/>
                        <a:latin typeface="Aptos"/>
                      </a:endParaRPr>
                    </a:p>
                  </a:txBody>
                  <a:tcPr marL="6190" marR="6190" marT="6190" marB="0" anchor="ctr"/>
                </a:tc>
                <a:tc>
                  <a:txBody>
                    <a:bodyPr/>
                    <a:lstStyle/>
                    <a:p>
                      <a:pPr algn="ctr" rtl="0" fontAlgn="ctr">
                        <a:buNone/>
                      </a:pPr>
                      <a:r>
                        <a:rPr lang="it-IT" sz="1000" b="1" u="none" strike="noStrike" noProof="0">
                          <a:solidFill>
                            <a:srgbClr val="FFFFFF"/>
                          </a:solidFill>
                          <a:effectLst/>
                        </a:rPr>
                        <a:t>Presentatore/i</a:t>
                      </a:r>
                      <a:endParaRPr lang="it-IT" sz="1000" b="1" i="0" u="none" strike="noStrike" noProof="0">
                        <a:solidFill>
                          <a:srgbClr val="FFFFFF"/>
                        </a:solidFill>
                        <a:effectLst/>
                        <a:latin typeface="Aptos"/>
                      </a:endParaRPr>
                    </a:p>
                  </a:txBody>
                  <a:tcPr marL="6190" marR="6190" marT="6190" marB="0" anchor="ctr"/>
                </a:tc>
                <a:tc>
                  <a:txBody>
                    <a:bodyPr/>
                    <a:lstStyle/>
                    <a:p>
                      <a:pPr algn="ctr" rtl="0" fontAlgn="ctr">
                        <a:buNone/>
                      </a:pPr>
                      <a:r>
                        <a:rPr lang="it-IT" sz="1000" b="1" u="none" strike="noStrike" noProof="0">
                          <a:solidFill>
                            <a:srgbClr val="FFFFFF"/>
                          </a:solidFill>
                          <a:effectLst/>
                        </a:rPr>
                        <a:t>Data di presentazione</a:t>
                      </a:r>
                      <a:endParaRPr lang="it-IT" sz="1000" b="1" i="0" u="none" strike="noStrike" noProof="0">
                        <a:solidFill>
                          <a:srgbClr val="FFFFFF"/>
                        </a:solidFill>
                        <a:effectLst/>
                        <a:latin typeface="Aptos"/>
                      </a:endParaRPr>
                    </a:p>
                  </a:txBody>
                  <a:tcPr marL="6190" marR="6190" marT="6190" marB="0" anchor="ctr"/>
                </a:tc>
                <a:tc>
                  <a:txBody>
                    <a:bodyPr/>
                    <a:lstStyle/>
                    <a:p>
                      <a:pPr algn="ctr" rtl="0" fontAlgn="ctr">
                        <a:buNone/>
                      </a:pPr>
                      <a:r>
                        <a:rPr lang="it-IT" sz="1000" b="1" u="none" strike="noStrike" noProof="0">
                          <a:solidFill>
                            <a:srgbClr val="FFFFFF"/>
                          </a:solidFill>
                          <a:effectLst/>
                        </a:rPr>
                        <a:t>Data di discussione</a:t>
                      </a:r>
                      <a:endParaRPr lang="it-IT" sz="1000" b="1" i="0" u="none" strike="noStrike" noProof="0">
                        <a:solidFill>
                          <a:srgbClr val="FFFFFF"/>
                        </a:solidFill>
                        <a:effectLst/>
                        <a:latin typeface="Aptos"/>
                      </a:endParaRPr>
                    </a:p>
                  </a:txBody>
                  <a:tcPr marL="6190" marR="6190" marT="6190" marB="0" anchor="ctr"/>
                </a:tc>
                <a:tc>
                  <a:txBody>
                    <a:bodyPr/>
                    <a:lstStyle/>
                    <a:p>
                      <a:pPr algn="ctr" rtl="0" fontAlgn="ctr">
                        <a:buNone/>
                      </a:pPr>
                      <a:r>
                        <a:rPr lang="it-IT" sz="1000" b="1" u="none" strike="noStrike" noProof="0">
                          <a:solidFill>
                            <a:srgbClr val="FFFFFF"/>
                          </a:solidFill>
                          <a:effectLst/>
                        </a:rPr>
                        <a:t>Note</a:t>
                      </a:r>
                      <a:endParaRPr lang="it-IT" sz="1000" b="1" i="0" u="none" strike="noStrike" noProof="0">
                        <a:solidFill>
                          <a:srgbClr val="FFFFFF"/>
                        </a:solidFill>
                        <a:effectLst/>
                        <a:latin typeface="Aptos"/>
                      </a:endParaRPr>
                    </a:p>
                  </a:txBody>
                  <a:tcPr marL="6190" marR="6190" marT="6190" marB="0" anchor="ctr"/>
                </a:tc>
                <a:extLst>
                  <a:ext uri="{0D108BD9-81ED-4DB2-BD59-A6C34878D82A}">
                    <a16:rowId xmlns:a16="http://schemas.microsoft.com/office/drawing/2014/main" val="2375009481"/>
                  </a:ext>
                </a:extLst>
              </a:tr>
              <a:tr h="414578">
                <a:tc>
                  <a:txBody>
                    <a:bodyPr/>
                    <a:lstStyle/>
                    <a:p>
                      <a:pPr algn="ctr" rtl="0" fontAlgn="ctr">
                        <a:buNone/>
                      </a:pPr>
                      <a:r>
                        <a:rPr lang="it-IT" sz="800" b="1" u="none" strike="noStrike" noProof="0">
                          <a:solidFill>
                            <a:srgbClr val="000000"/>
                          </a:solidFill>
                          <a:effectLst/>
                        </a:rPr>
                        <a:t>30</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Sullo stato dell'agrumicoltura e dell'olivicoltura in Calabria ed in particolare nella Piana di Gioia Tauro</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C. Imbalzano</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25/01/2011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01/08/2011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715" marR="4715" marT="4715" marB="0" anchor="ctr"/>
                </a:tc>
                <a:extLst>
                  <a:ext uri="{0D108BD9-81ED-4DB2-BD59-A6C34878D82A}">
                    <a16:rowId xmlns:a16="http://schemas.microsoft.com/office/drawing/2014/main" val="1667339877"/>
                  </a:ext>
                </a:extLst>
              </a:tr>
              <a:tr h="307095">
                <a:tc>
                  <a:txBody>
                    <a:bodyPr/>
                    <a:lstStyle/>
                    <a:p>
                      <a:pPr algn="ctr" rtl="0" fontAlgn="ctr">
                        <a:buNone/>
                      </a:pPr>
                      <a:r>
                        <a:rPr lang="it-IT" sz="800" b="1" u="none" strike="noStrike" noProof="0">
                          <a:solidFill>
                            <a:srgbClr val="000000"/>
                          </a:solidFill>
                          <a:effectLst/>
                        </a:rPr>
                        <a:t>32</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Sulla Stazione Unica Appaltante</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F. Aiello, G. Caputo, B. Censore, A. Dattolo, G. Giordano, S. Magarò, M. Maiolo, G. Nucera, S. Pacenza, G. Serra</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21/02/2011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22/02/2011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715" marR="4715" marT="4715" marB="0" anchor="ctr"/>
                </a:tc>
                <a:extLst>
                  <a:ext uri="{0D108BD9-81ED-4DB2-BD59-A6C34878D82A}">
                    <a16:rowId xmlns:a16="http://schemas.microsoft.com/office/drawing/2014/main" val="1529075894"/>
                  </a:ext>
                </a:extLst>
              </a:tr>
              <a:tr h="207289">
                <a:tc>
                  <a:txBody>
                    <a:bodyPr/>
                    <a:lstStyle/>
                    <a:p>
                      <a:pPr algn="ctr" rtl="0" fontAlgn="ctr">
                        <a:buNone/>
                      </a:pPr>
                      <a:r>
                        <a:rPr lang="it-IT" sz="800" b="1" u="none" strike="noStrike" noProof="0">
                          <a:solidFill>
                            <a:srgbClr val="000000"/>
                          </a:solidFill>
                          <a:effectLst/>
                        </a:rPr>
                        <a:t>33</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In ordine ai vantaggi di chi non fa patti con la criminalità organizzata</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F. Morelli</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22/02/2011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22/02/2011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715" marR="4715" marT="4715" marB="0" anchor="ctr"/>
                </a:tc>
                <a:extLst>
                  <a:ext uri="{0D108BD9-81ED-4DB2-BD59-A6C34878D82A}">
                    <a16:rowId xmlns:a16="http://schemas.microsoft.com/office/drawing/2014/main" val="2709678237"/>
                  </a:ext>
                </a:extLst>
              </a:tr>
              <a:tr h="406902">
                <a:tc>
                  <a:txBody>
                    <a:bodyPr/>
                    <a:lstStyle/>
                    <a:p>
                      <a:pPr algn="ctr" rtl="0" fontAlgn="ctr">
                        <a:buNone/>
                      </a:pPr>
                      <a:r>
                        <a:rPr lang="it-IT" sz="800" b="1" u="none" strike="noStrike" noProof="0">
                          <a:solidFill>
                            <a:srgbClr val="000000"/>
                          </a:solidFill>
                          <a:effectLst/>
                        </a:rPr>
                        <a:t>39</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Interventi presso il Governo per l'approvazione della proposta di legge n.4108/XVI</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G. Nucera</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27/04/2011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01/08/2011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715" marR="4715" marT="4715" marB="0" anchor="ctr"/>
                </a:tc>
                <a:extLst>
                  <a:ext uri="{0D108BD9-81ED-4DB2-BD59-A6C34878D82A}">
                    <a16:rowId xmlns:a16="http://schemas.microsoft.com/office/drawing/2014/main" val="1318370622"/>
                  </a:ext>
                </a:extLst>
              </a:tr>
              <a:tr h="307095">
                <a:tc>
                  <a:txBody>
                    <a:bodyPr/>
                    <a:lstStyle/>
                    <a:p>
                      <a:pPr algn="ctr" rtl="0" fontAlgn="ctr">
                        <a:buNone/>
                      </a:pPr>
                      <a:r>
                        <a:rPr lang="it-IT" sz="800" b="1" u="none" strike="noStrike" noProof="0">
                          <a:solidFill>
                            <a:srgbClr val="000000"/>
                          </a:solidFill>
                          <a:effectLst/>
                        </a:rPr>
                        <a:t>41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Sulle problematiche dell’agricoltura e dell’agrumicoltura della provincia di Reggio Calabria ed in particolare della Piana di Gioia Tauro</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C. Imbalzano</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07/06/2011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01/08/2011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715" marR="4715" marT="4715" marB="0" anchor="ctr"/>
                </a:tc>
                <a:extLst>
                  <a:ext uri="{0D108BD9-81ED-4DB2-BD59-A6C34878D82A}">
                    <a16:rowId xmlns:a16="http://schemas.microsoft.com/office/drawing/2014/main" val="4005778849"/>
                  </a:ext>
                </a:extLst>
              </a:tr>
              <a:tr h="1005736">
                <a:tc>
                  <a:txBody>
                    <a:bodyPr/>
                    <a:lstStyle/>
                    <a:p>
                      <a:pPr algn="ctr" rtl="0" fontAlgn="ctr">
                        <a:buNone/>
                      </a:pPr>
                      <a:r>
                        <a:rPr lang="it-IT" sz="800" b="1" u="none" strike="noStrike" noProof="0">
                          <a:solidFill>
                            <a:srgbClr val="000000"/>
                          </a:solidFill>
                          <a:effectLst/>
                        </a:rPr>
                        <a:t>45</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In ordine all’auspicabile approvazione di una norma che vieti l’assunzione di incarichi a vario titolo presso la Regione Calabria ai soggetti che hanno dato causa allo scioglimento per infiltrazioni mafiose di un ente locale</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S. Magarò, S. Pacenza, G. Giordano</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01/08/2011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01/08/2011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715" marR="4715" marT="4715" marB="0" anchor="ctr"/>
                </a:tc>
                <a:extLst>
                  <a:ext uri="{0D108BD9-81ED-4DB2-BD59-A6C34878D82A}">
                    <a16:rowId xmlns:a16="http://schemas.microsoft.com/office/drawing/2014/main" val="516129879"/>
                  </a:ext>
                </a:extLst>
              </a:tr>
              <a:tr h="314772">
                <a:tc>
                  <a:txBody>
                    <a:bodyPr/>
                    <a:lstStyle/>
                    <a:p>
                      <a:pPr algn="ctr" rtl="0" fontAlgn="ctr">
                        <a:buNone/>
                      </a:pPr>
                      <a:r>
                        <a:rPr lang="it-IT" sz="800" b="1" u="none" strike="noStrike" noProof="0">
                          <a:solidFill>
                            <a:srgbClr val="000000"/>
                          </a:solidFill>
                          <a:effectLst/>
                        </a:rPr>
                        <a:t>46</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In ordine alla opportunità di rendere obbligatorio l’inserimento tra le clausole contrattuali degli appalti, del cosiddetto Patto di integrità (PI)</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S. Magarò, S. Pacenza, G. Giordano</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01/08/2011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01/08/2011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715" marR="4715" marT="4715" marB="0" anchor="ctr"/>
                </a:tc>
                <a:extLst>
                  <a:ext uri="{0D108BD9-81ED-4DB2-BD59-A6C34878D82A}">
                    <a16:rowId xmlns:a16="http://schemas.microsoft.com/office/drawing/2014/main" val="2710744085"/>
                  </a:ext>
                </a:extLst>
              </a:tr>
              <a:tr h="207289">
                <a:tc>
                  <a:txBody>
                    <a:bodyPr/>
                    <a:lstStyle/>
                    <a:p>
                      <a:pPr algn="ctr" rtl="0" fontAlgn="ctr">
                        <a:buNone/>
                      </a:pPr>
                      <a:r>
                        <a:rPr lang="it-IT" sz="800" b="1" u="none" strike="noStrike" noProof="0">
                          <a:solidFill>
                            <a:srgbClr val="000000"/>
                          </a:solidFill>
                          <a:effectLst/>
                        </a:rPr>
                        <a:t>48</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Sull’eventuale ridimensionamento del progetto denominato 'Corridoio1' e sull’attività di esproprio per la realizzazione del Ponte sullo Stretto</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D. Battaglia</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16/09/2011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07/10/2011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NON APPROVATA</a:t>
                      </a:r>
                      <a:endParaRPr lang="it-IT" sz="800" b="1" i="0" u="none" strike="noStrike" noProof="0">
                        <a:solidFill>
                          <a:srgbClr val="000000"/>
                        </a:solidFill>
                        <a:effectLst/>
                        <a:latin typeface="+mn-lt"/>
                      </a:endParaRPr>
                    </a:p>
                  </a:txBody>
                  <a:tcPr marL="4715" marR="4715" marT="4715" marB="0" anchor="ctr"/>
                </a:tc>
                <a:extLst>
                  <a:ext uri="{0D108BD9-81ED-4DB2-BD59-A6C34878D82A}">
                    <a16:rowId xmlns:a16="http://schemas.microsoft.com/office/drawing/2014/main" val="303809530"/>
                  </a:ext>
                </a:extLst>
              </a:tr>
              <a:tr h="506706">
                <a:tc>
                  <a:txBody>
                    <a:bodyPr/>
                    <a:lstStyle/>
                    <a:p>
                      <a:pPr algn="ctr" rtl="0" fontAlgn="ctr">
                        <a:buNone/>
                      </a:pPr>
                      <a:r>
                        <a:rPr lang="it-IT" sz="800" b="1" u="none" strike="noStrike" noProof="0">
                          <a:solidFill>
                            <a:srgbClr val="000000"/>
                          </a:solidFill>
                          <a:effectLst/>
                        </a:rPr>
                        <a:t>49</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Sulla liberazione di Francesco Azzarà</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A. De Gaetano</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19/09/2011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19/09/2011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715" marR="4715" marT="4715" marB="0" anchor="ctr"/>
                </a:tc>
                <a:extLst>
                  <a:ext uri="{0D108BD9-81ED-4DB2-BD59-A6C34878D82A}">
                    <a16:rowId xmlns:a16="http://schemas.microsoft.com/office/drawing/2014/main" val="4179977066"/>
                  </a:ext>
                </a:extLst>
              </a:tr>
              <a:tr h="176579">
                <a:tc>
                  <a:txBody>
                    <a:bodyPr/>
                    <a:lstStyle/>
                    <a:p>
                      <a:pPr algn="ctr" rtl="0" fontAlgn="ctr">
                        <a:buNone/>
                      </a:pPr>
                      <a:r>
                        <a:rPr lang="it-IT" sz="800" b="1" u="none" strike="noStrike" noProof="0">
                          <a:solidFill>
                            <a:srgbClr val="000000"/>
                          </a:solidFill>
                          <a:effectLst/>
                        </a:rPr>
                        <a:t>50</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Sul riconoscimento dello stato di calamità a favore delle imprese agricole danneggiate da una forte grandinata ed una tromba d’aria nella mattinata del 19 settembre 2011 che ha interessato l’Area dello stretto compresa tra Gallico, Catona e Arghillà</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G. Giordano</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07/10/2011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07/10/2011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715" marR="4715" marT="4715" marB="0" anchor="ctr"/>
                </a:tc>
                <a:extLst>
                  <a:ext uri="{0D108BD9-81ED-4DB2-BD59-A6C34878D82A}">
                    <a16:rowId xmlns:a16="http://schemas.microsoft.com/office/drawing/2014/main" val="3366854009"/>
                  </a:ext>
                </a:extLst>
              </a:tr>
              <a:tr h="207289">
                <a:tc>
                  <a:txBody>
                    <a:bodyPr/>
                    <a:lstStyle/>
                    <a:p>
                      <a:pPr algn="ctr" rtl="0" fontAlgn="ctr">
                        <a:buNone/>
                      </a:pPr>
                      <a:r>
                        <a:rPr lang="it-IT" sz="800" b="1" u="none" strike="noStrike" noProof="0">
                          <a:solidFill>
                            <a:srgbClr val="000000"/>
                          </a:solidFill>
                          <a:effectLst/>
                        </a:rPr>
                        <a:t>53</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In ordine alla situazione dei 66 dipendenti a tempo determinato del Centro per l’impiego della provincia di Reggio Calabria vincitori di concorso pubblico per titoli ed esami (Anno 2008)</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A. De Gaetano</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07/10/2011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07/10/2011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715" marR="4715" marT="4715" marB="0" anchor="ctr"/>
                </a:tc>
                <a:extLst>
                  <a:ext uri="{0D108BD9-81ED-4DB2-BD59-A6C34878D82A}">
                    <a16:rowId xmlns:a16="http://schemas.microsoft.com/office/drawing/2014/main" val="1623738773"/>
                  </a:ext>
                </a:extLst>
              </a:tr>
              <a:tr h="207289">
                <a:tc>
                  <a:txBody>
                    <a:bodyPr/>
                    <a:lstStyle/>
                    <a:p>
                      <a:pPr algn="ctr" rtl="0" fontAlgn="ctr">
                        <a:buNone/>
                      </a:pPr>
                      <a:r>
                        <a:rPr lang="it-IT" sz="800" b="1" u="none" strike="noStrike" noProof="0">
                          <a:solidFill>
                            <a:srgbClr val="000000"/>
                          </a:solidFill>
                          <a:effectLst/>
                        </a:rPr>
                        <a:t>55</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Sulla violazione del diritto alla mobilità dei cittadini e sui disservizi nel sistema ferroviario calabrese e l’abbandono del territorio da parte del gruppo Ferrovie dello Stato</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F. Talarico, F. Aiello, V. Ciconte, E. De Masi</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18/11/2011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18/11/2011</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715" marR="4715" marT="4715" marB="0" anchor="ctr"/>
                </a:tc>
                <a:extLst>
                  <a:ext uri="{0D108BD9-81ED-4DB2-BD59-A6C34878D82A}">
                    <a16:rowId xmlns:a16="http://schemas.microsoft.com/office/drawing/2014/main" val="471057808"/>
                  </a:ext>
                </a:extLst>
              </a:tr>
              <a:tr h="506706">
                <a:tc>
                  <a:txBody>
                    <a:bodyPr/>
                    <a:lstStyle/>
                    <a:p>
                      <a:pPr algn="ctr" rtl="0" fontAlgn="ctr">
                        <a:buNone/>
                      </a:pPr>
                      <a:r>
                        <a:rPr lang="it-IT" sz="800" b="1" u="none" strike="noStrike" noProof="0">
                          <a:solidFill>
                            <a:srgbClr val="000000"/>
                          </a:solidFill>
                          <a:effectLst/>
                        </a:rPr>
                        <a:t>57</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Sulla tragedia ferroviaria della Fiumarella del 23 dicembre 1961 e dell'impegno nei confronti delle Ferrovie della Calabria</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G. Giordano</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03/01/2012</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16/01/2012</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715" marR="4715" marT="4715" marB="0" anchor="ctr"/>
                </a:tc>
                <a:extLst>
                  <a:ext uri="{0D108BD9-81ED-4DB2-BD59-A6C34878D82A}">
                    <a16:rowId xmlns:a16="http://schemas.microsoft.com/office/drawing/2014/main" val="3209523368"/>
                  </a:ext>
                </a:extLst>
              </a:tr>
              <a:tr h="207289">
                <a:tc>
                  <a:txBody>
                    <a:bodyPr/>
                    <a:lstStyle/>
                    <a:p>
                      <a:pPr algn="ctr" rtl="0" fontAlgn="ctr">
                        <a:buNone/>
                      </a:pPr>
                      <a:r>
                        <a:rPr lang="it-IT" sz="800" b="1" u="none" strike="noStrike" noProof="0">
                          <a:solidFill>
                            <a:srgbClr val="000000"/>
                          </a:solidFill>
                          <a:effectLst/>
                        </a:rPr>
                        <a:t>62</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In ordine alla vertenza degli ex lavoratori Sial Servizi S.p.A</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S. Principe, A. De Gaetano, M. Maiolo, B. Censore, E. De Masi, D. Battaglia</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30/03/2012</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30/03/2012</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715" marR="4715" marT="4715" marB="0" anchor="ctr"/>
                </a:tc>
                <a:extLst>
                  <a:ext uri="{0D108BD9-81ED-4DB2-BD59-A6C34878D82A}">
                    <a16:rowId xmlns:a16="http://schemas.microsoft.com/office/drawing/2014/main" val="894452228"/>
                  </a:ext>
                </a:extLst>
              </a:tr>
              <a:tr h="207289">
                <a:tc>
                  <a:txBody>
                    <a:bodyPr/>
                    <a:lstStyle/>
                    <a:p>
                      <a:pPr algn="ctr" rtl="0" fontAlgn="ctr">
                        <a:buNone/>
                      </a:pPr>
                      <a:r>
                        <a:rPr lang="it-IT" sz="800" b="1" u="none" strike="noStrike" noProof="0">
                          <a:solidFill>
                            <a:srgbClr val="000000"/>
                          </a:solidFill>
                          <a:effectLst/>
                        </a:rPr>
                        <a:t>63</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Sul Comitato Tecnico Scientifico 'No Lombroso'</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G. Giordano, A. Dattolo, E. De Masi, G. Chiappetta, F. Talarico</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10/05/2012</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10/05/2012</a:t>
                      </a:r>
                      <a:endParaRPr lang="it-IT" sz="800" b="1" i="0" u="none" strike="noStrike" noProof="0">
                        <a:solidFill>
                          <a:srgbClr val="000000"/>
                        </a:solidFill>
                        <a:effectLst/>
                        <a:latin typeface="+mn-lt"/>
                      </a:endParaRPr>
                    </a:p>
                  </a:txBody>
                  <a:tcPr marL="4715" marR="4715" marT="4715"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4715" marR="4715" marT="4715" marB="0" anchor="ctr"/>
                </a:tc>
                <a:extLst>
                  <a:ext uri="{0D108BD9-81ED-4DB2-BD59-A6C34878D82A}">
                    <a16:rowId xmlns:a16="http://schemas.microsoft.com/office/drawing/2014/main" val="3019560579"/>
                  </a:ext>
                </a:extLst>
              </a:tr>
            </a:tbl>
          </a:graphicData>
        </a:graphic>
      </p:graphicFrame>
      <p:sp>
        <p:nvSpPr>
          <p:cNvPr id="5" name="Segnaposto piè di pagina 4">
            <a:extLst>
              <a:ext uri="{FF2B5EF4-FFF2-40B4-BE49-F238E27FC236}">
                <a16:creationId xmlns:a16="http://schemas.microsoft.com/office/drawing/2014/main" id="{39FD648E-4FB9-F5E3-E8B3-B11CDD890111}"/>
              </a:ext>
            </a:extLst>
          </p:cNvPr>
          <p:cNvSpPr>
            <a:spLocks noGrp="1"/>
          </p:cNvSpPr>
          <p:nvPr>
            <p:ph type="ftr" sz="quarter" idx="11"/>
          </p:nvPr>
        </p:nvSpPr>
        <p:spPr>
          <a:xfrm>
            <a:off x="0" y="6538912"/>
            <a:ext cx="4114800" cy="365125"/>
          </a:xfrm>
        </p:spPr>
        <p:txBody>
          <a:bodyPr/>
          <a:lstStyle/>
          <a:p>
            <a:r>
              <a:rPr lang="it-IT" noProof="0"/>
              <a:t>Consiglio regionale della Calabria - IX Legislatura </a:t>
            </a:r>
          </a:p>
        </p:txBody>
      </p:sp>
      <p:sp>
        <p:nvSpPr>
          <p:cNvPr id="6" name="Rectangle 1">
            <a:extLst>
              <a:ext uri="{FF2B5EF4-FFF2-40B4-BE49-F238E27FC236}">
                <a16:creationId xmlns:a16="http://schemas.microsoft.com/office/drawing/2014/main" id="{64882211-502B-B28A-84BC-96A9A74258F7}"/>
              </a:ext>
            </a:extLst>
          </p:cNvPr>
          <p:cNvSpPr txBox="1">
            <a:spLocks/>
          </p:cNvSpPr>
          <p:nvPr/>
        </p:nvSpPr>
        <p:spPr>
          <a:xfrm>
            <a:off x="3048" y="0"/>
            <a:ext cx="12188952" cy="352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Mozioni discusse</a:t>
            </a:r>
            <a:endParaRPr lang="it-IT" sz="2800" b="1" noProof="0">
              <a:solidFill>
                <a:schemeClr val="bg1"/>
              </a:solidFill>
            </a:endParaRPr>
          </a:p>
        </p:txBody>
      </p:sp>
    </p:spTree>
    <p:extLst>
      <p:ext uri="{BB962C8B-B14F-4D97-AF65-F5344CB8AC3E}">
        <p14:creationId xmlns:p14="http://schemas.microsoft.com/office/powerpoint/2010/main" val="2408454400"/>
      </p:ext>
    </p:extLst>
  </p:cSld>
  <p:clrMapOvr>
    <a:masterClrMapping/>
  </p:clrMapOvr>
  <mc:AlternateContent xmlns:mc="http://schemas.openxmlformats.org/markup-compatibility/2006" xmlns:p14="http://schemas.microsoft.com/office/powerpoint/2010/main">
    <mc:Choice Requires="p14">
      <p:transition spd="slow" p14:dur="2000" advTm="512"/>
    </mc:Choice>
    <mc:Fallback xmlns="">
      <p:transition spd="slow" advTm="512"/>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10DF7-BF79-BF1B-3DDC-485EA9D495DE}"/>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07E360BC-99F6-D99A-3F76-BF4C79919C3A}"/>
              </a:ext>
            </a:extLst>
          </p:cNvPr>
          <p:cNvSpPr>
            <a:spLocks noGrp="1"/>
          </p:cNvSpPr>
          <p:nvPr>
            <p:ph type="sldNum" sz="quarter" idx="12"/>
          </p:nvPr>
        </p:nvSpPr>
        <p:spPr/>
        <p:txBody>
          <a:bodyPr/>
          <a:lstStyle/>
          <a:p>
            <a:fld id="{C0A75620-F3D8-4140-B583-EC592D52B7F3}" type="slidenum">
              <a:rPr lang="it-IT" noProof="0" smtClean="0"/>
              <a:pPr/>
              <a:t>88</a:t>
            </a:fld>
            <a:endParaRPr lang="it-IT" noProof="0"/>
          </a:p>
        </p:txBody>
      </p:sp>
      <p:graphicFrame>
        <p:nvGraphicFramePr>
          <p:cNvPr id="5" name="Tabella 4" descr="TABELLA MOZIONI DISCUSSE IX LEGISLATURA">
            <a:extLst>
              <a:ext uri="{FF2B5EF4-FFF2-40B4-BE49-F238E27FC236}">
                <a16:creationId xmlns:a16="http://schemas.microsoft.com/office/drawing/2014/main" id="{4B3314C3-56FB-B0ED-8676-A8488C8B099A}"/>
              </a:ext>
            </a:extLst>
          </p:cNvPr>
          <p:cNvGraphicFramePr>
            <a:graphicFrameLocks noGrp="1"/>
          </p:cNvGraphicFramePr>
          <p:nvPr>
            <p:extLst>
              <p:ext uri="{D42A27DB-BD31-4B8C-83A1-F6EECF244321}">
                <p14:modId xmlns:p14="http://schemas.microsoft.com/office/powerpoint/2010/main" val="3331520501"/>
              </p:ext>
            </p:extLst>
          </p:nvPr>
        </p:nvGraphicFramePr>
        <p:xfrm>
          <a:off x="1257782" y="688744"/>
          <a:ext cx="9676436" cy="5541472"/>
        </p:xfrm>
        <a:graphic>
          <a:graphicData uri="http://schemas.openxmlformats.org/drawingml/2006/table">
            <a:tbl>
              <a:tblPr firstRow="1">
                <a:tableStyleId>{3C2FFA5D-87B4-456A-9821-1D502468CF0F}</a:tableStyleId>
              </a:tblPr>
              <a:tblGrid>
                <a:gridCol w="624286">
                  <a:extLst>
                    <a:ext uri="{9D8B030D-6E8A-4147-A177-3AD203B41FA5}">
                      <a16:colId xmlns:a16="http://schemas.microsoft.com/office/drawing/2014/main" val="3696753645"/>
                    </a:ext>
                  </a:extLst>
                </a:gridCol>
                <a:gridCol w="3433574">
                  <a:extLst>
                    <a:ext uri="{9D8B030D-6E8A-4147-A177-3AD203B41FA5}">
                      <a16:colId xmlns:a16="http://schemas.microsoft.com/office/drawing/2014/main" val="1296240120"/>
                    </a:ext>
                  </a:extLst>
                </a:gridCol>
                <a:gridCol w="2257035">
                  <a:extLst>
                    <a:ext uri="{9D8B030D-6E8A-4147-A177-3AD203B41FA5}">
                      <a16:colId xmlns:a16="http://schemas.microsoft.com/office/drawing/2014/main" val="3127204341"/>
                    </a:ext>
                  </a:extLst>
                </a:gridCol>
                <a:gridCol w="1096761">
                  <a:extLst>
                    <a:ext uri="{9D8B030D-6E8A-4147-A177-3AD203B41FA5}">
                      <a16:colId xmlns:a16="http://schemas.microsoft.com/office/drawing/2014/main" val="2272759246"/>
                    </a:ext>
                  </a:extLst>
                </a:gridCol>
                <a:gridCol w="824119">
                  <a:extLst>
                    <a:ext uri="{9D8B030D-6E8A-4147-A177-3AD203B41FA5}">
                      <a16:colId xmlns:a16="http://schemas.microsoft.com/office/drawing/2014/main" val="503064261"/>
                    </a:ext>
                  </a:extLst>
                </a:gridCol>
                <a:gridCol w="1440661">
                  <a:extLst>
                    <a:ext uri="{9D8B030D-6E8A-4147-A177-3AD203B41FA5}">
                      <a16:colId xmlns:a16="http://schemas.microsoft.com/office/drawing/2014/main" val="2596303727"/>
                    </a:ext>
                  </a:extLst>
                </a:gridCol>
              </a:tblGrid>
              <a:tr h="166801">
                <a:tc>
                  <a:txBody>
                    <a:bodyPr/>
                    <a:lstStyle/>
                    <a:p>
                      <a:pPr algn="ctr" rtl="0" fontAlgn="ctr">
                        <a:buNone/>
                      </a:pPr>
                      <a:r>
                        <a:rPr lang="it-IT" sz="1000" b="1" u="none" strike="noStrike" noProof="0">
                          <a:solidFill>
                            <a:srgbClr val="FFFFFF"/>
                          </a:solidFill>
                          <a:effectLst/>
                        </a:rPr>
                        <a:t>Numero</a:t>
                      </a:r>
                      <a:endParaRPr lang="it-IT" sz="1000" b="1" i="0" u="none" strike="noStrike" noProof="0">
                        <a:solidFill>
                          <a:srgbClr val="FFFFFF"/>
                        </a:solidFill>
                        <a:effectLst/>
                        <a:latin typeface="+mn-lt"/>
                      </a:endParaRPr>
                    </a:p>
                  </a:txBody>
                  <a:tcPr marL="7252" marR="7252" marT="7252" marB="0" anchor="ctr"/>
                </a:tc>
                <a:tc>
                  <a:txBody>
                    <a:bodyPr/>
                    <a:lstStyle/>
                    <a:p>
                      <a:pPr algn="ctr" rtl="0" fontAlgn="ctr">
                        <a:buNone/>
                      </a:pPr>
                      <a:r>
                        <a:rPr lang="it-IT" sz="1000" b="1" u="none" strike="noStrike" noProof="0">
                          <a:solidFill>
                            <a:srgbClr val="FFFFFF"/>
                          </a:solidFill>
                          <a:effectLst/>
                        </a:rPr>
                        <a:t>Oggetto</a:t>
                      </a:r>
                      <a:endParaRPr lang="it-IT" sz="1000" b="1" i="0" u="none" strike="noStrike" noProof="0">
                        <a:solidFill>
                          <a:srgbClr val="FFFFFF"/>
                        </a:solidFill>
                        <a:effectLst/>
                        <a:latin typeface="+mn-lt"/>
                      </a:endParaRPr>
                    </a:p>
                  </a:txBody>
                  <a:tcPr marL="7252" marR="7252" marT="7252" marB="0" anchor="ctr"/>
                </a:tc>
                <a:tc>
                  <a:txBody>
                    <a:bodyPr/>
                    <a:lstStyle/>
                    <a:p>
                      <a:pPr algn="ctr" rtl="0" fontAlgn="ctr">
                        <a:buNone/>
                      </a:pPr>
                      <a:r>
                        <a:rPr lang="it-IT" sz="1000" b="1" u="none" strike="noStrike" noProof="0">
                          <a:solidFill>
                            <a:srgbClr val="FFFFFF"/>
                          </a:solidFill>
                          <a:effectLst/>
                        </a:rPr>
                        <a:t>Presentatore/i</a:t>
                      </a:r>
                      <a:endParaRPr lang="it-IT" sz="1000" b="1" i="0" u="none" strike="noStrike" noProof="0">
                        <a:solidFill>
                          <a:srgbClr val="FFFFFF"/>
                        </a:solidFill>
                        <a:effectLst/>
                        <a:latin typeface="+mn-lt"/>
                      </a:endParaRPr>
                    </a:p>
                  </a:txBody>
                  <a:tcPr marL="7252" marR="7252" marT="7252" marB="0" anchor="ctr"/>
                </a:tc>
                <a:tc>
                  <a:txBody>
                    <a:bodyPr/>
                    <a:lstStyle/>
                    <a:p>
                      <a:pPr algn="ctr" rtl="0" fontAlgn="ctr">
                        <a:buNone/>
                      </a:pPr>
                      <a:r>
                        <a:rPr lang="it-IT" sz="1000" b="1" u="none" strike="noStrike" noProof="0">
                          <a:solidFill>
                            <a:srgbClr val="FFFFFF"/>
                          </a:solidFill>
                          <a:effectLst/>
                        </a:rPr>
                        <a:t>Data di presentazione</a:t>
                      </a:r>
                      <a:endParaRPr lang="it-IT" sz="1000" b="1" i="0" u="none" strike="noStrike" noProof="0">
                        <a:solidFill>
                          <a:srgbClr val="FFFFFF"/>
                        </a:solidFill>
                        <a:effectLst/>
                        <a:latin typeface="+mn-lt"/>
                      </a:endParaRPr>
                    </a:p>
                  </a:txBody>
                  <a:tcPr marL="7252" marR="7252" marT="7252" marB="0" anchor="ctr"/>
                </a:tc>
                <a:tc>
                  <a:txBody>
                    <a:bodyPr/>
                    <a:lstStyle/>
                    <a:p>
                      <a:pPr algn="ctr" rtl="0" fontAlgn="ctr">
                        <a:buNone/>
                      </a:pPr>
                      <a:r>
                        <a:rPr lang="it-IT" sz="1000" b="1" u="none" strike="noStrike" noProof="0">
                          <a:solidFill>
                            <a:srgbClr val="FFFFFF"/>
                          </a:solidFill>
                          <a:effectLst/>
                        </a:rPr>
                        <a:t>Data di discussione</a:t>
                      </a:r>
                      <a:endParaRPr lang="it-IT" sz="1000" b="1" i="0" u="none" strike="noStrike" noProof="0">
                        <a:solidFill>
                          <a:srgbClr val="FFFFFF"/>
                        </a:solidFill>
                        <a:effectLst/>
                        <a:latin typeface="+mn-lt"/>
                      </a:endParaRPr>
                    </a:p>
                  </a:txBody>
                  <a:tcPr marL="7252" marR="7252" marT="7252" marB="0" anchor="ctr"/>
                </a:tc>
                <a:tc>
                  <a:txBody>
                    <a:bodyPr/>
                    <a:lstStyle/>
                    <a:p>
                      <a:pPr algn="ctr" rtl="0" fontAlgn="ctr">
                        <a:buNone/>
                      </a:pPr>
                      <a:r>
                        <a:rPr lang="it-IT" sz="1000" b="1" u="none" strike="noStrike" noProof="0">
                          <a:solidFill>
                            <a:srgbClr val="FFFFFF"/>
                          </a:solidFill>
                          <a:effectLst/>
                        </a:rPr>
                        <a:t>Note</a:t>
                      </a:r>
                      <a:endParaRPr lang="it-IT" sz="1000" b="1" i="0" u="none" strike="noStrike" noProof="0">
                        <a:solidFill>
                          <a:srgbClr val="FFFFFF"/>
                        </a:solidFill>
                        <a:effectLst/>
                        <a:latin typeface="+mn-lt"/>
                      </a:endParaRPr>
                    </a:p>
                  </a:txBody>
                  <a:tcPr marL="7252" marR="7252" marT="7252" marB="0" anchor="ctr"/>
                </a:tc>
                <a:extLst>
                  <a:ext uri="{0D108BD9-81ED-4DB2-BD59-A6C34878D82A}">
                    <a16:rowId xmlns:a16="http://schemas.microsoft.com/office/drawing/2014/main" val="1702556641"/>
                  </a:ext>
                </a:extLst>
              </a:tr>
              <a:tr h="406125">
                <a:tc>
                  <a:txBody>
                    <a:bodyPr/>
                    <a:lstStyle/>
                    <a:p>
                      <a:pPr algn="ctr" rtl="0" fontAlgn="ctr">
                        <a:buNone/>
                      </a:pPr>
                      <a:r>
                        <a:rPr lang="it-IT" sz="800" b="1" u="none" strike="noStrike" noProof="0">
                          <a:solidFill>
                            <a:srgbClr val="000000"/>
                          </a:solidFill>
                          <a:effectLst/>
                        </a:rPr>
                        <a:t>69</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Interventi presso il Governo per la modifica della legge 23 marzo 2012, n. 27 'Conversione in legge, con modificazioni, del decreto-legge 24 gennaio 2012, n. 1, recante disposizioni urgenti per la concorrenza, lo sviluppo, le infrastrutture e la competitività'</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G. Nucera</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02/08/2012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03/08/2012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endParaRPr lang="it-IT" sz="800" b="1" i="0" u="none" strike="noStrike" noProof="0">
                        <a:solidFill>
                          <a:srgbClr val="000000"/>
                        </a:solidFill>
                        <a:effectLst/>
                        <a:latin typeface="+mn-lt"/>
                      </a:endParaRPr>
                    </a:p>
                  </a:txBody>
                  <a:tcPr marL="7252" marR="7252" marT="7252" marB="0" anchor="ctr"/>
                </a:tc>
                <a:extLst>
                  <a:ext uri="{0D108BD9-81ED-4DB2-BD59-A6C34878D82A}">
                    <a16:rowId xmlns:a16="http://schemas.microsoft.com/office/drawing/2014/main" val="3781364124"/>
                  </a:ext>
                </a:extLst>
              </a:tr>
              <a:tr h="326350">
                <a:tc>
                  <a:txBody>
                    <a:bodyPr/>
                    <a:lstStyle/>
                    <a:p>
                      <a:pPr algn="ctr" rtl="0" fontAlgn="ctr">
                        <a:buNone/>
                      </a:pPr>
                      <a:r>
                        <a:rPr lang="it-IT" sz="800" b="1" u="none" strike="noStrike" noProof="0">
                          <a:solidFill>
                            <a:srgbClr val="000000"/>
                          </a:solidFill>
                          <a:effectLst/>
                        </a:rPr>
                        <a:t>71</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Per richiedere all’ANAS il finanziamento e la realizzazione dello svincolo autostradale sulla A3, in località 'MISIMIZZI' del Comune di Laureana di Borrello (R.C.)</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C. Imbalzano</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18/09/2012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24/09/2012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7252" marR="7252" marT="7252" marB="0" anchor="ctr"/>
                </a:tc>
                <a:extLst>
                  <a:ext uri="{0D108BD9-81ED-4DB2-BD59-A6C34878D82A}">
                    <a16:rowId xmlns:a16="http://schemas.microsoft.com/office/drawing/2014/main" val="3348087195"/>
                  </a:ext>
                </a:extLst>
              </a:tr>
              <a:tr h="246576">
                <a:tc>
                  <a:txBody>
                    <a:bodyPr/>
                    <a:lstStyle/>
                    <a:p>
                      <a:pPr algn="ctr" rtl="0" fontAlgn="ctr">
                        <a:buNone/>
                      </a:pPr>
                      <a:r>
                        <a:rPr lang="it-IT" sz="800" b="1" u="none" strike="noStrike" noProof="0">
                          <a:solidFill>
                            <a:srgbClr val="000000"/>
                          </a:solidFill>
                          <a:effectLst/>
                        </a:rPr>
                        <a:t>72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Sulla richiesta di una proroga dei contratti del personale medico, paramedico – infermieristico e farmaceutico, assunto negli anni scorsi, a tempo determinato, in Calabria</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C. Imbalzano</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24/09/2012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09/10/2012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7252" marR="7252" marT="7252" marB="0" anchor="ctr"/>
                </a:tc>
                <a:extLst>
                  <a:ext uri="{0D108BD9-81ED-4DB2-BD59-A6C34878D82A}">
                    <a16:rowId xmlns:a16="http://schemas.microsoft.com/office/drawing/2014/main" val="2560447766"/>
                  </a:ext>
                </a:extLst>
              </a:tr>
              <a:tr h="246576">
                <a:tc>
                  <a:txBody>
                    <a:bodyPr/>
                    <a:lstStyle/>
                    <a:p>
                      <a:pPr algn="ctr" rtl="0" fontAlgn="ctr">
                        <a:buNone/>
                      </a:pPr>
                      <a:r>
                        <a:rPr lang="it-IT" sz="800" b="1" u="none" strike="noStrike" noProof="0">
                          <a:solidFill>
                            <a:srgbClr val="000000"/>
                          </a:solidFill>
                          <a:effectLst/>
                        </a:rPr>
                        <a:t>73</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Interventi presso il Governo per la riapertura dell'Istituto penitenziario sperimentale 'Luigi Daga' di Laureana di Borrello</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G. Nucera</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02/10/2012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09/10/2012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7252" marR="7252" marT="7252" marB="0" anchor="ctr"/>
                </a:tc>
                <a:extLst>
                  <a:ext uri="{0D108BD9-81ED-4DB2-BD59-A6C34878D82A}">
                    <a16:rowId xmlns:a16="http://schemas.microsoft.com/office/drawing/2014/main" val="1062355459"/>
                  </a:ext>
                </a:extLst>
              </a:tr>
              <a:tr h="485899">
                <a:tc>
                  <a:txBody>
                    <a:bodyPr/>
                    <a:lstStyle/>
                    <a:p>
                      <a:pPr algn="ctr" rtl="0" fontAlgn="ctr">
                        <a:buNone/>
                      </a:pPr>
                      <a:r>
                        <a:rPr lang="it-IT" sz="800" b="1" u="none" strike="noStrike" noProof="0">
                          <a:solidFill>
                            <a:srgbClr val="000000"/>
                          </a:solidFill>
                          <a:effectLst/>
                        </a:rPr>
                        <a:t>74</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Interventi presso il Governo per l'approvazione della proposta di legge n. 3427/XVI, recante 'Disposizione per il riconoscimento dell'endometriosi come malattia che dà diritto all'esenzione dalla partecipazione al costo per le prestazioni di assistenza sanitaria, nonchè istituzione del Registro nazionale dell'endometriosi'</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G. Nucera</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02/10/2012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09/10/2012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7252" marR="7252" marT="7252" marB="0" anchor="ctr"/>
                </a:tc>
                <a:extLst>
                  <a:ext uri="{0D108BD9-81ED-4DB2-BD59-A6C34878D82A}">
                    <a16:rowId xmlns:a16="http://schemas.microsoft.com/office/drawing/2014/main" val="2978455151"/>
                  </a:ext>
                </a:extLst>
              </a:tr>
              <a:tr h="166801">
                <a:tc>
                  <a:txBody>
                    <a:bodyPr/>
                    <a:lstStyle/>
                    <a:p>
                      <a:pPr algn="ctr" rtl="0" fontAlgn="ctr">
                        <a:buNone/>
                      </a:pPr>
                      <a:r>
                        <a:rPr lang="it-IT" sz="800" b="1" u="none" strike="noStrike" noProof="0">
                          <a:solidFill>
                            <a:srgbClr val="000000"/>
                          </a:solidFill>
                          <a:effectLst/>
                        </a:rPr>
                        <a:t>75</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Sulla minacciata chiusura del carcere 'Luigi Daga' di Laureana di Borrello</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C. Imbalzano</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08/10/2012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09/10/2012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Unificata alle mozioni n. 73 e 77</a:t>
                      </a:r>
                      <a:endParaRPr lang="it-IT" sz="800" b="1" i="0" u="none" strike="noStrike" noProof="0">
                        <a:solidFill>
                          <a:srgbClr val="000000"/>
                        </a:solidFill>
                        <a:effectLst/>
                        <a:latin typeface="+mn-lt"/>
                      </a:endParaRPr>
                    </a:p>
                  </a:txBody>
                  <a:tcPr marL="7252" marR="7252" marT="7252" marB="0" anchor="ctr"/>
                </a:tc>
                <a:extLst>
                  <a:ext uri="{0D108BD9-81ED-4DB2-BD59-A6C34878D82A}">
                    <a16:rowId xmlns:a16="http://schemas.microsoft.com/office/drawing/2014/main" val="2742543421"/>
                  </a:ext>
                </a:extLst>
              </a:tr>
              <a:tr h="166801">
                <a:tc>
                  <a:txBody>
                    <a:bodyPr/>
                    <a:lstStyle/>
                    <a:p>
                      <a:pPr algn="ctr" rtl="0" fontAlgn="ctr">
                        <a:buNone/>
                      </a:pPr>
                      <a:r>
                        <a:rPr lang="it-IT" sz="800" b="1" u="none" strike="noStrike" noProof="0">
                          <a:solidFill>
                            <a:srgbClr val="000000"/>
                          </a:solidFill>
                          <a:effectLst/>
                        </a:rPr>
                        <a:t>76</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Interventi per la chiusura dello sportello Monte dei Paschi di Siena di Marina di Gioiosa Jonica</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G. Nucera</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08/10/2012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09/10/2012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7252" marR="7252" marT="7252" marB="0" anchor="ctr"/>
                </a:tc>
                <a:extLst>
                  <a:ext uri="{0D108BD9-81ED-4DB2-BD59-A6C34878D82A}">
                    <a16:rowId xmlns:a16="http://schemas.microsoft.com/office/drawing/2014/main" val="84242637"/>
                  </a:ext>
                </a:extLst>
              </a:tr>
              <a:tr h="246576">
                <a:tc>
                  <a:txBody>
                    <a:bodyPr/>
                    <a:lstStyle/>
                    <a:p>
                      <a:pPr algn="ctr" rtl="0" fontAlgn="ctr">
                        <a:buNone/>
                      </a:pPr>
                      <a:r>
                        <a:rPr lang="it-IT" sz="800" b="1" u="none" strike="noStrike" noProof="0">
                          <a:solidFill>
                            <a:srgbClr val="000000"/>
                          </a:solidFill>
                          <a:effectLst/>
                        </a:rPr>
                        <a:t>77</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Sulle iniziative da intraprendere per scongiurare la chiusura definitiva dell’Istituto penitenziario 'Luigi Daga' di Laureana di Borrello</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G. Giordano</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09/10/2012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09/10/2012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Unificata alle mozioni n. 73 e 75</a:t>
                      </a:r>
                      <a:endParaRPr lang="it-IT" sz="800" b="1" i="0" u="none" strike="noStrike" noProof="0">
                        <a:solidFill>
                          <a:srgbClr val="000000"/>
                        </a:solidFill>
                        <a:effectLst/>
                        <a:latin typeface="+mn-lt"/>
                      </a:endParaRPr>
                    </a:p>
                  </a:txBody>
                  <a:tcPr marL="7252" marR="7252" marT="7252" marB="0" anchor="ctr"/>
                </a:tc>
                <a:extLst>
                  <a:ext uri="{0D108BD9-81ED-4DB2-BD59-A6C34878D82A}">
                    <a16:rowId xmlns:a16="http://schemas.microsoft.com/office/drawing/2014/main" val="506546952"/>
                  </a:ext>
                </a:extLst>
              </a:tr>
              <a:tr h="166801">
                <a:tc>
                  <a:txBody>
                    <a:bodyPr/>
                    <a:lstStyle/>
                    <a:p>
                      <a:pPr algn="ctr" rtl="0" fontAlgn="ctr">
                        <a:buNone/>
                      </a:pPr>
                      <a:r>
                        <a:rPr lang="it-IT" sz="800" b="1" u="none" strike="noStrike" noProof="0">
                          <a:solidFill>
                            <a:srgbClr val="000000"/>
                          </a:solidFill>
                          <a:effectLst/>
                        </a:rPr>
                        <a:t>78</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In ordine ai danni causati dallo sciame sismico che interessa l'area del Pollino</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G. Gallo</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12/11/2012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12/11/2012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7252" marR="7252" marT="7252" marB="0" anchor="ctr"/>
                </a:tc>
                <a:extLst>
                  <a:ext uri="{0D108BD9-81ED-4DB2-BD59-A6C34878D82A}">
                    <a16:rowId xmlns:a16="http://schemas.microsoft.com/office/drawing/2014/main" val="340422085"/>
                  </a:ext>
                </a:extLst>
              </a:tr>
              <a:tr h="246576">
                <a:tc>
                  <a:txBody>
                    <a:bodyPr/>
                    <a:lstStyle/>
                    <a:p>
                      <a:pPr algn="ctr" rtl="0" fontAlgn="ctr">
                        <a:buNone/>
                      </a:pPr>
                      <a:r>
                        <a:rPr lang="it-IT" sz="800" b="1" u="none" strike="noStrike" noProof="0">
                          <a:solidFill>
                            <a:srgbClr val="000000"/>
                          </a:solidFill>
                          <a:effectLst/>
                        </a:rPr>
                        <a:t>80</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Sulle ventilate iniziative della Comunità Europea mirate a limitare l’utilizzo dell’essenza del bergamotto nell’industria dei profumi</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C. Imbalzano</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23/11/2012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26/11/2012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Abbinata alla mozione n. 79</a:t>
                      </a:r>
                      <a:endParaRPr lang="it-IT" sz="800" b="1" i="0" u="none" strike="noStrike" noProof="0">
                        <a:solidFill>
                          <a:srgbClr val="000000"/>
                        </a:solidFill>
                        <a:effectLst/>
                        <a:latin typeface="+mn-lt"/>
                      </a:endParaRPr>
                    </a:p>
                  </a:txBody>
                  <a:tcPr marL="7252" marR="7252" marT="7252" marB="0" anchor="ctr"/>
                </a:tc>
                <a:extLst>
                  <a:ext uri="{0D108BD9-81ED-4DB2-BD59-A6C34878D82A}">
                    <a16:rowId xmlns:a16="http://schemas.microsoft.com/office/drawing/2014/main" val="4252126121"/>
                  </a:ext>
                </a:extLst>
              </a:tr>
              <a:tr h="166801">
                <a:tc>
                  <a:txBody>
                    <a:bodyPr/>
                    <a:lstStyle/>
                    <a:p>
                      <a:pPr algn="ctr" rtl="0" fontAlgn="ctr">
                        <a:buNone/>
                      </a:pPr>
                      <a:r>
                        <a:rPr lang="it-IT" sz="800" b="1" u="none" strike="noStrike" noProof="0">
                          <a:solidFill>
                            <a:srgbClr val="000000"/>
                          </a:solidFill>
                          <a:effectLst/>
                        </a:rPr>
                        <a:t>81</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Sugli interventi utili al superamento dell'emergenza nell'area del Pollino interessata al sisma del 26 ottobre</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G. Gallo, M. Magno, M. Franchino, D. Talarico, A. Chizzoniti, F. Orsomarso</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14/12/2012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14/12/2012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Approvata nella 55^ seduta del 14.12.2012</a:t>
                      </a:r>
                      <a:endParaRPr lang="it-IT" sz="800" b="1" i="0" u="none" strike="noStrike" noProof="0">
                        <a:solidFill>
                          <a:srgbClr val="000000"/>
                        </a:solidFill>
                        <a:effectLst/>
                        <a:latin typeface="+mn-lt"/>
                      </a:endParaRPr>
                    </a:p>
                  </a:txBody>
                  <a:tcPr marL="7252" marR="7252" marT="7252" marB="0" anchor="ctr"/>
                </a:tc>
                <a:extLst>
                  <a:ext uri="{0D108BD9-81ED-4DB2-BD59-A6C34878D82A}">
                    <a16:rowId xmlns:a16="http://schemas.microsoft.com/office/drawing/2014/main" val="669538836"/>
                  </a:ext>
                </a:extLst>
              </a:tr>
              <a:tr h="166801">
                <a:tc>
                  <a:txBody>
                    <a:bodyPr/>
                    <a:lstStyle/>
                    <a:p>
                      <a:pPr algn="ctr" rtl="0" fontAlgn="ctr">
                        <a:buNone/>
                      </a:pPr>
                      <a:r>
                        <a:rPr lang="it-IT" sz="800" b="1" u="none" strike="noStrike" noProof="0">
                          <a:solidFill>
                            <a:srgbClr val="000000"/>
                          </a:solidFill>
                          <a:effectLst/>
                        </a:rPr>
                        <a:t>82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Sui lavoratori ex 'GDM'</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A. De Gaetano, F. Aiello</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21/12/2012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21/12/2012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7252" marR="7252" marT="7252" marB="0" anchor="ctr"/>
                </a:tc>
                <a:extLst>
                  <a:ext uri="{0D108BD9-81ED-4DB2-BD59-A6C34878D82A}">
                    <a16:rowId xmlns:a16="http://schemas.microsoft.com/office/drawing/2014/main" val="3593520653"/>
                  </a:ext>
                </a:extLst>
              </a:tr>
              <a:tr h="493152">
                <a:tc>
                  <a:txBody>
                    <a:bodyPr/>
                    <a:lstStyle/>
                    <a:p>
                      <a:pPr algn="ctr" rtl="0" fontAlgn="ctr">
                        <a:buNone/>
                      </a:pPr>
                      <a:r>
                        <a:rPr lang="it-IT" sz="800" b="1" u="none" strike="noStrike" noProof="0">
                          <a:solidFill>
                            <a:srgbClr val="000000"/>
                          </a:solidFill>
                          <a:effectLst/>
                        </a:rPr>
                        <a:t>88</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Interventi presso il Governo per la modifica in sede di conversione del decreto legge 8 aprile 2013, n. 35, recante 'Disposizioni urgenti per il pagamento dei debiti scaduti della pubblica amministrazione, per il riequilibrio finanziario degli enti territoriali, nonchè in materia di versamento di tributi degli enti locali'</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C. Minasi</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08/05/2013</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31/05/2013</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7252" marR="7252" marT="7252" marB="0" anchor="ctr"/>
                </a:tc>
                <a:extLst>
                  <a:ext uri="{0D108BD9-81ED-4DB2-BD59-A6C34878D82A}">
                    <a16:rowId xmlns:a16="http://schemas.microsoft.com/office/drawing/2014/main" val="3331327782"/>
                  </a:ext>
                </a:extLst>
              </a:tr>
              <a:tr h="246576">
                <a:tc>
                  <a:txBody>
                    <a:bodyPr/>
                    <a:lstStyle/>
                    <a:p>
                      <a:pPr algn="ctr" rtl="0" fontAlgn="ctr">
                        <a:buNone/>
                      </a:pPr>
                      <a:r>
                        <a:rPr lang="it-IT" sz="800" b="1" u="none" strike="noStrike" noProof="0">
                          <a:solidFill>
                            <a:srgbClr val="000000"/>
                          </a:solidFill>
                          <a:effectLst/>
                        </a:rPr>
                        <a:t>89</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Per la realizzazione di una strada di collegamento Mare-Monti nei tratti in dismissione autostradale tra le città di Bagnara e Scilla</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C. Imbalzano</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21/05/2013</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21/05/2013</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7252" marR="7252" marT="7252" marB="0" anchor="ctr"/>
                </a:tc>
                <a:extLst>
                  <a:ext uri="{0D108BD9-81ED-4DB2-BD59-A6C34878D82A}">
                    <a16:rowId xmlns:a16="http://schemas.microsoft.com/office/drawing/2014/main" val="1822692599"/>
                  </a:ext>
                </a:extLst>
              </a:tr>
              <a:tr h="406125">
                <a:tc>
                  <a:txBody>
                    <a:bodyPr/>
                    <a:lstStyle/>
                    <a:p>
                      <a:pPr algn="ctr" rtl="0" fontAlgn="ctr">
                        <a:buNone/>
                      </a:pPr>
                      <a:r>
                        <a:rPr lang="it-IT" sz="800" b="1" u="none" strike="noStrike" noProof="0">
                          <a:solidFill>
                            <a:srgbClr val="000000"/>
                          </a:solidFill>
                          <a:effectLst/>
                        </a:rPr>
                        <a:t>92</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In ordine alla tutela dei lavoratori già impegnati presso gli Uffici giudiziari della provincia di Catanzaro e di Reggio Calabria nell'ambito della convenzione Patto Calabria Sicura stipulata nell'anno 2007 con il Ministero dell'Interno</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G. Giordano</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26/07/2013</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06/09/2013</a:t>
                      </a:r>
                      <a:endParaRPr lang="it-IT" sz="800" b="1" i="0" u="none" strike="noStrike" noProof="0">
                        <a:solidFill>
                          <a:srgbClr val="000000"/>
                        </a:solidFill>
                        <a:effectLst/>
                        <a:latin typeface="+mn-lt"/>
                      </a:endParaRPr>
                    </a:p>
                  </a:txBody>
                  <a:tcPr marL="7252" marR="7252" marT="7252"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7252" marR="7252" marT="7252" marB="0" anchor="ctr"/>
                </a:tc>
                <a:extLst>
                  <a:ext uri="{0D108BD9-81ED-4DB2-BD59-A6C34878D82A}">
                    <a16:rowId xmlns:a16="http://schemas.microsoft.com/office/drawing/2014/main" val="2925020741"/>
                  </a:ext>
                </a:extLst>
              </a:tr>
            </a:tbl>
          </a:graphicData>
        </a:graphic>
      </p:graphicFrame>
      <p:sp>
        <p:nvSpPr>
          <p:cNvPr id="4" name="Segnaposto piè di pagina 3">
            <a:extLst>
              <a:ext uri="{FF2B5EF4-FFF2-40B4-BE49-F238E27FC236}">
                <a16:creationId xmlns:a16="http://schemas.microsoft.com/office/drawing/2014/main" id="{1C66C17D-3D9F-0D2F-05CF-EE2DD0154A8A}"/>
              </a:ext>
            </a:extLst>
          </p:cNvPr>
          <p:cNvSpPr>
            <a:spLocks noGrp="1"/>
          </p:cNvSpPr>
          <p:nvPr>
            <p:ph type="ftr" sz="quarter" idx="11"/>
          </p:nvPr>
        </p:nvSpPr>
        <p:spPr>
          <a:xfrm>
            <a:off x="136556" y="6492875"/>
            <a:ext cx="4114800" cy="365125"/>
          </a:xfrm>
        </p:spPr>
        <p:txBody>
          <a:bodyPr/>
          <a:lstStyle/>
          <a:p>
            <a:r>
              <a:rPr lang="it-IT" noProof="0"/>
              <a:t>Consiglio regionale della Calabria - IX Legislatura </a:t>
            </a:r>
          </a:p>
        </p:txBody>
      </p:sp>
      <p:sp>
        <p:nvSpPr>
          <p:cNvPr id="6" name="Rectangle 1">
            <a:extLst>
              <a:ext uri="{FF2B5EF4-FFF2-40B4-BE49-F238E27FC236}">
                <a16:creationId xmlns:a16="http://schemas.microsoft.com/office/drawing/2014/main" id="{D58D9D06-5751-DA33-1FA9-F1B9C77EB40B}"/>
              </a:ext>
            </a:extLst>
          </p:cNvPr>
          <p:cNvSpPr txBox="1">
            <a:spLocks/>
          </p:cNvSpPr>
          <p:nvPr/>
        </p:nvSpPr>
        <p:spPr>
          <a:xfrm>
            <a:off x="3048" y="0"/>
            <a:ext cx="12188952" cy="352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Mozioni discusse</a:t>
            </a:r>
            <a:endParaRPr lang="it-IT" sz="2800" b="1" noProof="0">
              <a:solidFill>
                <a:schemeClr val="bg1"/>
              </a:solidFill>
            </a:endParaRPr>
          </a:p>
        </p:txBody>
      </p:sp>
    </p:spTree>
    <p:extLst>
      <p:ext uri="{BB962C8B-B14F-4D97-AF65-F5344CB8AC3E}">
        <p14:creationId xmlns:p14="http://schemas.microsoft.com/office/powerpoint/2010/main" val="3406697582"/>
      </p:ext>
    </p:extLst>
  </p:cSld>
  <p:clrMapOvr>
    <a:masterClrMapping/>
  </p:clrMapOvr>
  <mc:AlternateContent xmlns:mc="http://schemas.openxmlformats.org/markup-compatibility/2006" xmlns:p14="http://schemas.microsoft.com/office/powerpoint/2010/main">
    <mc:Choice Requires="p14">
      <p:transition spd="slow" p14:dur="2000" advTm="378"/>
    </mc:Choice>
    <mc:Fallback xmlns="">
      <p:transition spd="slow" advTm="378"/>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F2AB2-5344-0AAF-FAE6-B7CE0D9BC533}"/>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CC7EE54D-47E9-FACB-302D-FB0D7A44CA61}"/>
              </a:ext>
            </a:extLst>
          </p:cNvPr>
          <p:cNvSpPr>
            <a:spLocks noGrp="1"/>
          </p:cNvSpPr>
          <p:nvPr>
            <p:ph type="sldNum" sz="quarter" idx="12"/>
          </p:nvPr>
        </p:nvSpPr>
        <p:spPr/>
        <p:txBody>
          <a:bodyPr/>
          <a:lstStyle/>
          <a:p>
            <a:fld id="{C0A75620-F3D8-4140-B583-EC592D52B7F3}" type="slidenum">
              <a:rPr lang="it-IT" noProof="0" smtClean="0"/>
              <a:pPr/>
              <a:t>89</a:t>
            </a:fld>
            <a:endParaRPr lang="it-IT" noProof="0"/>
          </a:p>
        </p:txBody>
      </p:sp>
      <p:graphicFrame>
        <p:nvGraphicFramePr>
          <p:cNvPr id="7" name="Tabella 6" descr="TABELLA MOZIONI DISCUSSE IX LEGISLATURA">
            <a:extLst>
              <a:ext uri="{FF2B5EF4-FFF2-40B4-BE49-F238E27FC236}">
                <a16:creationId xmlns:a16="http://schemas.microsoft.com/office/drawing/2014/main" id="{FBC913BD-9431-3BC8-23E5-A818CE277649}"/>
              </a:ext>
            </a:extLst>
          </p:cNvPr>
          <p:cNvGraphicFramePr>
            <a:graphicFrameLocks noGrp="1"/>
          </p:cNvGraphicFramePr>
          <p:nvPr>
            <p:extLst>
              <p:ext uri="{D42A27DB-BD31-4B8C-83A1-F6EECF244321}">
                <p14:modId xmlns:p14="http://schemas.microsoft.com/office/powerpoint/2010/main" val="2268595160"/>
              </p:ext>
            </p:extLst>
          </p:nvPr>
        </p:nvGraphicFramePr>
        <p:xfrm>
          <a:off x="1471067" y="474408"/>
          <a:ext cx="9249866" cy="6028338"/>
        </p:xfrm>
        <a:graphic>
          <a:graphicData uri="http://schemas.openxmlformats.org/drawingml/2006/table">
            <a:tbl>
              <a:tblPr firstRow="1">
                <a:tableStyleId>{3C2FFA5D-87B4-456A-9821-1D502468CF0F}</a:tableStyleId>
              </a:tblPr>
              <a:tblGrid>
                <a:gridCol w="666850">
                  <a:extLst>
                    <a:ext uri="{9D8B030D-6E8A-4147-A177-3AD203B41FA5}">
                      <a16:colId xmlns:a16="http://schemas.microsoft.com/office/drawing/2014/main" val="2529586132"/>
                    </a:ext>
                  </a:extLst>
                </a:gridCol>
                <a:gridCol w="2882515">
                  <a:extLst>
                    <a:ext uri="{9D8B030D-6E8A-4147-A177-3AD203B41FA5}">
                      <a16:colId xmlns:a16="http://schemas.microsoft.com/office/drawing/2014/main" val="112528812"/>
                    </a:ext>
                  </a:extLst>
                </a:gridCol>
                <a:gridCol w="1699395">
                  <a:extLst>
                    <a:ext uri="{9D8B030D-6E8A-4147-A177-3AD203B41FA5}">
                      <a16:colId xmlns:a16="http://schemas.microsoft.com/office/drawing/2014/main" val="1350736881"/>
                    </a:ext>
                  </a:extLst>
                </a:gridCol>
                <a:gridCol w="1140101">
                  <a:extLst>
                    <a:ext uri="{9D8B030D-6E8A-4147-A177-3AD203B41FA5}">
                      <a16:colId xmlns:a16="http://schemas.microsoft.com/office/drawing/2014/main" val="2234704976"/>
                    </a:ext>
                  </a:extLst>
                </a:gridCol>
                <a:gridCol w="1087311">
                  <a:extLst>
                    <a:ext uri="{9D8B030D-6E8A-4147-A177-3AD203B41FA5}">
                      <a16:colId xmlns:a16="http://schemas.microsoft.com/office/drawing/2014/main" val="632631971"/>
                    </a:ext>
                  </a:extLst>
                </a:gridCol>
                <a:gridCol w="1773694">
                  <a:extLst>
                    <a:ext uri="{9D8B030D-6E8A-4147-A177-3AD203B41FA5}">
                      <a16:colId xmlns:a16="http://schemas.microsoft.com/office/drawing/2014/main" val="1826771045"/>
                    </a:ext>
                  </a:extLst>
                </a:gridCol>
              </a:tblGrid>
              <a:tr h="228317">
                <a:tc>
                  <a:txBody>
                    <a:bodyPr/>
                    <a:lstStyle/>
                    <a:p>
                      <a:pPr algn="ctr" rtl="0" fontAlgn="ctr">
                        <a:buNone/>
                      </a:pPr>
                      <a:r>
                        <a:rPr lang="it-IT" sz="800" b="1" u="none" strike="noStrike" noProof="0">
                          <a:solidFill>
                            <a:srgbClr val="FFFFFF"/>
                          </a:solidFill>
                          <a:effectLst/>
                        </a:rPr>
                        <a:t>Numero</a:t>
                      </a:r>
                      <a:endParaRPr lang="it-IT" sz="800" b="1" i="0" u="none" strike="noStrike" noProof="0">
                        <a:solidFill>
                          <a:srgbClr val="FFFFFF"/>
                        </a:solidFill>
                        <a:effectLst/>
                        <a:latin typeface="+mn-lt"/>
                      </a:endParaRPr>
                    </a:p>
                  </a:txBody>
                  <a:tcPr marL="6288" marR="6288" marT="6288" marB="0" anchor="ctr"/>
                </a:tc>
                <a:tc>
                  <a:txBody>
                    <a:bodyPr/>
                    <a:lstStyle/>
                    <a:p>
                      <a:pPr algn="ctr" rtl="0" fontAlgn="ctr">
                        <a:buNone/>
                      </a:pPr>
                      <a:r>
                        <a:rPr lang="it-IT" sz="800" b="1" u="none" strike="noStrike" noProof="0">
                          <a:solidFill>
                            <a:srgbClr val="FFFFFF"/>
                          </a:solidFill>
                          <a:effectLst/>
                        </a:rPr>
                        <a:t>Oggetto</a:t>
                      </a:r>
                      <a:endParaRPr lang="it-IT" sz="800" b="1" i="0" u="none" strike="noStrike" noProof="0">
                        <a:solidFill>
                          <a:srgbClr val="FFFFFF"/>
                        </a:solidFill>
                        <a:effectLst/>
                        <a:latin typeface="+mn-lt"/>
                      </a:endParaRPr>
                    </a:p>
                  </a:txBody>
                  <a:tcPr marL="6288" marR="6288" marT="6288" marB="0" anchor="ctr"/>
                </a:tc>
                <a:tc>
                  <a:txBody>
                    <a:bodyPr/>
                    <a:lstStyle/>
                    <a:p>
                      <a:pPr algn="ctr" rtl="0" fontAlgn="ctr">
                        <a:buNone/>
                      </a:pPr>
                      <a:r>
                        <a:rPr lang="it-IT" sz="800" b="1" u="none" strike="noStrike" noProof="0">
                          <a:solidFill>
                            <a:srgbClr val="FFFFFF"/>
                          </a:solidFill>
                          <a:effectLst/>
                        </a:rPr>
                        <a:t>Presentatore/i</a:t>
                      </a:r>
                      <a:endParaRPr lang="it-IT" sz="800" b="1" i="0" u="none" strike="noStrike" noProof="0">
                        <a:solidFill>
                          <a:srgbClr val="FFFFFF"/>
                        </a:solidFill>
                        <a:effectLst/>
                        <a:latin typeface="+mn-lt"/>
                      </a:endParaRPr>
                    </a:p>
                  </a:txBody>
                  <a:tcPr marL="6288" marR="6288" marT="6288" marB="0" anchor="ctr"/>
                </a:tc>
                <a:tc>
                  <a:txBody>
                    <a:bodyPr/>
                    <a:lstStyle/>
                    <a:p>
                      <a:pPr algn="ctr" rtl="0" fontAlgn="ctr">
                        <a:buNone/>
                      </a:pPr>
                      <a:r>
                        <a:rPr lang="it-IT" sz="800" b="1" u="none" strike="noStrike" noProof="0">
                          <a:solidFill>
                            <a:srgbClr val="FFFFFF"/>
                          </a:solidFill>
                          <a:effectLst/>
                        </a:rPr>
                        <a:t>Data di presentazione</a:t>
                      </a:r>
                      <a:endParaRPr lang="it-IT" sz="800" b="1" i="0" u="none" strike="noStrike" noProof="0">
                        <a:solidFill>
                          <a:srgbClr val="FFFFFF"/>
                        </a:solidFill>
                        <a:effectLst/>
                        <a:latin typeface="+mn-lt"/>
                      </a:endParaRPr>
                    </a:p>
                  </a:txBody>
                  <a:tcPr marL="6288" marR="6288" marT="6288" marB="0" anchor="ctr"/>
                </a:tc>
                <a:tc>
                  <a:txBody>
                    <a:bodyPr/>
                    <a:lstStyle/>
                    <a:p>
                      <a:pPr algn="ctr" rtl="0" fontAlgn="ctr">
                        <a:buNone/>
                      </a:pPr>
                      <a:r>
                        <a:rPr lang="it-IT" sz="800" b="1" u="none" strike="noStrike" noProof="0">
                          <a:solidFill>
                            <a:srgbClr val="FFFFFF"/>
                          </a:solidFill>
                          <a:effectLst/>
                        </a:rPr>
                        <a:t>Data di discussione</a:t>
                      </a:r>
                      <a:endParaRPr lang="it-IT" sz="800" b="1" i="0" u="none" strike="noStrike" noProof="0">
                        <a:solidFill>
                          <a:srgbClr val="FFFFFF"/>
                        </a:solidFill>
                        <a:effectLst/>
                        <a:latin typeface="+mn-lt"/>
                      </a:endParaRPr>
                    </a:p>
                  </a:txBody>
                  <a:tcPr marL="6288" marR="6288" marT="6288" marB="0" anchor="ctr"/>
                </a:tc>
                <a:tc>
                  <a:txBody>
                    <a:bodyPr/>
                    <a:lstStyle/>
                    <a:p>
                      <a:pPr algn="ctr" rtl="0" fontAlgn="ctr">
                        <a:buNone/>
                      </a:pPr>
                      <a:r>
                        <a:rPr lang="it-IT" sz="800" b="1" u="none" strike="noStrike" noProof="0">
                          <a:solidFill>
                            <a:srgbClr val="FFFFFF"/>
                          </a:solidFill>
                          <a:effectLst/>
                        </a:rPr>
                        <a:t>Note</a:t>
                      </a:r>
                      <a:endParaRPr lang="it-IT" sz="800" b="1" i="0" u="none" strike="noStrike" noProof="0">
                        <a:solidFill>
                          <a:srgbClr val="FFFFFF"/>
                        </a:solidFill>
                        <a:effectLst/>
                        <a:latin typeface="+mn-lt"/>
                      </a:endParaRPr>
                    </a:p>
                  </a:txBody>
                  <a:tcPr marL="6288" marR="6288" marT="6288" marB="0" anchor="ctr"/>
                </a:tc>
                <a:extLst>
                  <a:ext uri="{0D108BD9-81ED-4DB2-BD59-A6C34878D82A}">
                    <a16:rowId xmlns:a16="http://schemas.microsoft.com/office/drawing/2014/main" val="824298888"/>
                  </a:ext>
                </a:extLst>
              </a:tr>
              <a:tr h="448178">
                <a:tc>
                  <a:txBody>
                    <a:bodyPr/>
                    <a:lstStyle/>
                    <a:p>
                      <a:pPr algn="ctr" rtl="0" fontAlgn="ctr">
                        <a:buNone/>
                      </a:pPr>
                      <a:r>
                        <a:rPr lang="it-IT" sz="800" b="1" u="none" strike="noStrike" noProof="0">
                          <a:solidFill>
                            <a:srgbClr val="000000"/>
                          </a:solidFill>
                          <a:effectLst/>
                        </a:rPr>
                        <a:t>93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Sulla delicata situazione che si sta prefigurando sull'azienda 'Ansaldo Breda' e quindi sullo stabilimento ex Omeca di Reggio Calabria</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C. Imbalzano</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03/09/2013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23/09/2013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Unificata all'o.d.g. n. 126 approvato nella 73^ seduta del 23.09.2013</a:t>
                      </a:r>
                      <a:endParaRPr lang="it-IT" sz="800" b="1" i="0" u="none" strike="noStrike" noProof="0">
                        <a:solidFill>
                          <a:srgbClr val="000000"/>
                        </a:solidFill>
                        <a:effectLst/>
                        <a:latin typeface="+mn-lt"/>
                      </a:endParaRPr>
                    </a:p>
                  </a:txBody>
                  <a:tcPr marL="6288" marR="6288" marT="6288" marB="0" anchor="ctr"/>
                </a:tc>
                <a:extLst>
                  <a:ext uri="{0D108BD9-81ED-4DB2-BD59-A6C34878D82A}">
                    <a16:rowId xmlns:a16="http://schemas.microsoft.com/office/drawing/2014/main" val="2061495486"/>
                  </a:ext>
                </a:extLst>
              </a:tr>
              <a:tr h="558109">
                <a:tc>
                  <a:txBody>
                    <a:bodyPr/>
                    <a:lstStyle/>
                    <a:p>
                      <a:pPr algn="ctr" rtl="0" fontAlgn="ctr">
                        <a:buNone/>
                      </a:pPr>
                      <a:r>
                        <a:rPr lang="it-IT" sz="800" b="1" u="none" strike="noStrike" noProof="0">
                          <a:solidFill>
                            <a:srgbClr val="000000"/>
                          </a:solidFill>
                          <a:effectLst/>
                        </a:rPr>
                        <a:t>94</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Sulla richiesta di rinuncia all'impugnazione dinanzi alla Corte Costituzionale della legge Regione Calabria 29 marzo 2013 n. 12, recante 'Provvedimenti per garantire la piena funzionalità del Servizio Sanitario regionale'</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G. Chiappetta, O. Bruni, G. Serra, A. Grillo</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06/09/2013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06/09/2013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288" marR="6288" marT="6288" marB="0" anchor="ctr"/>
                </a:tc>
                <a:extLst>
                  <a:ext uri="{0D108BD9-81ED-4DB2-BD59-A6C34878D82A}">
                    <a16:rowId xmlns:a16="http://schemas.microsoft.com/office/drawing/2014/main" val="4255514863"/>
                  </a:ext>
                </a:extLst>
              </a:tr>
              <a:tr h="448178">
                <a:tc>
                  <a:txBody>
                    <a:bodyPr/>
                    <a:lstStyle/>
                    <a:p>
                      <a:pPr algn="ctr" rtl="0" fontAlgn="ctr">
                        <a:buNone/>
                      </a:pPr>
                      <a:r>
                        <a:rPr lang="it-IT" sz="800" b="1" u="none" strike="noStrike" noProof="0">
                          <a:solidFill>
                            <a:srgbClr val="000000"/>
                          </a:solidFill>
                          <a:effectLst/>
                        </a:rPr>
                        <a:t>95</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In ordine alla salvaguardia e il potenziamento della rete regionale dei trasporti nell'ambito del Piano della rete Transeuropea Trasporti</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G. Giordano, E. De Masi, D. Guagliardi, A. Scalzo, O. Bruni, A. Grillo, G. Serra, G. Chiappetta</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06/09/2013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06/09/2013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288" marR="6288" marT="6288" marB="0" anchor="ctr"/>
                </a:tc>
                <a:extLst>
                  <a:ext uri="{0D108BD9-81ED-4DB2-BD59-A6C34878D82A}">
                    <a16:rowId xmlns:a16="http://schemas.microsoft.com/office/drawing/2014/main" val="1609005449"/>
                  </a:ext>
                </a:extLst>
              </a:tr>
              <a:tr h="668039">
                <a:tc>
                  <a:txBody>
                    <a:bodyPr/>
                    <a:lstStyle/>
                    <a:p>
                      <a:pPr algn="ctr" rtl="0" fontAlgn="ctr">
                        <a:buNone/>
                      </a:pPr>
                      <a:r>
                        <a:rPr lang="it-IT" sz="800" b="1" u="none" strike="noStrike" noProof="0">
                          <a:solidFill>
                            <a:srgbClr val="000000"/>
                          </a:solidFill>
                          <a:effectLst/>
                        </a:rPr>
                        <a:t>96</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Sullo sviluppo economico e turistico dell'Area Grecanica, con particolare riferimento all'utilizzo ed alla riattivazione della funzionalità del Porto di Saline ed all'acquisizione delle officine di grandi riparazioni di Montebello Jonico</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C. Imbalzano</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10/10/2013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15/10/2013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288" marR="6288" marT="6288" marB="0" anchor="ctr"/>
                </a:tc>
                <a:extLst>
                  <a:ext uri="{0D108BD9-81ED-4DB2-BD59-A6C34878D82A}">
                    <a16:rowId xmlns:a16="http://schemas.microsoft.com/office/drawing/2014/main" val="3193461028"/>
                  </a:ext>
                </a:extLst>
              </a:tr>
              <a:tr h="338247">
                <a:tc>
                  <a:txBody>
                    <a:bodyPr/>
                    <a:lstStyle/>
                    <a:p>
                      <a:pPr algn="ctr" rtl="0" fontAlgn="ctr">
                        <a:buNone/>
                      </a:pPr>
                      <a:r>
                        <a:rPr lang="it-IT" sz="800" b="1" u="none" strike="noStrike" noProof="0">
                          <a:solidFill>
                            <a:srgbClr val="000000"/>
                          </a:solidFill>
                          <a:effectLst/>
                        </a:rPr>
                        <a:t>98</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Sulle iniziative a supporto farmacie rurali calabresi</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C. Imbalzano, G. Giordano</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18/10/2013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25/10/2013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Testo approvato dal Consiglio (con modifiche); Unificata alla mozione n. 101</a:t>
                      </a:r>
                      <a:endParaRPr lang="it-IT" sz="800" b="1" i="0" u="none" strike="noStrike" noProof="0">
                        <a:solidFill>
                          <a:srgbClr val="000000"/>
                        </a:solidFill>
                        <a:effectLst/>
                        <a:latin typeface="+mn-lt"/>
                      </a:endParaRPr>
                    </a:p>
                  </a:txBody>
                  <a:tcPr marL="6288" marR="6288" marT="6288" marB="0" anchor="ctr"/>
                </a:tc>
                <a:extLst>
                  <a:ext uri="{0D108BD9-81ED-4DB2-BD59-A6C34878D82A}">
                    <a16:rowId xmlns:a16="http://schemas.microsoft.com/office/drawing/2014/main" val="3959284043"/>
                  </a:ext>
                </a:extLst>
              </a:tr>
              <a:tr h="338247">
                <a:tc>
                  <a:txBody>
                    <a:bodyPr/>
                    <a:lstStyle/>
                    <a:p>
                      <a:pPr algn="ctr" rtl="0" fontAlgn="ctr">
                        <a:buNone/>
                      </a:pPr>
                      <a:r>
                        <a:rPr lang="it-IT" sz="800" b="1" u="none" strike="noStrike" noProof="0">
                          <a:solidFill>
                            <a:srgbClr val="000000"/>
                          </a:solidFill>
                          <a:effectLst/>
                        </a:rPr>
                        <a:t>99</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Per la realizzazione di una strada a scorrimento veloce tra fiumara di muro e la frazione di Santa Lucia nel comune di Reggio Calabria</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C. Imbalzano</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24/10/2013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25/10/2013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288" marR="6288" marT="6288" marB="0" anchor="ctr"/>
                </a:tc>
                <a:extLst>
                  <a:ext uri="{0D108BD9-81ED-4DB2-BD59-A6C34878D82A}">
                    <a16:rowId xmlns:a16="http://schemas.microsoft.com/office/drawing/2014/main" val="65496269"/>
                  </a:ext>
                </a:extLst>
              </a:tr>
              <a:tr h="228317">
                <a:tc>
                  <a:txBody>
                    <a:bodyPr/>
                    <a:lstStyle/>
                    <a:p>
                      <a:pPr algn="ctr" rtl="0" fontAlgn="ctr">
                        <a:buNone/>
                      </a:pPr>
                      <a:r>
                        <a:rPr lang="it-IT" sz="800" b="1" u="none" strike="noStrike" noProof="0">
                          <a:solidFill>
                            <a:srgbClr val="000000"/>
                          </a:solidFill>
                          <a:effectLst/>
                        </a:rPr>
                        <a:t>100</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Sull'importazione delle piante e degli agrumi dal Sudafrica</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P. Giamborino, G. Giordano</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25/10/2013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25/10/2013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288" marR="6288" marT="6288" marB="0" anchor="ctr"/>
                </a:tc>
                <a:extLst>
                  <a:ext uri="{0D108BD9-81ED-4DB2-BD59-A6C34878D82A}">
                    <a16:rowId xmlns:a16="http://schemas.microsoft.com/office/drawing/2014/main" val="3680440302"/>
                  </a:ext>
                </a:extLst>
              </a:tr>
              <a:tr h="228317">
                <a:tc>
                  <a:txBody>
                    <a:bodyPr/>
                    <a:lstStyle/>
                    <a:p>
                      <a:pPr algn="ctr" rtl="0" fontAlgn="ctr">
                        <a:buNone/>
                      </a:pPr>
                      <a:r>
                        <a:rPr lang="it-IT" sz="800" b="1" u="none" strike="noStrike" noProof="0">
                          <a:solidFill>
                            <a:srgbClr val="000000"/>
                          </a:solidFill>
                          <a:effectLst/>
                        </a:rPr>
                        <a:t>101</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Sulle farmacie rurali</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G. Giordano</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25/10/2013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25/10/2013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Unificata alla mozione n. 98 (75^ sed. 25.10.2013)</a:t>
                      </a:r>
                      <a:endParaRPr lang="it-IT" sz="800" b="1" i="0" u="none" strike="noStrike" noProof="0">
                        <a:solidFill>
                          <a:srgbClr val="000000"/>
                        </a:solidFill>
                        <a:effectLst/>
                        <a:latin typeface="+mn-lt"/>
                      </a:endParaRPr>
                    </a:p>
                  </a:txBody>
                  <a:tcPr marL="6288" marR="6288" marT="6288" marB="0" anchor="ctr"/>
                </a:tc>
                <a:extLst>
                  <a:ext uri="{0D108BD9-81ED-4DB2-BD59-A6C34878D82A}">
                    <a16:rowId xmlns:a16="http://schemas.microsoft.com/office/drawing/2014/main" val="2393951333"/>
                  </a:ext>
                </a:extLst>
              </a:tr>
              <a:tr h="228317">
                <a:tc>
                  <a:txBody>
                    <a:bodyPr/>
                    <a:lstStyle/>
                    <a:p>
                      <a:pPr algn="ctr" rtl="0" fontAlgn="ctr">
                        <a:buNone/>
                      </a:pPr>
                      <a:r>
                        <a:rPr lang="it-IT" sz="800" b="1" u="none" strike="noStrike" noProof="0">
                          <a:solidFill>
                            <a:srgbClr val="000000"/>
                          </a:solidFill>
                          <a:effectLst/>
                        </a:rPr>
                        <a:t>103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Sul completamento dell'asse viario Gallico/Gambarie</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G. Giordano</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10/12/2013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11/12/2013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288" marR="6288" marT="6288" marB="0" anchor="ctr"/>
                </a:tc>
                <a:extLst>
                  <a:ext uri="{0D108BD9-81ED-4DB2-BD59-A6C34878D82A}">
                    <a16:rowId xmlns:a16="http://schemas.microsoft.com/office/drawing/2014/main" val="1762477948"/>
                  </a:ext>
                </a:extLst>
              </a:tr>
              <a:tr h="228317">
                <a:tc>
                  <a:txBody>
                    <a:bodyPr/>
                    <a:lstStyle/>
                    <a:p>
                      <a:pPr algn="ctr" rtl="0" fontAlgn="ctr">
                        <a:buNone/>
                      </a:pPr>
                      <a:r>
                        <a:rPr lang="it-IT" sz="800" b="1" u="none" strike="noStrike" noProof="0">
                          <a:solidFill>
                            <a:srgbClr val="000000"/>
                          </a:solidFill>
                          <a:effectLst/>
                        </a:rPr>
                        <a:t>113</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Su interventi a sostegno del riconoscimento e della promozione del 'Premio Mia Martini'</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G. Nucera</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30/01/2014</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03/03/2014</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288" marR="6288" marT="6288" marB="0" anchor="ctr"/>
                </a:tc>
                <a:extLst>
                  <a:ext uri="{0D108BD9-81ED-4DB2-BD59-A6C34878D82A}">
                    <a16:rowId xmlns:a16="http://schemas.microsoft.com/office/drawing/2014/main" val="3918217792"/>
                  </a:ext>
                </a:extLst>
              </a:tr>
              <a:tr h="228317">
                <a:tc>
                  <a:txBody>
                    <a:bodyPr/>
                    <a:lstStyle/>
                    <a:p>
                      <a:pPr algn="ctr" rtl="0" fontAlgn="ctr">
                        <a:buNone/>
                      </a:pPr>
                      <a:r>
                        <a:rPr lang="it-IT" sz="800" b="1" u="none" strike="noStrike" noProof="0">
                          <a:solidFill>
                            <a:srgbClr val="000000"/>
                          </a:solidFill>
                          <a:effectLst/>
                        </a:rPr>
                        <a:t>115</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In ordine alle procedure di ampliamento della discarica di Petrosi di Casignana (R.C.)</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A. De Gaetano</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30/01/2014</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17/02/2014</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288" marR="6288" marT="6288" marB="0" anchor="ctr"/>
                </a:tc>
                <a:extLst>
                  <a:ext uri="{0D108BD9-81ED-4DB2-BD59-A6C34878D82A}">
                    <a16:rowId xmlns:a16="http://schemas.microsoft.com/office/drawing/2014/main" val="1012155962"/>
                  </a:ext>
                </a:extLst>
              </a:tr>
              <a:tr h="558109">
                <a:tc>
                  <a:txBody>
                    <a:bodyPr/>
                    <a:lstStyle/>
                    <a:p>
                      <a:pPr algn="ctr" rtl="0" fontAlgn="ctr">
                        <a:buNone/>
                      </a:pPr>
                      <a:r>
                        <a:rPr lang="it-IT" sz="800" b="1" u="none" strike="noStrike" noProof="0">
                          <a:solidFill>
                            <a:srgbClr val="000000"/>
                          </a:solidFill>
                          <a:effectLst/>
                        </a:rPr>
                        <a:t>116</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Sul bando per l'affidamento del servizio di accettazione, imballaggio, stoccaggio, carico, trasporto, recupero e/o smaltimento rifiuti prodotti nel territorio della Regione Calabria</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G. Caputo, G. Morrone, M. Magno, N. Adamo, S. Pacenza, G. Serra, S. Bulzomì, G. Albano, D. Guagliardi, M. Franchino</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31/01/2014</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31/01/2014</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288" marR="6288" marT="6288" marB="0" anchor="ctr"/>
                </a:tc>
                <a:extLst>
                  <a:ext uri="{0D108BD9-81ED-4DB2-BD59-A6C34878D82A}">
                    <a16:rowId xmlns:a16="http://schemas.microsoft.com/office/drawing/2014/main" val="618070982"/>
                  </a:ext>
                </a:extLst>
              </a:tr>
              <a:tr h="448178">
                <a:tc>
                  <a:txBody>
                    <a:bodyPr/>
                    <a:lstStyle/>
                    <a:p>
                      <a:pPr algn="ctr" rtl="0" fontAlgn="ctr">
                        <a:buNone/>
                      </a:pPr>
                      <a:r>
                        <a:rPr lang="it-IT" sz="800" b="1" u="none" strike="noStrike" noProof="0">
                          <a:solidFill>
                            <a:srgbClr val="000000"/>
                          </a:solidFill>
                          <a:effectLst/>
                        </a:rPr>
                        <a:t>117</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Sulle emergenze dei lungomari nei centri dell'area grecanica nonchè in quelli della media e alta Locride, con particolare riferimento a Siderno e Roccella</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C. Imbalzano</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03/02/2014</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17/02/2014</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288" marR="6288" marT="6288" marB="0" anchor="ctr"/>
                </a:tc>
                <a:extLst>
                  <a:ext uri="{0D108BD9-81ED-4DB2-BD59-A6C34878D82A}">
                    <a16:rowId xmlns:a16="http://schemas.microsoft.com/office/drawing/2014/main" val="4050265347"/>
                  </a:ext>
                </a:extLst>
              </a:tr>
              <a:tr h="338247">
                <a:tc>
                  <a:txBody>
                    <a:bodyPr/>
                    <a:lstStyle/>
                    <a:p>
                      <a:pPr algn="ctr" rtl="0" fontAlgn="ctr">
                        <a:buNone/>
                      </a:pPr>
                      <a:r>
                        <a:rPr lang="it-IT" sz="800" b="1" u="none" strike="noStrike" noProof="0">
                          <a:solidFill>
                            <a:srgbClr val="000000"/>
                          </a:solidFill>
                          <a:effectLst/>
                        </a:rPr>
                        <a:t>119</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In ordine agli interventi di compensazione (royalties termovalorizzatore di c.da Cicerna Gioia Tauro)</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A. De Gaetano</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31/03/2014</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31/03/2014</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288" marR="6288" marT="6288" marB="0" anchor="ctr"/>
                </a:tc>
                <a:extLst>
                  <a:ext uri="{0D108BD9-81ED-4DB2-BD59-A6C34878D82A}">
                    <a16:rowId xmlns:a16="http://schemas.microsoft.com/office/drawing/2014/main" val="769282250"/>
                  </a:ext>
                </a:extLst>
              </a:tr>
              <a:tr h="338247">
                <a:tc>
                  <a:txBody>
                    <a:bodyPr/>
                    <a:lstStyle/>
                    <a:p>
                      <a:pPr algn="ctr" rtl="0" fontAlgn="ctr">
                        <a:buNone/>
                      </a:pPr>
                      <a:r>
                        <a:rPr lang="it-IT" sz="800" b="1" u="none" strike="noStrike" noProof="0">
                          <a:solidFill>
                            <a:srgbClr val="000000"/>
                          </a:solidFill>
                          <a:effectLst/>
                        </a:rPr>
                        <a:t>121</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Sulla necessità di un nuovo parere contrario al progetto di costruzione della centrale a carbone di Saline Joniche</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G. Giordano, E. De Masi, D. Guagliardi, G. Bova, S. Principe</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08/05/2014</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25/06/2014</a:t>
                      </a:r>
                      <a:endParaRPr lang="it-IT" sz="800" b="1" i="0" u="none" strike="noStrike" noProof="0">
                        <a:solidFill>
                          <a:srgbClr val="000000"/>
                        </a:solidFill>
                        <a:effectLst/>
                        <a:latin typeface="+mn-lt"/>
                      </a:endParaRPr>
                    </a:p>
                  </a:txBody>
                  <a:tcPr marL="6288" marR="6288" marT="6288" marB="0" anchor="ctr"/>
                </a:tc>
                <a:tc>
                  <a:txBody>
                    <a:bodyPr/>
                    <a:lstStyle/>
                    <a:p>
                      <a:pPr algn="l" rtl="0" fontAlgn="ctr">
                        <a:buNone/>
                      </a:pPr>
                      <a:r>
                        <a:rPr lang="it-IT" sz="800" b="1" u="none" strike="noStrike" noProof="0">
                          <a:solidFill>
                            <a:srgbClr val="000000"/>
                          </a:solidFill>
                          <a:effectLst/>
                        </a:rPr>
                        <a:t>Testo approvato dal Consiglio (con modifiche)</a:t>
                      </a:r>
                      <a:endParaRPr lang="it-IT" sz="800" b="1" i="0" u="none" strike="noStrike" noProof="0">
                        <a:solidFill>
                          <a:srgbClr val="000000"/>
                        </a:solidFill>
                        <a:effectLst/>
                        <a:latin typeface="+mn-lt"/>
                      </a:endParaRPr>
                    </a:p>
                  </a:txBody>
                  <a:tcPr marL="6288" marR="6288" marT="6288" marB="0" anchor="ctr"/>
                </a:tc>
                <a:extLst>
                  <a:ext uri="{0D108BD9-81ED-4DB2-BD59-A6C34878D82A}">
                    <a16:rowId xmlns:a16="http://schemas.microsoft.com/office/drawing/2014/main" val="2896363273"/>
                  </a:ext>
                </a:extLst>
              </a:tr>
            </a:tbl>
          </a:graphicData>
        </a:graphic>
      </p:graphicFrame>
      <p:sp>
        <p:nvSpPr>
          <p:cNvPr id="4" name="Segnaposto piè di pagina 3">
            <a:extLst>
              <a:ext uri="{FF2B5EF4-FFF2-40B4-BE49-F238E27FC236}">
                <a16:creationId xmlns:a16="http://schemas.microsoft.com/office/drawing/2014/main" id="{FC34661D-15EE-151E-AD22-8A63D69B20C6}"/>
              </a:ext>
            </a:extLst>
          </p:cNvPr>
          <p:cNvSpPr>
            <a:spLocks noGrp="1"/>
          </p:cNvSpPr>
          <p:nvPr>
            <p:ph type="ftr" sz="quarter" idx="11"/>
          </p:nvPr>
        </p:nvSpPr>
        <p:spPr>
          <a:xfrm>
            <a:off x="0" y="6502746"/>
            <a:ext cx="4114800" cy="365125"/>
          </a:xfrm>
        </p:spPr>
        <p:txBody>
          <a:bodyPr/>
          <a:lstStyle/>
          <a:p>
            <a:r>
              <a:rPr lang="it-IT" noProof="0"/>
              <a:t>Consiglio regionale della Calabria - IX Legislatura </a:t>
            </a:r>
          </a:p>
        </p:txBody>
      </p:sp>
      <p:sp>
        <p:nvSpPr>
          <p:cNvPr id="5" name="Rectangle 1">
            <a:extLst>
              <a:ext uri="{FF2B5EF4-FFF2-40B4-BE49-F238E27FC236}">
                <a16:creationId xmlns:a16="http://schemas.microsoft.com/office/drawing/2014/main" id="{F32227F7-14BD-41C1-D0CB-2A1B6E50B75D}"/>
              </a:ext>
            </a:extLst>
          </p:cNvPr>
          <p:cNvSpPr txBox="1">
            <a:spLocks/>
          </p:cNvSpPr>
          <p:nvPr/>
        </p:nvSpPr>
        <p:spPr>
          <a:xfrm>
            <a:off x="3048" y="0"/>
            <a:ext cx="12188952" cy="3528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tx1"/>
                </a:solidFill>
                <a:latin typeface="Aptos" panose="020B0004020202020204" pitchFamily="34" charset="0"/>
              </a:rPr>
              <a:t> </a:t>
            </a:r>
            <a:r>
              <a:rPr lang="it-IT" sz="2800" b="1" noProof="0">
                <a:solidFill>
                  <a:schemeClr val="bg1"/>
                </a:solidFill>
                <a:latin typeface="Aptos" panose="020B0004020202020204" pitchFamily="34" charset="0"/>
              </a:rPr>
              <a:t>Mozioni discusse</a:t>
            </a:r>
            <a:endParaRPr lang="it-IT" sz="2800" b="1" noProof="0">
              <a:solidFill>
                <a:schemeClr val="bg1"/>
              </a:solidFill>
            </a:endParaRPr>
          </a:p>
        </p:txBody>
      </p:sp>
    </p:spTree>
    <p:extLst>
      <p:ext uri="{BB962C8B-B14F-4D97-AF65-F5344CB8AC3E}">
        <p14:creationId xmlns:p14="http://schemas.microsoft.com/office/powerpoint/2010/main" val="4179387968"/>
      </p:ext>
    </p:extLst>
  </p:cSld>
  <p:clrMapOvr>
    <a:masterClrMapping/>
  </p:clrMapOvr>
  <mc:AlternateContent xmlns:mc="http://schemas.openxmlformats.org/markup-compatibility/2006" xmlns:p14="http://schemas.microsoft.com/office/powerpoint/2010/main">
    <mc:Choice Requires="p14">
      <p:transition spd="slow" p14:dur="2000" advTm="533"/>
    </mc:Choice>
    <mc:Fallback xmlns="">
      <p:transition spd="slow" advTm="53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8C601-80BD-B251-59C6-8E0B7C8ABBAB}"/>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51F9082F-9E66-4A25-911C-1A485C545119}"/>
              </a:ext>
            </a:extLst>
          </p:cNvPr>
          <p:cNvSpPr>
            <a:spLocks noGrp="1"/>
          </p:cNvSpPr>
          <p:nvPr>
            <p:ph type="title" idx="4294967295"/>
          </p:nvPr>
        </p:nvSpPr>
        <p:spPr>
          <a:xfrm>
            <a:off x="3048" y="-16751"/>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kumimoji="0" lang="it-IT" sz="4000" b="1" i="0" u="none" strike="noStrike" kern="1200" cap="none" spc="0" normalizeH="0" baseline="0" noProof="0">
                <a:ln>
                  <a:noFill/>
                </a:ln>
                <a:solidFill>
                  <a:srgbClr val="FFFFFF"/>
                </a:solidFill>
                <a:effectLst/>
                <a:uLnTx/>
                <a:uFillTx/>
                <a:latin typeface="+mn-lt"/>
                <a:ea typeface="+mn-ea"/>
                <a:cs typeface="+mn-cs"/>
              </a:rPr>
              <a:t>Sommario - X Legislatura</a:t>
            </a:r>
          </a:p>
        </p:txBody>
      </p:sp>
      <p:pic>
        <p:nvPicPr>
          <p:cNvPr id="3" name="Immagine 2" descr="Foto Aula seduta Consiglio X Legislatura">
            <a:extLst>
              <a:ext uri="{FF2B5EF4-FFF2-40B4-BE49-F238E27FC236}">
                <a16:creationId xmlns:a16="http://schemas.microsoft.com/office/drawing/2014/main" id="{161490B4-C533-A95B-C86B-4DE390AF61E7}"/>
              </a:ext>
            </a:extLst>
          </p:cNvPr>
          <p:cNvPicPr>
            <a:picLocks noChangeAspect="1"/>
          </p:cNvPicPr>
          <p:nvPr/>
        </p:nvPicPr>
        <p:blipFill>
          <a:blip r:embed="rId2"/>
          <a:stretch>
            <a:fillRect/>
          </a:stretch>
        </p:blipFill>
        <p:spPr>
          <a:xfrm>
            <a:off x="6779630" y="1057151"/>
            <a:ext cx="5412370" cy="5400000"/>
          </a:xfrm>
          <a:prstGeom prst="rect">
            <a:avLst/>
          </a:prstGeom>
        </p:spPr>
      </p:pic>
      <p:sp>
        <p:nvSpPr>
          <p:cNvPr id="5" name="Segnaposto numero diapositiva 4">
            <a:extLst>
              <a:ext uri="{FF2B5EF4-FFF2-40B4-BE49-F238E27FC236}">
                <a16:creationId xmlns:a16="http://schemas.microsoft.com/office/drawing/2014/main" id="{C6F7C6A3-5AEE-118F-CCB4-00282959B343}"/>
              </a:ext>
            </a:extLst>
          </p:cNvPr>
          <p:cNvSpPr>
            <a:spLocks noGrp="1"/>
          </p:cNvSpPr>
          <p:nvPr>
            <p:ph type="sldNum" sz="quarter" idx="12"/>
          </p:nvPr>
        </p:nvSpPr>
        <p:spPr/>
        <p:txBody>
          <a:bodyPr/>
          <a:lstStyle/>
          <a:p>
            <a:fld id="{C0A75620-F3D8-4140-B583-EC592D52B7F3}" type="slidenum">
              <a:rPr lang="it-IT" noProof="0" smtClean="0"/>
              <a:pPr/>
              <a:t>9</a:t>
            </a:fld>
            <a:endParaRPr lang="it-IT" noProof="0"/>
          </a:p>
        </p:txBody>
      </p:sp>
      <p:pic>
        <p:nvPicPr>
          <p:cNvPr id="2" name="Immagine 1" descr="Logo Consiglio regionale della Calabria">
            <a:extLst>
              <a:ext uri="{FF2B5EF4-FFF2-40B4-BE49-F238E27FC236}">
                <a16:creationId xmlns:a16="http://schemas.microsoft.com/office/drawing/2014/main" id="{86F88DB3-A47A-2BCA-C743-4F6DAA5AC86F}"/>
              </a:ext>
            </a:extLst>
          </p:cNvPr>
          <p:cNvPicPr>
            <a:picLocks noChangeAspect="1"/>
          </p:cNvPicPr>
          <p:nvPr/>
        </p:nvPicPr>
        <p:blipFill>
          <a:blip r:embed="rId3"/>
          <a:stretch>
            <a:fillRect/>
          </a:stretch>
        </p:blipFill>
        <p:spPr>
          <a:xfrm>
            <a:off x="4645845" y="6282858"/>
            <a:ext cx="2133785" cy="512108"/>
          </a:xfrm>
          <a:prstGeom prst="rect">
            <a:avLst/>
          </a:prstGeom>
        </p:spPr>
      </p:pic>
      <p:sp>
        <p:nvSpPr>
          <p:cNvPr id="6" name="CasellaDiTesto 5">
            <a:extLst>
              <a:ext uri="{FF2B5EF4-FFF2-40B4-BE49-F238E27FC236}">
                <a16:creationId xmlns:a16="http://schemas.microsoft.com/office/drawing/2014/main" id="{698DD529-7462-225E-D60D-372AFF9C1F26}"/>
              </a:ext>
            </a:extLst>
          </p:cNvPr>
          <p:cNvSpPr txBox="1"/>
          <p:nvPr/>
        </p:nvSpPr>
        <p:spPr>
          <a:xfrm>
            <a:off x="253368" y="1746401"/>
            <a:ext cx="6409145" cy="3323987"/>
          </a:xfrm>
          <a:prstGeom prst="rect">
            <a:avLst/>
          </a:prstGeom>
          <a:noFill/>
        </p:spPr>
        <p:txBody>
          <a:bodyPr wrap="square" lIns="91440" tIns="45720" rIns="91440" bIns="45720" anchor="t">
            <a:spAutoFit/>
          </a:bodyPr>
          <a:lstStyle/>
          <a:p>
            <a:pPr lvl="1" algn="ctr">
              <a:tabLst>
                <a:tab pos="811213" algn="l"/>
              </a:tabLst>
            </a:pPr>
            <a:endParaRPr lang="it-IT" sz="1100" b="1" noProof="0"/>
          </a:p>
          <a:p>
            <a:pPr indent="1270">
              <a:spcAft>
                <a:spcPts val="600"/>
              </a:spcAft>
              <a:tabLst>
                <a:tab pos="811213" algn="l"/>
              </a:tabLst>
              <a:defRPr b="1"/>
            </a:pPr>
            <a:r>
              <a:rPr lang="it-IT" sz="1200" noProof="0"/>
              <a:t>🗳️ </a:t>
            </a:r>
            <a:r>
              <a:rPr lang="it-IT" sz="1200" noProof="0">
                <a:solidFill>
                  <a:srgbClr val="002060"/>
                </a:solidFill>
                <a:hlinkClick r:id="rId4" action="ppaction://hlinksldjump"/>
              </a:rPr>
              <a:t>Elezioni del Presidente della Giunta e del Consiglio regionale della Regione Calabria</a:t>
            </a:r>
            <a:endParaRPr lang="it-IT" sz="1200" noProof="0">
              <a:solidFill>
                <a:srgbClr val="002060"/>
              </a:solidFill>
            </a:endParaRPr>
          </a:p>
          <a:p>
            <a:pPr marL="441325" indent="-441325">
              <a:spcAft>
                <a:spcPts val="600"/>
              </a:spcAft>
              <a:tabLst>
                <a:tab pos="811213" algn="l"/>
              </a:tabLst>
              <a:defRPr b="1"/>
            </a:pPr>
            <a:r>
              <a:rPr lang="it-IT" sz="1200" noProof="0">
                <a:solidFill>
                  <a:srgbClr val="002060"/>
                </a:solidFill>
              </a:rPr>
              <a:t>👤</a:t>
            </a:r>
            <a:r>
              <a:rPr lang="it-IT" sz="1200" noProof="0"/>
              <a:t>  </a:t>
            </a:r>
            <a:r>
              <a:rPr lang="it-IT" sz="1200" b="1" noProof="0">
                <a:solidFill>
                  <a:srgbClr val="002060"/>
                </a:solidFill>
                <a:hlinkClick r:id="rId5" action="ppaction://hlinksldjump"/>
              </a:rPr>
              <a:t>I Presidenti della </a:t>
            </a:r>
            <a:r>
              <a:rPr lang="it-IT" sz="1200" noProof="0">
                <a:solidFill>
                  <a:srgbClr val="002060"/>
                </a:solidFill>
                <a:hlinkClick r:id="rId5" action="ppaction://hlinksldjump"/>
              </a:rPr>
              <a:t>Giunta e del Consiglio regionale </a:t>
            </a:r>
            <a:endParaRPr lang="it-IT" sz="1200" noProof="0"/>
          </a:p>
          <a:p>
            <a:pPr>
              <a:spcAft>
                <a:spcPts val="600"/>
              </a:spcAft>
              <a:tabLst>
                <a:tab pos="811213" algn="l"/>
              </a:tabLst>
              <a:defRPr b="1"/>
            </a:pPr>
            <a:r>
              <a:rPr lang="it-IT" sz="1200" noProof="0">
                <a:solidFill>
                  <a:srgbClr val="002060"/>
                </a:solidFill>
              </a:rPr>
              <a:t>👤 </a:t>
            </a:r>
            <a:r>
              <a:rPr lang="it-IT" sz="1200" noProof="0">
                <a:solidFill>
                  <a:srgbClr val="002060"/>
                </a:solidFill>
                <a:hlinkClick r:id="rId6" action="ppaction://hlinksldjump"/>
              </a:rPr>
              <a:t>Elenco Consiglieri regionali con variazioni intervenute nel corso della legislatura</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7" action="ppaction://hlinksldjump"/>
              </a:rPr>
              <a:t>Consiglieri regionali – Le biografie</a:t>
            </a:r>
            <a:endParaRPr lang="it-IT" sz="1200" noProof="0">
              <a:solidFill>
                <a:srgbClr val="002060"/>
              </a:solidFill>
            </a:endParaRPr>
          </a:p>
          <a:p>
            <a:pPr marL="0" lvl="1">
              <a:spcAft>
                <a:spcPts val="600"/>
              </a:spcAft>
              <a:tabLst>
                <a:tab pos="811213" algn="l"/>
              </a:tabLst>
            </a:pPr>
            <a:r>
              <a:rPr lang="it-IT" sz="1200" noProof="0">
                <a:solidFill>
                  <a:srgbClr val="002060"/>
                </a:solidFill>
              </a:rPr>
              <a:t>👤 </a:t>
            </a:r>
            <a:r>
              <a:rPr lang="it-IT" sz="1200" b="1" noProof="0">
                <a:solidFill>
                  <a:srgbClr val="002060"/>
                </a:solidFill>
                <a:hlinkClick r:id="rId8" action="ppaction://hlinksldjump"/>
              </a:rPr>
              <a:t>Ufficio di Presidenza</a:t>
            </a:r>
            <a:endParaRPr lang="it-IT" sz="1200" b="1"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9" action="ppaction://hlinksldjump"/>
              </a:rPr>
              <a:t>Gruppi consiliari</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0" action="ppaction://hlinksldjump"/>
              </a:rPr>
              <a:t>Commissioni consiliari</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1" action="ppaction://hlinksldjump"/>
              </a:rPr>
              <a:t>Commissioni speciali</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2" action="ppaction://hlinksldjump"/>
              </a:rPr>
              <a:t>Giunta delle Elezioni e Giunta per il Regolamento</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b="1" noProof="0">
                <a:solidFill>
                  <a:srgbClr val="002060"/>
                </a:solidFill>
                <a:hlinkClick r:id="rId13" action="ppaction://hlinksldjump"/>
              </a:rPr>
              <a:t>Giunta regionale</a:t>
            </a:r>
            <a:endParaRPr lang="it-IT" sz="1200" b="1"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4" action="ppaction://hlinksldjump"/>
              </a:rPr>
              <a:t>Leggi regionali</a:t>
            </a:r>
            <a:endParaRPr lang="it-IT" sz="1200" noProof="0">
              <a:solidFill>
                <a:srgbClr val="002060"/>
              </a:solidFill>
            </a:endParaRPr>
          </a:p>
          <a:p>
            <a:pPr>
              <a:spcAft>
                <a:spcPts val="600"/>
              </a:spcAft>
              <a:tabLst>
                <a:tab pos="811213" algn="l"/>
              </a:tabLst>
              <a:defRPr b="1"/>
            </a:pPr>
            <a:r>
              <a:rPr lang="it-IT" sz="1200" noProof="0">
                <a:solidFill>
                  <a:srgbClr val="002060"/>
                </a:solidFill>
              </a:rPr>
              <a:t>📘 </a:t>
            </a:r>
            <a:r>
              <a:rPr lang="it-IT" sz="1200" noProof="0">
                <a:solidFill>
                  <a:srgbClr val="002060"/>
                </a:solidFill>
                <a:hlinkClick r:id="rId15" action="ppaction://hlinksldjump"/>
              </a:rPr>
              <a:t>Mozioni discusse</a:t>
            </a:r>
            <a:endParaRPr lang="it-IT" sz="1200" noProof="0">
              <a:solidFill>
                <a:srgbClr val="002060"/>
              </a:solidFill>
            </a:endParaRPr>
          </a:p>
        </p:txBody>
      </p:sp>
    </p:spTree>
    <p:extLst>
      <p:ext uri="{BB962C8B-B14F-4D97-AF65-F5344CB8AC3E}">
        <p14:creationId xmlns:p14="http://schemas.microsoft.com/office/powerpoint/2010/main" val="3736087448"/>
      </p:ext>
    </p:extLst>
  </p:cSld>
  <p:clrMapOvr>
    <a:masterClrMapping/>
  </p:clrMapOvr>
  <mc:AlternateContent xmlns:mc="http://schemas.openxmlformats.org/markup-compatibility/2006" xmlns:p14="http://schemas.microsoft.com/office/powerpoint/2010/main">
    <mc:Choice Requires="p14">
      <p:transition spd="slow" p14:dur="2000" advTm="800"/>
    </mc:Choice>
    <mc:Fallback xmlns="">
      <p:transition spd="slow" advTm="8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44339-9BD4-E947-BDC5-D39F35AA3D62}"/>
            </a:ext>
          </a:extLst>
        </p:cNvPr>
        <p:cNvGrpSpPr/>
        <p:nvPr/>
      </p:nvGrpSpPr>
      <p:grpSpPr>
        <a:xfrm>
          <a:off x="0" y="0"/>
          <a:ext cx="0" cy="0"/>
          <a:chOff x="0" y="0"/>
          <a:chExt cx="0" cy="0"/>
        </a:xfrm>
      </p:grpSpPr>
      <p:pic>
        <p:nvPicPr>
          <p:cNvPr id="12" name="Immagine 11" descr="Sala &quot;Federica Monteleone&quot;">
            <a:extLst>
              <a:ext uri="{FF2B5EF4-FFF2-40B4-BE49-F238E27FC236}">
                <a16:creationId xmlns:a16="http://schemas.microsoft.com/office/drawing/2014/main" id="{2EB52ECD-DD32-93A5-449E-7C30C435C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529" y="306630"/>
            <a:ext cx="10292159" cy="6081730"/>
          </a:xfrm>
          <a:prstGeom prst="rect">
            <a:avLst/>
          </a:prstGeom>
        </p:spPr>
      </p:pic>
      <p:sp>
        <p:nvSpPr>
          <p:cNvPr id="4" name="Segnaposto numero diapositiva 3">
            <a:extLst>
              <a:ext uri="{FF2B5EF4-FFF2-40B4-BE49-F238E27FC236}">
                <a16:creationId xmlns:a16="http://schemas.microsoft.com/office/drawing/2014/main" id="{601677F2-6B4E-EEE4-B866-1C44391F5995}"/>
              </a:ext>
            </a:extLst>
          </p:cNvPr>
          <p:cNvSpPr>
            <a:spLocks noGrp="1"/>
          </p:cNvSpPr>
          <p:nvPr>
            <p:ph type="sldNum" sz="quarter" idx="12"/>
          </p:nvPr>
        </p:nvSpPr>
        <p:spPr/>
        <p:txBody>
          <a:bodyPr/>
          <a:lstStyle/>
          <a:p>
            <a:fld id="{C0A75620-F3D8-4140-B583-EC592D52B7F3}" type="slidenum">
              <a:rPr lang="it-IT" noProof="0" smtClean="0"/>
              <a:pPr/>
              <a:t>90</a:t>
            </a:fld>
            <a:endParaRPr lang="it-IT" noProof="0"/>
          </a:p>
        </p:txBody>
      </p:sp>
      <p:sp>
        <p:nvSpPr>
          <p:cNvPr id="2" name="Title 1">
            <a:extLst>
              <a:ext uri="{FF2B5EF4-FFF2-40B4-BE49-F238E27FC236}">
                <a16:creationId xmlns:a16="http://schemas.microsoft.com/office/drawing/2014/main" id="{65A0C69A-C5E6-F567-4E33-D58D9BEA1CA0}"/>
              </a:ext>
            </a:extLst>
          </p:cNvPr>
          <p:cNvSpPr>
            <a:spLocks noGrp="1"/>
          </p:cNvSpPr>
          <p:nvPr>
            <p:ph type="title" idx="4294967295"/>
          </p:nvPr>
        </p:nvSpPr>
        <p:spPr>
          <a:xfrm>
            <a:off x="3048" y="8255"/>
            <a:ext cx="12188952" cy="835200"/>
          </a:xfrm>
          <a:prstGeom prst="rect">
            <a:avLst/>
          </a:prstGeom>
          <a:solidFill>
            <a:srgbClr val="003366"/>
          </a:solidFill>
          <a:ln w="11430" cap="flat" cmpd="sng" algn="ctr">
            <a:solidFill>
              <a:srgbClr val="003366"/>
            </a:solidFill>
            <a:prstDash val="solid"/>
          </a:ln>
          <a:effectLst>
            <a:outerShdw blurRad="39000" dist="25400" dir="5400000" rotWithShape="0">
              <a:schemeClr val="accent1">
                <a:shade val="33000"/>
                <a:alpha val="83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4000" b="1">
                <a:solidFill>
                  <a:srgbClr val="FFFFFF"/>
                </a:solidFill>
              </a:defRPr>
            </a:pPr>
            <a:r>
              <a:rPr lang="it-IT" sz="4000" b="1" noProof="0">
                <a:solidFill>
                  <a:srgbClr val="FFFFFF"/>
                </a:solidFill>
              </a:rPr>
              <a:t>X</a:t>
            </a:r>
            <a:r>
              <a:rPr kumimoji="0" lang="it-IT" sz="4000" b="1" i="0" u="none" strike="noStrike" kern="1200" cap="none" spc="0" normalizeH="0" baseline="0" noProof="0">
                <a:ln>
                  <a:noFill/>
                </a:ln>
                <a:solidFill>
                  <a:srgbClr val="FFFFFF"/>
                </a:solidFill>
                <a:effectLst/>
                <a:uLnTx/>
                <a:uFillTx/>
                <a:latin typeface="+mn-lt"/>
                <a:ea typeface="+mn-ea"/>
                <a:cs typeface="+mn-cs"/>
              </a:rPr>
              <a:t> Legislatura</a:t>
            </a:r>
          </a:p>
        </p:txBody>
      </p:sp>
      <p:sp>
        <p:nvSpPr>
          <p:cNvPr id="8" name="TextBox 1" descr="Sala &quot;Federica Monteleone&quot;">
            <a:extLst>
              <a:ext uri="{FF2B5EF4-FFF2-40B4-BE49-F238E27FC236}">
                <a16:creationId xmlns:a16="http://schemas.microsoft.com/office/drawing/2014/main" id="{B58D0D5E-1250-261E-FD38-C48A167D6FFE}"/>
              </a:ext>
            </a:extLst>
          </p:cNvPr>
          <p:cNvSpPr txBox="1"/>
          <p:nvPr/>
        </p:nvSpPr>
        <p:spPr>
          <a:xfrm>
            <a:off x="691299" y="1920895"/>
            <a:ext cx="10809402" cy="1508105"/>
          </a:xfrm>
          <a:prstGeom prst="rect">
            <a:avLst/>
          </a:prstGeom>
          <a:noFill/>
        </p:spPr>
        <p:txBody>
          <a:bodyPr wrap="square">
            <a:spAutoFit/>
          </a:bodyPr>
          <a:lstStyle/>
          <a:p>
            <a:pPr algn="ctr">
              <a:defRPr sz="3000" b="1"/>
            </a:pPr>
            <a:r>
              <a:rPr lang="it-IT" sz="2400" noProof="0">
                <a:solidFill>
                  <a:schemeClr val="bg1"/>
                </a:solidFill>
                <a:highlight>
                  <a:srgbClr val="0000FF"/>
                </a:highlight>
              </a:rPr>
              <a:t>ELEZIONI DEL PRESIDENTE DELLA GIUNTA E DEL CONSIGLIO REGIONALE</a:t>
            </a:r>
          </a:p>
          <a:p>
            <a:pPr algn="ctr"/>
            <a:r>
              <a:rPr lang="it-IT" sz="2400" b="1" noProof="0">
                <a:solidFill>
                  <a:schemeClr val="bg1"/>
                </a:solidFill>
                <a:highlight>
                  <a:srgbClr val="0000FF"/>
                </a:highlight>
              </a:rPr>
              <a:t>DELLA REGIONE CALABRIA </a:t>
            </a:r>
          </a:p>
          <a:p>
            <a:pPr algn="ctr"/>
            <a:endParaRPr lang="it-IT" sz="2400" b="1" noProof="0"/>
          </a:p>
          <a:p>
            <a:pPr algn="ctr"/>
            <a:r>
              <a:rPr lang="it-IT" sz="2000" b="1" noProof="0">
                <a:solidFill>
                  <a:schemeClr val="bg1"/>
                </a:solidFill>
                <a:highlight>
                  <a:srgbClr val="0000FF"/>
                </a:highlight>
              </a:rPr>
              <a:t>DOMENICA 23 NOVEMBRE 2014</a:t>
            </a:r>
          </a:p>
        </p:txBody>
      </p:sp>
      <p:sp>
        <p:nvSpPr>
          <p:cNvPr id="9" name="Rectangle 2">
            <a:extLst>
              <a:ext uri="{FF2B5EF4-FFF2-40B4-BE49-F238E27FC236}">
                <a16:creationId xmlns:a16="http://schemas.microsoft.com/office/drawing/2014/main" id="{790C9EB9-13B6-C529-A8B2-EB2820E662C6}"/>
              </a:ext>
              <a:ext uri="{C183D7F6-B498-43B3-948B-1728B52AA6E4}">
                <adec:decorative xmlns:adec="http://schemas.microsoft.com/office/drawing/2017/decorative" val="1"/>
              </a:ext>
            </a:extLst>
          </p:cNvPr>
          <p:cNvSpPr/>
          <p:nvPr/>
        </p:nvSpPr>
        <p:spPr>
          <a:xfrm>
            <a:off x="3764280" y="4036607"/>
            <a:ext cx="4846320" cy="45720"/>
          </a:xfrm>
          <a:prstGeom prst="rect">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noProof="0"/>
          </a:p>
        </p:txBody>
      </p:sp>
      <p:sp>
        <p:nvSpPr>
          <p:cNvPr id="10" name="Rounded Rectangle 3">
            <a:extLst>
              <a:ext uri="{FF2B5EF4-FFF2-40B4-BE49-F238E27FC236}">
                <a16:creationId xmlns:a16="http://schemas.microsoft.com/office/drawing/2014/main" id="{73F1CC81-6860-0508-4D6A-E1993020BFA2}"/>
              </a:ext>
            </a:extLst>
          </p:cNvPr>
          <p:cNvSpPr/>
          <p:nvPr/>
        </p:nvSpPr>
        <p:spPr>
          <a:xfrm>
            <a:off x="1087853" y="4854804"/>
            <a:ext cx="3474720" cy="731520"/>
          </a:xfrm>
          <a:prstGeom prst="roundRect">
            <a:avLst/>
          </a:prstGeom>
          <a:solidFill>
            <a:schemeClr val="tx2">
              <a:lumMod val="75000"/>
              <a:lumOff val="25000"/>
            </a:schemeClr>
          </a:solidFill>
          <a:ln>
            <a:solidFill>
              <a:srgbClr val="0066CC"/>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000">
                <a:solidFill>
                  <a:srgbClr val="FFFFFF"/>
                </a:solidFill>
              </a:defRPr>
            </a:pPr>
            <a:r>
              <a:rPr lang="it-IT" b="1" noProof="0"/>
              <a:t>Inizio Legislatura</a:t>
            </a:r>
          </a:p>
          <a:p>
            <a:pPr algn="ctr">
              <a:defRPr sz="2000">
                <a:solidFill>
                  <a:srgbClr val="FFFFFF"/>
                </a:solidFill>
              </a:defRPr>
            </a:pPr>
            <a:r>
              <a:rPr lang="it-IT" b="1" noProof="0"/>
              <a:t>12 dicembre 2014</a:t>
            </a:r>
          </a:p>
        </p:txBody>
      </p:sp>
      <p:sp>
        <p:nvSpPr>
          <p:cNvPr id="11" name="Rounded Rectangle 4">
            <a:extLst>
              <a:ext uri="{FF2B5EF4-FFF2-40B4-BE49-F238E27FC236}">
                <a16:creationId xmlns:a16="http://schemas.microsoft.com/office/drawing/2014/main" id="{21C1AF57-9E3E-3130-17A4-EB15234F1C58}"/>
              </a:ext>
            </a:extLst>
          </p:cNvPr>
          <p:cNvSpPr/>
          <p:nvPr/>
        </p:nvSpPr>
        <p:spPr>
          <a:xfrm>
            <a:off x="7616952" y="4892513"/>
            <a:ext cx="3474720" cy="731520"/>
          </a:xfrm>
          <a:prstGeom prst="roundRect">
            <a:avLst/>
          </a:prstGeom>
          <a:solidFill>
            <a:schemeClr val="tx2">
              <a:lumMod val="75000"/>
              <a:lumOff val="25000"/>
            </a:schemeClr>
          </a:solidFill>
          <a:ln>
            <a:solidFill>
              <a:srgbClr val="0066CC"/>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000">
                <a:solidFill>
                  <a:srgbClr val="FFFFFF"/>
                </a:solidFill>
              </a:defRPr>
            </a:pPr>
            <a:r>
              <a:rPr lang="it-IT" b="1" noProof="0"/>
              <a:t>Fine Legislatura</a:t>
            </a:r>
          </a:p>
          <a:p>
            <a:pPr algn="ctr">
              <a:defRPr sz="2000">
                <a:solidFill>
                  <a:srgbClr val="FFFFFF"/>
                </a:solidFill>
              </a:defRPr>
            </a:pPr>
            <a:r>
              <a:rPr lang="it-IT" b="1" noProof="0"/>
              <a:t>18 febbraio 2020</a:t>
            </a:r>
          </a:p>
        </p:txBody>
      </p:sp>
      <p:sp>
        <p:nvSpPr>
          <p:cNvPr id="3" name="Segnaposto piè di pagina 2">
            <a:extLst>
              <a:ext uri="{FF2B5EF4-FFF2-40B4-BE49-F238E27FC236}">
                <a16:creationId xmlns:a16="http://schemas.microsoft.com/office/drawing/2014/main" id="{A5E24195-13BB-B0B1-E52D-FCFE90ED088D}"/>
              </a:ext>
            </a:extLst>
          </p:cNvPr>
          <p:cNvSpPr>
            <a:spLocks noGrp="1"/>
          </p:cNvSpPr>
          <p:nvPr>
            <p:ph type="ftr" sz="quarter" idx="11"/>
          </p:nvPr>
        </p:nvSpPr>
        <p:spPr>
          <a:xfrm>
            <a:off x="82236" y="6356350"/>
            <a:ext cx="4114800" cy="365125"/>
          </a:xfrm>
        </p:spPr>
        <p:txBody>
          <a:bodyPr/>
          <a:lstStyle/>
          <a:p>
            <a:r>
              <a:rPr lang="it-IT" noProof="0"/>
              <a:t>Consiglio regionale della Calabria - X Legislatura </a:t>
            </a:r>
          </a:p>
        </p:txBody>
      </p:sp>
    </p:spTree>
    <p:extLst>
      <p:ext uri="{BB962C8B-B14F-4D97-AF65-F5344CB8AC3E}">
        <p14:creationId xmlns:p14="http://schemas.microsoft.com/office/powerpoint/2010/main" val="2928863760"/>
      </p:ext>
    </p:extLst>
  </p:cSld>
  <p:clrMapOvr>
    <a:masterClrMapping/>
  </p:clrMapOvr>
  <mc:AlternateContent xmlns:mc="http://schemas.openxmlformats.org/markup-compatibility/2006" xmlns:p14="http://schemas.microsoft.com/office/powerpoint/2010/main">
    <mc:Choice Requires="p14">
      <p:transition spd="slow" p14:dur="2000" advTm="12187"/>
    </mc:Choice>
    <mc:Fallback xmlns="">
      <p:transition spd="slow" advTm="12187"/>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23DED-060F-127F-2467-EADCE7BF6D36}"/>
            </a:ext>
          </a:extLst>
        </p:cNvPr>
        <p:cNvGrpSpPr/>
        <p:nvPr/>
      </p:nvGrpSpPr>
      <p:grpSpPr>
        <a:xfrm>
          <a:off x="0" y="0"/>
          <a:ext cx="0" cy="0"/>
          <a:chOff x="0" y="0"/>
          <a:chExt cx="0" cy="0"/>
        </a:xfrm>
      </p:grpSpPr>
      <p:sp>
        <p:nvSpPr>
          <p:cNvPr id="12" name="Segnaposto testo 9">
            <a:extLst>
              <a:ext uri="{FF2B5EF4-FFF2-40B4-BE49-F238E27FC236}">
                <a16:creationId xmlns:a16="http://schemas.microsoft.com/office/drawing/2014/main" id="{D0368B2D-24B7-1EF5-0E1F-9744369DEE1A}"/>
              </a:ext>
            </a:extLst>
          </p:cNvPr>
          <p:cNvSpPr>
            <a:spLocks noGrp="1"/>
          </p:cNvSpPr>
          <p:nvPr>
            <p:ph type="body" idx="1"/>
          </p:nvPr>
        </p:nvSpPr>
        <p:spPr>
          <a:xfrm>
            <a:off x="1990202" y="941781"/>
            <a:ext cx="1911905" cy="500809"/>
          </a:xfrm>
        </p:spPr>
        <p:txBody>
          <a:bodyPr>
            <a:normAutofit fontScale="25000" lnSpcReduction="20000"/>
          </a:bodyPr>
          <a:lstStyle/>
          <a:p>
            <a:pPr marL="0" indent="0">
              <a:buNone/>
            </a:pPr>
            <a:endParaRPr lang="it-IT" b="1" noProof="0">
              <a:solidFill>
                <a:srgbClr val="777777"/>
              </a:solidFill>
            </a:endParaRPr>
          </a:p>
          <a:p>
            <a:pPr marL="0" indent="0">
              <a:buNone/>
            </a:pPr>
            <a:endParaRPr kumimoji="0" lang="it-IT" sz="5200" b="1" i="0" u="none" strike="noStrike" kern="1200" cap="none" spc="0" normalizeH="0" baseline="0" noProof="0">
              <a:ln>
                <a:noFill/>
              </a:ln>
              <a:solidFill>
                <a:schemeClr val="bg1"/>
              </a:solidFill>
              <a:effectLst/>
              <a:uLnTx/>
              <a:uFillTx/>
              <a:latin typeface="+mn-lt"/>
              <a:ea typeface="+mj-ea"/>
              <a:cs typeface="+mj-cs"/>
            </a:endParaRPr>
          </a:p>
          <a:p>
            <a:pPr marL="0" indent="0">
              <a:buNone/>
            </a:pPr>
            <a:endParaRPr lang="it-IT" sz="5200" noProof="0">
              <a:solidFill>
                <a:schemeClr val="bg1"/>
              </a:solidFill>
              <a:latin typeface="+mn-lt"/>
              <a:ea typeface="+mj-ea"/>
              <a:cs typeface="+mj-cs"/>
            </a:endParaRPr>
          </a:p>
          <a:p>
            <a:pPr marL="0" indent="0">
              <a:buNone/>
            </a:pPr>
            <a:endParaRPr kumimoji="0" lang="it-IT" sz="5200" b="1" i="0" u="none" strike="noStrike" kern="1200" cap="none" spc="0" normalizeH="0" baseline="0" noProof="0">
              <a:ln>
                <a:noFill/>
              </a:ln>
              <a:solidFill>
                <a:schemeClr val="bg1"/>
              </a:solidFill>
              <a:effectLst/>
              <a:uLnTx/>
              <a:uFillTx/>
              <a:latin typeface="+mn-lt"/>
              <a:ea typeface="+mj-ea"/>
              <a:cs typeface="+mj-cs"/>
            </a:endParaRPr>
          </a:p>
          <a:p>
            <a:pPr marL="0" indent="0">
              <a:buNone/>
            </a:pPr>
            <a:endParaRPr lang="it-IT" sz="5200" noProof="0">
              <a:solidFill>
                <a:schemeClr val="bg1"/>
              </a:solidFill>
              <a:latin typeface="+mn-lt"/>
              <a:ea typeface="+mj-ea"/>
              <a:cs typeface="+mj-cs"/>
            </a:endParaRPr>
          </a:p>
          <a:p>
            <a:pPr marL="0" indent="0">
              <a:buNone/>
            </a:pPr>
            <a:endParaRPr kumimoji="0" lang="it-IT" sz="5200" b="1" i="0" u="none" strike="noStrike" kern="1200" cap="none" spc="0" normalizeH="0" baseline="0" noProof="0">
              <a:ln>
                <a:noFill/>
              </a:ln>
              <a:solidFill>
                <a:schemeClr val="bg1"/>
              </a:solidFill>
              <a:effectLst/>
              <a:uLnTx/>
              <a:uFillTx/>
              <a:latin typeface="+mn-lt"/>
              <a:ea typeface="+mj-ea"/>
              <a:cs typeface="+mj-cs"/>
            </a:endParaRPr>
          </a:p>
          <a:p>
            <a:pPr marL="0" indent="0">
              <a:buNone/>
            </a:pPr>
            <a:endParaRPr lang="it-IT" sz="5200" noProof="0">
              <a:solidFill>
                <a:schemeClr val="bg1"/>
              </a:solidFill>
              <a:latin typeface="+mn-lt"/>
              <a:ea typeface="+mj-ea"/>
              <a:cs typeface="+mj-cs"/>
            </a:endParaRPr>
          </a:p>
          <a:p>
            <a:pPr marL="0" indent="0">
              <a:buNone/>
            </a:pPr>
            <a:endParaRPr kumimoji="0" lang="it-IT" sz="5200" b="1" i="0" u="none" strike="noStrike" kern="1200" cap="none" spc="0" normalizeH="0" baseline="0" noProof="0">
              <a:ln>
                <a:noFill/>
              </a:ln>
              <a:solidFill>
                <a:schemeClr val="bg1"/>
              </a:solidFill>
              <a:effectLst/>
              <a:uLnTx/>
              <a:uFillTx/>
              <a:latin typeface="+mn-lt"/>
              <a:ea typeface="+mj-ea"/>
              <a:cs typeface="+mj-cs"/>
            </a:endParaRPr>
          </a:p>
          <a:p>
            <a:pPr marL="0" indent="0">
              <a:buNone/>
            </a:pPr>
            <a:endParaRPr lang="it-IT" sz="5200" noProof="0">
              <a:solidFill>
                <a:schemeClr val="bg1"/>
              </a:solidFill>
              <a:latin typeface="+mn-lt"/>
              <a:ea typeface="+mj-ea"/>
              <a:cs typeface="+mj-cs"/>
            </a:endParaRPr>
          </a:p>
          <a:p>
            <a:pPr marL="0" indent="0">
              <a:buNone/>
            </a:pPr>
            <a:endParaRPr kumimoji="0" lang="it-IT" sz="5200" b="1" i="0" u="none" strike="noStrike" kern="1200" cap="none" spc="0" normalizeH="0" baseline="0" noProof="0">
              <a:ln>
                <a:noFill/>
              </a:ln>
              <a:solidFill>
                <a:schemeClr val="bg1"/>
              </a:solidFill>
              <a:effectLst/>
              <a:uLnTx/>
              <a:uFillTx/>
              <a:latin typeface="+mn-lt"/>
              <a:ea typeface="+mj-ea"/>
              <a:cs typeface="+mj-cs"/>
            </a:endParaRPr>
          </a:p>
          <a:p>
            <a:pPr marL="0" indent="0">
              <a:buNone/>
            </a:pPr>
            <a:endParaRPr kumimoji="0" lang="it-IT" sz="5200" b="1" i="0" u="none" strike="noStrike" kern="1200" cap="none" spc="0" normalizeH="0" baseline="0" noProof="0">
              <a:ln>
                <a:noFill/>
              </a:ln>
              <a:solidFill>
                <a:schemeClr val="bg1"/>
              </a:solidFill>
              <a:effectLst/>
              <a:uLnTx/>
              <a:uFillTx/>
              <a:latin typeface="+mn-lt"/>
              <a:ea typeface="+mj-ea"/>
              <a:cs typeface="+mj-cs"/>
            </a:endParaRPr>
          </a:p>
          <a:p>
            <a:pPr marL="0" indent="0">
              <a:buNone/>
            </a:pPr>
            <a:endParaRPr lang="it-IT" sz="5200" noProof="0">
              <a:solidFill>
                <a:schemeClr val="bg1"/>
              </a:solidFill>
              <a:latin typeface="+mn-lt"/>
              <a:ea typeface="+mj-ea"/>
              <a:cs typeface="+mj-cs"/>
            </a:endParaRPr>
          </a:p>
          <a:p>
            <a:pPr marL="0" indent="0">
              <a:lnSpc>
                <a:spcPct val="120000"/>
              </a:lnSpc>
              <a:spcBef>
                <a:spcPts val="0"/>
              </a:spcBef>
              <a:buNone/>
            </a:pPr>
            <a:r>
              <a:rPr kumimoji="0" lang="it-IT" sz="4000" b="1" i="0" u="none" strike="noStrike" kern="1200" cap="none" spc="0" normalizeH="0" baseline="0" noProof="0">
                <a:ln>
                  <a:noFill/>
                </a:ln>
                <a:solidFill>
                  <a:srgbClr val="00B0F0"/>
                </a:solidFill>
                <a:effectLst/>
                <a:uLnTx/>
                <a:uFillTx/>
                <a:latin typeface="+mn-lt"/>
                <a:ea typeface="+mj-ea"/>
                <a:cs typeface="+mj-cs"/>
              </a:rPr>
              <a:t>Presidente Giunta regionale </a:t>
            </a:r>
          </a:p>
          <a:p>
            <a:pPr marL="0" indent="0">
              <a:lnSpc>
                <a:spcPct val="120000"/>
              </a:lnSpc>
              <a:spcBef>
                <a:spcPts val="0"/>
              </a:spcBef>
              <a:buNone/>
            </a:pPr>
            <a:r>
              <a:rPr kumimoji="0" lang="it-IT" sz="4000" b="1" i="0" u="none" strike="noStrike" kern="1200" cap="none" spc="0" normalizeH="0" baseline="0" noProof="0">
                <a:ln>
                  <a:noFill/>
                </a:ln>
                <a:solidFill>
                  <a:srgbClr val="00B0F0"/>
                </a:solidFill>
                <a:effectLst/>
                <a:uLnTx/>
                <a:uFillTx/>
                <a:latin typeface="+mn-lt"/>
                <a:ea typeface="+mj-ea"/>
                <a:cs typeface="+mj-cs"/>
              </a:rPr>
              <a:t>(dal 09.12.2014 al 14.02.2020)</a:t>
            </a:r>
            <a:br>
              <a:rPr kumimoji="0" lang="it-IT" sz="4000" b="1" i="0" u="none" strike="noStrike" kern="1200" cap="none" spc="0" normalizeH="0" baseline="0" noProof="0">
                <a:ln>
                  <a:noFill/>
                </a:ln>
                <a:solidFill>
                  <a:schemeClr val="bg1"/>
                </a:solidFill>
                <a:effectLst/>
                <a:uLnTx/>
                <a:uFillTx/>
                <a:latin typeface="+mn-lt"/>
                <a:ea typeface="+mj-ea"/>
                <a:cs typeface="+mj-cs"/>
              </a:rPr>
            </a:br>
            <a:r>
              <a:rPr lang="it-IT" sz="4800" noProof="0">
                <a:solidFill>
                  <a:schemeClr val="tx1"/>
                </a:solidFill>
                <a:latin typeface="+mn-lt"/>
                <a:ea typeface="+mj-ea"/>
                <a:cs typeface="+mj-cs"/>
              </a:rPr>
              <a:t>Mario OLIVERIO</a:t>
            </a:r>
            <a:endParaRPr lang="it-IT" sz="4800" noProof="0">
              <a:solidFill>
                <a:schemeClr val="tx1"/>
              </a:solidFill>
            </a:endParaRPr>
          </a:p>
        </p:txBody>
      </p:sp>
      <p:sp>
        <p:nvSpPr>
          <p:cNvPr id="10" name="Segnaposto testo 9">
            <a:extLst>
              <a:ext uri="{FF2B5EF4-FFF2-40B4-BE49-F238E27FC236}">
                <a16:creationId xmlns:a16="http://schemas.microsoft.com/office/drawing/2014/main" id="{C1BEE0AE-CCDD-4DA6-4264-432FAF7BD0CB}"/>
              </a:ext>
            </a:extLst>
          </p:cNvPr>
          <p:cNvSpPr>
            <a:spLocks noGrp="1"/>
          </p:cNvSpPr>
          <p:nvPr>
            <p:ph type="body" sz="quarter" idx="3"/>
          </p:nvPr>
        </p:nvSpPr>
        <p:spPr>
          <a:xfrm>
            <a:off x="6584156" y="3536616"/>
            <a:ext cx="1956009" cy="520617"/>
          </a:xfrm>
        </p:spPr>
        <p:txBody>
          <a:bodyPr>
            <a:normAutofit fontScale="25000" lnSpcReduction="20000"/>
          </a:bodyPr>
          <a:lstStyle/>
          <a:p>
            <a:pPr marL="0" indent="0">
              <a:buNone/>
            </a:pPr>
            <a:endParaRPr lang="it-IT" b="1" noProof="0">
              <a:solidFill>
                <a:srgbClr val="777777"/>
              </a:solidFill>
            </a:endParaRPr>
          </a:p>
          <a:p>
            <a:pPr marL="0" indent="0">
              <a:lnSpc>
                <a:spcPct val="120000"/>
              </a:lnSpc>
              <a:spcBef>
                <a:spcPts val="0"/>
              </a:spcBef>
              <a:buNone/>
            </a:pPr>
            <a:r>
              <a:rPr lang="it-IT" sz="4000" noProof="0">
                <a:solidFill>
                  <a:srgbClr val="00B0F0"/>
                </a:solidFill>
                <a:latin typeface="+mn-lt"/>
              </a:rPr>
              <a:t>Presidente Consiglio regionale </a:t>
            </a:r>
          </a:p>
          <a:p>
            <a:pPr marL="0" indent="0">
              <a:lnSpc>
                <a:spcPct val="120000"/>
              </a:lnSpc>
              <a:spcBef>
                <a:spcPts val="0"/>
              </a:spcBef>
              <a:buNone/>
            </a:pPr>
            <a:r>
              <a:rPr lang="it-IT" sz="4000" i="0" noProof="0">
                <a:solidFill>
                  <a:srgbClr val="00B0F0"/>
                </a:solidFill>
                <a:effectLst/>
                <a:latin typeface="+mn-lt"/>
              </a:rPr>
              <a:t>(dal 28.07.2015 al 25.03.2020)</a:t>
            </a:r>
            <a:endParaRPr lang="it-IT" sz="4000" i="0" strike="noStrike" noProof="0">
              <a:solidFill>
                <a:srgbClr val="00B0F0"/>
              </a:solidFill>
              <a:effectLst/>
              <a:latin typeface="+mn-lt"/>
            </a:endParaRPr>
          </a:p>
          <a:p>
            <a:pPr marL="0" indent="0">
              <a:lnSpc>
                <a:spcPct val="120000"/>
              </a:lnSpc>
              <a:spcBef>
                <a:spcPts val="0"/>
              </a:spcBef>
              <a:buNone/>
            </a:pPr>
            <a:r>
              <a:rPr lang="it-IT" sz="4800" noProof="0"/>
              <a:t>Nicola IRTO</a:t>
            </a:r>
            <a:endParaRPr lang="it-IT" sz="4800" i="0" noProof="0">
              <a:effectLst/>
              <a:latin typeface="+mn-lt"/>
            </a:endParaRPr>
          </a:p>
        </p:txBody>
      </p:sp>
      <p:sp>
        <p:nvSpPr>
          <p:cNvPr id="13" name="Segnaposto contenuto 3">
            <a:extLst>
              <a:ext uri="{FF2B5EF4-FFF2-40B4-BE49-F238E27FC236}">
                <a16:creationId xmlns:a16="http://schemas.microsoft.com/office/drawing/2014/main" id="{451EF1AE-73E6-8497-0314-D686F3D3C30C}"/>
              </a:ext>
            </a:extLst>
          </p:cNvPr>
          <p:cNvSpPr>
            <a:spLocks noGrp="1"/>
          </p:cNvSpPr>
          <p:nvPr>
            <p:ph sz="quarter" idx="4"/>
          </p:nvPr>
        </p:nvSpPr>
        <p:spPr>
          <a:xfrm>
            <a:off x="6584156" y="1399610"/>
            <a:ext cx="3754436" cy="2132359"/>
          </a:xfrm>
        </p:spPr>
        <p:txBody>
          <a:bodyPr>
            <a:noAutofit/>
          </a:bodyPr>
          <a:lstStyle/>
          <a:p>
            <a:pPr marL="0" indent="0" algn="just">
              <a:spcBef>
                <a:spcPts val="0"/>
              </a:spcBef>
              <a:buNone/>
            </a:pPr>
            <a:r>
              <a:rPr lang="it-IT" sz="800" b="0" i="0" noProof="0">
                <a:effectLst/>
                <a:latin typeface="Aptos" panose="020B0004020202020204" pitchFamily="34" charset="0"/>
              </a:rPr>
              <a:t>E’ stato eletto nella circoscrizione Centro per il Partito Democratico con 13.231 preferenze. E' stato Presidente del Consiglio regionale - carica dalla quale si è dimesso- , fino al 28 luglio 2015. Ha aderito al gruppo "Moderati per la Calabria", di cui è capogruppo. E’ alla seconda legislatura, in quella precedente è stato vicepresidente della IV Commissione “Assetto ed utilizzazione del territorio – Protezione dell’ambiente”, nonché vice presidente della Terza Commissione Sanità, attività sociali, culturali e formative. E’ nato a Conflenti (Cz) il 31 agosto 1955. E’ sposato e padre di due figlie. Laureato in Medicina e Chirurgia all’Università La Sapienza di Roma. Medico presso l’Azienda sanitaria provinciale di Catanzaro, è stato responsabile dell’Unità operativa di Gastroenterologia e di Endoscopia digestiva dell’Ospedale di Soveria Mannelli. E’ stato direttore scientifico dell’Agenzia regionale per la protezione dell’ambiente della Calabria (ARPACAL) e del relativo Centro epidemiologico regionale ambientale. Già medico condotto del Comune di Martirano Lombardo, per diversi anni è stato sostituto direttore sanitario e poi direttore sanitario dell’Asl n. 6 del presidio ospedaliero di Soveria Mannelli. Consigliere comunale a e assessore al comune di Conflenti per diversi anni, è stato capogruppo alla Comunità montana dei Monti di “Reventino-Tiriolo-Mancuso</a:t>
            </a:r>
            <a:r>
              <a:rPr lang="it-IT" sz="800" b="0" i="0" noProof="0">
                <a:solidFill>
                  <a:schemeClr val="tx2"/>
                </a:solidFill>
                <a:effectLst/>
                <a:latin typeface="Aptos" panose="020B0004020202020204" pitchFamily="34" charset="0"/>
              </a:rPr>
              <a:t>”.</a:t>
            </a:r>
            <a:endParaRPr lang="it-IT" sz="800" noProof="0">
              <a:solidFill>
                <a:schemeClr val="tx2"/>
              </a:solidFill>
              <a:latin typeface="Aptos" panose="020B0004020202020204" pitchFamily="34" charset="0"/>
            </a:endParaRPr>
          </a:p>
        </p:txBody>
      </p:sp>
      <p:pic>
        <p:nvPicPr>
          <p:cNvPr id="3" name="Immagine 2" descr="Foto Mario Oliverio">
            <a:extLst>
              <a:ext uri="{FF2B5EF4-FFF2-40B4-BE49-F238E27FC236}">
                <a16:creationId xmlns:a16="http://schemas.microsoft.com/office/drawing/2014/main" id="{2A38CC09-7A27-6403-DC8F-86B010619371}"/>
              </a:ext>
            </a:extLst>
          </p:cNvPr>
          <p:cNvPicPr>
            <a:picLocks noChangeAspect="1"/>
          </p:cNvPicPr>
          <p:nvPr/>
        </p:nvPicPr>
        <p:blipFill>
          <a:blip r:embed="rId2"/>
          <a:stretch>
            <a:fillRect/>
          </a:stretch>
        </p:blipFill>
        <p:spPr>
          <a:xfrm>
            <a:off x="538514" y="1049150"/>
            <a:ext cx="1353326" cy="1800000"/>
          </a:xfrm>
          <a:prstGeom prst="rect">
            <a:avLst/>
          </a:prstGeom>
        </p:spPr>
      </p:pic>
      <p:pic>
        <p:nvPicPr>
          <p:cNvPr id="6" name="Immagine 5" descr="Foto Antonio Scalzo">
            <a:extLst>
              <a:ext uri="{FF2B5EF4-FFF2-40B4-BE49-F238E27FC236}">
                <a16:creationId xmlns:a16="http://schemas.microsoft.com/office/drawing/2014/main" id="{0328FC7B-EB4D-D0F1-5AB6-9011A8BCFEEF}"/>
              </a:ext>
            </a:extLst>
          </p:cNvPr>
          <p:cNvPicPr>
            <a:picLocks noChangeAspect="1"/>
          </p:cNvPicPr>
          <p:nvPr/>
        </p:nvPicPr>
        <p:blipFill>
          <a:blip r:embed="rId3"/>
          <a:stretch>
            <a:fillRect/>
          </a:stretch>
        </p:blipFill>
        <p:spPr>
          <a:xfrm>
            <a:off x="10457007" y="1049150"/>
            <a:ext cx="1348320" cy="1800000"/>
          </a:xfrm>
          <a:prstGeom prst="rect">
            <a:avLst/>
          </a:prstGeom>
        </p:spPr>
      </p:pic>
      <p:pic>
        <p:nvPicPr>
          <p:cNvPr id="2" name="Immagine 1" descr="Foto Nicola Irto">
            <a:extLst>
              <a:ext uri="{FF2B5EF4-FFF2-40B4-BE49-F238E27FC236}">
                <a16:creationId xmlns:a16="http://schemas.microsoft.com/office/drawing/2014/main" id="{E0E27FAA-5AEE-634D-14E1-EA0D3B16EAFD}"/>
              </a:ext>
            </a:extLst>
          </p:cNvPr>
          <p:cNvPicPr>
            <a:picLocks noChangeAspect="1"/>
          </p:cNvPicPr>
          <p:nvPr/>
        </p:nvPicPr>
        <p:blipFill>
          <a:blip r:embed="rId4"/>
          <a:stretch>
            <a:fillRect/>
          </a:stretch>
        </p:blipFill>
        <p:spPr>
          <a:xfrm>
            <a:off x="10616095" y="3867449"/>
            <a:ext cx="1356397" cy="1800000"/>
          </a:xfrm>
          <a:prstGeom prst="rect">
            <a:avLst/>
          </a:prstGeom>
        </p:spPr>
      </p:pic>
      <p:sp>
        <p:nvSpPr>
          <p:cNvPr id="7" name="Segnaposto testo 9">
            <a:extLst>
              <a:ext uri="{FF2B5EF4-FFF2-40B4-BE49-F238E27FC236}">
                <a16:creationId xmlns:a16="http://schemas.microsoft.com/office/drawing/2014/main" id="{1721BE03-C20E-48F2-9A56-B977B726E4B2}"/>
              </a:ext>
            </a:extLst>
          </p:cNvPr>
          <p:cNvSpPr txBox="1">
            <a:spLocks/>
          </p:cNvSpPr>
          <p:nvPr/>
        </p:nvSpPr>
        <p:spPr>
          <a:xfrm>
            <a:off x="6584157" y="936728"/>
            <a:ext cx="1956008" cy="500809"/>
          </a:xfrm>
          <a:prstGeom prst="rect">
            <a:avLst/>
          </a:prstGeom>
        </p:spPr>
        <p:txBody>
          <a:bodyPr vert="horz" lIns="91440" tIns="45720" rIns="91440" bIns="45720" rtlCol="0" anchor="b">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badi" panose="020B06040201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badi" panose="020B06040201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badi" panose="020B06040201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panose="020B06040201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it-IT" noProof="0">
              <a:solidFill>
                <a:srgbClr val="777777"/>
              </a:solidFill>
            </a:endParaRPr>
          </a:p>
          <a:p>
            <a:pPr>
              <a:lnSpc>
                <a:spcPct val="120000"/>
              </a:lnSpc>
              <a:spcBef>
                <a:spcPts val="0"/>
              </a:spcBef>
            </a:pPr>
            <a:r>
              <a:rPr lang="it-IT" sz="4000" noProof="0">
                <a:solidFill>
                  <a:srgbClr val="00B0F0"/>
                </a:solidFill>
                <a:latin typeface="+mn-lt"/>
              </a:rPr>
              <a:t>Presidente Consiglio regionale </a:t>
            </a:r>
          </a:p>
          <a:p>
            <a:pPr>
              <a:lnSpc>
                <a:spcPct val="120000"/>
              </a:lnSpc>
              <a:spcBef>
                <a:spcPts val="0"/>
              </a:spcBef>
            </a:pPr>
            <a:r>
              <a:rPr lang="it-IT" sz="4000" noProof="0">
                <a:solidFill>
                  <a:srgbClr val="00B0F0"/>
                </a:solidFill>
                <a:latin typeface="+mn-lt"/>
              </a:rPr>
              <a:t>(dal 07.01.2015 al 27.07.2015)</a:t>
            </a:r>
          </a:p>
          <a:p>
            <a:pPr>
              <a:lnSpc>
                <a:spcPct val="120000"/>
              </a:lnSpc>
              <a:spcBef>
                <a:spcPts val="0"/>
              </a:spcBef>
            </a:pPr>
            <a:r>
              <a:rPr lang="it-IT" sz="4800" noProof="0">
                <a:latin typeface="+mn-lt"/>
              </a:rPr>
              <a:t>Antonio SCALZO</a:t>
            </a:r>
          </a:p>
        </p:txBody>
      </p:sp>
      <p:sp>
        <p:nvSpPr>
          <p:cNvPr id="5" name="Segnaposto piè di pagina 4">
            <a:extLst>
              <a:ext uri="{FF2B5EF4-FFF2-40B4-BE49-F238E27FC236}">
                <a16:creationId xmlns:a16="http://schemas.microsoft.com/office/drawing/2014/main" id="{E28E51FA-F8C6-99BE-BC77-CEF8E44AF623}"/>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16" name="Rectangle 1">
            <a:extLst>
              <a:ext uri="{FF2B5EF4-FFF2-40B4-BE49-F238E27FC236}">
                <a16:creationId xmlns:a16="http://schemas.microsoft.com/office/drawing/2014/main" id="{4699451B-7895-9DD5-2478-E594C2A1A619}"/>
              </a:ext>
            </a:extLst>
          </p:cNvPr>
          <p:cNvSpPr/>
          <p:nvPr/>
        </p:nvSpPr>
        <p:spPr>
          <a:xfrm>
            <a:off x="12520" y="10649"/>
            <a:ext cx="12188952" cy="835200"/>
          </a:xfrm>
          <a:prstGeom prst="rect">
            <a:avLst/>
          </a:prstGeom>
          <a:solidFill>
            <a:srgbClr val="003366"/>
          </a:soli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4000" b="1">
                <a:solidFill>
                  <a:srgbClr val="FFFFFF"/>
                </a:solidFill>
              </a:defRPr>
            </a:pPr>
            <a:r>
              <a:rPr lang="it-IT" noProof="0"/>
              <a:t>I PRESIDENTI</a:t>
            </a:r>
          </a:p>
        </p:txBody>
      </p:sp>
      <p:sp>
        <p:nvSpPr>
          <p:cNvPr id="17" name="Segnaposto contenuto 3">
            <a:extLst>
              <a:ext uri="{FF2B5EF4-FFF2-40B4-BE49-F238E27FC236}">
                <a16:creationId xmlns:a16="http://schemas.microsoft.com/office/drawing/2014/main" id="{9EBF67D9-13B6-1C19-51A0-3755068B9C32}"/>
              </a:ext>
            </a:extLst>
          </p:cNvPr>
          <p:cNvSpPr>
            <a:spLocks noGrp="1"/>
          </p:cNvSpPr>
          <p:nvPr/>
        </p:nvSpPr>
        <p:spPr>
          <a:xfrm>
            <a:off x="1990202" y="1528417"/>
            <a:ext cx="3768725" cy="2386965"/>
          </a:xfrm>
          <a:prstGeom prst="rect">
            <a:avLst/>
          </a:prstGeom>
        </p:spPr>
        <p:txBody>
          <a:bodyPr vert="horz" lIns="91440" tIns="45720" rIns="91440" bIns="45720" rtlCol="0">
            <a:noAutofit/>
          </a:bodyPr>
          <a:lstStyle/>
          <a:p>
            <a:pPr algn="just">
              <a:lnSpc>
                <a:spcPct val="106000"/>
              </a:lnSpc>
              <a:spcAft>
                <a:spcPts val="800"/>
              </a:spcAft>
              <a:buNone/>
            </a:pPr>
            <a:r>
              <a:rPr lang="it-IT" sz="800" kern="1200" noProof="0">
                <a:effectLst/>
                <a:latin typeface="Aptos" panose="020B0004020202020204" pitchFamily="34" charset="0"/>
                <a:ea typeface="Aptos" panose="020B0004020202020204" pitchFamily="34" charset="0"/>
                <a:cs typeface="Times New Roman" panose="02020603050405020304" pitchFamily="18" charset="0"/>
              </a:rPr>
              <a:t>E’ il presidente della Regione Calabria, eletto con 490.229 voti, pari al 61,41 % delle preferenze. Nato a San Giovanni in Fiore (in provincia di Cosenza) il 4 gennaio 1953, è sposato e padre di tre figli. Nel 1980 è stato eletto al Consiglio regionale nelle file del PCI. Confermato alle elezioni successive, nel 1986 è stato assessore nella Giunta presieduta da Francesco Principe. Su sua iniziativa sono stati approvati importanti programmi e provvedimenti legislativi (programmi di settore, legge di snellimento delle procedure, sull'agriturismo, di sostegno ai giovani agricoltori, di ammodernamento delle infrastrutture rurali, di ricapitalizzazione delle aziende agricole ed altro). Nel 1990 è stato eletto sindaco di San Giovanni in Fiore. Per quattro legislature consecutive (dal 1992 al 2006) è stato deputato e promotore, tra l’altro, della prima legge sulla Montagna (Legge 97/94), primo firmatario della legge istitutiva del Parco Nazionale della Sila nonché co-autore di numerosi provvedimenti a favore del Mezzogiorno (sostegno alle imprese, promozione dell'imprenditoria, credito d’imposta). Dal 1997 al 2001 ha assunto la carica di segretario della Federazione Provinciale dei DS. È stato eletto presidente della Provincia di Cosenza per la coalizione di centrosinistra nel giugno del 2004, con il 62% dei voti. Confermato a tale carica alle elezioni del 2009.</a:t>
            </a:r>
            <a:endParaRPr lang="it-IT" sz="1100" kern="100" noProof="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CasellaDiTesto 7">
            <a:extLst>
              <a:ext uri="{FF2B5EF4-FFF2-40B4-BE49-F238E27FC236}">
                <a16:creationId xmlns:a16="http://schemas.microsoft.com/office/drawing/2014/main" id="{CC38CE7A-96B4-E2FB-347A-1EA6522B52E4}"/>
              </a:ext>
            </a:extLst>
          </p:cNvPr>
          <p:cNvSpPr txBox="1"/>
          <p:nvPr/>
        </p:nvSpPr>
        <p:spPr>
          <a:xfrm>
            <a:off x="6584156" y="3994851"/>
            <a:ext cx="3643020" cy="2800767"/>
          </a:xfrm>
          <a:prstGeom prst="rect">
            <a:avLst/>
          </a:prstGeom>
          <a:noFill/>
        </p:spPr>
        <p:txBody>
          <a:bodyPr wrap="square">
            <a:spAutoFit/>
          </a:bodyPr>
          <a:lstStyle/>
          <a:p>
            <a:pPr marL="0" indent="0" algn="just">
              <a:buFont typeface="Arial" panose="020B0604020202020204" pitchFamily="34" charset="0"/>
              <a:buNone/>
            </a:pPr>
            <a:r>
              <a:rPr lang="it-IT" sz="800" b="0" i="0" noProof="0">
                <a:effectLst/>
                <a:latin typeface="Aptos" panose="020B0004020202020204" pitchFamily="34" charset="0"/>
              </a:rPr>
              <a:t>E' Presidente del Consiglio regionale dal 28 luglio 2015 e riconfermato l'11 settembre 2017. Eletto nella circoscrizione Sud per il Partito Democratico con 12.025 preferenze, è alla prima legislatura regionale. E' stato presidente della IV Commissione consiliare "Assetto, Utilizzazione del territorio e Protezione dell'ambiente". Nasce a Reggio Calabria il 5 gennaio 1982. Conseguita la maturità scientifica, si iscrive alla Facoltà di Architettura dell'Università Mediterranea di Reggio Calabria. Nel settembre 2002, viene eletto al consiglio di facoltà e, nel marzo 2004, è designato unico rappresentante degli studenti in Senato accademico. Nel 2006 consegue la laurea accademica, dedicandosi poi alla ricerca scientifica. Nel 2008 diventa dottorando di ricerca in Pianificazione territoriale. Nel triennio del dottorato, titolo conseguito nel 2011, ha svolto attività di ricerca anche a Boston, Barcellona e Bilbao. Nel giugno 2009, è risultato il primo eletto nel consiglio della scuola di dottorato dell'Università Mediterranea. Iscritto alla Margherita, è stato il più giovane delegato della Calabria al Congresso regionale del 2003. In seguito, ha aderito al Partito Democratico e nel dicembre 2010 è stato nominato membro del Coordinamento provinciale di Reggio Calabria. E' stato componente della commissione nazionale di garanzia dei Giovani Democratici, nonché della commissione regionale di garanzia del Partito Democratico calabrese. Consigliere comunale di Reggio Calabria nel maggio 2011, ad aprile 2014 è stato nominato vicesegretario del PD Calabria. Dal 7 maggio 2017 è nella direzione nazionale del Partito Democratico.</a:t>
            </a:r>
            <a:endParaRPr lang="it-IT" sz="800" noProof="0">
              <a:latin typeface="Aptos" panose="020B0004020202020204" pitchFamily="34" charset="0"/>
            </a:endParaRPr>
          </a:p>
        </p:txBody>
      </p:sp>
    </p:spTree>
    <p:extLst>
      <p:ext uri="{BB962C8B-B14F-4D97-AF65-F5344CB8AC3E}">
        <p14:creationId xmlns:p14="http://schemas.microsoft.com/office/powerpoint/2010/main" val="4199556431"/>
      </p:ext>
    </p:extLst>
  </p:cSld>
  <p:clrMapOvr>
    <a:masterClrMapping/>
  </p:clrMapOvr>
  <mc:AlternateContent xmlns:mc="http://schemas.openxmlformats.org/markup-compatibility/2006" xmlns:p14="http://schemas.microsoft.com/office/powerpoint/2010/main">
    <mc:Choice Requires="p14">
      <p:transition spd="slow" p14:dur="2000" advTm="13612"/>
    </mc:Choice>
    <mc:Fallback xmlns="">
      <p:transition spd="slow" advTm="13612"/>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a 7">
            <a:extLst>
              <a:ext uri="{FF2B5EF4-FFF2-40B4-BE49-F238E27FC236}">
                <a16:creationId xmlns:a16="http://schemas.microsoft.com/office/drawing/2014/main" id="{00E87A7B-9F31-9D23-A626-A5DC61D8EA4E}"/>
              </a:ext>
            </a:extLst>
          </p:cNvPr>
          <p:cNvGraphicFramePr>
            <a:graphicFrameLocks noGrp="1"/>
          </p:cNvGraphicFramePr>
          <p:nvPr>
            <p:extLst>
              <p:ext uri="{D42A27DB-BD31-4B8C-83A1-F6EECF244321}">
                <p14:modId xmlns:p14="http://schemas.microsoft.com/office/powerpoint/2010/main" val="2344325364"/>
              </p:ext>
            </p:extLst>
          </p:nvPr>
        </p:nvGraphicFramePr>
        <p:xfrm>
          <a:off x="397007" y="622101"/>
          <a:ext cx="5533927" cy="4962608"/>
        </p:xfrm>
        <a:graphic>
          <a:graphicData uri="http://schemas.openxmlformats.org/drawingml/2006/table">
            <a:tbl>
              <a:tblPr>
                <a:tableStyleId>{69CF1AB2-1976-4502-BF36-3FF5EA218861}</a:tableStyleId>
              </a:tblPr>
              <a:tblGrid>
                <a:gridCol w="355391">
                  <a:extLst>
                    <a:ext uri="{9D8B030D-6E8A-4147-A177-3AD203B41FA5}">
                      <a16:colId xmlns:a16="http://schemas.microsoft.com/office/drawing/2014/main" val="3060081500"/>
                    </a:ext>
                  </a:extLst>
                </a:gridCol>
                <a:gridCol w="5178536">
                  <a:extLst>
                    <a:ext uri="{9D8B030D-6E8A-4147-A177-3AD203B41FA5}">
                      <a16:colId xmlns:a16="http://schemas.microsoft.com/office/drawing/2014/main" val="3832667907"/>
                    </a:ext>
                  </a:extLst>
                </a:gridCol>
              </a:tblGrid>
              <a:tr h="173723">
                <a:tc>
                  <a:txBody>
                    <a:bodyPr/>
                    <a:lstStyle/>
                    <a:p>
                      <a:pPr>
                        <a:lnSpc>
                          <a:spcPct val="115000"/>
                        </a:lnSpc>
                        <a:spcAft>
                          <a:spcPts val="800"/>
                        </a:spcAft>
                        <a:buNone/>
                      </a:pPr>
                      <a:r>
                        <a:rPr lang="it-IT" sz="1000" b="1" kern="100" noProof="0">
                          <a:effectLst/>
                        </a:rPr>
                        <a:t>1</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AIETA Giuseppe</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901995216"/>
                  </a:ext>
                </a:extLst>
              </a:tr>
              <a:tr h="173723">
                <a:tc>
                  <a:txBody>
                    <a:bodyPr/>
                    <a:lstStyle/>
                    <a:p>
                      <a:pPr>
                        <a:lnSpc>
                          <a:spcPct val="115000"/>
                        </a:lnSpc>
                        <a:spcAft>
                          <a:spcPts val="800"/>
                        </a:spcAft>
                        <a:buNone/>
                      </a:pPr>
                      <a:r>
                        <a:rPr lang="it-IT" sz="1000" b="1" kern="100" noProof="0">
                          <a:effectLst/>
                        </a:rPr>
                        <a:t>2</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ARRUZZOLO Giovanni</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4059342258"/>
                  </a:ext>
                </a:extLst>
              </a:tr>
              <a:tr h="173723">
                <a:tc>
                  <a:txBody>
                    <a:bodyPr/>
                    <a:lstStyle/>
                    <a:p>
                      <a:pPr>
                        <a:lnSpc>
                          <a:spcPct val="115000"/>
                        </a:lnSpc>
                        <a:spcAft>
                          <a:spcPts val="800"/>
                        </a:spcAft>
                        <a:buNone/>
                      </a:pPr>
                      <a:r>
                        <a:rPr lang="it-IT" sz="1000" b="1" kern="100" noProof="0">
                          <a:effectLst/>
                        </a:rPr>
                        <a:t>3</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BATTAGLIA Domenico Donato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4290292930"/>
                  </a:ext>
                </a:extLst>
              </a:tr>
              <a:tr h="173723">
                <a:tc>
                  <a:txBody>
                    <a:bodyPr/>
                    <a:lstStyle/>
                    <a:p>
                      <a:pPr>
                        <a:lnSpc>
                          <a:spcPct val="115000"/>
                        </a:lnSpc>
                        <a:spcAft>
                          <a:spcPts val="800"/>
                        </a:spcAft>
                        <a:buNone/>
                      </a:pPr>
                      <a:r>
                        <a:rPr lang="it-IT" sz="1000" b="1" kern="100" noProof="0">
                          <a:effectLst/>
                        </a:rPr>
                        <a:t>4</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BEVACQUA Domenico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783164276"/>
                  </a:ext>
                </a:extLst>
              </a:tr>
              <a:tr h="173723">
                <a:tc>
                  <a:txBody>
                    <a:bodyPr/>
                    <a:lstStyle/>
                    <a:p>
                      <a:pPr>
                        <a:lnSpc>
                          <a:spcPct val="115000"/>
                        </a:lnSpc>
                        <a:spcAft>
                          <a:spcPts val="800"/>
                        </a:spcAft>
                        <a:buNone/>
                      </a:pPr>
                      <a:r>
                        <a:rPr lang="it-IT" sz="1000" b="1" kern="100" noProof="0">
                          <a:effectLst/>
                        </a:rPr>
                        <a:t>5</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BOVA Arturo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2916575162"/>
                  </a:ext>
                </a:extLst>
              </a:tr>
              <a:tr h="356450">
                <a:tc>
                  <a:txBody>
                    <a:bodyPr/>
                    <a:lstStyle/>
                    <a:p>
                      <a:pPr>
                        <a:lnSpc>
                          <a:spcPct val="115000"/>
                        </a:lnSpc>
                        <a:spcAft>
                          <a:spcPts val="800"/>
                        </a:spcAft>
                        <a:buNone/>
                      </a:pPr>
                      <a:r>
                        <a:rPr lang="it-IT" sz="1000" b="1" kern="100" noProof="0">
                          <a:effectLst/>
                        </a:rPr>
                        <a:t>6</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CANNIZZARO Francesco - DIMISSIONARIO </a:t>
                      </a:r>
                      <a:r>
                        <a:rPr lang="it-IT" sz="1000" b="0" kern="100" noProof="0">
                          <a:effectLst/>
                        </a:rPr>
                        <a:t>in data 08.06.2018 a seguito elezione alla Camera dei Deputati – In carica fino al 07.06.2018</a:t>
                      </a:r>
                      <a:endParaRPr lang="it-IT" sz="10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2890752072"/>
                  </a:ext>
                </a:extLst>
              </a:tr>
              <a:tr h="179597">
                <a:tc>
                  <a:txBody>
                    <a:bodyPr/>
                    <a:lstStyle/>
                    <a:p>
                      <a:pPr>
                        <a:lnSpc>
                          <a:spcPct val="115000"/>
                        </a:lnSpc>
                        <a:spcAft>
                          <a:spcPts val="800"/>
                        </a:spcAft>
                        <a:buNone/>
                      </a:pPr>
                      <a:r>
                        <a:rPr lang="it-IT" sz="1000" b="1" kern="100" noProof="0">
                          <a:effectLst/>
                        </a:rPr>
                        <a:t> </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PEDÁ Giuseppe - SUBENTRA </a:t>
                      </a:r>
                      <a:r>
                        <a:rPr lang="it-IT" sz="1000" b="0" kern="100" noProof="0">
                          <a:effectLst/>
                        </a:rPr>
                        <a:t>a Francesco </a:t>
                      </a:r>
                      <a:r>
                        <a:rPr lang="it-IT" sz="1000" b="1" kern="100" noProof="0">
                          <a:effectLst/>
                        </a:rPr>
                        <a:t>CANNIZZARO </a:t>
                      </a:r>
                      <a:r>
                        <a:rPr lang="it-IT" sz="1000" b="0" kern="100" noProof="0">
                          <a:effectLst/>
                        </a:rPr>
                        <a:t>(DCR n. 305 del 18.06.2018)</a:t>
                      </a:r>
                      <a:endParaRPr lang="it-IT" sz="10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150006231"/>
                  </a:ext>
                </a:extLst>
              </a:tr>
              <a:tr h="173723">
                <a:tc>
                  <a:txBody>
                    <a:bodyPr/>
                    <a:lstStyle/>
                    <a:p>
                      <a:pPr>
                        <a:lnSpc>
                          <a:spcPct val="115000"/>
                        </a:lnSpc>
                        <a:spcAft>
                          <a:spcPts val="800"/>
                        </a:spcAft>
                        <a:buNone/>
                      </a:pPr>
                      <a:r>
                        <a:rPr lang="it-IT" sz="1000" b="1" kern="100" noProof="0">
                          <a:effectLst/>
                        </a:rPr>
                        <a:t>7</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CICONTE Vincenzo Antonio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1950497252"/>
                  </a:ext>
                </a:extLst>
              </a:tr>
              <a:tr h="173723">
                <a:tc>
                  <a:txBody>
                    <a:bodyPr/>
                    <a:lstStyle/>
                    <a:p>
                      <a:pPr>
                        <a:lnSpc>
                          <a:spcPct val="115000"/>
                        </a:lnSpc>
                        <a:spcAft>
                          <a:spcPts val="800"/>
                        </a:spcAft>
                        <a:buNone/>
                      </a:pPr>
                      <a:r>
                        <a:rPr lang="it-IT" sz="1000" b="1" kern="100" noProof="0">
                          <a:effectLst/>
                        </a:rPr>
                        <a:t>8</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D’ACRI Mauro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75056247"/>
                  </a:ext>
                </a:extLst>
              </a:tr>
              <a:tr h="173723">
                <a:tc>
                  <a:txBody>
                    <a:bodyPr/>
                    <a:lstStyle/>
                    <a:p>
                      <a:pPr>
                        <a:lnSpc>
                          <a:spcPct val="115000"/>
                        </a:lnSpc>
                        <a:spcAft>
                          <a:spcPts val="800"/>
                        </a:spcAft>
                        <a:buNone/>
                      </a:pPr>
                      <a:r>
                        <a:rPr lang="it-IT" sz="1000" b="1" kern="100" noProof="0">
                          <a:effectLst/>
                        </a:rPr>
                        <a:t>9</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D’AGOSTINO Francesco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2443403457"/>
                  </a:ext>
                </a:extLst>
              </a:tr>
              <a:tr h="173723">
                <a:tc>
                  <a:txBody>
                    <a:bodyPr/>
                    <a:lstStyle/>
                    <a:p>
                      <a:pPr>
                        <a:lnSpc>
                          <a:spcPct val="115000"/>
                        </a:lnSpc>
                        <a:spcAft>
                          <a:spcPts val="800"/>
                        </a:spcAft>
                        <a:buNone/>
                      </a:pPr>
                      <a:r>
                        <a:rPr lang="it-IT" sz="1000" b="1" kern="100" noProof="0">
                          <a:effectLst/>
                        </a:rPr>
                        <a:t>10</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ESPOSITO Sinibaldo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3278028649"/>
                  </a:ext>
                </a:extLst>
              </a:tr>
              <a:tr h="173723">
                <a:tc>
                  <a:txBody>
                    <a:bodyPr/>
                    <a:lstStyle/>
                    <a:p>
                      <a:pPr>
                        <a:lnSpc>
                          <a:spcPct val="115000"/>
                        </a:lnSpc>
                        <a:spcAft>
                          <a:spcPts val="800"/>
                        </a:spcAft>
                        <a:buNone/>
                      </a:pPr>
                      <a:r>
                        <a:rPr lang="it-IT" sz="1000" b="1" kern="100" noProof="0">
                          <a:effectLst/>
                        </a:rPr>
                        <a:t>11</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GENTILE Giuseppe</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3853002813"/>
                  </a:ext>
                </a:extLst>
              </a:tr>
              <a:tr h="173723">
                <a:tc>
                  <a:txBody>
                    <a:bodyPr/>
                    <a:lstStyle/>
                    <a:p>
                      <a:pPr>
                        <a:lnSpc>
                          <a:spcPct val="115000"/>
                        </a:lnSpc>
                        <a:spcAft>
                          <a:spcPts val="800"/>
                        </a:spcAft>
                        <a:buNone/>
                      </a:pPr>
                      <a:r>
                        <a:rPr lang="it-IT" sz="1000" b="1" kern="100" noProof="0">
                          <a:effectLst/>
                        </a:rPr>
                        <a:t>12</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GIUDICEANDREA Giuseppe</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2256944194"/>
                  </a:ext>
                </a:extLst>
              </a:tr>
              <a:tr h="324548">
                <a:tc>
                  <a:txBody>
                    <a:bodyPr/>
                    <a:lstStyle/>
                    <a:p>
                      <a:pPr>
                        <a:lnSpc>
                          <a:spcPct val="115000"/>
                        </a:lnSpc>
                        <a:spcAft>
                          <a:spcPts val="800"/>
                        </a:spcAft>
                        <a:buNone/>
                      </a:pPr>
                      <a:r>
                        <a:rPr lang="it-IT" sz="1000" b="1" kern="100" noProof="0">
                          <a:effectLst/>
                        </a:rPr>
                        <a:t>13</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GRAZIANO Giuseppe - DICHIARATO INELEGGIBILE</a:t>
                      </a:r>
                      <a:r>
                        <a:rPr lang="it-IT" sz="1000" b="0" kern="100" noProof="0">
                          <a:effectLst/>
                        </a:rPr>
                        <a:t> con sentenza elettorale della Corte d’Appello di Catanzaro n. 1910/2017 – In carica fino al 05.11.2017</a:t>
                      </a:r>
                      <a:endParaRPr lang="it-IT" sz="10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237262982"/>
                  </a:ext>
                </a:extLst>
              </a:tr>
              <a:tr h="173723">
                <a:tc>
                  <a:txBody>
                    <a:bodyPr/>
                    <a:lstStyle/>
                    <a:p>
                      <a:pPr>
                        <a:lnSpc>
                          <a:spcPct val="115000"/>
                        </a:lnSpc>
                        <a:spcAft>
                          <a:spcPts val="800"/>
                        </a:spcAft>
                        <a:buNone/>
                      </a:pPr>
                      <a:r>
                        <a:rPr lang="it-IT" sz="1000" b="1" kern="100" noProof="0">
                          <a:effectLst/>
                        </a:rPr>
                        <a:t> </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GALLO Gianluca - SUBENTRA </a:t>
                      </a:r>
                      <a:r>
                        <a:rPr lang="it-IT" sz="1000" b="0" kern="100" noProof="0">
                          <a:effectLst/>
                        </a:rPr>
                        <a:t>a Giuseppe</a:t>
                      </a:r>
                      <a:r>
                        <a:rPr lang="it-IT" sz="1000" b="1" kern="100" noProof="0">
                          <a:effectLst/>
                        </a:rPr>
                        <a:t> GRAZIANO </a:t>
                      </a:r>
                      <a:r>
                        <a:rPr lang="it-IT" sz="1000" b="0" kern="100" noProof="0">
                          <a:effectLst/>
                        </a:rPr>
                        <a:t>il 06.11.2017</a:t>
                      </a:r>
                      <a:endParaRPr lang="it-IT" sz="10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3913257464"/>
                  </a:ext>
                </a:extLst>
              </a:tr>
              <a:tr h="173723">
                <a:tc>
                  <a:txBody>
                    <a:bodyPr/>
                    <a:lstStyle/>
                    <a:p>
                      <a:pPr>
                        <a:lnSpc>
                          <a:spcPct val="115000"/>
                        </a:lnSpc>
                        <a:spcAft>
                          <a:spcPts val="800"/>
                        </a:spcAft>
                        <a:buNone/>
                      </a:pPr>
                      <a:r>
                        <a:rPr lang="it-IT" sz="1000" b="1" kern="100" noProof="0">
                          <a:effectLst/>
                        </a:rPr>
                        <a:t>14</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GRECO Orlandino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30006131"/>
                  </a:ext>
                </a:extLst>
              </a:tr>
              <a:tr h="173723">
                <a:tc>
                  <a:txBody>
                    <a:bodyPr/>
                    <a:lstStyle/>
                    <a:p>
                      <a:pPr>
                        <a:lnSpc>
                          <a:spcPct val="115000"/>
                        </a:lnSpc>
                        <a:spcAft>
                          <a:spcPts val="800"/>
                        </a:spcAft>
                        <a:buNone/>
                      </a:pPr>
                      <a:r>
                        <a:rPr lang="it-IT" sz="1000" b="1" kern="100" noProof="0">
                          <a:effectLst/>
                        </a:rPr>
                        <a:t>15</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GUCCIONE Carlo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2467739457"/>
                  </a:ext>
                </a:extLst>
              </a:tr>
              <a:tr h="173723">
                <a:tc>
                  <a:txBody>
                    <a:bodyPr/>
                    <a:lstStyle/>
                    <a:p>
                      <a:pPr>
                        <a:lnSpc>
                          <a:spcPct val="115000"/>
                        </a:lnSpc>
                        <a:spcAft>
                          <a:spcPts val="800"/>
                        </a:spcAft>
                        <a:buNone/>
                      </a:pPr>
                      <a:r>
                        <a:rPr lang="it-IT" sz="1000" b="1" kern="100" noProof="0">
                          <a:effectLst/>
                        </a:rPr>
                        <a:t>16</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IRTO Nicola</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2759506331"/>
                  </a:ext>
                </a:extLst>
              </a:tr>
              <a:tr h="539177">
                <a:tc>
                  <a:txBody>
                    <a:bodyPr/>
                    <a:lstStyle/>
                    <a:p>
                      <a:pPr>
                        <a:lnSpc>
                          <a:spcPct val="115000"/>
                        </a:lnSpc>
                        <a:spcAft>
                          <a:spcPts val="800"/>
                        </a:spcAft>
                        <a:buNone/>
                      </a:pPr>
                      <a:r>
                        <a:rPr lang="it-IT" sz="1000" b="1" kern="100" noProof="0">
                          <a:effectLst/>
                        </a:rPr>
                        <a:t>17</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00000"/>
                        </a:lnSpc>
                        <a:spcAft>
                          <a:spcPts val="0"/>
                        </a:spcAft>
                        <a:buNone/>
                      </a:pPr>
                      <a:r>
                        <a:rPr lang="it-IT" sz="1000" b="1" kern="100" noProof="0">
                          <a:effectLst/>
                        </a:rPr>
                        <a:t>MANGIALAVORI Giuseppe – </a:t>
                      </a:r>
                      <a:r>
                        <a:rPr lang="it-IT" sz="1000" b="0" kern="100" noProof="0">
                          <a:effectLst/>
                        </a:rPr>
                        <a:t>In carica fino al 25.01.2017 – </a:t>
                      </a:r>
                      <a:r>
                        <a:rPr lang="it-IT" sz="1000" b="1" kern="100" noProof="0">
                          <a:effectLst/>
                        </a:rPr>
                        <a:t>SUBENTRA </a:t>
                      </a:r>
                      <a:r>
                        <a:rPr lang="it-IT" sz="1000" b="0" kern="100" noProof="0">
                          <a:effectLst/>
                        </a:rPr>
                        <a:t>a Wanda </a:t>
                      </a:r>
                      <a:r>
                        <a:rPr lang="it-IT" sz="1000" b="1" kern="100" noProof="0">
                          <a:effectLst/>
                        </a:rPr>
                        <a:t>FERRO (</a:t>
                      </a:r>
                      <a:r>
                        <a:rPr lang="it-IT" sz="1000" b="0" kern="100" noProof="0">
                          <a:effectLst/>
                        </a:rPr>
                        <a:t>DCR n. 306 del 18.06.2018)</a:t>
                      </a:r>
                    </a:p>
                    <a:p>
                      <a:pPr>
                        <a:lnSpc>
                          <a:spcPct val="100000"/>
                        </a:lnSpc>
                        <a:spcAft>
                          <a:spcPts val="0"/>
                        </a:spcAft>
                        <a:buNone/>
                      </a:pPr>
                      <a:r>
                        <a:rPr lang="it-IT" sz="1000" b="1" kern="100" noProof="0">
                          <a:effectLst/>
                        </a:rPr>
                        <a:t>DIMISSIONARIO</a:t>
                      </a:r>
                      <a:r>
                        <a:rPr lang="it-IT" sz="1000" b="0" kern="100" noProof="0">
                          <a:effectLst/>
                        </a:rPr>
                        <a:t> il 26.06.2018  (Ha optato per il mandato parlamentare)</a:t>
                      </a:r>
                      <a:endParaRPr lang="it-IT" sz="10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873905818"/>
                  </a:ext>
                </a:extLst>
              </a:tr>
              <a:tr h="765932">
                <a:tc>
                  <a:txBody>
                    <a:bodyPr/>
                    <a:lstStyle/>
                    <a:p>
                      <a:pPr>
                        <a:lnSpc>
                          <a:spcPct val="115000"/>
                        </a:lnSpc>
                        <a:spcAft>
                          <a:spcPts val="800"/>
                        </a:spcAft>
                        <a:buNone/>
                      </a:pPr>
                      <a:r>
                        <a:rPr lang="it-IT" sz="1000" b="1" kern="100" noProof="0">
                          <a:effectLst/>
                        </a:rPr>
                        <a:t> </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FERRO Wanda – SUBENTRA </a:t>
                      </a:r>
                      <a:r>
                        <a:rPr lang="it-IT" sz="1000" b="0" kern="100" noProof="0">
                          <a:effectLst/>
                        </a:rPr>
                        <a:t>a MANGIALAVORI il 26.01.2017 in virtù della sentenza del TAR Calabria n. 80/2017 che ha corretto il risultato delle elezioni regionali </a:t>
                      </a:r>
                      <a:r>
                        <a:rPr lang="it-IT" sz="1000" b="1" kern="100" noProof="0">
                          <a:effectLst/>
                        </a:rPr>
                        <a:t>– OPTA PER IL MANDATO PARLAMENTARE </a:t>
                      </a:r>
                      <a:r>
                        <a:rPr lang="it-IT" sz="1000" b="0" kern="100" noProof="0">
                          <a:effectLst/>
                        </a:rPr>
                        <a:t>in data 07.06.2018 a seguito della sua elezione alla Camera dei Deputati – In carica fino al 06.06.2018</a:t>
                      </a:r>
                      <a:endParaRPr lang="it-IT" sz="10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1444624468"/>
                  </a:ext>
                </a:extLst>
              </a:tr>
              <a:tr h="173723">
                <a:tc>
                  <a:txBody>
                    <a:bodyPr/>
                    <a:lstStyle/>
                    <a:p>
                      <a:pPr>
                        <a:lnSpc>
                          <a:spcPct val="115000"/>
                        </a:lnSpc>
                        <a:spcAft>
                          <a:spcPts val="800"/>
                        </a:spcAft>
                        <a:buNone/>
                      </a:pPr>
                      <a:r>
                        <a:rPr lang="it-IT" sz="1000" b="1" kern="100" noProof="0">
                          <a:effectLst/>
                        </a:rPr>
                        <a:t> </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tc>
                  <a:txBody>
                    <a:bodyPr/>
                    <a:lstStyle/>
                    <a:p>
                      <a:pPr>
                        <a:lnSpc>
                          <a:spcPct val="115000"/>
                        </a:lnSpc>
                        <a:spcAft>
                          <a:spcPts val="800"/>
                        </a:spcAft>
                        <a:buNone/>
                      </a:pPr>
                      <a:r>
                        <a:rPr lang="it-IT" sz="1000" b="1" kern="100" noProof="0">
                          <a:effectLst/>
                        </a:rPr>
                        <a:t>PARENTE Claudio – SUBENTRA </a:t>
                      </a:r>
                      <a:r>
                        <a:rPr lang="it-IT" sz="1000" b="0" kern="100" noProof="0">
                          <a:effectLst/>
                        </a:rPr>
                        <a:t>a Giuseppe </a:t>
                      </a:r>
                      <a:r>
                        <a:rPr lang="it-IT" sz="1000" b="1" kern="100" noProof="0">
                          <a:effectLst/>
                        </a:rPr>
                        <a:t>MANGIALAVORI </a:t>
                      </a:r>
                      <a:r>
                        <a:rPr lang="it-IT" sz="1000" b="0" kern="100" noProof="0">
                          <a:effectLst/>
                        </a:rPr>
                        <a:t>(DCR n. 314 del 17.07.2018)</a:t>
                      </a:r>
                      <a:endParaRPr lang="it-IT" sz="10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203" marR="68203" marT="0" marB="0"/>
                </a:tc>
                <a:extLst>
                  <a:ext uri="{0D108BD9-81ED-4DB2-BD59-A6C34878D82A}">
                    <a16:rowId xmlns:a16="http://schemas.microsoft.com/office/drawing/2014/main" val="2584964572"/>
                  </a:ext>
                </a:extLst>
              </a:tr>
            </a:tbl>
          </a:graphicData>
        </a:graphic>
      </p:graphicFrame>
      <p:graphicFrame>
        <p:nvGraphicFramePr>
          <p:cNvPr id="9" name="Tabella 8">
            <a:extLst>
              <a:ext uri="{FF2B5EF4-FFF2-40B4-BE49-F238E27FC236}">
                <a16:creationId xmlns:a16="http://schemas.microsoft.com/office/drawing/2014/main" id="{F28F795D-4EE0-3DDC-2E8A-A40885CEB395}"/>
              </a:ext>
            </a:extLst>
          </p:cNvPr>
          <p:cNvGraphicFramePr>
            <a:graphicFrameLocks noGrp="1"/>
          </p:cNvGraphicFramePr>
          <p:nvPr>
            <p:extLst>
              <p:ext uri="{D42A27DB-BD31-4B8C-83A1-F6EECF244321}">
                <p14:modId xmlns:p14="http://schemas.microsoft.com/office/powerpoint/2010/main" val="3797931488"/>
              </p:ext>
            </p:extLst>
          </p:nvPr>
        </p:nvGraphicFramePr>
        <p:xfrm>
          <a:off x="6096000" y="622101"/>
          <a:ext cx="5320603" cy="4962609"/>
        </p:xfrm>
        <a:graphic>
          <a:graphicData uri="http://schemas.openxmlformats.org/drawingml/2006/table">
            <a:tbl>
              <a:tblPr>
                <a:tableStyleId>{69CF1AB2-1976-4502-BF36-3FF5EA218861}</a:tableStyleId>
              </a:tblPr>
              <a:tblGrid>
                <a:gridCol w="310571">
                  <a:extLst>
                    <a:ext uri="{9D8B030D-6E8A-4147-A177-3AD203B41FA5}">
                      <a16:colId xmlns:a16="http://schemas.microsoft.com/office/drawing/2014/main" val="3628667306"/>
                    </a:ext>
                  </a:extLst>
                </a:gridCol>
                <a:gridCol w="5010032">
                  <a:extLst>
                    <a:ext uri="{9D8B030D-6E8A-4147-A177-3AD203B41FA5}">
                      <a16:colId xmlns:a16="http://schemas.microsoft.com/office/drawing/2014/main" val="2417791550"/>
                    </a:ext>
                  </a:extLst>
                </a:gridCol>
              </a:tblGrid>
              <a:tr h="245575">
                <a:tc>
                  <a:txBody>
                    <a:bodyPr/>
                    <a:lstStyle/>
                    <a:p>
                      <a:pPr>
                        <a:lnSpc>
                          <a:spcPct val="115000"/>
                        </a:lnSpc>
                        <a:spcAft>
                          <a:spcPts val="800"/>
                        </a:spcAft>
                        <a:buNone/>
                      </a:pPr>
                      <a:r>
                        <a:rPr lang="it-IT" sz="1000" b="1" kern="100" noProof="0">
                          <a:effectLst/>
                        </a:rPr>
                        <a:t>18</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MIRABELLO Michelangelo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2503509"/>
                  </a:ext>
                </a:extLst>
              </a:tr>
              <a:tr h="245575">
                <a:tc>
                  <a:txBody>
                    <a:bodyPr/>
                    <a:lstStyle/>
                    <a:p>
                      <a:pPr>
                        <a:lnSpc>
                          <a:spcPct val="115000"/>
                        </a:lnSpc>
                        <a:spcAft>
                          <a:spcPts val="800"/>
                        </a:spcAft>
                        <a:buNone/>
                      </a:pPr>
                      <a:r>
                        <a:rPr lang="it-IT" sz="1000" b="1" kern="100" noProof="0">
                          <a:effectLst/>
                        </a:rPr>
                        <a:t>19</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MORRONE Giuseppe</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96484"/>
                  </a:ext>
                </a:extLst>
              </a:tr>
              <a:tr h="191246">
                <a:tc>
                  <a:txBody>
                    <a:bodyPr/>
                    <a:lstStyle/>
                    <a:p>
                      <a:pPr>
                        <a:lnSpc>
                          <a:spcPct val="115000"/>
                        </a:lnSpc>
                        <a:spcAft>
                          <a:spcPts val="800"/>
                        </a:spcAft>
                        <a:buNone/>
                      </a:pPr>
                      <a:r>
                        <a:rPr lang="it-IT" sz="1000" b="1" kern="100" noProof="0">
                          <a:effectLst/>
                        </a:rPr>
                        <a:t>20</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NERI Giuseppe</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4769437"/>
                  </a:ext>
                </a:extLst>
              </a:tr>
              <a:tr h="381603">
                <a:tc>
                  <a:txBody>
                    <a:bodyPr/>
                    <a:lstStyle/>
                    <a:p>
                      <a:pPr>
                        <a:lnSpc>
                          <a:spcPct val="115000"/>
                        </a:lnSpc>
                        <a:spcAft>
                          <a:spcPts val="800"/>
                        </a:spcAft>
                        <a:buNone/>
                      </a:pPr>
                      <a:r>
                        <a:rPr lang="it-IT" sz="1000" b="1" kern="100" noProof="0">
                          <a:effectLst/>
                        </a:rPr>
                        <a:t>21</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NICOLO’ Alessandro - SOSPESO dalla carica di Consigliere regionale a decorrere dal 26.07.2019</a:t>
                      </a:r>
                    </a:p>
                  </a:txBody>
                  <a:tcPr marL="68580" marR="68580" marT="0" marB="0"/>
                </a:tc>
                <a:extLst>
                  <a:ext uri="{0D108BD9-81ED-4DB2-BD59-A6C34878D82A}">
                    <a16:rowId xmlns:a16="http://schemas.microsoft.com/office/drawing/2014/main" val="1246424106"/>
                  </a:ext>
                </a:extLst>
              </a:tr>
              <a:tr h="343696">
                <a:tc>
                  <a:txBody>
                    <a:bodyPr/>
                    <a:lstStyle/>
                    <a:p>
                      <a:pPr>
                        <a:lnSpc>
                          <a:spcPct val="115000"/>
                        </a:lnSpc>
                        <a:spcAft>
                          <a:spcPts val="800"/>
                        </a:spcAft>
                        <a:buNone/>
                      </a:pP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it-IT" sz="1000" b="1" kern="100" noProof="0">
                          <a:effectLst/>
                        </a:rPr>
                        <a:t>GIANNETTA Domenico - SUBENTRA ad Alessandro NICOLO’ (DCR n. 421 dell’11.09.2019)</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6650351"/>
                  </a:ext>
                </a:extLst>
              </a:tr>
              <a:tr h="193947">
                <a:tc>
                  <a:txBody>
                    <a:bodyPr/>
                    <a:lstStyle/>
                    <a:p>
                      <a:pPr>
                        <a:lnSpc>
                          <a:spcPct val="115000"/>
                        </a:lnSpc>
                        <a:spcAft>
                          <a:spcPts val="800"/>
                        </a:spcAft>
                        <a:buNone/>
                      </a:pPr>
                      <a:r>
                        <a:rPr lang="it-IT" sz="1000" b="1" kern="100" noProof="0">
                          <a:effectLst/>
                        </a:rPr>
                        <a:t>22</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NUCERA Giovanni</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9754362"/>
                  </a:ext>
                </a:extLst>
              </a:tr>
              <a:tr h="199012">
                <a:tc>
                  <a:txBody>
                    <a:bodyPr/>
                    <a:lstStyle/>
                    <a:p>
                      <a:pPr>
                        <a:lnSpc>
                          <a:spcPct val="115000"/>
                        </a:lnSpc>
                        <a:spcAft>
                          <a:spcPts val="800"/>
                        </a:spcAft>
                        <a:buNone/>
                      </a:pPr>
                      <a:r>
                        <a:rPr lang="it-IT" sz="1000" b="1" kern="100" noProof="0">
                          <a:effectLst/>
                        </a:rPr>
                        <a:t>23</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OLIVERIO Mario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1443148"/>
                  </a:ext>
                </a:extLst>
              </a:tr>
              <a:tr h="180058">
                <a:tc>
                  <a:txBody>
                    <a:bodyPr/>
                    <a:lstStyle/>
                    <a:p>
                      <a:pPr>
                        <a:lnSpc>
                          <a:spcPct val="115000"/>
                        </a:lnSpc>
                        <a:spcAft>
                          <a:spcPts val="800"/>
                        </a:spcAft>
                        <a:buNone/>
                      </a:pPr>
                      <a:r>
                        <a:rPr lang="it-IT" sz="1000" b="1" kern="100" noProof="0">
                          <a:effectLst/>
                        </a:rPr>
                        <a:t>24</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ORSOMARSO Fausto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0138988"/>
                  </a:ext>
                </a:extLst>
              </a:tr>
              <a:tr h="199012">
                <a:tc>
                  <a:txBody>
                    <a:bodyPr/>
                    <a:lstStyle/>
                    <a:p>
                      <a:pPr>
                        <a:lnSpc>
                          <a:spcPct val="115000"/>
                        </a:lnSpc>
                        <a:spcAft>
                          <a:spcPts val="800"/>
                        </a:spcAft>
                        <a:buNone/>
                      </a:pPr>
                      <a:r>
                        <a:rPr lang="it-IT" sz="1000" b="1" kern="100" noProof="0">
                          <a:effectLst/>
                        </a:rPr>
                        <a:t>25</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PASQUA Vincenzo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0572372"/>
                  </a:ext>
                </a:extLst>
              </a:tr>
              <a:tr h="492792">
                <a:tc>
                  <a:txBody>
                    <a:bodyPr/>
                    <a:lstStyle/>
                    <a:p>
                      <a:pPr>
                        <a:lnSpc>
                          <a:spcPct val="115000"/>
                        </a:lnSpc>
                        <a:spcAft>
                          <a:spcPts val="800"/>
                        </a:spcAft>
                        <a:buNone/>
                      </a:pPr>
                      <a:r>
                        <a:rPr lang="it-IT" sz="1000" b="1" kern="100" noProof="0">
                          <a:effectLst/>
                        </a:rPr>
                        <a:t>26</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0000"/>
                        </a:lnSpc>
                        <a:spcAft>
                          <a:spcPts val="0"/>
                        </a:spcAft>
                        <a:buNone/>
                      </a:pPr>
                      <a:r>
                        <a:rPr lang="it-IT" sz="1000" b="1" kern="100" noProof="0">
                          <a:effectLst/>
                        </a:rPr>
                        <a:t>ROMEO Sebastiano - SOSPESO </a:t>
                      </a:r>
                      <a:r>
                        <a:rPr lang="it-IT" sz="1000" b="0" kern="100" noProof="0">
                          <a:effectLst/>
                        </a:rPr>
                        <a:t>dalla carica di Consigliere regionale a decorrere dal 26.07.2019</a:t>
                      </a:r>
                    </a:p>
                    <a:p>
                      <a:pPr>
                        <a:lnSpc>
                          <a:spcPct val="100000"/>
                        </a:lnSpc>
                        <a:spcAft>
                          <a:spcPts val="0"/>
                        </a:spcAft>
                        <a:buNone/>
                      </a:pPr>
                      <a:r>
                        <a:rPr lang="it-IT" sz="1000" b="1" kern="100" noProof="0">
                          <a:effectLst/>
                        </a:rPr>
                        <a:t>REINTEGRATO </a:t>
                      </a:r>
                      <a:r>
                        <a:rPr lang="it-IT" sz="1000" b="0" kern="100" noProof="0">
                          <a:effectLst/>
                        </a:rPr>
                        <a:t>nella carica di Consigliere regionale a decorrere dal 28.12.2019</a:t>
                      </a:r>
                    </a:p>
                  </a:txBody>
                  <a:tcPr marL="68580" marR="68580" marT="0" marB="0"/>
                </a:tc>
                <a:extLst>
                  <a:ext uri="{0D108BD9-81ED-4DB2-BD59-A6C34878D82A}">
                    <a16:rowId xmlns:a16="http://schemas.microsoft.com/office/drawing/2014/main" val="3234274123"/>
                  </a:ext>
                </a:extLst>
              </a:tr>
              <a:tr h="360116">
                <a:tc>
                  <a:txBody>
                    <a:bodyPr/>
                    <a:lstStyle/>
                    <a:p>
                      <a:pPr>
                        <a:lnSpc>
                          <a:spcPct val="115000"/>
                        </a:lnSpc>
                        <a:spcAft>
                          <a:spcPts val="800"/>
                        </a:spcAft>
                        <a:buNone/>
                      </a:pP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GIORDANO Giuseppe - SUBENTRA </a:t>
                      </a:r>
                      <a:r>
                        <a:rPr lang="it-IT" sz="1000" b="0" kern="100" noProof="0">
                          <a:effectLst/>
                        </a:rPr>
                        <a:t>a Sebastiano </a:t>
                      </a:r>
                      <a:r>
                        <a:rPr lang="it-IT" sz="1000" b="1" kern="100" noProof="0">
                          <a:effectLst/>
                        </a:rPr>
                        <a:t>ROMEO </a:t>
                      </a:r>
                      <a:r>
                        <a:rPr lang="it-IT" sz="1000" b="0" kern="100" noProof="0">
                          <a:effectLst/>
                        </a:rPr>
                        <a:t>(DCR n. 422 dell’11.09.2019) – In carica fino al 27.12.2019</a:t>
                      </a:r>
                      <a:endParaRPr lang="it-IT" sz="10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9087853"/>
                  </a:ext>
                </a:extLst>
              </a:tr>
              <a:tr h="483315">
                <a:tc>
                  <a:txBody>
                    <a:bodyPr/>
                    <a:lstStyle/>
                    <a:p>
                      <a:pPr>
                        <a:lnSpc>
                          <a:spcPct val="115000"/>
                        </a:lnSpc>
                        <a:spcAft>
                          <a:spcPts val="800"/>
                        </a:spcAft>
                        <a:buNone/>
                      </a:pPr>
                      <a:r>
                        <a:rPr lang="it-IT" sz="1000" b="1" kern="100" noProof="0">
                          <a:effectLst/>
                        </a:rPr>
                        <a:t>27</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0000"/>
                        </a:lnSpc>
                        <a:spcAft>
                          <a:spcPts val="0"/>
                        </a:spcAft>
                        <a:buNone/>
                      </a:pPr>
                      <a:r>
                        <a:rPr lang="it-IT" sz="1000" b="1" kern="100" noProof="0">
                          <a:effectLst/>
                        </a:rPr>
                        <a:t>SALERNO Nazzareno - SOSPESO </a:t>
                      </a:r>
                      <a:r>
                        <a:rPr lang="it-IT" sz="1000" b="0" kern="100" noProof="0">
                          <a:effectLst/>
                        </a:rPr>
                        <a:t>dalla carica di Consigliere regionale a decorrere dal 27.01.2017</a:t>
                      </a:r>
                    </a:p>
                    <a:p>
                      <a:pPr>
                        <a:lnSpc>
                          <a:spcPct val="100000"/>
                        </a:lnSpc>
                        <a:spcAft>
                          <a:spcPts val="0"/>
                        </a:spcAft>
                        <a:buNone/>
                      </a:pPr>
                      <a:r>
                        <a:rPr lang="it-IT" sz="1000" b="1" kern="100" noProof="0">
                          <a:effectLst/>
                        </a:rPr>
                        <a:t>REINTEGRATO </a:t>
                      </a:r>
                      <a:r>
                        <a:rPr lang="it-IT" sz="1000" b="0" kern="100" noProof="0">
                          <a:effectLst/>
                        </a:rPr>
                        <a:t>nella carica di Consigliere regionale a decorrere dal 21 novembre 2017</a:t>
                      </a:r>
                      <a:endParaRPr lang="it-IT" sz="10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2637685"/>
                  </a:ext>
                </a:extLst>
              </a:tr>
              <a:tr h="464362">
                <a:tc>
                  <a:txBody>
                    <a:bodyPr/>
                    <a:lstStyle/>
                    <a:p>
                      <a:pPr>
                        <a:lnSpc>
                          <a:spcPct val="115000"/>
                        </a:lnSpc>
                        <a:spcAft>
                          <a:spcPts val="800"/>
                        </a:spcAft>
                        <a:buNone/>
                      </a:pP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MAGNO Mario - SUBENTRA a SALERNO </a:t>
                      </a:r>
                      <a:r>
                        <a:rPr lang="it-IT" sz="1000" b="0" kern="100" noProof="0">
                          <a:effectLst/>
                        </a:rPr>
                        <a:t>(DCR n. 180 del 28.03.2017) – In carica fino al 20.11.2017</a:t>
                      </a:r>
                      <a:endParaRPr lang="it-IT" sz="1000" b="0"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4132224"/>
                  </a:ext>
                </a:extLst>
              </a:tr>
              <a:tr h="245575">
                <a:tc>
                  <a:txBody>
                    <a:bodyPr/>
                    <a:lstStyle/>
                    <a:p>
                      <a:pPr>
                        <a:lnSpc>
                          <a:spcPct val="115000"/>
                        </a:lnSpc>
                        <a:spcAft>
                          <a:spcPts val="800"/>
                        </a:spcAft>
                        <a:buNone/>
                      </a:pPr>
                      <a:r>
                        <a:rPr lang="it-IT" sz="1000" b="1" kern="100" noProof="0">
                          <a:effectLst/>
                        </a:rPr>
                        <a:t>28</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SCALZO Antonio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385331"/>
                  </a:ext>
                </a:extLst>
              </a:tr>
              <a:tr h="245575">
                <a:tc>
                  <a:txBody>
                    <a:bodyPr/>
                    <a:lstStyle/>
                    <a:p>
                      <a:pPr>
                        <a:lnSpc>
                          <a:spcPct val="115000"/>
                        </a:lnSpc>
                        <a:spcAft>
                          <a:spcPts val="800"/>
                        </a:spcAft>
                        <a:buNone/>
                      </a:pPr>
                      <a:r>
                        <a:rPr lang="it-IT" sz="1000" b="1" kern="100" noProof="0">
                          <a:effectLst/>
                        </a:rPr>
                        <a:t>29</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SCULCO Flora</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3107805"/>
                  </a:ext>
                </a:extLst>
              </a:tr>
              <a:tr h="245575">
                <a:tc>
                  <a:txBody>
                    <a:bodyPr/>
                    <a:lstStyle/>
                    <a:p>
                      <a:pPr>
                        <a:lnSpc>
                          <a:spcPct val="115000"/>
                        </a:lnSpc>
                        <a:spcAft>
                          <a:spcPts val="800"/>
                        </a:spcAft>
                        <a:buNone/>
                      </a:pPr>
                      <a:r>
                        <a:rPr lang="it-IT" sz="1000" b="1" kern="100" noProof="0">
                          <a:effectLst/>
                        </a:rPr>
                        <a:t>30</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SERGIO Franco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747992"/>
                  </a:ext>
                </a:extLst>
              </a:tr>
              <a:tr h="245575">
                <a:tc>
                  <a:txBody>
                    <a:bodyPr/>
                    <a:lstStyle/>
                    <a:p>
                      <a:pPr>
                        <a:lnSpc>
                          <a:spcPct val="115000"/>
                        </a:lnSpc>
                        <a:spcAft>
                          <a:spcPts val="800"/>
                        </a:spcAft>
                        <a:buNone/>
                      </a:pPr>
                      <a:r>
                        <a:rPr lang="it-IT" sz="1000" b="1" kern="100" noProof="0">
                          <a:effectLst/>
                        </a:rPr>
                        <a:t>31</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it-IT" sz="1000" b="1" kern="100" noProof="0">
                          <a:effectLst/>
                        </a:rPr>
                        <a:t>TALLINI Domenico</a:t>
                      </a:r>
                      <a:endParaRPr lang="it-IT" sz="1000" b="1" kern="100" noProof="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1829801"/>
                  </a:ext>
                </a:extLst>
              </a:tr>
            </a:tbl>
          </a:graphicData>
        </a:graphic>
      </p:graphicFrame>
      <p:sp>
        <p:nvSpPr>
          <p:cNvPr id="2" name="Rectangle 1">
            <a:extLst>
              <a:ext uri="{FF2B5EF4-FFF2-40B4-BE49-F238E27FC236}">
                <a16:creationId xmlns:a16="http://schemas.microsoft.com/office/drawing/2014/main" id="{56382257-0254-3DF5-204D-47E56F708932}"/>
              </a:ext>
            </a:extLst>
          </p:cNvPr>
          <p:cNvSpPr/>
          <p:nvPr/>
        </p:nvSpPr>
        <p:spPr>
          <a:xfrm>
            <a:off x="3048" y="8256"/>
            <a:ext cx="12188952" cy="276172"/>
          </a:xfrm>
          <a:prstGeom prst="rect">
            <a:avLst/>
          </a:prstGeom>
          <a:solidFill>
            <a:srgbClr val="003366"/>
          </a:soli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4000" b="1">
                <a:solidFill>
                  <a:srgbClr val="FFFFFF"/>
                </a:solidFill>
              </a:defRPr>
            </a:pPr>
            <a:r>
              <a:rPr lang="it-IT" sz="1400" noProof="0">
                <a:solidFill>
                  <a:schemeClr val="bg1"/>
                </a:solidFill>
              </a:rPr>
              <a:t>Elenco Consiglieri regionali  </a:t>
            </a:r>
            <a:r>
              <a:rPr lang="it-IT" sz="1400" b="1" noProof="0">
                <a:solidFill>
                  <a:schemeClr val="bg1"/>
                </a:solidFill>
              </a:rPr>
              <a:t>con variazioni intervenute nel corso della legislatura</a:t>
            </a:r>
            <a:r>
              <a:rPr lang="it-IT" sz="1400" noProof="0">
                <a:solidFill>
                  <a:schemeClr val="bg1"/>
                </a:solidFill>
              </a:rPr>
              <a:t> </a:t>
            </a:r>
          </a:p>
        </p:txBody>
      </p:sp>
      <p:sp>
        <p:nvSpPr>
          <p:cNvPr id="3" name="Segnaposto numero diapositiva 2">
            <a:extLst>
              <a:ext uri="{FF2B5EF4-FFF2-40B4-BE49-F238E27FC236}">
                <a16:creationId xmlns:a16="http://schemas.microsoft.com/office/drawing/2014/main" id="{C1740C1F-DDA9-7BFB-386B-382E635614C4}"/>
              </a:ext>
            </a:extLst>
          </p:cNvPr>
          <p:cNvSpPr>
            <a:spLocks noGrp="1"/>
          </p:cNvSpPr>
          <p:nvPr>
            <p:ph type="sldNum" sz="quarter" idx="12"/>
          </p:nvPr>
        </p:nvSpPr>
        <p:spPr/>
        <p:txBody>
          <a:bodyPr/>
          <a:lstStyle/>
          <a:p>
            <a:fld id="{C0A75620-F3D8-4140-B583-EC592D52B7F3}" type="slidenum">
              <a:rPr lang="it-IT" noProof="0" smtClean="0"/>
              <a:pPr/>
              <a:t>92</a:t>
            </a:fld>
            <a:endParaRPr lang="it-IT" noProof="0"/>
          </a:p>
        </p:txBody>
      </p:sp>
      <p:sp>
        <p:nvSpPr>
          <p:cNvPr id="4" name="Segnaposto piè di pagina 3">
            <a:extLst>
              <a:ext uri="{FF2B5EF4-FFF2-40B4-BE49-F238E27FC236}">
                <a16:creationId xmlns:a16="http://schemas.microsoft.com/office/drawing/2014/main" id="{29FE28C2-DE86-5C18-B83F-2B6BA2E792C2}"/>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Tree>
    <p:extLst>
      <p:ext uri="{BB962C8B-B14F-4D97-AF65-F5344CB8AC3E}">
        <p14:creationId xmlns:p14="http://schemas.microsoft.com/office/powerpoint/2010/main" val="2701279490"/>
      </p:ext>
    </p:extLst>
  </p:cSld>
  <p:clrMapOvr>
    <a:masterClrMapping/>
  </p:clrMapOvr>
  <mc:AlternateContent xmlns:mc="http://schemas.openxmlformats.org/markup-compatibility/2006" xmlns:p14="http://schemas.microsoft.com/office/powerpoint/2010/main">
    <mc:Choice Requires="p14">
      <p:transition spd="slow" p14:dur="2000" advTm="936"/>
    </mc:Choice>
    <mc:Fallback xmlns="">
      <p:transition spd="slow" advTm="936"/>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113BA-5E33-AC66-C91F-2E6E6CED1079}"/>
            </a:ext>
          </a:extLst>
        </p:cNvPr>
        <p:cNvGrpSpPr/>
        <p:nvPr/>
      </p:nvGrpSpPr>
      <p:grpSpPr>
        <a:xfrm>
          <a:off x="0" y="0"/>
          <a:ext cx="0" cy="0"/>
          <a:chOff x="0" y="0"/>
          <a:chExt cx="0" cy="0"/>
        </a:xfrm>
      </p:grpSpPr>
      <p:graphicFrame>
        <p:nvGraphicFramePr>
          <p:cNvPr id="2" name="Segnaposto contenuto 23" descr="Tabella consiglieri X legislatura elenco e link">
            <a:extLst>
              <a:ext uri="{FF2B5EF4-FFF2-40B4-BE49-F238E27FC236}">
                <a16:creationId xmlns:a16="http://schemas.microsoft.com/office/drawing/2014/main" id="{ACE77EBF-C178-1BD1-9B0B-10728BD1CBEB}"/>
              </a:ext>
            </a:extLst>
          </p:cNvPr>
          <p:cNvGraphicFramePr>
            <a:graphicFrameLocks/>
          </p:cNvGraphicFramePr>
          <p:nvPr>
            <p:extLst>
              <p:ext uri="{D42A27DB-BD31-4B8C-83A1-F6EECF244321}">
                <p14:modId xmlns:p14="http://schemas.microsoft.com/office/powerpoint/2010/main" val="2367853010"/>
              </p:ext>
            </p:extLst>
          </p:nvPr>
        </p:nvGraphicFramePr>
        <p:xfrm>
          <a:off x="758027" y="1803218"/>
          <a:ext cx="10675945" cy="2651053"/>
        </p:xfrm>
        <a:graphic>
          <a:graphicData uri="http://schemas.openxmlformats.org/drawingml/2006/table">
            <a:tbl>
              <a:tblPr bandRow="1">
                <a:tableStyleId>{BC89EF96-8CEA-46FF-86C4-4CE0E7609802}</a:tableStyleId>
              </a:tblPr>
              <a:tblGrid>
                <a:gridCol w="3698851">
                  <a:extLst>
                    <a:ext uri="{9D8B030D-6E8A-4147-A177-3AD203B41FA5}">
                      <a16:colId xmlns:a16="http://schemas.microsoft.com/office/drawing/2014/main" val="2152460692"/>
                    </a:ext>
                  </a:extLst>
                </a:gridCol>
                <a:gridCol w="3657959">
                  <a:extLst>
                    <a:ext uri="{9D8B030D-6E8A-4147-A177-3AD203B41FA5}">
                      <a16:colId xmlns:a16="http://schemas.microsoft.com/office/drawing/2014/main" val="73434860"/>
                    </a:ext>
                  </a:extLst>
                </a:gridCol>
                <a:gridCol w="3319135">
                  <a:extLst>
                    <a:ext uri="{9D8B030D-6E8A-4147-A177-3AD203B41FA5}">
                      <a16:colId xmlns:a16="http://schemas.microsoft.com/office/drawing/2014/main" val="1025054787"/>
                    </a:ext>
                  </a:extLst>
                </a:gridCol>
              </a:tblGrid>
              <a:tr h="220674">
                <a:tc>
                  <a:txBody>
                    <a:bodyPr/>
                    <a:lstStyle/>
                    <a:p>
                      <a:pPr marL="0" lvl="0" indent="0">
                        <a:lnSpc>
                          <a:spcPct val="107000"/>
                        </a:lnSpc>
                        <a:spcAft>
                          <a:spcPts val="800"/>
                        </a:spcAft>
                        <a:buSzPts val="1000"/>
                        <a:buFontTx/>
                        <a:buNone/>
                        <a:tabLst>
                          <a:tab pos="457200" algn="l"/>
                        </a:tabLst>
                      </a:pPr>
                      <a:r>
                        <a:rPr lang="it-IT" sz="1200" b="1" noProof="0" dirty="0">
                          <a:solidFill>
                            <a:schemeClr val="tx1"/>
                          </a:solidFill>
                          <a:effectLst/>
                          <a:hlinkClick r:id="rId2"/>
                        </a:rPr>
                        <a:t>GIUSEPPE AIETA</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noProof="0" dirty="0">
                          <a:solidFill>
                            <a:schemeClr val="tx1"/>
                          </a:solidFill>
                          <a:effectLst/>
                          <a:latin typeface="+mn-lt"/>
                          <a:ea typeface="Aptos" panose="020B0004020202020204" pitchFamily="34" charset="0"/>
                          <a:cs typeface="Times New Roman" panose="02020603050405020304" pitchFamily="18" charset="0"/>
                          <a:hlinkClick r:id="rId3"/>
                        </a:rPr>
                        <a:t>GIOVANNI ARRUZZOLO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4">
                            <a:extLst>
                              <a:ext uri="{A12FA001-AC4F-418D-AE19-62706E023703}">
                                <ahyp:hlinkClr xmlns:ahyp="http://schemas.microsoft.com/office/drawing/2018/hyperlinkcolor" val="tx"/>
                              </a:ext>
                            </a:extLst>
                          </a:hlinkClick>
                        </a:rPr>
                        <a:t>DOMENICO DONATO BATTAGLIA</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2390281616"/>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kern="1200" noProof="0" dirty="0">
                          <a:solidFill>
                            <a:schemeClr val="tx1"/>
                          </a:solidFill>
                          <a:effectLst/>
                          <a:hlinkClick r:id="rId5"/>
                        </a:rPr>
                        <a:t>DOMENICO BEVACQUA</a:t>
                      </a:r>
                      <a:endParaRPr lang="it-IT" sz="1200" b="1" i="0"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none" strike="noStrike" kern="1200" noProof="0" dirty="0">
                          <a:solidFill>
                            <a:schemeClr val="tx1"/>
                          </a:solidFill>
                          <a:effectLst/>
                          <a:hlinkClick r:id="rId6">
                            <a:extLst>
                              <a:ext uri="{A12FA001-AC4F-418D-AE19-62706E023703}">
                                <ahyp:hlinkClr xmlns:ahyp="http://schemas.microsoft.com/office/drawing/2018/hyperlinkcolor" val="tx"/>
                              </a:ext>
                            </a:extLst>
                          </a:hlinkClick>
                        </a:rPr>
                        <a:t>ARTURO BOVA</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7">
                            <a:extLst>
                              <a:ext uri="{A12FA001-AC4F-418D-AE19-62706E023703}">
                                <ahyp:hlinkClr xmlns:ahyp="http://schemas.microsoft.com/office/drawing/2018/hyperlinkcolor" val="tx"/>
                              </a:ext>
                            </a:extLst>
                          </a:hlinkClick>
                        </a:rPr>
                        <a:t>FRANCESCO CANNIZZARO</a:t>
                      </a:r>
                      <a:endParaRPr lang="it-IT" sz="1200" b="1" i="0" kern="1200" noProof="0" dirty="0">
                        <a:solidFill>
                          <a:schemeClr val="tx1"/>
                        </a:solidFill>
                        <a:effectLst/>
                        <a:latin typeface="+mn-lt"/>
                        <a:ea typeface="+mn-ea"/>
                        <a:cs typeface="+mn-cs"/>
                      </a:endParaRPr>
                    </a:p>
                  </a:txBody>
                  <a:tcPr marL="81363" marR="81363" marT="0" marB="0"/>
                </a:tc>
                <a:extLst>
                  <a:ext uri="{0D108BD9-81ED-4DB2-BD59-A6C34878D82A}">
                    <a16:rowId xmlns:a16="http://schemas.microsoft.com/office/drawing/2014/main" val="2328387695"/>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none" strike="noStrike" kern="1200" noProof="0" dirty="0">
                          <a:solidFill>
                            <a:schemeClr val="tx1"/>
                          </a:solidFill>
                          <a:effectLst/>
                          <a:hlinkClick r:id="rId8">
                            <a:extLst>
                              <a:ext uri="{A12FA001-AC4F-418D-AE19-62706E023703}">
                                <ahyp:hlinkClr xmlns:ahyp="http://schemas.microsoft.com/office/drawing/2018/hyperlinkcolor" val="tx"/>
                              </a:ext>
                            </a:extLst>
                          </a:hlinkClick>
                        </a:rPr>
                        <a:t>VINCENZO ANTONIO CICONTE</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9">
                            <a:extLst>
                              <a:ext uri="{A12FA001-AC4F-418D-AE19-62706E023703}">
                                <ahyp:hlinkClr xmlns:ahyp="http://schemas.microsoft.com/office/drawing/2018/hyperlinkcolor" val="tx"/>
                              </a:ext>
                            </a:extLst>
                          </a:hlinkClick>
                        </a:rPr>
                        <a:t>MAURO D'ACRI</a:t>
                      </a:r>
                      <a:endParaRPr lang="it-IT" sz="1200" b="1" i="0"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u="none" strike="noStrike" kern="1200" noProof="0" dirty="0">
                          <a:solidFill>
                            <a:schemeClr val="tx1"/>
                          </a:solidFill>
                          <a:effectLst/>
                          <a:hlinkClick r:id="rId10">
                            <a:extLst>
                              <a:ext uri="{A12FA001-AC4F-418D-AE19-62706E023703}">
                                <ahyp:hlinkClr xmlns:ahyp="http://schemas.microsoft.com/office/drawing/2018/hyperlinkcolor" val="tx"/>
                              </a:ext>
                            </a:extLst>
                          </a:hlinkClick>
                        </a:rPr>
                        <a:t>FRANCESCO D'AGOSTINO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1676143463"/>
                  </a:ext>
                </a:extLst>
              </a:tr>
              <a:tr h="223639">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noProof="0" dirty="0">
                          <a:solidFill>
                            <a:schemeClr val="tx1"/>
                          </a:solidFill>
                          <a:effectLst/>
                          <a:hlinkClick r:id="rId11"/>
                        </a:rPr>
                        <a:t>SINIBALDO ESPOSITO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it-IT" sz="1200" b="1" u="none" strike="noStrike" kern="1200" noProof="0" dirty="0">
                          <a:solidFill>
                            <a:schemeClr val="tx1"/>
                          </a:solidFill>
                          <a:effectLst/>
                          <a:hlinkClick r:id="rId12">
                            <a:extLst>
                              <a:ext uri="{A12FA001-AC4F-418D-AE19-62706E023703}">
                                <ahyp:hlinkClr xmlns:ahyp="http://schemas.microsoft.com/office/drawing/2018/hyperlinkcolor" val="tx"/>
                              </a:ext>
                            </a:extLst>
                          </a:hlinkClick>
                        </a:rPr>
                        <a:t>WANDA FERRO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it-IT" sz="1200" b="1" noProof="0" dirty="0">
                          <a:solidFill>
                            <a:schemeClr val="tx1"/>
                          </a:solidFill>
                          <a:effectLst/>
                          <a:hlinkClick r:id="rId13"/>
                        </a:rPr>
                        <a:t>GIANLUCA GALLO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2845085999"/>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none" strike="noStrike" kern="1200" noProof="0" dirty="0">
                          <a:solidFill>
                            <a:schemeClr val="tx1"/>
                          </a:solidFill>
                          <a:effectLst/>
                          <a:hlinkClick r:id="rId14">
                            <a:extLst>
                              <a:ext uri="{A12FA001-AC4F-418D-AE19-62706E023703}">
                                <ahyp:hlinkClr xmlns:ahyp="http://schemas.microsoft.com/office/drawing/2018/hyperlinkcolor" val="tx"/>
                              </a:ext>
                            </a:extLst>
                          </a:hlinkClick>
                        </a:rPr>
                        <a:t>GIUSEPPE GENTILE</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noProof="0" dirty="0">
                          <a:solidFill>
                            <a:schemeClr val="tx1"/>
                          </a:solidFill>
                          <a:effectLst/>
                          <a:hlinkClick r:id="rId15"/>
                        </a:rPr>
                        <a:t>DOMENICO GIANNETTA</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it-IT" sz="1200" b="1" i="0" kern="1200" noProof="0" dirty="0">
                          <a:solidFill>
                            <a:schemeClr val="tx1"/>
                          </a:solidFill>
                          <a:effectLst/>
                          <a:latin typeface="+mn-lt"/>
                          <a:ea typeface="+mn-ea"/>
                          <a:cs typeface="+mn-cs"/>
                          <a:hlinkClick r:id="rId16"/>
                        </a:rPr>
                        <a:t>GIUSEPPE GIORDANO</a:t>
                      </a:r>
                      <a:endParaRPr lang="it-IT" sz="1200" b="1" i="0" kern="1200" noProof="0" dirty="0">
                        <a:solidFill>
                          <a:schemeClr val="tx1"/>
                        </a:solidFill>
                        <a:effectLst/>
                        <a:latin typeface="+mn-lt"/>
                        <a:ea typeface="+mn-ea"/>
                        <a:cs typeface="+mn-cs"/>
                      </a:endParaRPr>
                    </a:p>
                  </a:txBody>
                  <a:tcPr marL="81363" marR="81363" marT="0" marB="0"/>
                </a:tc>
                <a:extLst>
                  <a:ext uri="{0D108BD9-81ED-4DB2-BD59-A6C34878D82A}">
                    <a16:rowId xmlns:a16="http://schemas.microsoft.com/office/drawing/2014/main" val="897972778"/>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none" strike="noStrike" kern="1200" noProof="0" dirty="0">
                          <a:solidFill>
                            <a:schemeClr val="tx1"/>
                          </a:solidFill>
                          <a:effectLst/>
                          <a:hlinkClick r:id="rId17">
                            <a:extLst>
                              <a:ext uri="{A12FA001-AC4F-418D-AE19-62706E023703}">
                                <ahyp:hlinkClr xmlns:ahyp="http://schemas.microsoft.com/office/drawing/2018/hyperlinkcolor" val="tx"/>
                              </a:ext>
                            </a:extLst>
                          </a:hlinkClick>
                        </a:rPr>
                        <a:t>GIUSEPPE GIUDICEANDREA</a:t>
                      </a:r>
                      <a:endParaRPr lang="it-IT" sz="1200" b="1" i="0"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none" strike="noStrike" kern="1200" noProof="0" dirty="0">
                          <a:solidFill>
                            <a:schemeClr val="tx1"/>
                          </a:solidFill>
                          <a:effectLst/>
                          <a:hlinkClick r:id="rId18">
                            <a:extLst>
                              <a:ext uri="{A12FA001-AC4F-418D-AE19-62706E023703}">
                                <ahyp:hlinkClr xmlns:ahyp="http://schemas.microsoft.com/office/drawing/2018/hyperlinkcolor" val="tx"/>
                              </a:ext>
                            </a:extLst>
                          </a:hlinkClick>
                        </a:rPr>
                        <a:t>GIUSEPPE GRAZIANO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lvl="0" indent="0">
                        <a:lnSpc>
                          <a:spcPct val="107000"/>
                        </a:lnSpc>
                        <a:spcAft>
                          <a:spcPts val="800"/>
                        </a:spcAft>
                        <a:buSzPts val="1000"/>
                        <a:buFont typeface="Symbol" panose="05050102010706020507" pitchFamily="18" charset="2"/>
                        <a:buNone/>
                        <a:tabLst>
                          <a:tab pos="457200" algn="l"/>
                        </a:tabLst>
                      </a:pPr>
                      <a:r>
                        <a:rPr lang="it-IT" sz="1200" b="1" u="none" strike="noStrike" kern="1200" noProof="0" dirty="0">
                          <a:solidFill>
                            <a:schemeClr val="tx1"/>
                          </a:solidFill>
                          <a:effectLst/>
                          <a:hlinkClick r:id="rId19">
                            <a:extLst>
                              <a:ext uri="{A12FA001-AC4F-418D-AE19-62706E023703}">
                                <ahyp:hlinkClr xmlns:ahyp="http://schemas.microsoft.com/office/drawing/2018/hyperlinkcolor" val="tx"/>
                              </a:ext>
                            </a:extLst>
                          </a:hlinkClick>
                        </a:rPr>
                        <a:t>ORLANDINO GRECO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1023920008"/>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kern="1200" noProof="0" dirty="0">
                          <a:solidFill>
                            <a:schemeClr val="tx1"/>
                          </a:solidFill>
                          <a:effectLst/>
                          <a:hlinkClick r:id="rId20"/>
                        </a:rPr>
                        <a:t>CARLO GUCCIONE</a:t>
                      </a:r>
                      <a:endParaRPr lang="it-IT" sz="1200" b="1" i="0" kern="1200" noProof="0" dirty="0">
                        <a:solidFill>
                          <a:schemeClr val="tx1"/>
                        </a:solidFill>
                        <a:effectLst/>
                        <a:latin typeface="+mn-lt"/>
                        <a:ea typeface="+mn-ea"/>
                        <a:cs typeface="+mn-cs"/>
                      </a:endParaRPr>
                    </a:p>
                  </a:txBody>
                  <a:tcPr marL="81363" marR="81363" marT="0" marB="0"/>
                </a:tc>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21">
                            <a:extLst>
                              <a:ext uri="{A12FA001-AC4F-418D-AE19-62706E023703}">
                                <ahyp:hlinkClr xmlns:ahyp="http://schemas.microsoft.com/office/drawing/2018/hyperlinkcolor" val="tx"/>
                              </a:ext>
                            </a:extLst>
                          </a:hlinkClick>
                        </a:rPr>
                        <a:t>MARIO MAGNO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22">
                            <a:extLst>
                              <a:ext uri="{A12FA001-AC4F-418D-AE19-62706E023703}">
                                <ahyp:hlinkClr xmlns:ahyp="http://schemas.microsoft.com/office/drawing/2018/hyperlinkcolor" val="tx"/>
                              </a:ext>
                            </a:extLst>
                          </a:hlinkClick>
                        </a:rPr>
                        <a:t>GIUSEPPE MANGIALAVORI</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2344972062"/>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none" strike="noStrike" kern="1200" noProof="0" dirty="0">
                          <a:solidFill>
                            <a:schemeClr val="tx1"/>
                          </a:solidFill>
                          <a:effectLst/>
                          <a:hlinkClick r:id="rId23"/>
                        </a:rPr>
                        <a:t>MICHELANGELO MIRABELLO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24">
                            <a:extLst>
                              <a:ext uri="{A12FA001-AC4F-418D-AE19-62706E023703}">
                                <ahyp:hlinkClr xmlns:ahyp="http://schemas.microsoft.com/office/drawing/2018/hyperlinkcolor" val="tx"/>
                              </a:ext>
                            </a:extLst>
                          </a:hlinkClick>
                        </a:rPr>
                        <a:t>GIUSEPPE MORRONE</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lvl="0" indent="0">
                        <a:lnSpc>
                          <a:spcPct val="107000"/>
                        </a:lnSpc>
                        <a:spcAft>
                          <a:spcPts val="800"/>
                        </a:spcAft>
                        <a:buSzPts val="1000"/>
                        <a:buFontTx/>
                        <a:buNone/>
                        <a:tabLst>
                          <a:tab pos="457200" algn="l"/>
                        </a:tabLst>
                      </a:pPr>
                      <a:r>
                        <a:rPr lang="it-IT" sz="1200" b="1" noProof="0" dirty="0">
                          <a:solidFill>
                            <a:schemeClr val="tx1"/>
                          </a:solidFill>
                          <a:effectLst/>
                          <a:hlinkClick r:id="rId25"/>
                        </a:rPr>
                        <a:t>GIUSEPPE NERI</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3775436215"/>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none" strike="noStrike" kern="1200" noProof="0" dirty="0">
                          <a:solidFill>
                            <a:schemeClr val="tx1"/>
                          </a:solidFill>
                          <a:effectLst/>
                          <a:hlinkClick r:id="rId26">
                            <a:extLst>
                              <a:ext uri="{A12FA001-AC4F-418D-AE19-62706E023703}">
                                <ahyp:hlinkClr xmlns:ahyp="http://schemas.microsoft.com/office/drawing/2018/hyperlinkcolor" val="tx"/>
                              </a:ext>
                            </a:extLst>
                          </a:hlinkClick>
                        </a:rPr>
                        <a:t>ALESSANDRO NICOLO'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none" strike="noStrike" kern="1200" noProof="0" dirty="0">
                          <a:solidFill>
                            <a:schemeClr val="tx1"/>
                          </a:solidFill>
                          <a:effectLst/>
                          <a:hlinkClick r:id="rId27">
                            <a:extLst>
                              <a:ext uri="{A12FA001-AC4F-418D-AE19-62706E023703}">
                                <ahyp:hlinkClr xmlns:ahyp="http://schemas.microsoft.com/office/drawing/2018/hyperlinkcolor" val="tx"/>
                              </a:ext>
                            </a:extLst>
                          </a:hlinkClick>
                        </a:rPr>
                        <a:t>GIOVANNI NUCERA</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28">
                            <a:extLst>
                              <a:ext uri="{A12FA001-AC4F-418D-AE19-62706E023703}">
                                <ahyp:hlinkClr xmlns:ahyp="http://schemas.microsoft.com/office/drawing/2018/hyperlinkcolor" val="tx"/>
                              </a:ext>
                            </a:extLst>
                          </a:hlinkClick>
                        </a:rPr>
                        <a:t>FAUSTO ORSOMARSO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2563520538"/>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none" strike="noStrike" kern="1200" noProof="0" dirty="0">
                          <a:solidFill>
                            <a:schemeClr val="tx1"/>
                          </a:solidFill>
                          <a:effectLst/>
                          <a:hlinkClick r:id="rId29">
                            <a:extLst>
                              <a:ext uri="{A12FA001-AC4F-418D-AE19-62706E023703}">
                                <ahyp:hlinkClr xmlns:ahyp="http://schemas.microsoft.com/office/drawing/2018/hyperlinkcolor" val="tx"/>
                              </a:ext>
                            </a:extLst>
                          </a:hlinkClick>
                        </a:rPr>
                        <a:t>CLAUDIO PARENTE</a:t>
                      </a:r>
                      <a:endParaRPr lang="it-IT" sz="1200" b="1" i="0" kern="1200" noProof="0" dirty="0">
                        <a:solidFill>
                          <a:schemeClr val="tx1"/>
                        </a:solidFill>
                        <a:effectLst/>
                        <a:latin typeface="+mn-lt"/>
                        <a:ea typeface="+mn-ea"/>
                        <a:cs typeface="+mn-cs"/>
                      </a:endParaRPr>
                    </a:p>
                  </a:txBody>
                  <a:tcPr marL="81363" marR="81363" marT="0" marB="0"/>
                </a:tc>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30">
                            <a:extLst>
                              <a:ext uri="{A12FA001-AC4F-418D-AE19-62706E023703}">
                                <ahyp:hlinkClr xmlns:ahyp="http://schemas.microsoft.com/office/drawing/2018/hyperlinkcolor" val="tx"/>
                              </a:ext>
                            </a:extLst>
                          </a:hlinkClick>
                        </a:rPr>
                        <a:t>VINCENZO PASQUA</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31">
                            <a:extLst>
                              <a:ext uri="{A12FA001-AC4F-418D-AE19-62706E023703}">
                                <ahyp:hlinkClr xmlns:ahyp="http://schemas.microsoft.com/office/drawing/2018/hyperlinkcolor" val="tx"/>
                              </a:ext>
                            </a:extLst>
                          </a:hlinkClick>
                        </a:rPr>
                        <a:t>GIUSEPPE PEDA'</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3739668331"/>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none" strike="noStrike" kern="1200" noProof="0" dirty="0">
                          <a:solidFill>
                            <a:schemeClr val="tx1"/>
                          </a:solidFill>
                          <a:effectLst/>
                          <a:hlinkClick r:id="rId32">
                            <a:extLst>
                              <a:ext uri="{A12FA001-AC4F-418D-AE19-62706E023703}">
                                <ahyp:hlinkClr xmlns:ahyp="http://schemas.microsoft.com/office/drawing/2018/hyperlinkcolor" val="tx"/>
                              </a:ext>
                            </a:extLst>
                          </a:hlinkClick>
                        </a:rPr>
                        <a:t>SEBASTIANO ROMEO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lvl="0" indent="0">
                        <a:lnSpc>
                          <a:spcPct val="107000"/>
                        </a:lnSpc>
                        <a:spcAft>
                          <a:spcPts val="800"/>
                        </a:spcAft>
                        <a:buSzPts val="1000"/>
                        <a:buFontTx/>
                        <a:buNone/>
                        <a:tabLst>
                          <a:tab pos="457200" algn="l"/>
                        </a:tabLst>
                      </a:pPr>
                      <a:r>
                        <a:rPr lang="it-IT" sz="1200" b="1" u="none" strike="noStrike" kern="1200" noProof="0" dirty="0">
                          <a:solidFill>
                            <a:schemeClr val="tx1"/>
                          </a:solidFill>
                          <a:effectLst/>
                          <a:hlinkClick r:id="rId33">
                            <a:extLst>
                              <a:ext uri="{A12FA001-AC4F-418D-AE19-62706E023703}">
                                <ahyp:hlinkClr xmlns:ahyp="http://schemas.microsoft.com/office/drawing/2018/hyperlinkcolor" val="tx"/>
                              </a:ext>
                            </a:extLst>
                          </a:hlinkClick>
                        </a:rPr>
                        <a:t>NAZZARENO SALERNO</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r>
                        <a:rPr lang="it-IT" sz="1200" b="1" kern="1200" cap="all" noProof="0" dirty="0">
                          <a:solidFill>
                            <a:schemeClr val="tx1"/>
                          </a:solidFill>
                          <a:effectLst/>
                          <a:hlinkClick r:id="rId34"/>
                        </a:rPr>
                        <a:t>FLORA SCULCO</a:t>
                      </a:r>
                      <a:endParaRPr lang="it-IT" sz="1200" b="1" kern="1200" cap="all" noProof="0" dirty="0">
                        <a:solidFill>
                          <a:schemeClr val="tx1"/>
                        </a:solidFill>
                        <a:effectLst/>
                        <a:latin typeface="+mn-lt"/>
                        <a:ea typeface="+mn-ea"/>
                        <a:cs typeface="+mn-cs"/>
                      </a:endParaRPr>
                    </a:p>
                  </a:txBody>
                  <a:tcPr marL="81363" marR="81363" marT="0" marB="0"/>
                </a:tc>
                <a:extLst>
                  <a:ext uri="{0D108BD9-81ED-4DB2-BD59-A6C34878D82A}">
                    <a16:rowId xmlns:a16="http://schemas.microsoft.com/office/drawing/2014/main" val="1633434888"/>
                  </a:ext>
                </a:extLst>
              </a:tr>
              <a:tr h="220674">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u="none" strike="noStrike" kern="1200" noProof="0" dirty="0">
                          <a:solidFill>
                            <a:schemeClr val="tx1"/>
                          </a:solidFill>
                          <a:effectLst/>
                          <a:hlinkClick r:id="rId35">
                            <a:extLst>
                              <a:ext uri="{A12FA001-AC4F-418D-AE19-62706E023703}">
                                <ahyp:hlinkClr xmlns:ahyp="http://schemas.microsoft.com/office/drawing/2018/hyperlinkcolor" val="tx"/>
                              </a:ext>
                            </a:extLst>
                          </a:hlinkClick>
                        </a:rPr>
                        <a:t>FRANCO SERGIO</a:t>
                      </a:r>
                      <a:endParaRPr lang="it-IT" sz="1200" b="1" i="0" kern="1200" noProof="0" dirty="0">
                        <a:solidFill>
                          <a:schemeClr val="tx1"/>
                        </a:solidFill>
                        <a:effectLst/>
                        <a:latin typeface="+mn-lt"/>
                        <a:ea typeface="+mn-ea"/>
                        <a:cs typeface="+mn-cs"/>
                      </a:endParaRPr>
                    </a:p>
                  </a:txBody>
                  <a:tcPr marL="81363" marR="81363" marT="0" marB="0"/>
                </a:tc>
                <a:tc>
                  <a:txBody>
                    <a:bodyPr/>
                    <a:lstStyle/>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it-IT" sz="1200" b="1" noProof="0" dirty="0">
                          <a:solidFill>
                            <a:schemeClr val="tx1"/>
                          </a:solidFill>
                          <a:effectLst/>
                          <a:hlinkClick r:id="rId36"/>
                        </a:rPr>
                        <a:t>DOMENICO TALLINI</a:t>
                      </a: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tc>
                  <a:txBody>
                    <a:bodyPr/>
                    <a:lstStyle/>
                    <a:p>
                      <a:pPr marL="0" lvl="0" indent="0">
                        <a:lnSpc>
                          <a:spcPct val="107000"/>
                        </a:lnSpc>
                        <a:spcAft>
                          <a:spcPts val="800"/>
                        </a:spcAft>
                        <a:buSzPts val="1000"/>
                        <a:buFont typeface="Symbol" panose="05050102010706020507" pitchFamily="18" charset="2"/>
                        <a:buNone/>
                        <a:tabLst>
                          <a:tab pos="457200" algn="l"/>
                        </a:tabLst>
                      </a:pPr>
                      <a:endParaRPr lang="it-IT" sz="1200" b="1" noProof="0" dirty="0">
                        <a:solidFill>
                          <a:schemeClr val="tx1"/>
                        </a:solidFill>
                        <a:effectLst/>
                        <a:latin typeface="+mn-lt"/>
                        <a:ea typeface="Aptos" panose="020B0004020202020204" pitchFamily="34" charset="0"/>
                        <a:cs typeface="Times New Roman" panose="02020603050405020304" pitchFamily="18" charset="0"/>
                      </a:endParaRPr>
                    </a:p>
                  </a:txBody>
                  <a:tcPr marL="81363" marR="81363" marT="0" marB="0"/>
                </a:tc>
                <a:extLst>
                  <a:ext uri="{0D108BD9-81ED-4DB2-BD59-A6C34878D82A}">
                    <a16:rowId xmlns:a16="http://schemas.microsoft.com/office/drawing/2014/main" val="3853059066"/>
                  </a:ext>
                </a:extLst>
              </a:tr>
            </a:tbl>
          </a:graphicData>
        </a:graphic>
      </p:graphicFrame>
      <p:sp>
        <p:nvSpPr>
          <p:cNvPr id="3" name="Segnaposto numero diapositiva 2">
            <a:extLst>
              <a:ext uri="{FF2B5EF4-FFF2-40B4-BE49-F238E27FC236}">
                <a16:creationId xmlns:a16="http://schemas.microsoft.com/office/drawing/2014/main" id="{5CF17C08-6249-E4EA-3BF2-25E504348FF5}"/>
              </a:ext>
            </a:extLst>
          </p:cNvPr>
          <p:cNvSpPr>
            <a:spLocks noGrp="1"/>
          </p:cNvSpPr>
          <p:nvPr>
            <p:ph type="sldNum" sz="quarter" idx="12"/>
          </p:nvPr>
        </p:nvSpPr>
        <p:spPr/>
        <p:txBody>
          <a:bodyPr/>
          <a:lstStyle/>
          <a:p>
            <a:fld id="{C0A75620-F3D8-4140-B583-EC592D52B7F3}" type="slidenum">
              <a:rPr lang="it-IT" noProof="0" smtClean="0"/>
              <a:pPr/>
              <a:t>93</a:t>
            </a:fld>
            <a:endParaRPr lang="it-IT" noProof="0"/>
          </a:p>
        </p:txBody>
      </p:sp>
      <p:sp>
        <p:nvSpPr>
          <p:cNvPr id="8" name="Rectangle 1">
            <a:extLst>
              <a:ext uri="{FF2B5EF4-FFF2-40B4-BE49-F238E27FC236}">
                <a16:creationId xmlns:a16="http://schemas.microsoft.com/office/drawing/2014/main" id="{5B348C9F-136E-ABB9-16EC-D8C847D5F596}"/>
              </a:ext>
            </a:extLst>
          </p:cNvPr>
          <p:cNvSpPr>
            <a:spLocks noGrp="1"/>
          </p:cNvSpPr>
          <p:nvPr>
            <p:ph type="title"/>
          </p:nvPr>
        </p:nvSpPr>
        <p:spPr>
          <a:xfrm>
            <a:off x="0" y="0"/>
            <a:ext cx="12192000" cy="1085693"/>
          </a:xfrm>
          <a:prstGeom prst="rect">
            <a:avLst/>
          </a:prstGeom>
          <a:solidFill>
            <a:srgbClr val="003366"/>
          </a:solidFill>
          <a:ln>
            <a:solidFill>
              <a:srgbClr val="00336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defRPr sz="4000" b="1">
                <a:solidFill>
                  <a:srgbClr val="FFFFFF"/>
                </a:solidFill>
              </a:defRPr>
            </a:pPr>
            <a:r>
              <a:rPr lang="it-IT" sz="2800" noProof="0"/>
              <a:t>Consiglieri regionali</a:t>
            </a:r>
            <a:br>
              <a:rPr lang="it-IT" sz="2800" noProof="0"/>
            </a:br>
            <a:r>
              <a:rPr lang="it-IT" sz="2800" b="1" noProof="0">
                <a:solidFill>
                  <a:schemeClr val="bg1"/>
                </a:solidFill>
              </a:rPr>
              <a:t>Le biografie</a:t>
            </a:r>
            <a:endParaRPr lang="it-IT" sz="2800" noProof="0">
              <a:solidFill>
                <a:schemeClr val="bg1"/>
              </a:solidFill>
            </a:endParaRPr>
          </a:p>
        </p:txBody>
      </p:sp>
      <p:sp>
        <p:nvSpPr>
          <p:cNvPr id="4" name="Segnaposto piè di pagina 3">
            <a:extLst>
              <a:ext uri="{FF2B5EF4-FFF2-40B4-BE49-F238E27FC236}">
                <a16:creationId xmlns:a16="http://schemas.microsoft.com/office/drawing/2014/main" id="{6F6AF0DC-12C3-FFC5-273A-4505B723FB5D}"/>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Tree>
    <p:extLst>
      <p:ext uri="{BB962C8B-B14F-4D97-AF65-F5344CB8AC3E}">
        <p14:creationId xmlns:p14="http://schemas.microsoft.com/office/powerpoint/2010/main" val="1622407034"/>
      </p:ext>
    </p:extLst>
  </p:cSld>
  <p:clrMapOvr>
    <a:masterClrMapping/>
  </p:clrMapOvr>
  <mc:AlternateContent xmlns:mc="http://schemas.openxmlformats.org/markup-compatibility/2006" xmlns:p14="http://schemas.microsoft.com/office/powerpoint/2010/main">
    <mc:Choice Requires="p14">
      <p:transition spd="slow" p14:dur="2000" advTm="687"/>
    </mc:Choice>
    <mc:Fallback xmlns="">
      <p:transition spd="slow" advTm="687"/>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6AB63-E35F-132B-2766-8F1BF1C2B206}"/>
            </a:ext>
          </a:extLst>
        </p:cNvPr>
        <p:cNvGrpSpPr/>
        <p:nvPr/>
      </p:nvGrpSpPr>
      <p:grpSpPr>
        <a:xfrm>
          <a:off x="0" y="0"/>
          <a:ext cx="0" cy="0"/>
          <a:chOff x="0" y="0"/>
          <a:chExt cx="0" cy="0"/>
        </a:xfrm>
      </p:grpSpPr>
      <p:graphicFrame>
        <p:nvGraphicFramePr>
          <p:cNvPr id="3" name="Tabella 2" descr="TAB. X LEGISLATURA UFFICIO DI PRESIDENZA">
            <a:extLst>
              <a:ext uri="{FF2B5EF4-FFF2-40B4-BE49-F238E27FC236}">
                <a16:creationId xmlns:a16="http://schemas.microsoft.com/office/drawing/2014/main" id="{6E99DECC-7D0B-CAA4-10C2-232C922731D5}"/>
              </a:ext>
            </a:extLst>
          </p:cNvPr>
          <p:cNvGraphicFramePr>
            <a:graphicFrameLocks noGrp="1"/>
          </p:cNvGraphicFramePr>
          <p:nvPr>
            <p:extLst>
              <p:ext uri="{D42A27DB-BD31-4B8C-83A1-F6EECF244321}">
                <p14:modId xmlns:p14="http://schemas.microsoft.com/office/powerpoint/2010/main" val="3728269615"/>
              </p:ext>
            </p:extLst>
          </p:nvPr>
        </p:nvGraphicFramePr>
        <p:xfrm>
          <a:off x="1706741" y="1373773"/>
          <a:ext cx="8778517" cy="2748025"/>
        </p:xfrm>
        <a:graphic>
          <a:graphicData uri="http://schemas.openxmlformats.org/drawingml/2006/table">
            <a:tbl>
              <a:tblPr firstRow="1" firstCol="1" bandRow="1">
                <a:tableStyleId>{5C22544A-7EE6-4342-B048-85BDC9FD1C3A}</a:tableStyleId>
              </a:tblPr>
              <a:tblGrid>
                <a:gridCol w="1578517">
                  <a:extLst>
                    <a:ext uri="{9D8B030D-6E8A-4147-A177-3AD203B41FA5}">
                      <a16:colId xmlns:a16="http://schemas.microsoft.com/office/drawing/2014/main" val="503949209"/>
                    </a:ext>
                  </a:extLst>
                </a:gridCol>
                <a:gridCol w="1800000">
                  <a:extLst>
                    <a:ext uri="{9D8B030D-6E8A-4147-A177-3AD203B41FA5}">
                      <a16:colId xmlns:a16="http://schemas.microsoft.com/office/drawing/2014/main" val="3185052400"/>
                    </a:ext>
                  </a:extLst>
                </a:gridCol>
                <a:gridCol w="1800000">
                  <a:extLst>
                    <a:ext uri="{9D8B030D-6E8A-4147-A177-3AD203B41FA5}">
                      <a16:colId xmlns:a16="http://schemas.microsoft.com/office/drawing/2014/main" val="3114448611"/>
                    </a:ext>
                  </a:extLst>
                </a:gridCol>
                <a:gridCol w="1800000">
                  <a:extLst>
                    <a:ext uri="{9D8B030D-6E8A-4147-A177-3AD203B41FA5}">
                      <a16:colId xmlns:a16="http://schemas.microsoft.com/office/drawing/2014/main" val="3694132857"/>
                    </a:ext>
                  </a:extLst>
                </a:gridCol>
                <a:gridCol w="1800000">
                  <a:extLst>
                    <a:ext uri="{9D8B030D-6E8A-4147-A177-3AD203B41FA5}">
                      <a16:colId xmlns:a16="http://schemas.microsoft.com/office/drawing/2014/main" val="3366568560"/>
                    </a:ext>
                  </a:extLst>
                </a:gridCol>
              </a:tblGrid>
              <a:tr h="310825">
                <a:tc rowSpan="2">
                  <a:txBody>
                    <a:bodyPr/>
                    <a:lstStyle/>
                    <a:p>
                      <a:pPr algn="ctr">
                        <a:buNone/>
                      </a:pPr>
                      <a:r>
                        <a:rPr lang="it-IT" sz="1000" noProof="0">
                          <a:solidFill>
                            <a:schemeClr val="bg1"/>
                          </a:solidFill>
                          <a:effectLst/>
                        </a:rPr>
                        <a:t>Carica</a:t>
                      </a:r>
                      <a:endParaRPr lang="it-IT" sz="1000" noProof="0">
                        <a:solidFill>
                          <a:schemeClr val="bg1"/>
                        </a:solidFill>
                        <a:effectLst/>
                        <a:latin typeface="Times New Roman" panose="02020603050405020304" pitchFamily="18" charset="0"/>
                      </a:endParaRPr>
                    </a:p>
                  </a:txBody>
                  <a:tcPr marL="68580" marR="68580" marT="0" marB="0" anchor="ctr"/>
                </a:tc>
                <a:tc>
                  <a:txBody>
                    <a:bodyPr/>
                    <a:lstStyle/>
                    <a:p>
                      <a:pPr marL="90170" indent="-90170" algn="ctr">
                        <a:buNone/>
                      </a:pPr>
                      <a:r>
                        <a:rPr lang="it-IT" sz="1100" noProof="0">
                          <a:solidFill>
                            <a:schemeClr val="bg1"/>
                          </a:solidFill>
                          <a:effectLst/>
                        </a:rPr>
                        <a:t>07/01/2015</a:t>
                      </a:r>
                      <a:endParaRPr lang="it-IT" sz="1100" noProof="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90170" indent="-90170" algn="ctr">
                        <a:buNone/>
                      </a:pPr>
                      <a:r>
                        <a:rPr lang="it-IT" sz="1100" noProof="0">
                          <a:solidFill>
                            <a:schemeClr val="bg1"/>
                          </a:solidFill>
                          <a:effectLst/>
                        </a:rPr>
                        <a:t>28/07/2015</a:t>
                      </a:r>
                      <a:endParaRPr lang="it-IT" sz="1100" noProof="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90170" indent="-90170" algn="ctr">
                        <a:buNone/>
                      </a:pPr>
                      <a:r>
                        <a:rPr lang="it-IT" sz="1100" noProof="0">
                          <a:solidFill>
                            <a:schemeClr val="bg1"/>
                          </a:solidFill>
                          <a:effectLst/>
                        </a:rPr>
                        <a:t>11/09/2017</a:t>
                      </a:r>
                      <a:endParaRPr lang="it-IT" sz="1100" noProof="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90170" indent="-90170" algn="ctr">
                        <a:buNone/>
                      </a:pPr>
                      <a:r>
                        <a:rPr lang="it-IT" sz="1100" noProof="0">
                          <a:solidFill>
                            <a:schemeClr val="bg1"/>
                          </a:solidFill>
                          <a:effectLst/>
                        </a:rPr>
                        <a:t>30/11/2017</a:t>
                      </a:r>
                      <a:endParaRPr lang="it-IT" sz="1100" noProof="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9005263"/>
                  </a:ext>
                </a:extLst>
              </a:tr>
              <a:tr h="0">
                <a:tc vMerge="1">
                  <a:txBody>
                    <a:bodyPr/>
                    <a:lstStyle/>
                    <a:p>
                      <a:endParaRPr lang="it-IT"/>
                    </a:p>
                  </a:txBody>
                  <a:tcPr/>
                </a:tc>
                <a:tc>
                  <a:txBody>
                    <a:bodyPr/>
                    <a:lstStyle/>
                    <a:p>
                      <a:pPr marL="90170" indent="-90170" algn="ctr">
                        <a:buNone/>
                      </a:pPr>
                      <a:r>
                        <a:rPr lang="it-IT" sz="1000" b="1" noProof="0">
                          <a:solidFill>
                            <a:schemeClr val="tx1"/>
                          </a:solidFill>
                          <a:effectLst/>
                        </a:rPr>
                        <a:t>Elezione UP</a:t>
                      </a:r>
                    </a:p>
                    <a:p>
                      <a:pPr marL="90170" indent="-90170" algn="ctr">
                        <a:buNone/>
                      </a:pPr>
                      <a:r>
                        <a:rPr lang="it-IT" sz="1000" b="1" noProof="0">
                          <a:solidFill>
                            <a:schemeClr val="tx1"/>
                          </a:solidFill>
                          <a:effectLst/>
                        </a:rPr>
                        <a:t>(DCR nn. 1, 2 e 3)</a:t>
                      </a:r>
                    </a:p>
                    <a:p>
                      <a:pPr marL="90170" indent="-90170" algn="ctr">
                        <a:buNone/>
                      </a:pPr>
                      <a:r>
                        <a:rPr lang="it-IT" sz="1000" b="1" noProof="0">
                          <a:solidFill>
                            <a:schemeClr val="tx1"/>
                          </a:solidFill>
                          <a:effectLst/>
                        </a:rPr>
                        <a:t> </a:t>
                      </a:r>
                      <a:endParaRPr lang="it-IT" sz="1000" b="1" noProof="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90170" indent="-90170" algn="ctr">
                        <a:buNone/>
                      </a:pPr>
                      <a:r>
                        <a:rPr lang="it-IT" sz="1000" b="1" noProof="0">
                          <a:solidFill>
                            <a:schemeClr val="tx1"/>
                          </a:solidFill>
                          <a:effectLst/>
                        </a:rPr>
                        <a:t>Sostituzione Consigliere SCALZO (dimissionario)</a:t>
                      </a:r>
                    </a:p>
                    <a:p>
                      <a:pPr marL="90170" indent="-90170" algn="ctr">
                        <a:buNone/>
                      </a:pPr>
                      <a:r>
                        <a:rPr lang="it-IT" sz="1000" b="1" noProof="0">
                          <a:solidFill>
                            <a:schemeClr val="tx1"/>
                          </a:solidFill>
                          <a:effectLst/>
                        </a:rPr>
                        <a:t>(DCR n.38 )</a:t>
                      </a:r>
                      <a:endParaRPr lang="it-IT" sz="1000" b="1" noProof="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90170" indent="-90170" algn="ctr">
                        <a:buNone/>
                      </a:pPr>
                      <a:r>
                        <a:rPr lang="it-IT" sz="1000" b="1" noProof="0">
                          <a:solidFill>
                            <a:schemeClr val="tx1"/>
                          </a:solidFill>
                          <a:effectLst/>
                        </a:rPr>
                        <a:t>Rinnovo UP</a:t>
                      </a:r>
                    </a:p>
                    <a:p>
                      <a:pPr marL="90170" indent="-90170" algn="ctr">
                        <a:buNone/>
                      </a:pPr>
                      <a:r>
                        <a:rPr lang="it-IT" sz="1000" b="1" noProof="0">
                          <a:solidFill>
                            <a:schemeClr val="tx1"/>
                          </a:solidFill>
                          <a:effectLst/>
                        </a:rPr>
                        <a:t>(DCR nn. 236, 237 e 238) </a:t>
                      </a:r>
                      <a:endParaRPr lang="it-IT" sz="1000" b="1" noProof="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90170" indent="-90170" algn="ctr">
                        <a:buNone/>
                      </a:pPr>
                      <a:r>
                        <a:rPr lang="it-IT" sz="1000" b="1" noProof="0">
                          <a:solidFill>
                            <a:schemeClr val="tx1"/>
                          </a:solidFill>
                          <a:effectLst/>
                        </a:rPr>
                        <a:t>Sostituzione Consigliere GRAZIANO </a:t>
                      </a:r>
                    </a:p>
                    <a:p>
                      <a:pPr marL="90170" indent="-90170" algn="ctr">
                        <a:buNone/>
                      </a:pPr>
                      <a:r>
                        <a:rPr lang="it-IT" sz="1000" b="1" noProof="0">
                          <a:solidFill>
                            <a:schemeClr val="tx1"/>
                          </a:solidFill>
                          <a:effectLst/>
                        </a:rPr>
                        <a:t>(DCR n. 263)</a:t>
                      </a:r>
                      <a:endParaRPr lang="it-IT" sz="1000" b="1" noProof="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0511137"/>
                  </a:ext>
                </a:extLst>
              </a:tr>
              <a:tr h="396000">
                <a:tc>
                  <a:txBody>
                    <a:bodyPr/>
                    <a:lstStyle/>
                    <a:p>
                      <a:pPr algn="ctr">
                        <a:buNone/>
                      </a:pPr>
                      <a:r>
                        <a:rPr lang="it-IT" sz="1000" noProof="0">
                          <a:solidFill>
                            <a:schemeClr val="bg1"/>
                          </a:solidFill>
                          <a:effectLst/>
                        </a:rPr>
                        <a:t>Presidente</a:t>
                      </a:r>
                      <a:endParaRPr lang="it-IT" sz="1000" noProof="0">
                        <a:solidFill>
                          <a:schemeClr val="bg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SCALZO</a:t>
                      </a:r>
                      <a:r>
                        <a:rPr lang="it-IT" sz="1000" noProof="0">
                          <a:solidFill>
                            <a:schemeClr val="tx1"/>
                          </a:solidFill>
                          <a:effectLst/>
                        </a:rPr>
                        <a:t> Antonio</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IRTO</a:t>
                      </a:r>
                      <a:r>
                        <a:rPr lang="it-IT" sz="1000" noProof="0">
                          <a:solidFill>
                            <a:schemeClr val="tx1"/>
                          </a:solidFill>
                          <a:effectLst/>
                        </a:rPr>
                        <a:t> Nicola</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IRTO</a:t>
                      </a:r>
                      <a:r>
                        <a:rPr lang="it-IT" sz="1000" noProof="0">
                          <a:solidFill>
                            <a:schemeClr val="tx1"/>
                          </a:solidFill>
                          <a:effectLst/>
                        </a:rPr>
                        <a:t> Nicola</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IRTO</a:t>
                      </a:r>
                      <a:r>
                        <a:rPr lang="it-IT" sz="1000" noProof="0">
                          <a:solidFill>
                            <a:schemeClr val="tx1"/>
                          </a:solidFill>
                          <a:effectLst/>
                        </a:rPr>
                        <a:t> Nicola</a:t>
                      </a:r>
                      <a:endParaRPr lang="it-IT" sz="1000" noProof="0">
                        <a:solidFill>
                          <a:schemeClr val="tx1"/>
                        </a:solidFill>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3537782006"/>
                  </a:ext>
                </a:extLst>
              </a:tr>
              <a:tr h="396000">
                <a:tc rowSpan="2">
                  <a:txBody>
                    <a:bodyPr/>
                    <a:lstStyle/>
                    <a:p>
                      <a:pPr algn="ctr">
                        <a:buNone/>
                      </a:pPr>
                      <a:r>
                        <a:rPr lang="it-IT" sz="1000" noProof="0">
                          <a:solidFill>
                            <a:schemeClr val="bg1"/>
                          </a:solidFill>
                          <a:effectLst/>
                        </a:rPr>
                        <a:t>Vice Presidente</a:t>
                      </a:r>
                      <a:endParaRPr lang="it-IT" sz="1000" noProof="0">
                        <a:solidFill>
                          <a:schemeClr val="bg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D’AGOSTINO</a:t>
                      </a:r>
                      <a:r>
                        <a:rPr lang="it-IT" sz="1000" noProof="0">
                          <a:solidFill>
                            <a:schemeClr val="tx1"/>
                          </a:solidFill>
                          <a:effectLst/>
                        </a:rPr>
                        <a:t> Francesco</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D’AGOSTINO</a:t>
                      </a:r>
                      <a:r>
                        <a:rPr lang="it-IT" sz="1000" noProof="0">
                          <a:solidFill>
                            <a:schemeClr val="tx1"/>
                          </a:solidFill>
                          <a:effectLst/>
                        </a:rPr>
                        <a:t> Francesco</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CICONTE</a:t>
                      </a:r>
                      <a:r>
                        <a:rPr lang="it-IT" sz="1000" noProof="0">
                          <a:solidFill>
                            <a:schemeClr val="tx1"/>
                          </a:solidFill>
                          <a:effectLst/>
                        </a:rPr>
                        <a:t> Vincenzo</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CICONTE</a:t>
                      </a:r>
                      <a:r>
                        <a:rPr lang="it-IT" sz="1000" noProof="0">
                          <a:solidFill>
                            <a:schemeClr val="tx1"/>
                          </a:solidFill>
                          <a:effectLst/>
                        </a:rPr>
                        <a:t> Vincenzo</a:t>
                      </a:r>
                      <a:endParaRPr lang="it-IT" sz="1000" noProof="0">
                        <a:solidFill>
                          <a:schemeClr val="tx1"/>
                        </a:solidFill>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3027207517"/>
                  </a:ext>
                </a:extLst>
              </a:tr>
              <a:tr h="396000">
                <a:tc vMerge="1">
                  <a:txBody>
                    <a:bodyPr/>
                    <a:lstStyle/>
                    <a:p>
                      <a:endParaRPr lang="it-IT"/>
                    </a:p>
                  </a:txBody>
                  <a:tcPr/>
                </a:tc>
                <a:tc>
                  <a:txBody>
                    <a:bodyPr/>
                    <a:lstStyle/>
                    <a:p>
                      <a:pPr algn="ctr">
                        <a:buNone/>
                      </a:pPr>
                      <a:r>
                        <a:rPr lang="it-IT" sz="1000" b="1" noProof="0">
                          <a:solidFill>
                            <a:schemeClr val="tx1"/>
                          </a:solidFill>
                          <a:effectLst/>
                        </a:rPr>
                        <a:t>GENTILE</a:t>
                      </a:r>
                      <a:r>
                        <a:rPr lang="it-IT" sz="1000" noProof="0">
                          <a:solidFill>
                            <a:schemeClr val="tx1"/>
                          </a:solidFill>
                          <a:effectLst/>
                        </a:rPr>
                        <a:t> Giuseppe</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GENTILE</a:t>
                      </a:r>
                      <a:r>
                        <a:rPr lang="it-IT" sz="1000" noProof="0">
                          <a:solidFill>
                            <a:schemeClr val="tx1"/>
                          </a:solidFill>
                          <a:effectLst/>
                        </a:rPr>
                        <a:t> Giuseppe</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GENTILE</a:t>
                      </a:r>
                      <a:r>
                        <a:rPr lang="it-IT" sz="1000" noProof="0">
                          <a:solidFill>
                            <a:schemeClr val="tx1"/>
                          </a:solidFill>
                          <a:effectLst/>
                        </a:rPr>
                        <a:t> Giuseppe</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GENTILE</a:t>
                      </a:r>
                      <a:r>
                        <a:rPr lang="it-IT" sz="1000" noProof="0">
                          <a:solidFill>
                            <a:schemeClr val="tx1"/>
                          </a:solidFill>
                          <a:effectLst/>
                        </a:rPr>
                        <a:t> Giuseppe</a:t>
                      </a:r>
                      <a:endParaRPr lang="it-IT" sz="1000" noProof="0">
                        <a:solidFill>
                          <a:schemeClr val="tx1"/>
                        </a:solidFill>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4025622681"/>
                  </a:ext>
                </a:extLst>
              </a:tr>
              <a:tr h="396000">
                <a:tc rowSpan="2">
                  <a:txBody>
                    <a:bodyPr/>
                    <a:lstStyle/>
                    <a:p>
                      <a:pPr algn="ctr">
                        <a:buNone/>
                      </a:pPr>
                      <a:r>
                        <a:rPr lang="it-IT" sz="1000" noProof="0">
                          <a:solidFill>
                            <a:schemeClr val="bg1"/>
                          </a:solidFill>
                          <a:effectLst/>
                        </a:rPr>
                        <a:t>Segretario-Questore</a:t>
                      </a:r>
                      <a:endParaRPr lang="it-IT" sz="1000" noProof="0">
                        <a:solidFill>
                          <a:schemeClr val="bg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GRAZIANO</a:t>
                      </a:r>
                      <a:r>
                        <a:rPr lang="it-IT" sz="1000" noProof="0">
                          <a:solidFill>
                            <a:schemeClr val="tx1"/>
                          </a:solidFill>
                          <a:effectLst/>
                        </a:rPr>
                        <a:t> Giuseppe</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GRAZIANO</a:t>
                      </a:r>
                      <a:r>
                        <a:rPr lang="it-IT" sz="1000" noProof="0">
                          <a:solidFill>
                            <a:schemeClr val="tx1"/>
                          </a:solidFill>
                          <a:effectLst/>
                        </a:rPr>
                        <a:t> Giuseppe</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GRAZIANO</a:t>
                      </a:r>
                      <a:r>
                        <a:rPr lang="it-IT" sz="1000" noProof="0">
                          <a:solidFill>
                            <a:schemeClr val="tx1"/>
                          </a:solidFill>
                          <a:effectLst/>
                        </a:rPr>
                        <a:t> Giuseppe</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TALLINI</a:t>
                      </a:r>
                      <a:r>
                        <a:rPr lang="it-IT" sz="1000" noProof="0">
                          <a:solidFill>
                            <a:schemeClr val="tx1"/>
                          </a:solidFill>
                          <a:effectLst/>
                        </a:rPr>
                        <a:t> Domenico</a:t>
                      </a:r>
                      <a:endParaRPr lang="it-IT" sz="1000" noProof="0">
                        <a:solidFill>
                          <a:schemeClr val="tx1"/>
                        </a:solidFill>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4235798222"/>
                  </a:ext>
                </a:extLst>
              </a:tr>
              <a:tr h="396000">
                <a:tc vMerge="1">
                  <a:txBody>
                    <a:bodyPr/>
                    <a:lstStyle/>
                    <a:p>
                      <a:endParaRPr lang="it-IT"/>
                    </a:p>
                  </a:txBody>
                  <a:tcPr/>
                </a:tc>
                <a:tc>
                  <a:txBody>
                    <a:bodyPr/>
                    <a:lstStyle/>
                    <a:p>
                      <a:pPr algn="ctr">
                        <a:buNone/>
                      </a:pPr>
                      <a:r>
                        <a:rPr lang="it-IT" sz="1000" b="1" noProof="0">
                          <a:solidFill>
                            <a:schemeClr val="tx1"/>
                          </a:solidFill>
                          <a:effectLst/>
                        </a:rPr>
                        <a:t>NERI</a:t>
                      </a:r>
                      <a:r>
                        <a:rPr lang="it-IT" sz="1000" noProof="0">
                          <a:solidFill>
                            <a:schemeClr val="tx1"/>
                          </a:solidFill>
                          <a:effectLst/>
                        </a:rPr>
                        <a:t> Giuseppe</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NERI</a:t>
                      </a:r>
                      <a:r>
                        <a:rPr lang="it-IT" sz="1000" noProof="0">
                          <a:solidFill>
                            <a:schemeClr val="tx1"/>
                          </a:solidFill>
                          <a:effectLst/>
                        </a:rPr>
                        <a:t> Giuseppe</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NERI</a:t>
                      </a:r>
                      <a:r>
                        <a:rPr lang="it-IT" sz="1000" noProof="0">
                          <a:solidFill>
                            <a:schemeClr val="tx1"/>
                          </a:solidFill>
                          <a:effectLst/>
                        </a:rPr>
                        <a:t> Giuseppe</a:t>
                      </a:r>
                      <a:endParaRPr lang="it-IT" sz="1000" noProof="0">
                        <a:solidFill>
                          <a:schemeClr val="tx1"/>
                        </a:solidFill>
                        <a:effectLst/>
                        <a:latin typeface="Times New Roman" panose="02020603050405020304" pitchFamily="18" charset="0"/>
                      </a:endParaRPr>
                    </a:p>
                  </a:txBody>
                  <a:tcPr marL="68580" marR="68580" marT="0" marB="0" anchor="ctr"/>
                </a:tc>
                <a:tc>
                  <a:txBody>
                    <a:bodyPr/>
                    <a:lstStyle/>
                    <a:p>
                      <a:pPr algn="ctr">
                        <a:buNone/>
                      </a:pPr>
                      <a:r>
                        <a:rPr lang="it-IT" sz="1000" b="1" noProof="0">
                          <a:solidFill>
                            <a:schemeClr val="tx1"/>
                          </a:solidFill>
                          <a:effectLst/>
                        </a:rPr>
                        <a:t>NERI</a:t>
                      </a:r>
                      <a:r>
                        <a:rPr lang="it-IT" sz="1000" noProof="0">
                          <a:solidFill>
                            <a:schemeClr val="tx1"/>
                          </a:solidFill>
                          <a:effectLst/>
                        </a:rPr>
                        <a:t> Giuseppe</a:t>
                      </a:r>
                      <a:endParaRPr lang="it-IT" sz="1000" noProof="0">
                        <a:solidFill>
                          <a:schemeClr val="tx1"/>
                        </a:solidFill>
                        <a:effectLst/>
                        <a:latin typeface="Times New Roman" panose="02020603050405020304" pitchFamily="18" charset="0"/>
                      </a:endParaRPr>
                    </a:p>
                  </a:txBody>
                  <a:tcPr marL="68580" marR="68580" marT="0" marB="0" anchor="ctr"/>
                </a:tc>
                <a:extLst>
                  <a:ext uri="{0D108BD9-81ED-4DB2-BD59-A6C34878D82A}">
                    <a16:rowId xmlns:a16="http://schemas.microsoft.com/office/drawing/2014/main" val="892350648"/>
                  </a:ext>
                </a:extLst>
              </a:tr>
            </a:tbl>
          </a:graphicData>
        </a:graphic>
      </p:graphicFrame>
      <p:sp>
        <p:nvSpPr>
          <p:cNvPr id="4" name="Segnaposto numero diapositiva 3">
            <a:extLst>
              <a:ext uri="{FF2B5EF4-FFF2-40B4-BE49-F238E27FC236}">
                <a16:creationId xmlns:a16="http://schemas.microsoft.com/office/drawing/2014/main" id="{B5969DD5-F1C6-0435-E490-59930E51C1D4}"/>
              </a:ext>
            </a:extLst>
          </p:cNvPr>
          <p:cNvSpPr>
            <a:spLocks noGrp="1"/>
          </p:cNvSpPr>
          <p:nvPr>
            <p:ph type="sldNum" sz="quarter" idx="12"/>
          </p:nvPr>
        </p:nvSpPr>
        <p:spPr/>
        <p:txBody>
          <a:bodyPr/>
          <a:lstStyle/>
          <a:p>
            <a:fld id="{C0A75620-F3D8-4140-B583-EC592D52B7F3}" type="slidenum">
              <a:rPr lang="it-IT" noProof="0" smtClean="0"/>
              <a:pPr/>
              <a:t>94</a:t>
            </a:fld>
            <a:endParaRPr lang="it-IT" noProof="0"/>
          </a:p>
        </p:txBody>
      </p:sp>
      <p:sp>
        <p:nvSpPr>
          <p:cNvPr id="5" name="Segnaposto piè di pagina 4">
            <a:extLst>
              <a:ext uri="{FF2B5EF4-FFF2-40B4-BE49-F238E27FC236}">
                <a16:creationId xmlns:a16="http://schemas.microsoft.com/office/drawing/2014/main" id="{526FDA1E-F6BE-AB5C-0C18-5049DB595E51}"/>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66319192-4906-7E3A-94B8-DC2A41D20501}"/>
              </a:ext>
            </a:extLst>
          </p:cNvPr>
          <p:cNvSpPr txBox="1">
            <a:spLocks/>
          </p:cNvSpPr>
          <p:nvPr/>
        </p:nvSpPr>
        <p:spPr>
          <a:xfrm>
            <a:off x="0"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3200" b="1" noProof="0">
                <a:solidFill>
                  <a:schemeClr val="bg1"/>
                </a:solidFill>
              </a:rPr>
              <a:t>Ufficio di Presidenza</a:t>
            </a:r>
          </a:p>
        </p:txBody>
      </p:sp>
    </p:spTree>
    <p:extLst>
      <p:ext uri="{BB962C8B-B14F-4D97-AF65-F5344CB8AC3E}">
        <p14:creationId xmlns:p14="http://schemas.microsoft.com/office/powerpoint/2010/main" val="2188593752"/>
      </p:ext>
    </p:extLst>
  </p:cSld>
  <p:clrMapOvr>
    <a:masterClrMapping/>
  </p:clrMapOvr>
  <mc:AlternateContent xmlns:mc="http://schemas.openxmlformats.org/markup-compatibility/2006" xmlns:p14="http://schemas.microsoft.com/office/powerpoint/2010/main">
    <mc:Choice Requires="p14">
      <p:transition spd="slow" p14:dur="2000" advTm="8223"/>
    </mc:Choice>
    <mc:Fallback xmlns="">
      <p:transition spd="slow" advTm="8223"/>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FF993-FCDB-7FE8-87D3-364180981873}"/>
            </a:ext>
          </a:extLst>
        </p:cNvPr>
        <p:cNvGrpSpPr/>
        <p:nvPr/>
      </p:nvGrpSpPr>
      <p:grpSpPr>
        <a:xfrm>
          <a:off x="0" y="0"/>
          <a:ext cx="0" cy="0"/>
          <a:chOff x="0" y="0"/>
          <a:chExt cx="0" cy="0"/>
        </a:xfrm>
      </p:grpSpPr>
      <p:graphicFrame>
        <p:nvGraphicFramePr>
          <p:cNvPr id="3" name="Tabella 2" descr="TAB. X LEGISLATURA GRUPPI CONSILIARI">
            <a:extLst>
              <a:ext uri="{FF2B5EF4-FFF2-40B4-BE49-F238E27FC236}">
                <a16:creationId xmlns:a16="http://schemas.microsoft.com/office/drawing/2014/main" id="{622BA98C-47AE-EA89-AFB1-2ED6CD704508}"/>
              </a:ext>
            </a:extLst>
          </p:cNvPr>
          <p:cNvGraphicFramePr>
            <a:graphicFrameLocks noGrp="1"/>
          </p:cNvGraphicFramePr>
          <p:nvPr>
            <p:extLst>
              <p:ext uri="{D42A27DB-BD31-4B8C-83A1-F6EECF244321}">
                <p14:modId xmlns:p14="http://schemas.microsoft.com/office/powerpoint/2010/main" val="3277290349"/>
              </p:ext>
            </p:extLst>
          </p:nvPr>
        </p:nvGraphicFramePr>
        <p:xfrm>
          <a:off x="709837" y="1485741"/>
          <a:ext cx="5157564" cy="3583316"/>
        </p:xfrm>
        <a:graphic>
          <a:graphicData uri="http://schemas.openxmlformats.org/drawingml/2006/table">
            <a:tbl>
              <a:tblPr>
                <a:tableStyleId>{3C2FFA5D-87B4-456A-9821-1D502468CF0F}</a:tableStyleId>
              </a:tblPr>
              <a:tblGrid>
                <a:gridCol w="1289391">
                  <a:extLst>
                    <a:ext uri="{9D8B030D-6E8A-4147-A177-3AD203B41FA5}">
                      <a16:colId xmlns:a16="http://schemas.microsoft.com/office/drawing/2014/main" val="565863406"/>
                    </a:ext>
                  </a:extLst>
                </a:gridCol>
                <a:gridCol w="1289391">
                  <a:extLst>
                    <a:ext uri="{9D8B030D-6E8A-4147-A177-3AD203B41FA5}">
                      <a16:colId xmlns:a16="http://schemas.microsoft.com/office/drawing/2014/main" val="1762117621"/>
                    </a:ext>
                  </a:extLst>
                </a:gridCol>
                <a:gridCol w="2578782">
                  <a:extLst>
                    <a:ext uri="{9D8B030D-6E8A-4147-A177-3AD203B41FA5}">
                      <a16:colId xmlns:a16="http://schemas.microsoft.com/office/drawing/2014/main" val="2032323839"/>
                    </a:ext>
                  </a:extLst>
                </a:gridCol>
              </a:tblGrid>
              <a:tr h="207228">
                <a:tc>
                  <a:txBody>
                    <a:bodyPr/>
                    <a:lstStyle/>
                    <a:p>
                      <a:pPr algn="ctr" fontAlgn="ctr"/>
                      <a:r>
                        <a:rPr lang="it-IT" sz="1000" b="1" u="none" strike="noStrike" noProof="0">
                          <a:solidFill>
                            <a:srgbClr val="000000"/>
                          </a:solidFill>
                          <a:effectLst/>
                        </a:rPr>
                        <a:t>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Ruolo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Consiglieri regionali</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599145502"/>
                  </a:ext>
                </a:extLst>
              </a:tr>
              <a:tr h="431724">
                <a:tc rowSpan="10">
                  <a:txBody>
                    <a:bodyPr/>
                    <a:lstStyle/>
                    <a:p>
                      <a:pPr algn="ctr" fontAlgn="ctr"/>
                      <a:r>
                        <a:rPr lang="it-IT" sz="1000" b="1" u="none" strike="noStrike" noProof="0">
                          <a:solidFill>
                            <a:srgbClr val="000000"/>
                          </a:solidFill>
                          <a:effectLst/>
                        </a:rPr>
                        <a:t>PARTITO DEMOCRATICO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ROMEO Sebastiano </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869195704"/>
                  </a:ext>
                </a:extLst>
              </a:tr>
              <a:tr h="207228">
                <a:tc vMerge="1">
                  <a:txBody>
                    <a:bodyPr/>
                    <a:lstStyle/>
                    <a:p>
                      <a:endParaRPr lang="it-IT"/>
                    </a:p>
                  </a:txBody>
                  <a:tcPr/>
                </a:tc>
                <a:tc rowSpan="9">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AIETA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449645419"/>
                  </a:ext>
                </a:extLst>
              </a:tr>
              <a:tr h="207228">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BATTAGLIA Domenico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689922829"/>
                  </a:ext>
                </a:extLst>
              </a:tr>
              <a:tr h="207228">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BEVACQUA Domenico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809755958"/>
                  </a:ext>
                </a:extLst>
              </a:tr>
              <a:tr h="207228">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CICONTE Vincenzo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122032490"/>
                  </a:ext>
                </a:extLst>
              </a:tr>
              <a:tr h="207228">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GUCCIONE Carlo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113389746"/>
                  </a:ext>
                </a:extLst>
              </a:tr>
              <a:tr h="207228">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IRTO Nicola</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278938352"/>
                  </a:ext>
                </a:extLst>
              </a:tr>
              <a:tr h="207228">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MIRABELLO Michelangelo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916279935"/>
                  </a:ext>
                </a:extLst>
              </a:tr>
              <a:tr h="207228">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OLIVERIO Gerardo Mario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186607186"/>
                  </a:ext>
                </a:extLst>
              </a:tr>
              <a:tr h="207228">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SCALZO Antonio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616925275"/>
                  </a:ext>
                </a:extLst>
              </a:tr>
              <a:tr h="250400">
                <a:tc rowSpan="5">
                  <a:txBody>
                    <a:bodyPr/>
                    <a:lstStyle/>
                    <a:p>
                      <a:pPr algn="ctr" fontAlgn="ctr"/>
                      <a:r>
                        <a:rPr lang="it-IT" sz="1000" b="1" u="none" strike="noStrike" noProof="0">
                          <a:solidFill>
                            <a:srgbClr val="000000"/>
                          </a:solidFill>
                          <a:effectLst/>
                        </a:rPr>
                        <a:t>OLIVERIO PRESIDENTE</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GRECO Orlandino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369921150"/>
                  </a:ext>
                </a:extLst>
              </a:tr>
              <a:tr h="207228">
                <a:tc vMerge="1">
                  <a:txBody>
                    <a:bodyPr/>
                    <a:lstStyle/>
                    <a:p>
                      <a:endParaRPr lang="it-IT"/>
                    </a:p>
                  </a:txBody>
                  <a:tcPr/>
                </a:tc>
                <a:tc rowSpan="4">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D’ACRI Mauro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889657593"/>
                  </a:ext>
                </a:extLst>
              </a:tr>
              <a:tr h="207228">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D’AGOSTINO Francesco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994310059"/>
                  </a:ext>
                </a:extLst>
              </a:tr>
              <a:tr h="207228">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PASQUA Vincenzo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884489143"/>
                  </a:ext>
                </a:extLst>
              </a:tr>
              <a:tr h="207228">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SERGIO Franco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625959491"/>
                  </a:ext>
                </a:extLst>
              </a:tr>
            </a:tbl>
          </a:graphicData>
        </a:graphic>
      </p:graphicFrame>
      <p:graphicFrame>
        <p:nvGraphicFramePr>
          <p:cNvPr id="7" name="Tabella 6" descr="TAB. X LEGISLATURA GRUPPI CONSILIARI">
            <a:extLst>
              <a:ext uri="{FF2B5EF4-FFF2-40B4-BE49-F238E27FC236}">
                <a16:creationId xmlns:a16="http://schemas.microsoft.com/office/drawing/2014/main" id="{C2CFFEB8-3A4E-D30F-1BF9-C0FA98999A10}"/>
              </a:ext>
            </a:extLst>
          </p:cNvPr>
          <p:cNvGraphicFramePr>
            <a:graphicFrameLocks noGrp="1"/>
          </p:cNvGraphicFramePr>
          <p:nvPr>
            <p:extLst>
              <p:ext uri="{D42A27DB-BD31-4B8C-83A1-F6EECF244321}">
                <p14:modId xmlns:p14="http://schemas.microsoft.com/office/powerpoint/2010/main" val="2554212989"/>
              </p:ext>
            </p:extLst>
          </p:nvPr>
        </p:nvGraphicFramePr>
        <p:xfrm>
          <a:off x="6324600" y="1485741"/>
          <a:ext cx="5029200" cy="3583305"/>
        </p:xfrm>
        <a:graphic>
          <a:graphicData uri="http://schemas.openxmlformats.org/drawingml/2006/table">
            <a:tbl>
              <a:tblPr>
                <a:tableStyleId>{3C2FFA5D-87B4-456A-9821-1D502468CF0F}</a:tableStyleId>
              </a:tblPr>
              <a:tblGrid>
                <a:gridCol w="1257300">
                  <a:extLst>
                    <a:ext uri="{9D8B030D-6E8A-4147-A177-3AD203B41FA5}">
                      <a16:colId xmlns:a16="http://schemas.microsoft.com/office/drawing/2014/main" val="2741352647"/>
                    </a:ext>
                  </a:extLst>
                </a:gridCol>
                <a:gridCol w="1257300">
                  <a:extLst>
                    <a:ext uri="{9D8B030D-6E8A-4147-A177-3AD203B41FA5}">
                      <a16:colId xmlns:a16="http://schemas.microsoft.com/office/drawing/2014/main" val="236426106"/>
                    </a:ext>
                  </a:extLst>
                </a:gridCol>
                <a:gridCol w="2514600">
                  <a:extLst>
                    <a:ext uri="{9D8B030D-6E8A-4147-A177-3AD203B41FA5}">
                      <a16:colId xmlns:a16="http://schemas.microsoft.com/office/drawing/2014/main" val="3398194622"/>
                    </a:ext>
                  </a:extLst>
                </a:gridCol>
              </a:tblGrid>
              <a:tr h="182880">
                <a:tc>
                  <a:txBody>
                    <a:bodyPr/>
                    <a:lstStyle/>
                    <a:p>
                      <a:pPr algn="ctr" fontAlgn="ctr"/>
                      <a:r>
                        <a:rPr lang="it-IT" sz="1000" b="1" u="none" strike="noStrike" noProof="0">
                          <a:solidFill>
                            <a:srgbClr val="000000"/>
                          </a:solidFill>
                          <a:effectLst/>
                        </a:rPr>
                        <a:t>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Ruolo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Consiglieri regionali</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596087794"/>
                  </a:ext>
                </a:extLst>
              </a:tr>
              <a:tr h="253365">
                <a:tc rowSpan="3">
                  <a:txBody>
                    <a:bodyPr/>
                    <a:lstStyle/>
                    <a:p>
                      <a:pPr algn="ctr" fontAlgn="ctr"/>
                      <a:r>
                        <a:rPr lang="it-IT" sz="1000" b="1" u="none" strike="noStrike" noProof="0">
                          <a:solidFill>
                            <a:srgbClr val="000000"/>
                          </a:solidFill>
                          <a:effectLst/>
                        </a:rPr>
                        <a:t>DEMOCRATICI PROGRESSISTI</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GIUDICEANDREA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408967110"/>
                  </a:ext>
                </a:extLst>
              </a:tr>
              <a:tr h="182880">
                <a:tc vMerge="1">
                  <a:txBody>
                    <a:bodyPr/>
                    <a:lstStyle/>
                    <a:p>
                      <a:endParaRPr lang="it-IT"/>
                    </a:p>
                  </a:txBody>
                  <a:tcPr/>
                </a:tc>
                <a:tc rowSpan="2">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BOVA Arturo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093459176"/>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NERI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189346064"/>
                  </a:ext>
                </a:extLst>
              </a:tr>
              <a:tr h="525780">
                <a:tc>
                  <a:txBody>
                    <a:bodyPr/>
                    <a:lstStyle/>
                    <a:p>
                      <a:pPr algn="ctr" fontAlgn="ctr"/>
                      <a:r>
                        <a:rPr lang="it-IT" sz="1000" b="1" u="none" strike="noStrike" noProof="0">
                          <a:solidFill>
                            <a:srgbClr val="000000"/>
                          </a:solidFill>
                          <a:effectLst/>
                        </a:rPr>
                        <a:t>CALABRIA IN RETE – CAMPO DEMOCRATICO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SCULCO Flora</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504366666"/>
                  </a:ext>
                </a:extLst>
              </a:tr>
              <a:tr h="182880">
                <a:tc>
                  <a:txBody>
                    <a:bodyPr/>
                    <a:lstStyle/>
                    <a:p>
                      <a:pPr algn="ctr" fontAlgn="ctr"/>
                      <a:r>
                        <a:rPr lang="it-IT" sz="1000" b="1" u="none" strike="noStrike" noProof="0">
                          <a:solidFill>
                            <a:srgbClr val="000000"/>
                          </a:solidFill>
                          <a:effectLst/>
                        </a:rPr>
                        <a:t>LA SINISTRA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NUCERA Giovanni</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4233905963"/>
                  </a:ext>
                </a:extLst>
              </a:tr>
              <a:tr h="182880">
                <a:tc rowSpan="3">
                  <a:txBody>
                    <a:bodyPr/>
                    <a:lstStyle/>
                    <a:p>
                      <a:pPr algn="ctr" fontAlgn="ctr"/>
                      <a:r>
                        <a:rPr lang="it-IT" sz="1000" b="1" u="none" strike="noStrike" noProof="0">
                          <a:solidFill>
                            <a:srgbClr val="000000"/>
                          </a:solidFill>
                          <a:effectLst/>
                        </a:rPr>
                        <a:t>CASA DELLA LIBERTA’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CANNIZZARO Francesco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4130324711"/>
                  </a:ext>
                </a:extLst>
              </a:tr>
              <a:tr h="182880">
                <a:tc vMerge="1">
                  <a:txBody>
                    <a:bodyPr/>
                    <a:lstStyle/>
                    <a:p>
                      <a:endParaRPr lang="it-IT"/>
                    </a:p>
                  </a:txBody>
                  <a:tcPr/>
                </a:tc>
                <a:tc rowSpan="2">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GRAZIANO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042493384"/>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MANGIALAVORI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926136466"/>
                  </a:ext>
                </a:extLst>
              </a:tr>
              <a:tr h="182880">
                <a:tc rowSpan="5">
                  <a:txBody>
                    <a:bodyPr/>
                    <a:lstStyle/>
                    <a:p>
                      <a:pPr algn="ctr" fontAlgn="ctr"/>
                      <a:r>
                        <a:rPr lang="it-IT" sz="1000" b="1" u="none" strike="noStrike" noProof="0">
                          <a:solidFill>
                            <a:srgbClr val="000000"/>
                          </a:solidFill>
                          <a:effectLst/>
                        </a:rPr>
                        <a:t>FORZA ITALIA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NICOLO’ Alessandro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919331308"/>
                  </a:ext>
                </a:extLst>
              </a:tr>
              <a:tr h="182880">
                <a:tc vMerge="1">
                  <a:txBody>
                    <a:bodyPr/>
                    <a:lstStyle/>
                    <a:p>
                      <a:endParaRPr lang="it-IT"/>
                    </a:p>
                  </a:txBody>
                  <a:tcPr/>
                </a:tc>
                <a:tc rowSpan="4">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MORRONE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881408934"/>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ORSOMARSO Fausto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725376309"/>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SALERNO Nazzareno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4880786"/>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TALLINI Domenico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080028741"/>
                  </a:ext>
                </a:extLst>
              </a:tr>
              <a:tr h="243840">
                <a:tc rowSpan="3">
                  <a:txBody>
                    <a:bodyPr/>
                    <a:lstStyle/>
                    <a:p>
                      <a:pPr algn="ctr" fontAlgn="ctr"/>
                      <a:r>
                        <a:rPr lang="it-IT" sz="1000" b="1" u="none" strike="noStrike" noProof="0">
                          <a:solidFill>
                            <a:srgbClr val="000000"/>
                          </a:solidFill>
                          <a:effectLst/>
                        </a:rPr>
                        <a:t>NUOVO CENTRO DESTRA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ARRUZZOLO Giovanni</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87062743"/>
                  </a:ext>
                </a:extLst>
              </a:tr>
              <a:tr h="182880">
                <a:tc vMerge="1">
                  <a:txBody>
                    <a:bodyPr/>
                    <a:lstStyle/>
                    <a:p>
                      <a:endParaRPr lang="it-IT"/>
                    </a:p>
                  </a:txBody>
                  <a:tcPr/>
                </a:tc>
                <a:tc rowSpan="2">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ESPOSITO Sinibaldo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963466154"/>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GENTILE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332793991"/>
                  </a:ext>
                </a:extLst>
              </a:tr>
            </a:tbl>
          </a:graphicData>
        </a:graphic>
      </p:graphicFrame>
      <p:sp>
        <p:nvSpPr>
          <p:cNvPr id="4" name="Segnaposto numero diapositiva 3">
            <a:extLst>
              <a:ext uri="{FF2B5EF4-FFF2-40B4-BE49-F238E27FC236}">
                <a16:creationId xmlns:a16="http://schemas.microsoft.com/office/drawing/2014/main" id="{28C3597A-4407-4877-68AA-EDAEFEE5AF6F}"/>
              </a:ext>
            </a:extLst>
          </p:cNvPr>
          <p:cNvSpPr>
            <a:spLocks noGrp="1"/>
          </p:cNvSpPr>
          <p:nvPr>
            <p:ph type="sldNum" sz="quarter" idx="12"/>
          </p:nvPr>
        </p:nvSpPr>
        <p:spPr/>
        <p:txBody>
          <a:bodyPr/>
          <a:lstStyle/>
          <a:p>
            <a:fld id="{C0A75620-F3D8-4140-B583-EC592D52B7F3}" type="slidenum">
              <a:rPr lang="it-IT" noProof="0" smtClean="0"/>
              <a:pPr/>
              <a:t>95</a:t>
            </a:fld>
            <a:endParaRPr lang="it-IT" noProof="0"/>
          </a:p>
        </p:txBody>
      </p:sp>
      <p:sp>
        <p:nvSpPr>
          <p:cNvPr id="5" name="Segnaposto piè di pagina 4">
            <a:extLst>
              <a:ext uri="{FF2B5EF4-FFF2-40B4-BE49-F238E27FC236}">
                <a16:creationId xmlns:a16="http://schemas.microsoft.com/office/drawing/2014/main" id="{829D3163-7384-F0E9-A177-01220DA107F1}"/>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085D820B-6205-38B7-7447-C11705DCEFA1}"/>
              </a:ext>
            </a:extLst>
          </p:cNvPr>
          <p:cNvSpPr txBox="1">
            <a:spLocks/>
          </p:cNvSpPr>
          <p:nvPr/>
        </p:nvSpPr>
        <p:spPr>
          <a:xfrm>
            <a:off x="0"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defRPr/>
            </a:pPr>
            <a:r>
              <a:rPr lang="it-IT" sz="2800" b="1" noProof="0">
                <a:solidFill>
                  <a:schemeClr val="bg1"/>
                </a:solidFill>
                <a:latin typeface="Aptos" panose="020B0004020202020204" pitchFamily="34" charset="0"/>
              </a:rPr>
              <a:t>Gruppi consiliari ad inizio legislatura</a:t>
            </a:r>
          </a:p>
          <a:p>
            <a:pPr lvl="0" algn="ctr">
              <a:defRPr/>
            </a:pPr>
            <a:r>
              <a:rPr lang="it-IT" sz="1600" b="1" noProof="0">
                <a:solidFill>
                  <a:schemeClr val="bg1"/>
                </a:solidFill>
              </a:rPr>
              <a:t>Deliberazione dell’Ufficio di Presidenza n. 5 del 09.02.2015</a:t>
            </a:r>
          </a:p>
        </p:txBody>
      </p:sp>
    </p:spTree>
    <p:extLst>
      <p:ext uri="{BB962C8B-B14F-4D97-AF65-F5344CB8AC3E}">
        <p14:creationId xmlns:p14="http://schemas.microsoft.com/office/powerpoint/2010/main" val="3593259707"/>
      </p:ext>
    </p:extLst>
  </p:cSld>
  <p:clrMapOvr>
    <a:masterClrMapping/>
  </p:clrMapOvr>
  <mc:AlternateContent xmlns:mc="http://schemas.openxmlformats.org/markup-compatibility/2006" xmlns:p14="http://schemas.microsoft.com/office/powerpoint/2010/main">
    <mc:Choice Requires="p14">
      <p:transition spd="slow" p14:dur="2000" advTm="16769"/>
    </mc:Choice>
    <mc:Fallback xmlns="">
      <p:transition spd="slow" advTm="16769"/>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6875D-9A7F-6499-AF4F-B805F84E6B18}"/>
            </a:ext>
          </a:extLst>
        </p:cNvPr>
        <p:cNvGrpSpPr/>
        <p:nvPr/>
      </p:nvGrpSpPr>
      <p:grpSpPr>
        <a:xfrm>
          <a:off x="0" y="0"/>
          <a:ext cx="0" cy="0"/>
          <a:chOff x="0" y="0"/>
          <a:chExt cx="0" cy="0"/>
        </a:xfrm>
      </p:grpSpPr>
      <p:graphicFrame>
        <p:nvGraphicFramePr>
          <p:cNvPr id="4" name="Tabella 3" descr="TAB. X LEGISLATURA GRUPPI CONSILIARI - VARIAZIONI">
            <a:extLst>
              <a:ext uri="{FF2B5EF4-FFF2-40B4-BE49-F238E27FC236}">
                <a16:creationId xmlns:a16="http://schemas.microsoft.com/office/drawing/2014/main" id="{B5DB22FB-B2E7-1988-0210-F5E302E760DE}"/>
              </a:ext>
            </a:extLst>
          </p:cNvPr>
          <p:cNvGraphicFramePr>
            <a:graphicFrameLocks noGrp="1"/>
          </p:cNvGraphicFramePr>
          <p:nvPr>
            <p:extLst>
              <p:ext uri="{D42A27DB-BD31-4B8C-83A1-F6EECF244321}">
                <p14:modId xmlns:p14="http://schemas.microsoft.com/office/powerpoint/2010/main" val="3994540295"/>
              </p:ext>
            </p:extLst>
          </p:nvPr>
        </p:nvGraphicFramePr>
        <p:xfrm>
          <a:off x="678000" y="977756"/>
          <a:ext cx="10836000" cy="5378594"/>
        </p:xfrm>
        <a:graphic>
          <a:graphicData uri="http://schemas.openxmlformats.org/drawingml/2006/table">
            <a:tbl>
              <a:tblPr firstRow="1">
                <a:tableStyleId>{3C2FFA5D-87B4-456A-9821-1D502468CF0F}</a:tableStyleId>
              </a:tblPr>
              <a:tblGrid>
                <a:gridCol w="1116000">
                  <a:extLst>
                    <a:ext uri="{9D8B030D-6E8A-4147-A177-3AD203B41FA5}">
                      <a16:colId xmlns:a16="http://schemas.microsoft.com/office/drawing/2014/main" val="3899121187"/>
                    </a:ext>
                  </a:extLst>
                </a:gridCol>
                <a:gridCol w="1800000">
                  <a:extLst>
                    <a:ext uri="{9D8B030D-6E8A-4147-A177-3AD203B41FA5}">
                      <a16:colId xmlns:a16="http://schemas.microsoft.com/office/drawing/2014/main" val="935835628"/>
                    </a:ext>
                  </a:extLst>
                </a:gridCol>
                <a:gridCol w="7920000">
                  <a:extLst>
                    <a:ext uri="{9D8B030D-6E8A-4147-A177-3AD203B41FA5}">
                      <a16:colId xmlns:a16="http://schemas.microsoft.com/office/drawing/2014/main" val="3901563937"/>
                    </a:ext>
                  </a:extLst>
                </a:gridCol>
              </a:tblGrid>
              <a:tr h="93228">
                <a:tc>
                  <a:txBody>
                    <a:bodyPr/>
                    <a:lstStyle/>
                    <a:p>
                      <a:pPr algn="ctr" fontAlgn="ctr"/>
                      <a:r>
                        <a:rPr lang="it-IT" sz="1000" b="1" u="none" strike="noStrike" noProof="0">
                          <a:solidFill>
                            <a:schemeClr val="bg1"/>
                          </a:solidFill>
                          <a:effectLst/>
                        </a:rPr>
                        <a:t>DATA AGGIORNAMENTO</a:t>
                      </a:r>
                      <a:endParaRPr lang="it-IT" sz="1000" b="1" i="0" u="none" strike="noStrike" noProof="0">
                        <a:solidFill>
                          <a:schemeClr val="bg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bg1"/>
                          </a:solidFill>
                          <a:effectLst/>
                        </a:rPr>
                        <a:t>GRUPPI INTERESSATI</a:t>
                      </a:r>
                      <a:endParaRPr lang="it-IT" sz="1000" b="1" i="0" u="none" strike="noStrike" noProof="0">
                        <a:solidFill>
                          <a:schemeClr val="bg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bg1"/>
                          </a:solidFill>
                          <a:effectLst/>
                        </a:rPr>
                        <a:t>VARIAZIONI INTERVENUTE</a:t>
                      </a:r>
                      <a:endParaRPr lang="it-IT" sz="1000" b="1" i="0" u="none" strike="noStrike" noProof="0">
                        <a:solidFill>
                          <a:schemeClr val="bg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4229905843"/>
                  </a:ext>
                </a:extLst>
              </a:tr>
              <a:tr h="93228">
                <a:tc>
                  <a:txBody>
                    <a:bodyPr/>
                    <a:lstStyle/>
                    <a:p>
                      <a:pPr algn="ctr" fontAlgn="ctr"/>
                      <a:r>
                        <a:rPr lang="it-IT" sz="1000" b="1" u="none" strike="noStrike" noProof="0">
                          <a:solidFill>
                            <a:schemeClr val="tx1"/>
                          </a:solidFill>
                          <a:effectLst/>
                        </a:rPr>
                        <a:t>24/02/2015</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FORZA ITALIA /MISTO</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b"/>
                      <a:r>
                        <a:rPr lang="it-IT" sz="1000" b="1" u="none" strike="noStrike" noProof="0">
                          <a:solidFill>
                            <a:schemeClr val="tx1"/>
                          </a:solidFill>
                          <a:effectLst/>
                        </a:rPr>
                        <a:t>Adesione</a:t>
                      </a:r>
                      <a:r>
                        <a:rPr lang="it-IT" sz="1000" b="0" u="none" strike="noStrike" noProof="0">
                          <a:solidFill>
                            <a:schemeClr val="tx1"/>
                          </a:solidFill>
                          <a:effectLst/>
                        </a:rPr>
                        <a:t> Consiglieri Fausto </a:t>
                      </a:r>
                      <a:r>
                        <a:rPr lang="it-IT" sz="1000" b="1" u="none" strike="noStrike" noProof="0">
                          <a:solidFill>
                            <a:schemeClr val="tx1"/>
                          </a:solidFill>
                          <a:effectLst/>
                        </a:rPr>
                        <a:t>Orsomarso</a:t>
                      </a:r>
                      <a:r>
                        <a:rPr lang="it-IT" sz="1000" b="0" u="none" strike="noStrike" noProof="0">
                          <a:solidFill>
                            <a:schemeClr val="tx1"/>
                          </a:solidFill>
                          <a:effectLst/>
                        </a:rPr>
                        <a:t> e Domenico </a:t>
                      </a:r>
                      <a:r>
                        <a:rPr lang="it-IT" sz="1000" b="1" u="none" strike="noStrike" noProof="0">
                          <a:solidFill>
                            <a:schemeClr val="tx1"/>
                          </a:solidFill>
                          <a:effectLst/>
                        </a:rPr>
                        <a:t>Tallini</a:t>
                      </a:r>
                      <a:r>
                        <a:rPr lang="it-IT" sz="1000" b="0" u="none" strike="noStrike" noProof="0">
                          <a:solidFill>
                            <a:schemeClr val="tx1"/>
                          </a:solidFill>
                          <a:effectLst/>
                        </a:rPr>
                        <a:t> al Gruppo MISTO </a:t>
                      </a:r>
                      <a:endParaRPr lang="it-IT" sz="1000" b="0" i="0" u="none" strike="noStrike" noProof="0">
                        <a:solidFill>
                          <a:schemeClr val="tx1"/>
                        </a:solidFill>
                        <a:effectLst/>
                        <a:latin typeface="Aptos" panose="020B0004020202020204" pitchFamily="34" charset="0"/>
                      </a:endParaRPr>
                    </a:p>
                  </a:txBody>
                  <a:tcPr marL="2027" marR="2027" marT="2027" marB="0" anchor="b"/>
                </a:tc>
                <a:extLst>
                  <a:ext uri="{0D108BD9-81ED-4DB2-BD59-A6C34878D82A}">
                    <a16:rowId xmlns:a16="http://schemas.microsoft.com/office/drawing/2014/main" val="3614940681"/>
                  </a:ext>
                </a:extLst>
              </a:tr>
              <a:tr h="93228">
                <a:tc>
                  <a:txBody>
                    <a:bodyPr/>
                    <a:lstStyle/>
                    <a:p>
                      <a:pPr algn="ctr" fontAlgn="ctr"/>
                      <a:r>
                        <a:rPr lang="it-IT" sz="1000" b="1" u="none" strike="noStrike" noProof="0">
                          <a:solidFill>
                            <a:schemeClr val="tx1"/>
                          </a:solidFill>
                          <a:effectLst/>
                        </a:rPr>
                        <a:t>03/03/2015</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MISTO</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Designazione</a:t>
                      </a:r>
                      <a:r>
                        <a:rPr lang="it-IT" sz="1000" b="0" u="none" strike="noStrike" noProof="0">
                          <a:solidFill>
                            <a:schemeClr val="tx1"/>
                          </a:solidFill>
                          <a:effectLst/>
                        </a:rPr>
                        <a:t> del Consigliere Fausto </a:t>
                      </a:r>
                      <a:r>
                        <a:rPr lang="it-IT" sz="1000" b="1" u="none" strike="noStrike" noProof="0">
                          <a:solidFill>
                            <a:schemeClr val="tx1"/>
                          </a:solidFill>
                          <a:effectLst/>
                        </a:rPr>
                        <a:t>Orsomarso</a:t>
                      </a:r>
                      <a:r>
                        <a:rPr lang="it-IT" sz="1000" b="0" u="none" strike="noStrike" noProof="0">
                          <a:solidFill>
                            <a:schemeClr val="tx1"/>
                          </a:solidFill>
                          <a:effectLst/>
                        </a:rPr>
                        <a:t> a Presidente del Gruppo MISTO</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3049723676"/>
                  </a:ext>
                </a:extLst>
              </a:tr>
              <a:tr h="202671">
                <a:tc>
                  <a:txBody>
                    <a:bodyPr/>
                    <a:lstStyle/>
                    <a:p>
                      <a:pPr algn="ctr" fontAlgn="ctr"/>
                      <a:r>
                        <a:rPr lang="it-IT" sz="1000" b="1" u="none" strike="noStrike" noProof="0">
                          <a:solidFill>
                            <a:schemeClr val="tx1"/>
                          </a:solidFill>
                          <a:effectLst/>
                        </a:rPr>
                        <a:t>26/01/2017</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CASA DELLE LIBERTA'        </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Subentro</a:t>
                      </a:r>
                      <a:r>
                        <a:rPr lang="it-IT" sz="1000" b="0" u="none" strike="noStrike" noProof="0">
                          <a:solidFill>
                            <a:schemeClr val="tx1"/>
                          </a:solidFill>
                          <a:effectLst/>
                        </a:rPr>
                        <a:t> del Consigliere Wanda </a:t>
                      </a:r>
                      <a:r>
                        <a:rPr lang="it-IT" sz="1000" b="1" u="none" strike="noStrike" noProof="0">
                          <a:solidFill>
                            <a:schemeClr val="tx1"/>
                          </a:solidFill>
                          <a:effectLst/>
                        </a:rPr>
                        <a:t>Ferro</a:t>
                      </a:r>
                      <a:r>
                        <a:rPr lang="it-IT" sz="1000" b="0" u="none" strike="noStrike" noProof="0">
                          <a:solidFill>
                            <a:schemeClr val="tx1"/>
                          </a:solidFill>
                          <a:effectLst/>
                        </a:rPr>
                        <a:t>  in sostituzione del Consigliere Giuseppe </a:t>
                      </a:r>
                      <a:r>
                        <a:rPr lang="it-IT" sz="1000" b="1" u="none" strike="noStrike" noProof="0">
                          <a:solidFill>
                            <a:schemeClr val="tx1"/>
                          </a:solidFill>
                          <a:effectLst/>
                        </a:rPr>
                        <a:t>Mangialavori</a:t>
                      </a:r>
                      <a:r>
                        <a:rPr lang="it-IT" sz="1000" b="0" u="none" strike="noStrike" noProof="0">
                          <a:solidFill>
                            <a:schemeClr val="tx1"/>
                          </a:solidFill>
                          <a:effectLst/>
                        </a:rPr>
                        <a:t>    ( a seguito sentenza del Tar di Catanzaro  sulla pronuncia della Corte costituzionale  che aveva dichiarato l’illegittimità dell’art. 1 della legge elettorale della Calabria nella parte in cui escludeva dall’elezione il miglior candidato a presidente sconfitto)</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398020934"/>
                  </a:ext>
                </a:extLst>
              </a:tr>
              <a:tr h="93228">
                <a:tc>
                  <a:txBody>
                    <a:bodyPr/>
                    <a:lstStyle/>
                    <a:p>
                      <a:pPr algn="ctr" fontAlgn="ctr"/>
                      <a:r>
                        <a:rPr lang="it-IT" sz="1000" b="1" u="none" strike="noStrike" noProof="0">
                          <a:solidFill>
                            <a:schemeClr val="tx1"/>
                          </a:solidFill>
                          <a:effectLst/>
                        </a:rPr>
                        <a:t>20/02/2017</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MISTO</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Convalida</a:t>
                      </a:r>
                      <a:r>
                        <a:rPr lang="it-IT" sz="1000" b="0" u="none" strike="noStrike" noProof="0">
                          <a:solidFill>
                            <a:schemeClr val="tx1"/>
                          </a:solidFill>
                          <a:effectLst/>
                        </a:rPr>
                        <a:t> del Consigliere regionale Wanda </a:t>
                      </a:r>
                      <a:r>
                        <a:rPr lang="it-IT" sz="1000" b="1" u="none" strike="noStrike" noProof="0">
                          <a:solidFill>
                            <a:schemeClr val="tx1"/>
                          </a:solidFill>
                          <a:effectLst/>
                        </a:rPr>
                        <a:t>Ferro</a:t>
                      </a:r>
                      <a:r>
                        <a:rPr lang="it-IT" sz="1000" b="0" u="none" strike="noStrike" noProof="0">
                          <a:solidFill>
                            <a:schemeClr val="tx1"/>
                          </a:solidFill>
                          <a:effectLst/>
                        </a:rPr>
                        <a:t> (DCR n.178) e adesione al Gruppo MISTO</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212180780"/>
                  </a:ext>
                </a:extLst>
              </a:tr>
              <a:tr h="139843">
                <a:tc>
                  <a:txBody>
                    <a:bodyPr/>
                    <a:lstStyle/>
                    <a:p>
                      <a:pPr algn="ctr" fontAlgn="ctr"/>
                      <a:r>
                        <a:rPr lang="it-IT" sz="1000" b="1" u="none" strike="noStrike" noProof="0">
                          <a:solidFill>
                            <a:schemeClr val="tx1"/>
                          </a:solidFill>
                          <a:effectLst/>
                        </a:rPr>
                        <a:t>28/03/2017</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FORZA ITALIA                             MISTO</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Temporanea sostituzione </a:t>
                      </a:r>
                      <a:r>
                        <a:rPr lang="it-IT" sz="1000" b="0" u="none" strike="noStrike" noProof="0">
                          <a:solidFill>
                            <a:schemeClr val="tx1"/>
                          </a:solidFill>
                          <a:effectLst/>
                        </a:rPr>
                        <a:t>del Consigliere Nazzareno </a:t>
                      </a:r>
                      <a:r>
                        <a:rPr lang="it-IT" sz="1000" b="1" u="none" strike="noStrike" noProof="0">
                          <a:solidFill>
                            <a:schemeClr val="tx1"/>
                          </a:solidFill>
                          <a:effectLst/>
                        </a:rPr>
                        <a:t>Salerno</a:t>
                      </a:r>
                      <a:r>
                        <a:rPr lang="it-IT" sz="1000" b="0" u="none" strike="noStrike" noProof="0">
                          <a:solidFill>
                            <a:schemeClr val="tx1"/>
                          </a:solidFill>
                          <a:effectLst/>
                        </a:rPr>
                        <a:t>, sospeso dalla carica, con il Consigliere  Mario </a:t>
                      </a:r>
                      <a:r>
                        <a:rPr lang="it-IT" sz="1000" b="1" u="none" strike="noStrike" noProof="0">
                          <a:solidFill>
                            <a:schemeClr val="tx1"/>
                          </a:solidFill>
                          <a:effectLst/>
                        </a:rPr>
                        <a:t>Magno</a:t>
                      </a:r>
                      <a:r>
                        <a:rPr lang="it-IT" sz="1000" b="0" u="none" strike="noStrike" noProof="0">
                          <a:solidFill>
                            <a:schemeClr val="tx1"/>
                          </a:solidFill>
                          <a:effectLst/>
                        </a:rPr>
                        <a:t> (DCR n.180) che aderisce al Gruppo MISTO</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3118852490"/>
                  </a:ext>
                </a:extLst>
              </a:tr>
              <a:tr h="93228">
                <a:tc>
                  <a:txBody>
                    <a:bodyPr/>
                    <a:lstStyle/>
                    <a:p>
                      <a:pPr algn="ctr" fontAlgn="ctr"/>
                      <a:r>
                        <a:rPr lang="it-IT" sz="1000" b="1" u="none" strike="noStrike" noProof="0">
                          <a:solidFill>
                            <a:schemeClr val="tx1"/>
                          </a:solidFill>
                          <a:effectLst/>
                        </a:rPr>
                        <a:t>25/10/2017</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OLIVERIO PRESIDENTE  MISTO</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Adesione</a:t>
                      </a:r>
                      <a:r>
                        <a:rPr lang="it-IT" sz="1000" b="0" u="none" strike="noStrike" noProof="0">
                          <a:solidFill>
                            <a:schemeClr val="tx1"/>
                          </a:solidFill>
                          <a:effectLst/>
                        </a:rPr>
                        <a:t> del Consigliere Vincenzo </a:t>
                      </a:r>
                      <a:r>
                        <a:rPr lang="it-IT" sz="1000" b="1" u="none" strike="noStrike" noProof="0">
                          <a:solidFill>
                            <a:schemeClr val="tx1"/>
                          </a:solidFill>
                          <a:effectLst/>
                        </a:rPr>
                        <a:t>Pasqua</a:t>
                      </a:r>
                      <a:r>
                        <a:rPr lang="it-IT" sz="1000" b="0" u="none" strike="noStrike" noProof="0">
                          <a:solidFill>
                            <a:schemeClr val="tx1"/>
                          </a:solidFill>
                          <a:effectLst/>
                        </a:rPr>
                        <a:t>  al Gruppo MISTO</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369250711"/>
                  </a:ext>
                </a:extLst>
              </a:tr>
              <a:tr h="186457">
                <a:tc>
                  <a:txBody>
                    <a:bodyPr/>
                    <a:lstStyle/>
                    <a:p>
                      <a:pPr algn="ctr" fontAlgn="ctr"/>
                      <a:r>
                        <a:rPr lang="it-IT" sz="1000" b="1" u="none" strike="noStrike" noProof="0">
                          <a:solidFill>
                            <a:schemeClr val="tx1"/>
                          </a:solidFill>
                          <a:effectLst/>
                        </a:rPr>
                        <a:t>06/11/2017</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CASA DELLE LIBERTA'          </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Subentro</a:t>
                      </a:r>
                      <a:r>
                        <a:rPr lang="it-IT" sz="1000" b="0" u="none" strike="noStrike" noProof="0">
                          <a:solidFill>
                            <a:schemeClr val="tx1"/>
                          </a:solidFill>
                          <a:effectLst/>
                        </a:rPr>
                        <a:t> del Consigliere Gianluca </a:t>
                      </a:r>
                      <a:r>
                        <a:rPr lang="it-IT" sz="1000" b="1" u="none" strike="noStrike" noProof="0">
                          <a:solidFill>
                            <a:schemeClr val="tx1"/>
                          </a:solidFill>
                          <a:effectLst/>
                        </a:rPr>
                        <a:t>Gallo</a:t>
                      </a:r>
                      <a:r>
                        <a:rPr lang="it-IT" sz="1000" b="0" u="none" strike="noStrike" noProof="0">
                          <a:solidFill>
                            <a:schemeClr val="tx1"/>
                          </a:solidFill>
                          <a:effectLst/>
                        </a:rPr>
                        <a:t> in sostituzione del Consigliere Giuseppe </a:t>
                      </a:r>
                      <a:r>
                        <a:rPr lang="it-IT" sz="1000" b="1" u="none" strike="noStrike" noProof="0">
                          <a:solidFill>
                            <a:schemeClr val="tx1"/>
                          </a:solidFill>
                          <a:effectLst/>
                        </a:rPr>
                        <a:t>Graziano</a:t>
                      </a:r>
                      <a:r>
                        <a:rPr lang="it-IT" sz="1000" b="0" u="none" strike="noStrike" noProof="0">
                          <a:solidFill>
                            <a:schemeClr val="tx1"/>
                          </a:solidFill>
                          <a:effectLst/>
                        </a:rPr>
                        <a:t>,  dichiarato ineleggibile con Sentenza elettorale della Corte d’Appello di Catanzaro n. 1910/2017.</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3639430244"/>
                  </a:ext>
                </a:extLst>
              </a:tr>
              <a:tr h="93228">
                <a:tc>
                  <a:txBody>
                    <a:bodyPr/>
                    <a:lstStyle/>
                    <a:p>
                      <a:pPr algn="ctr" fontAlgn="ctr"/>
                      <a:r>
                        <a:rPr lang="it-IT" sz="1000" b="1" u="none" strike="noStrike" noProof="0">
                          <a:solidFill>
                            <a:schemeClr val="tx1"/>
                          </a:solidFill>
                          <a:effectLst/>
                        </a:rPr>
                        <a:t>14/11/2017</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CASA DELLE LIBERTA'</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Adesione</a:t>
                      </a:r>
                      <a:r>
                        <a:rPr lang="it-IT" sz="1000" b="0" u="none" strike="noStrike" noProof="0">
                          <a:solidFill>
                            <a:schemeClr val="tx1"/>
                          </a:solidFill>
                          <a:effectLst/>
                        </a:rPr>
                        <a:t> del Consigliere Gianluca </a:t>
                      </a:r>
                      <a:r>
                        <a:rPr lang="it-IT" sz="1000" b="1" u="none" strike="noStrike" noProof="0">
                          <a:solidFill>
                            <a:schemeClr val="tx1"/>
                          </a:solidFill>
                          <a:effectLst/>
                        </a:rPr>
                        <a:t>Gallo</a:t>
                      </a:r>
                      <a:r>
                        <a:rPr lang="it-IT" sz="1000" b="0" u="none" strike="noStrike" noProof="0">
                          <a:solidFill>
                            <a:schemeClr val="tx1"/>
                          </a:solidFill>
                          <a:effectLst/>
                        </a:rPr>
                        <a:t> al Gruppo CASA DELLE LIBERTA’</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3659358743"/>
                  </a:ext>
                </a:extLst>
              </a:tr>
              <a:tr h="466142">
                <a:tc>
                  <a:txBody>
                    <a:bodyPr/>
                    <a:lstStyle/>
                    <a:p>
                      <a:pPr algn="ctr" fontAlgn="ctr"/>
                      <a:r>
                        <a:rPr lang="it-IT" sz="1000" b="1" u="none" strike="noStrike" noProof="0">
                          <a:solidFill>
                            <a:schemeClr val="tx1"/>
                          </a:solidFill>
                          <a:effectLst/>
                        </a:rPr>
                        <a:t>20/11/2017</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MISTO</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Reintegro</a:t>
                      </a:r>
                      <a:r>
                        <a:rPr lang="it-IT" sz="1000" b="0" u="none" strike="noStrike" noProof="0">
                          <a:solidFill>
                            <a:schemeClr val="tx1"/>
                          </a:solidFill>
                          <a:effectLst/>
                        </a:rPr>
                        <a:t> di Nazzareno </a:t>
                      </a:r>
                      <a:r>
                        <a:rPr lang="it-IT" sz="1000" b="1" u="none" strike="noStrike" noProof="0">
                          <a:solidFill>
                            <a:schemeClr val="tx1"/>
                          </a:solidFill>
                          <a:effectLst/>
                        </a:rPr>
                        <a:t>Salerno</a:t>
                      </a:r>
                      <a:r>
                        <a:rPr lang="it-IT" sz="1000" b="0" u="none" strike="noStrike" noProof="0">
                          <a:solidFill>
                            <a:schemeClr val="tx1"/>
                          </a:solidFill>
                          <a:effectLst/>
                        </a:rPr>
                        <a:t> nella carica di Consigliere regionale, a seguito di ordinanza di revoca della misura cautelare emessa dal Tribunale Ordinario di Catanzaro, Sezione Seconda Penale il 7 novembre 2017, depositata in Cancelleria il 20 novembre 2017 ed affissa all’Albo Pretorio del Consiglio regionale in data 21 novembre 2017. Cessazione, ai sensi di quanto previsto dall’art. 8, comma 5, del D.lgs. n. 235/2015, sin dalla data di deposito in Cancelleria, della supplenza per l’esercizio delle funzioni di consigliere regionale in capo al dott. Mario </a:t>
                      </a:r>
                      <a:r>
                        <a:rPr lang="it-IT" sz="1000" b="1" u="none" strike="noStrike" noProof="0">
                          <a:solidFill>
                            <a:schemeClr val="tx1"/>
                          </a:solidFill>
                          <a:effectLst/>
                        </a:rPr>
                        <a:t>Magno</a:t>
                      </a:r>
                      <a:r>
                        <a:rPr lang="it-IT" sz="1000" b="0" u="none" strike="noStrike" noProof="0">
                          <a:solidFill>
                            <a:schemeClr val="tx1"/>
                          </a:solidFill>
                          <a:effectLst/>
                        </a:rPr>
                        <a:t>.</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3538066096"/>
                  </a:ext>
                </a:extLst>
              </a:tr>
              <a:tr h="93228">
                <a:tc>
                  <a:txBody>
                    <a:bodyPr/>
                    <a:lstStyle/>
                    <a:p>
                      <a:pPr algn="ctr" fontAlgn="ctr"/>
                      <a:r>
                        <a:rPr lang="it-IT" sz="1000" b="1" u="none" strike="noStrike" noProof="0">
                          <a:solidFill>
                            <a:schemeClr val="tx1"/>
                          </a:solidFill>
                          <a:effectLst/>
                        </a:rPr>
                        <a:t>30/11/2017</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NUOVO CENTRO DESTRA</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Adesione</a:t>
                      </a:r>
                      <a:r>
                        <a:rPr lang="it-IT" sz="1000" b="0" u="none" strike="noStrike" noProof="0">
                          <a:solidFill>
                            <a:schemeClr val="tx1"/>
                          </a:solidFill>
                          <a:effectLst/>
                        </a:rPr>
                        <a:t> del Consigliere  Nazzareno </a:t>
                      </a:r>
                      <a:r>
                        <a:rPr lang="it-IT" sz="1000" b="1" u="none" strike="noStrike" noProof="0">
                          <a:solidFill>
                            <a:schemeClr val="tx1"/>
                          </a:solidFill>
                          <a:effectLst/>
                        </a:rPr>
                        <a:t>Salerno</a:t>
                      </a:r>
                      <a:r>
                        <a:rPr lang="it-IT" sz="1000" b="0" u="none" strike="noStrike" noProof="0">
                          <a:solidFill>
                            <a:schemeClr val="tx1"/>
                          </a:solidFill>
                          <a:effectLst/>
                        </a:rPr>
                        <a:t> al Gruppo NUOVO CENTRO DESTRA.</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1228114932"/>
                  </a:ext>
                </a:extLst>
              </a:tr>
              <a:tr h="93228">
                <a:tc>
                  <a:txBody>
                    <a:bodyPr/>
                    <a:lstStyle/>
                    <a:p>
                      <a:pPr algn="ctr" fontAlgn="ctr"/>
                      <a:r>
                        <a:rPr lang="it-IT" sz="1000" b="1" u="none" strike="noStrike" noProof="0">
                          <a:solidFill>
                            <a:schemeClr val="tx1"/>
                          </a:solidFill>
                          <a:effectLst/>
                        </a:rPr>
                        <a:t>28/03/2018</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MISTO / FORZA ITALIA</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Adesione</a:t>
                      </a:r>
                      <a:r>
                        <a:rPr lang="it-IT" sz="1000" b="0" u="none" strike="noStrike" noProof="0">
                          <a:solidFill>
                            <a:schemeClr val="tx1"/>
                          </a:solidFill>
                          <a:effectLst/>
                        </a:rPr>
                        <a:t> del Consigliere  Domenico </a:t>
                      </a:r>
                      <a:r>
                        <a:rPr lang="it-IT" sz="1000" b="1" u="none" strike="noStrike" noProof="0">
                          <a:solidFill>
                            <a:schemeClr val="tx1"/>
                          </a:solidFill>
                          <a:effectLst/>
                        </a:rPr>
                        <a:t>Tallini</a:t>
                      </a:r>
                      <a:r>
                        <a:rPr lang="it-IT" sz="1000" b="0" u="none" strike="noStrike" noProof="0">
                          <a:solidFill>
                            <a:schemeClr val="tx1"/>
                          </a:solidFill>
                          <a:effectLst/>
                        </a:rPr>
                        <a:t> al Gruppo FORZA ITALIA.</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1512484236"/>
                  </a:ext>
                </a:extLst>
              </a:tr>
              <a:tr h="93228">
                <a:tc>
                  <a:txBody>
                    <a:bodyPr/>
                    <a:lstStyle/>
                    <a:p>
                      <a:pPr algn="ctr" fontAlgn="ctr"/>
                      <a:r>
                        <a:rPr lang="it-IT" sz="1000" b="1" u="none" strike="noStrike" noProof="0">
                          <a:solidFill>
                            <a:schemeClr val="tx1"/>
                          </a:solidFill>
                          <a:effectLst/>
                        </a:rPr>
                        <a:t>16/04/2018</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FORZA ITALIA</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Dimissioni</a:t>
                      </a:r>
                      <a:r>
                        <a:rPr lang="it-IT" sz="1000" b="0" u="none" strike="noStrike" noProof="0">
                          <a:solidFill>
                            <a:schemeClr val="tx1"/>
                          </a:solidFill>
                          <a:effectLst/>
                        </a:rPr>
                        <a:t>  del Consigliere  Alessandro </a:t>
                      </a:r>
                      <a:r>
                        <a:rPr lang="it-IT" sz="1000" b="1" u="none" strike="noStrike" noProof="0">
                          <a:solidFill>
                            <a:schemeClr val="tx1"/>
                          </a:solidFill>
                          <a:effectLst/>
                        </a:rPr>
                        <a:t>Nicolò</a:t>
                      </a:r>
                      <a:r>
                        <a:rPr lang="it-IT" sz="1000" b="0" u="none" strike="noStrike" noProof="0">
                          <a:solidFill>
                            <a:schemeClr val="tx1"/>
                          </a:solidFill>
                          <a:effectLst/>
                        </a:rPr>
                        <a:t> dall’incarico di Capogruppo di FORZA ITALIA</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3244479002"/>
                  </a:ext>
                </a:extLst>
              </a:tr>
              <a:tr h="186457">
                <a:tc>
                  <a:txBody>
                    <a:bodyPr/>
                    <a:lstStyle/>
                    <a:p>
                      <a:pPr algn="ctr" fontAlgn="ctr"/>
                      <a:r>
                        <a:rPr lang="it-IT" sz="1000" b="1" u="none" strike="noStrike" noProof="0">
                          <a:solidFill>
                            <a:schemeClr val="tx1"/>
                          </a:solidFill>
                          <a:effectLst/>
                        </a:rPr>
                        <a:t>17/04/2018</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MISTO / FORZA ITALIA</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Adesione </a:t>
                      </a:r>
                      <a:r>
                        <a:rPr lang="it-IT" sz="1000" b="0" u="none" strike="noStrike" noProof="0">
                          <a:solidFill>
                            <a:schemeClr val="tx1"/>
                          </a:solidFill>
                          <a:effectLst/>
                        </a:rPr>
                        <a:t>del Consigliere Alessandro Nicolò al Gruppo MISTO           </a:t>
                      </a:r>
                      <a:r>
                        <a:rPr lang="it-IT" sz="1000" b="1" u="none" strike="noStrike" noProof="0">
                          <a:solidFill>
                            <a:schemeClr val="tx1"/>
                          </a:solidFill>
                          <a:effectLst/>
                        </a:rPr>
                        <a:t>                                                                                                                </a:t>
                      </a:r>
                    </a:p>
                    <a:p>
                      <a:pPr algn="l" fontAlgn="ctr"/>
                      <a:r>
                        <a:rPr lang="it-IT" sz="1000" b="1" u="none" strike="noStrike" noProof="0">
                          <a:solidFill>
                            <a:schemeClr val="tx1"/>
                          </a:solidFill>
                          <a:effectLst/>
                        </a:rPr>
                        <a:t> Nomina</a:t>
                      </a:r>
                      <a:r>
                        <a:rPr lang="it-IT" sz="1000" b="0" u="none" strike="noStrike" noProof="0">
                          <a:solidFill>
                            <a:schemeClr val="tx1"/>
                          </a:solidFill>
                          <a:effectLst/>
                        </a:rPr>
                        <a:t> del Consigliere Domenico </a:t>
                      </a:r>
                      <a:r>
                        <a:rPr lang="it-IT" sz="1000" b="1" u="none" strike="noStrike" noProof="0">
                          <a:solidFill>
                            <a:schemeClr val="tx1"/>
                          </a:solidFill>
                          <a:effectLst/>
                        </a:rPr>
                        <a:t>Tallini</a:t>
                      </a:r>
                      <a:r>
                        <a:rPr lang="it-IT" sz="1000" b="0" u="none" strike="noStrike" noProof="0">
                          <a:solidFill>
                            <a:schemeClr val="tx1"/>
                          </a:solidFill>
                          <a:effectLst/>
                        </a:rPr>
                        <a:t> a Presidente del Gruppo FORZA ITALIA</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4013718300"/>
                  </a:ext>
                </a:extLst>
              </a:tr>
              <a:tr h="139843">
                <a:tc>
                  <a:txBody>
                    <a:bodyPr/>
                    <a:lstStyle/>
                    <a:p>
                      <a:pPr algn="ctr" fontAlgn="ctr"/>
                      <a:r>
                        <a:rPr lang="it-IT" sz="1000" b="1" u="none" strike="noStrike" noProof="0">
                          <a:solidFill>
                            <a:schemeClr val="tx1"/>
                          </a:solidFill>
                          <a:effectLst/>
                        </a:rPr>
                        <a:t>10/05/2018</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MISTO</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Costituzione</a:t>
                      </a:r>
                      <a:r>
                        <a:rPr lang="it-IT" sz="1000" b="0" u="none" strike="noStrike" noProof="0">
                          <a:solidFill>
                            <a:schemeClr val="tx1"/>
                          </a:solidFill>
                          <a:effectLst/>
                        </a:rPr>
                        <a:t>, da parte dei Consiglieri  Alessandro </a:t>
                      </a:r>
                      <a:r>
                        <a:rPr lang="it-IT" sz="1000" b="1" u="none" strike="noStrike" noProof="0">
                          <a:solidFill>
                            <a:schemeClr val="tx1"/>
                          </a:solidFill>
                          <a:effectLst/>
                        </a:rPr>
                        <a:t>Nicolò</a:t>
                      </a:r>
                      <a:r>
                        <a:rPr lang="it-IT" sz="1000" b="0" u="none" strike="noStrike" noProof="0">
                          <a:solidFill>
                            <a:schemeClr val="tx1"/>
                          </a:solidFill>
                          <a:effectLst/>
                        </a:rPr>
                        <a:t> e Fausto </a:t>
                      </a:r>
                      <a:r>
                        <a:rPr lang="it-IT" sz="1000" b="1" u="none" strike="noStrike" noProof="0">
                          <a:solidFill>
                            <a:schemeClr val="tx1"/>
                          </a:solidFill>
                          <a:effectLst/>
                        </a:rPr>
                        <a:t>Orsomarso</a:t>
                      </a:r>
                      <a:r>
                        <a:rPr lang="it-IT" sz="1000" b="0" u="none" strike="noStrike" noProof="0">
                          <a:solidFill>
                            <a:schemeClr val="tx1"/>
                          </a:solidFill>
                          <a:effectLst/>
                        </a:rPr>
                        <a:t>, della componente “Fratelli d’Italia” nell’ambito del Gruppo MISTO</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508273865"/>
                  </a:ext>
                </a:extLst>
              </a:tr>
              <a:tr h="93228">
                <a:tc>
                  <a:txBody>
                    <a:bodyPr/>
                    <a:lstStyle/>
                    <a:p>
                      <a:pPr algn="ctr" fontAlgn="ctr"/>
                      <a:r>
                        <a:rPr lang="it-IT" sz="1000" b="1" u="none" strike="noStrike" noProof="0">
                          <a:solidFill>
                            <a:schemeClr val="tx1"/>
                          </a:solidFill>
                          <a:effectLst/>
                        </a:rPr>
                        <a:t>07/06/2018</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MISTO</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Comunicazione</a:t>
                      </a:r>
                      <a:r>
                        <a:rPr lang="it-IT" sz="1000" b="0" u="none" strike="noStrike" noProof="0">
                          <a:solidFill>
                            <a:schemeClr val="tx1"/>
                          </a:solidFill>
                          <a:effectLst/>
                        </a:rPr>
                        <a:t> del Consigliere regionale Wanda </a:t>
                      </a:r>
                      <a:r>
                        <a:rPr lang="it-IT" sz="1000" b="1" u="none" strike="noStrike" noProof="0">
                          <a:solidFill>
                            <a:schemeClr val="tx1"/>
                          </a:solidFill>
                          <a:effectLst/>
                        </a:rPr>
                        <a:t>Ferro</a:t>
                      </a:r>
                      <a:r>
                        <a:rPr lang="it-IT" sz="1000" b="0" u="none" strike="noStrike" noProof="0">
                          <a:solidFill>
                            <a:schemeClr val="tx1"/>
                          </a:solidFill>
                          <a:effectLst/>
                        </a:rPr>
                        <a:t> di optare per il mandato parlamentare.</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984332443"/>
                  </a:ext>
                </a:extLst>
              </a:tr>
              <a:tr h="186457">
                <a:tc>
                  <a:txBody>
                    <a:bodyPr/>
                    <a:lstStyle/>
                    <a:p>
                      <a:pPr algn="ctr" fontAlgn="ctr"/>
                      <a:r>
                        <a:rPr lang="it-IT" sz="1000" b="1" u="none" strike="noStrike" noProof="0">
                          <a:solidFill>
                            <a:schemeClr val="tx1"/>
                          </a:solidFill>
                          <a:effectLst/>
                        </a:rPr>
                        <a:t>08/06/2018</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CASA DELLE LIBERTA'</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Dimissioni</a:t>
                      </a:r>
                      <a:r>
                        <a:rPr lang="it-IT" sz="1000" b="0" u="none" strike="noStrike" noProof="0">
                          <a:solidFill>
                            <a:schemeClr val="tx1"/>
                          </a:solidFill>
                          <a:effectLst/>
                        </a:rPr>
                        <a:t> del Consigliere  Francesco </a:t>
                      </a:r>
                      <a:r>
                        <a:rPr lang="it-IT" sz="1000" b="1" u="none" strike="noStrike" noProof="0">
                          <a:solidFill>
                            <a:schemeClr val="tx1"/>
                          </a:solidFill>
                          <a:effectLst/>
                        </a:rPr>
                        <a:t>Cannizzaro</a:t>
                      </a:r>
                      <a:r>
                        <a:rPr lang="it-IT" sz="1000" b="0" u="none" strike="noStrike" noProof="0">
                          <a:solidFill>
                            <a:schemeClr val="tx1"/>
                          </a:solidFill>
                          <a:effectLst/>
                        </a:rPr>
                        <a:t>, eletto alla Camera dei Deputati.  </a:t>
                      </a:r>
                      <a:r>
                        <a:rPr lang="it-IT" sz="1000" b="1" u="none" strike="noStrike" noProof="0">
                          <a:solidFill>
                            <a:schemeClr val="tx1"/>
                          </a:solidFill>
                          <a:effectLst/>
                        </a:rPr>
                        <a:t>Assunzione</a:t>
                      </a:r>
                      <a:r>
                        <a:rPr lang="it-IT" sz="1000" b="0" u="none" strike="noStrike" noProof="0">
                          <a:solidFill>
                            <a:schemeClr val="tx1"/>
                          </a:solidFill>
                          <a:effectLst/>
                        </a:rPr>
                        <a:t> da parte del Consigliere Gianluca </a:t>
                      </a:r>
                      <a:r>
                        <a:rPr lang="it-IT" sz="1000" b="1" u="none" strike="noStrike" noProof="0">
                          <a:solidFill>
                            <a:schemeClr val="tx1"/>
                          </a:solidFill>
                          <a:effectLst/>
                        </a:rPr>
                        <a:t>Gallo</a:t>
                      </a:r>
                      <a:r>
                        <a:rPr lang="it-IT" sz="1000" b="0" u="none" strike="noStrike" noProof="0">
                          <a:solidFill>
                            <a:schemeClr val="tx1"/>
                          </a:solidFill>
                          <a:effectLst/>
                        </a:rPr>
                        <a:t> della carica di Presidente del Gruppo CASA DELLE LIBERTA'</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3359555909"/>
                  </a:ext>
                </a:extLst>
              </a:tr>
              <a:tr h="186457">
                <a:tc>
                  <a:txBody>
                    <a:bodyPr/>
                    <a:lstStyle/>
                    <a:p>
                      <a:pPr algn="ctr" fontAlgn="ctr"/>
                      <a:r>
                        <a:rPr lang="it-IT" sz="1000" b="1" u="none" strike="noStrike" noProof="0">
                          <a:solidFill>
                            <a:schemeClr val="tx1"/>
                          </a:solidFill>
                          <a:effectLst/>
                        </a:rPr>
                        <a:t>18/06/2018</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CASA DELLE LIBERTA' / MISTO</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Surroga</a:t>
                      </a:r>
                      <a:r>
                        <a:rPr lang="it-IT" sz="1000" b="0" u="none" strike="noStrike" noProof="0">
                          <a:solidFill>
                            <a:schemeClr val="tx1"/>
                          </a:solidFill>
                          <a:effectLst/>
                        </a:rPr>
                        <a:t> dei Consiglieri Francesco </a:t>
                      </a:r>
                      <a:r>
                        <a:rPr lang="it-IT" sz="1000" b="1" u="none" strike="noStrike" noProof="0">
                          <a:solidFill>
                            <a:schemeClr val="tx1"/>
                          </a:solidFill>
                          <a:effectLst/>
                        </a:rPr>
                        <a:t>Cannizzaro</a:t>
                      </a:r>
                      <a:r>
                        <a:rPr lang="it-IT" sz="1000" b="0" u="none" strike="noStrike" noProof="0">
                          <a:solidFill>
                            <a:schemeClr val="tx1"/>
                          </a:solidFill>
                          <a:effectLst/>
                        </a:rPr>
                        <a:t> con il Consigliere Giuseppe Pedà (DCR n.305) e  Wanda </a:t>
                      </a:r>
                      <a:r>
                        <a:rPr lang="it-IT" sz="1000" b="1" u="none" strike="noStrike" noProof="0">
                          <a:solidFill>
                            <a:schemeClr val="tx1"/>
                          </a:solidFill>
                          <a:effectLst/>
                        </a:rPr>
                        <a:t>Ferro</a:t>
                      </a:r>
                      <a:r>
                        <a:rPr lang="it-IT" sz="1000" b="0" u="none" strike="noStrike" noProof="0">
                          <a:solidFill>
                            <a:schemeClr val="tx1"/>
                          </a:solidFill>
                          <a:effectLst/>
                        </a:rPr>
                        <a:t> con il Consigliere Giuseppe </a:t>
                      </a:r>
                      <a:r>
                        <a:rPr lang="it-IT" sz="1000" b="1" u="none" strike="noStrike" noProof="0">
                          <a:solidFill>
                            <a:schemeClr val="tx1"/>
                          </a:solidFill>
                          <a:effectLst/>
                        </a:rPr>
                        <a:t>Mangialavori</a:t>
                      </a:r>
                      <a:r>
                        <a:rPr lang="it-IT" sz="1000" b="0" u="none" strike="noStrike" noProof="0">
                          <a:solidFill>
                            <a:schemeClr val="tx1"/>
                          </a:solidFill>
                          <a:effectLst/>
                        </a:rPr>
                        <a:t>  (DCR n.306) , eletti al Parlamento.</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3501074639"/>
                  </a:ext>
                </a:extLst>
              </a:tr>
              <a:tr h="93228">
                <a:tc>
                  <a:txBody>
                    <a:bodyPr/>
                    <a:lstStyle/>
                    <a:p>
                      <a:pPr algn="ctr" fontAlgn="ctr"/>
                      <a:r>
                        <a:rPr lang="it-IT" sz="1000" b="1" u="none" strike="noStrike" noProof="0">
                          <a:solidFill>
                            <a:schemeClr val="tx1"/>
                          </a:solidFill>
                          <a:effectLst/>
                        </a:rPr>
                        <a:t>20/06/2018</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CASA DELLE LIBERTA'</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Adesione</a:t>
                      </a:r>
                      <a:r>
                        <a:rPr lang="it-IT" sz="1000" b="0" u="none" strike="noStrike" noProof="0">
                          <a:solidFill>
                            <a:schemeClr val="tx1"/>
                          </a:solidFill>
                          <a:effectLst/>
                        </a:rPr>
                        <a:t> del Consigliere Giuseppe </a:t>
                      </a:r>
                      <a:r>
                        <a:rPr lang="it-IT" sz="1000" b="1" u="none" strike="noStrike" noProof="0">
                          <a:solidFill>
                            <a:schemeClr val="tx1"/>
                          </a:solidFill>
                          <a:effectLst/>
                        </a:rPr>
                        <a:t>Pedà</a:t>
                      </a:r>
                      <a:r>
                        <a:rPr lang="it-IT" sz="1000" b="0" u="none" strike="noStrike" noProof="0">
                          <a:solidFill>
                            <a:schemeClr val="tx1"/>
                          </a:solidFill>
                          <a:effectLst/>
                        </a:rPr>
                        <a:t> al Gruppo CASA DELLE LIBERTA'</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2546806100"/>
                  </a:ext>
                </a:extLst>
              </a:tr>
              <a:tr h="139843">
                <a:tc>
                  <a:txBody>
                    <a:bodyPr/>
                    <a:lstStyle/>
                    <a:p>
                      <a:pPr algn="ctr" fontAlgn="ctr"/>
                      <a:r>
                        <a:rPr lang="it-IT" sz="1000" b="1" u="none" strike="noStrike" noProof="0">
                          <a:solidFill>
                            <a:schemeClr val="tx1"/>
                          </a:solidFill>
                          <a:effectLst/>
                        </a:rPr>
                        <a:t>21/06/2018</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MISTO</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Iscrizione</a:t>
                      </a:r>
                      <a:r>
                        <a:rPr lang="it-IT" sz="1000" b="0" u="none" strike="noStrike" noProof="0">
                          <a:solidFill>
                            <a:schemeClr val="tx1"/>
                          </a:solidFill>
                          <a:effectLst/>
                        </a:rPr>
                        <a:t>, ai sensi dell’articolo 13 del Regolamento interno del Consiglio regionale, del Consigliere Giuseppe </a:t>
                      </a:r>
                      <a:r>
                        <a:rPr lang="it-IT" sz="1000" b="1" u="none" strike="noStrike" noProof="0">
                          <a:solidFill>
                            <a:schemeClr val="tx1"/>
                          </a:solidFill>
                          <a:effectLst/>
                        </a:rPr>
                        <a:t>Mangialavori</a:t>
                      </a:r>
                      <a:r>
                        <a:rPr lang="it-IT" sz="1000" b="0" u="none" strike="noStrike" noProof="0">
                          <a:solidFill>
                            <a:schemeClr val="tx1"/>
                          </a:solidFill>
                          <a:effectLst/>
                        </a:rPr>
                        <a:t> al Gruppo MISTO</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3931908264"/>
                  </a:ext>
                </a:extLst>
              </a:tr>
              <a:tr h="93228">
                <a:tc>
                  <a:txBody>
                    <a:bodyPr/>
                    <a:lstStyle/>
                    <a:p>
                      <a:pPr algn="ctr" fontAlgn="ctr"/>
                      <a:r>
                        <a:rPr lang="it-IT" sz="1000" b="1" u="none" strike="noStrike" noProof="0">
                          <a:solidFill>
                            <a:schemeClr val="tx1"/>
                          </a:solidFill>
                          <a:effectLst/>
                        </a:rPr>
                        <a:t>26/06/2018</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MISTO</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Dimissioni</a:t>
                      </a:r>
                      <a:r>
                        <a:rPr lang="it-IT" sz="1000" b="0" u="none" strike="noStrike" noProof="0">
                          <a:solidFill>
                            <a:schemeClr val="tx1"/>
                          </a:solidFill>
                          <a:effectLst/>
                        </a:rPr>
                        <a:t> del Consigliere  Giuseppe </a:t>
                      </a:r>
                      <a:r>
                        <a:rPr lang="it-IT" sz="1000" b="1" u="none" strike="noStrike" noProof="0">
                          <a:solidFill>
                            <a:schemeClr val="tx1"/>
                          </a:solidFill>
                          <a:effectLst/>
                        </a:rPr>
                        <a:t>Mangialavori</a:t>
                      </a:r>
                      <a:r>
                        <a:rPr lang="it-IT" sz="1000" b="0" u="none" strike="noStrike" noProof="0">
                          <a:solidFill>
                            <a:schemeClr val="tx1"/>
                          </a:solidFill>
                          <a:effectLst/>
                        </a:rPr>
                        <a:t> che ha optato per il mandato parlamentare</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3236100143"/>
                  </a:ext>
                </a:extLst>
              </a:tr>
              <a:tr h="186457">
                <a:tc>
                  <a:txBody>
                    <a:bodyPr/>
                    <a:lstStyle/>
                    <a:p>
                      <a:pPr algn="ctr" fontAlgn="ctr"/>
                      <a:r>
                        <a:rPr lang="it-IT" sz="1000" b="1" u="none" strike="noStrike" noProof="0">
                          <a:solidFill>
                            <a:schemeClr val="tx1"/>
                          </a:solidFill>
                          <a:effectLst/>
                        </a:rPr>
                        <a:t>17/07/2018</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FORZA ITALIA</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Surroga</a:t>
                      </a:r>
                      <a:r>
                        <a:rPr lang="it-IT" sz="1000" b="0" u="none" strike="noStrike" noProof="0">
                          <a:solidFill>
                            <a:schemeClr val="tx1"/>
                          </a:solidFill>
                          <a:effectLst/>
                        </a:rPr>
                        <a:t> del Consigliere Giuseppe </a:t>
                      </a:r>
                      <a:r>
                        <a:rPr lang="it-IT" sz="1000" b="1" u="none" strike="noStrike" noProof="0">
                          <a:solidFill>
                            <a:schemeClr val="tx1"/>
                          </a:solidFill>
                          <a:effectLst/>
                        </a:rPr>
                        <a:t>Mangialavori</a:t>
                      </a:r>
                      <a:r>
                        <a:rPr lang="it-IT" sz="1000" b="0" u="none" strike="noStrike" noProof="0">
                          <a:solidFill>
                            <a:schemeClr val="tx1"/>
                          </a:solidFill>
                          <a:effectLst/>
                        </a:rPr>
                        <a:t> con il Consigliere Claudio </a:t>
                      </a:r>
                      <a:r>
                        <a:rPr lang="it-IT" sz="1000" b="1" u="none" strike="noStrike" noProof="0">
                          <a:solidFill>
                            <a:schemeClr val="tx1"/>
                          </a:solidFill>
                          <a:effectLst/>
                        </a:rPr>
                        <a:t>Parente</a:t>
                      </a:r>
                      <a:r>
                        <a:rPr lang="it-IT" sz="1000" b="0" u="none" strike="noStrike" noProof="0">
                          <a:solidFill>
                            <a:schemeClr val="tx1"/>
                          </a:solidFill>
                          <a:effectLst/>
                        </a:rPr>
                        <a:t> (DCR n.314) che aderisce al Gruppo  FORZA ITALIA  e viene </a:t>
                      </a:r>
                      <a:r>
                        <a:rPr lang="it-IT" sz="1000" b="1" u="none" strike="noStrike" noProof="0">
                          <a:solidFill>
                            <a:schemeClr val="tx1"/>
                          </a:solidFill>
                          <a:effectLst/>
                        </a:rPr>
                        <a:t>nominato</a:t>
                      </a:r>
                      <a:r>
                        <a:rPr lang="it-IT" sz="1000" b="0" u="none" strike="noStrike" noProof="0">
                          <a:solidFill>
                            <a:schemeClr val="tx1"/>
                          </a:solidFill>
                          <a:effectLst/>
                        </a:rPr>
                        <a:t> Presidente del Gruppo </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2208568784"/>
                  </a:ext>
                </a:extLst>
              </a:tr>
            </a:tbl>
          </a:graphicData>
        </a:graphic>
      </p:graphicFrame>
      <p:sp>
        <p:nvSpPr>
          <p:cNvPr id="3" name="Segnaposto numero diapositiva 2">
            <a:extLst>
              <a:ext uri="{FF2B5EF4-FFF2-40B4-BE49-F238E27FC236}">
                <a16:creationId xmlns:a16="http://schemas.microsoft.com/office/drawing/2014/main" id="{01F4E7AC-C010-1F8B-72D7-B068E375EF20}"/>
              </a:ext>
            </a:extLst>
          </p:cNvPr>
          <p:cNvSpPr>
            <a:spLocks noGrp="1"/>
          </p:cNvSpPr>
          <p:nvPr>
            <p:ph type="sldNum" sz="quarter" idx="12"/>
          </p:nvPr>
        </p:nvSpPr>
        <p:spPr/>
        <p:txBody>
          <a:bodyPr/>
          <a:lstStyle/>
          <a:p>
            <a:fld id="{C0A75620-F3D8-4140-B583-EC592D52B7F3}" type="slidenum">
              <a:rPr lang="it-IT" noProof="0" smtClean="0"/>
              <a:pPr/>
              <a:t>96</a:t>
            </a:fld>
            <a:endParaRPr lang="it-IT" noProof="0"/>
          </a:p>
        </p:txBody>
      </p:sp>
      <p:sp>
        <p:nvSpPr>
          <p:cNvPr id="5" name="Segnaposto piè di pagina 4">
            <a:extLst>
              <a:ext uri="{FF2B5EF4-FFF2-40B4-BE49-F238E27FC236}">
                <a16:creationId xmlns:a16="http://schemas.microsoft.com/office/drawing/2014/main" id="{64935F83-A818-BFB7-5482-A82DF22EB40F}"/>
              </a:ext>
            </a:extLst>
          </p:cNvPr>
          <p:cNvSpPr>
            <a:spLocks noGrp="1"/>
          </p:cNvSpPr>
          <p:nvPr>
            <p:ph type="ftr" sz="quarter" idx="11"/>
          </p:nvPr>
        </p:nvSpPr>
        <p:spPr>
          <a:xfrm>
            <a:off x="0" y="6522345"/>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191CE6EF-AAD8-91EC-C643-44BFE4A665DB}"/>
              </a:ext>
            </a:extLst>
          </p:cNvPr>
          <p:cNvSpPr txBox="1">
            <a:spLocks/>
          </p:cNvSpPr>
          <p:nvPr/>
        </p:nvSpPr>
        <p:spPr>
          <a:xfrm>
            <a:off x="3048"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Composizione Gruppi consiliari </a:t>
            </a:r>
          </a:p>
          <a:p>
            <a:pPr algn="ctr">
              <a:lnSpc>
                <a:spcPct val="100000"/>
              </a:lnSpc>
              <a:spcBef>
                <a:spcPts val="0"/>
              </a:spcBef>
              <a:defRPr sz="4000" b="1">
                <a:solidFill>
                  <a:srgbClr val="FFFFFF"/>
                </a:solidFill>
              </a:defRPr>
            </a:pPr>
            <a:r>
              <a:rPr lang="it-IT" sz="1600" b="1" noProof="0">
                <a:solidFill>
                  <a:schemeClr val="bg1"/>
                </a:solidFill>
                <a:latin typeface="Aptos" panose="020B0004020202020204" pitchFamily="34" charset="0"/>
              </a:rPr>
              <a:t>Variazioni intervenute durante la legislatura</a:t>
            </a:r>
          </a:p>
        </p:txBody>
      </p:sp>
    </p:spTree>
    <p:extLst>
      <p:ext uri="{BB962C8B-B14F-4D97-AF65-F5344CB8AC3E}">
        <p14:creationId xmlns:p14="http://schemas.microsoft.com/office/powerpoint/2010/main" val="100515062"/>
      </p:ext>
    </p:extLst>
  </p:cSld>
  <p:clrMapOvr>
    <a:masterClrMapping/>
  </p:clrMapOvr>
  <mc:AlternateContent xmlns:mc="http://schemas.openxmlformats.org/markup-compatibility/2006" xmlns:p14="http://schemas.microsoft.com/office/powerpoint/2010/main">
    <mc:Choice Requires="p14">
      <p:transition spd="slow" p14:dur="2000" advTm="1327"/>
    </mc:Choice>
    <mc:Fallback xmlns="">
      <p:transition spd="slow" advTm="1327"/>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107BC-ACE7-1FC4-E9B7-2147D6466886}"/>
            </a:ext>
          </a:extLst>
        </p:cNvPr>
        <p:cNvGrpSpPr/>
        <p:nvPr/>
      </p:nvGrpSpPr>
      <p:grpSpPr>
        <a:xfrm>
          <a:off x="0" y="0"/>
          <a:ext cx="0" cy="0"/>
          <a:chOff x="0" y="0"/>
          <a:chExt cx="0" cy="0"/>
        </a:xfrm>
      </p:grpSpPr>
      <p:graphicFrame>
        <p:nvGraphicFramePr>
          <p:cNvPr id="4" name="Tabella 3" descr="TAB. X LEGISLATURA GRUPPI CONSILIARI - VARIAZIONI">
            <a:extLst>
              <a:ext uri="{FF2B5EF4-FFF2-40B4-BE49-F238E27FC236}">
                <a16:creationId xmlns:a16="http://schemas.microsoft.com/office/drawing/2014/main" id="{B70AF942-1878-0F3E-25C5-6FBE9C832FF6}"/>
              </a:ext>
            </a:extLst>
          </p:cNvPr>
          <p:cNvGraphicFramePr>
            <a:graphicFrameLocks noGrp="1"/>
          </p:cNvGraphicFramePr>
          <p:nvPr>
            <p:extLst>
              <p:ext uri="{D42A27DB-BD31-4B8C-83A1-F6EECF244321}">
                <p14:modId xmlns:p14="http://schemas.microsoft.com/office/powerpoint/2010/main" val="3398099814"/>
              </p:ext>
            </p:extLst>
          </p:nvPr>
        </p:nvGraphicFramePr>
        <p:xfrm>
          <a:off x="678000" y="1343148"/>
          <a:ext cx="10836000" cy="2763470"/>
        </p:xfrm>
        <a:graphic>
          <a:graphicData uri="http://schemas.openxmlformats.org/drawingml/2006/table">
            <a:tbl>
              <a:tblPr firstRow="1">
                <a:tableStyleId>{3C2FFA5D-87B4-456A-9821-1D502468CF0F}</a:tableStyleId>
              </a:tblPr>
              <a:tblGrid>
                <a:gridCol w="1116000">
                  <a:extLst>
                    <a:ext uri="{9D8B030D-6E8A-4147-A177-3AD203B41FA5}">
                      <a16:colId xmlns:a16="http://schemas.microsoft.com/office/drawing/2014/main" val="3899121187"/>
                    </a:ext>
                  </a:extLst>
                </a:gridCol>
                <a:gridCol w="1800000">
                  <a:extLst>
                    <a:ext uri="{9D8B030D-6E8A-4147-A177-3AD203B41FA5}">
                      <a16:colId xmlns:a16="http://schemas.microsoft.com/office/drawing/2014/main" val="935835628"/>
                    </a:ext>
                  </a:extLst>
                </a:gridCol>
                <a:gridCol w="7920000">
                  <a:extLst>
                    <a:ext uri="{9D8B030D-6E8A-4147-A177-3AD203B41FA5}">
                      <a16:colId xmlns:a16="http://schemas.microsoft.com/office/drawing/2014/main" val="3901563937"/>
                    </a:ext>
                  </a:extLst>
                </a:gridCol>
              </a:tblGrid>
              <a:tr h="93228">
                <a:tc>
                  <a:txBody>
                    <a:bodyPr/>
                    <a:lstStyle/>
                    <a:p>
                      <a:pPr algn="ctr" fontAlgn="ctr"/>
                      <a:r>
                        <a:rPr lang="it-IT" sz="1000" b="1" u="none" strike="noStrike" noProof="0">
                          <a:solidFill>
                            <a:schemeClr val="bg1"/>
                          </a:solidFill>
                          <a:effectLst/>
                        </a:rPr>
                        <a:t>DATA AGGIORNAMENTO</a:t>
                      </a:r>
                      <a:endParaRPr lang="it-IT" sz="1000" b="1" i="0" u="none" strike="noStrike" noProof="0">
                        <a:solidFill>
                          <a:schemeClr val="bg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bg1"/>
                          </a:solidFill>
                          <a:effectLst/>
                        </a:rPr>
                        <a:t>GRUPPI INTERESSATI</a:t>
                      </a:r>
                      <a:endParaRPr lang="it-IT" sz="1000" b="1" i="0" u="none" strike="noStrike" noProof="0">
                        <a:solidFill>
                          <a:schemeClr val="bg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bg1"/>
                          </a:solidFill>
                          <a:effectLst/>
                        </a:rPr>
                        <a:t>VARIAZIONI INTERVENUTE</a:t>
                      </a:r>
                      <a:endParaRPr lang="it-IT" sz="1000" b="1" i="0" u="none" strike="noStrike" noProof="0">
                        <a:solidFill>
                          <a:schemeClr val="bg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4229905843"/>
                  </a:ext>
                </a:extLst>
              </a:tr>
              <a:tr h="279685">
                <a:tc>
                  <a:txBody>
                    <a:bodyPr/>
                    <a:lstStyle/>
                    <a:p>
                      <a:pPr algn="ctr" fontAlgn="ctr"/>
                      <a:r>
                        <a:rPr lang="it-IT" sz="1000" b="1" u="none" strike="noStrike" noProof="0">
                          <a:solidFill>
                            <a:schemeClr val="tx1"/>
                          </a:solidFill>
                          <a:effectLst/>
                        </a:rPr>
                        <a:t>18/07/2018</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DEMOCRATICI PROGRESSISTI / PARTITO DEMOCRATICO / OLIVERIO PRESIDENTE / MODERATI PER LA CALABRIA</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Costituzione</a:t>
                      </a:r>
                      <a:r>
                        <a:rPr lang="it-IT" sz="1000" b="0" u="none" strike="noStrike" noProof="0">
                          <a:solidFill>
                            <a:schemeClr val="tx1"/>
                          </a:solidFill>
                          <a:effectLst/>
                        </a:rPr>
                        <a:t> da parte dei Consiglieri  Giuseppe </a:t>
                      </a:r>
                      <a:r>
                        <a:rPr lang="it-IT" sz="1000" b="1" u="none" strike="noStrike" noProof="0">
                          <a:solidFill>
                            <a:schemeClr val="tx1"/>
                          </a:solidFill>
                          <a:effectLst/>
                        </a:rPr>
                        <a:t>Neri</a:t>
                      </a:r>
                      <a:r>
                        <a:rPr lang="it-IT" sz="1000" b="0" u="none" strike="noStrike" noProof="0">
                          <a:solidFill>
                            <a:schemeClr val="tx1"/>
                          </a:solidFill>
                          <a:effectLst/>
                        </a:rPr>
                        <a:t>, Antonio </a:t>
                      </a:r>
                      <a:r>
                        <a:rPr lang="it-IT" sz="1000" b="1" u="none" strike="noStrike" noProof="0">
                          <a:solidFill>
                            <a:schemeClr val="tx1"/>
                          </a:solidFill>
                          <a:effectLst/>
                        </a:rPr>
                        <a:t>Scalzo</a:t>
                      </a:r>
                      <a:r>
                        <a:rPr lang="it-IT" sz="1000" b="0" u="none" strike="noStrike" noProof="0">
                          <a:solidFill>
                            <a:schemeClr val="tx1"/>
                          </a:solidFill>
                          <a:effectLst/>
                        </a:rPr>
                        <a:t> e  Franco </a:t>
                      </a:r>
                      <a:r>
                        <a:rPr lang="it-IT" sz="1000" b="1" u="none" strike="noStrike" noProof="0">
                          <a:solidFill>
                            <a:schemeClr val="tx1"/>
                          </a:solidFill>
                          <a:effectLst/>
                        </a:rPr>
                        <a:t>Sergio</a:t>
                      </a:r>
                      <a:r>
                        <a:rPr lang="it-IT" sz="1000" b="0" u="none" strike="noStrike" noProof="0">
                          <a:solidFill>
                            <a:schemeClr val="tx1"/>
                          </a:solidFill>
                          <a:effectLst/>
                        </a:rPr>
                        <a:t> del Gruppo MODERATI PER LA CALABRIA</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1071615164"/>
                  </a:ext>
                </a:extLst>
              </a:tr>
              <a:tr h="93228">
                <a:tc>
                  <a:txBody>
                    <a:bodyPr/>
                    <a:lstStyle/>
                    <a:p>
                      <a:pPr algn="ctr" fontAlgn="ctr"/>
                      <a:r>
                        <a:rPr lang="it-IT" sz="1000" b="1" u="none" strike="noStrike" noProof="0">
                          <a:solidFill>
                            <a:schemeClr val="tx1"/>
                          </a:solidFill>
                          <a:effectLst/>
                        </a:rPr>
                        <a:t>31/07/2018</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MODERATI PER LA CALABRIA</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Nomina</a:t>
                      </a:r>
                      <a:r>
                        <a:rPr lang="it-IT" sz="1000" b="0" u="none" strike="noStrike" noProof="0">
                          <a:solidFill>
                            <a:schemeClr val="tx1"/>
                          </a:solidFill>
                          <a:effectLst/>
                        </a:rPr>
                        <a:t> del Consigliere Antonio </a:t>
                      </a:r>
                      <a:r>
                        <a:rPr lang="it-IT" sz="1000" b="1" u="none" strike="noStrike" noProof="0">
                          <a:solidFill>
                            <a:schemeClr val="tx1"/>
                          </a:solidFill>
                          <a:effectLst/>
                        </a:rPr>
                        <a:t>Scalzo</a:t>
                      </a:r>
                      <a:r>
                        <a:rPr lang="it-IT" sz="1000" b="0" u="none" strike="noStrike" noProof="0">
                          <a:solidFill>
                            <a:schemeClr val="tx1"/>
                          </a:solidFill>
                          <a:effectLst/>
                        </a:rPr>
                        <a:t> a Presidente del Gruppo MODERATI PER LA CALABRIA</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4211216707"/>
                  </a:ext>
                </a:extLst>
              </a:tr>
              <a:tr h="93228">
                <a:tc>
                  <a:txBody>
                    <a:bodyPr/>
                    <a:lstStyle/>
                    <a:p>
                      <a:pPr algn="ctr" fontAlgn="ctr"/>
                      <a:r>
                        <a:rPr lang="it-IT" sz="1000" b="1" u="none" strike="noStrike" noProof="0">
                          <a:solidFill>
                            <a:schemeClr val="tx1"/>
                          </a:solidFill>
                          <a:effectLst/>
                        </a:rPr>
                        <a:t>04/02/2019</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MISTO</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Adesione</a:t>
                      </a:r>
                      <a:r>
                        <a:rPr lang="it-IT" sz="1000" b="0" u="none" strike="noStrike" noProof="0">
                          <a:solidFill>
                            <a:schemeClr val="tx1"/>
                          </a:solidFill>
                          <a:effectLst/>
                        </a:rPr>
                        <a:t> del Consigliere  Giuseppe </a:t>
                      </a:r>
                      <a:r>
                        <a:rPr lang="it-IT" sz="1000" b="1" u="none" strike="noStrike" noProof="0">
                          <a:solidFill>
                            <a:schemeClr val="tx1"/>
                          </a:solidFill>
                          <a:effectLst/>
                        </a:rPr>
                        <a:t>Morrone</a:t>
                      </a:r>
                      <a:r>
                        <a:rPr lang="it-IT" sz="1000" b="0" u="none" strike="noStrike" noProof="0">
                          <a:solidFill>
                            <a:schemeClr val="tx1"/>
                          </a:solidFill>
                          <a:effectLst/>
                        </a:rPr>
                        <a:t> al Gruppo MISTO</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4059359503"/>
                  </a:ext>
                </a:extLst>
              </a:tr>
              <a:tr h="139843">
                <a:tc>
                  <a:txBody>
                    <a:bodyPr/>
                    <a:lstStyle/>
                    <a:p>
                      <a:pPr algn="ctr" fontAlgn="ctr"/>
                      <a:r>
                        <a:rPr lang="it-IT" sz="1000" b="1" u="none" strike="noStrike" noProof="0">
                          <a:solidFill>
                            <a:schemeClr val="tx1"/>
                          </a:solidFill>
                          <a:effectLst/>
                        </a:rPr>
                        <a:t>22/03/2019</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OLIVERIO PRESIDENTE / MODERATI PER LA CALABRIA</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b"/>
                      <a:r>
                        <a:rPr lang="it-IT" sz="1000" b="1" u="none" strike="noStrike" noProof="0">
                          <a:solidFill>
                            <a:schemeClr val="tx1"/>
                          </a:solidFill>
                          <a:effectLst/>
                        </a:rPr>
                        <a:t>Adesione</a:t>
                      </a:r>
                      <a:r>
                        <a:rPr lang="it-IT" sz="1000" b="0" u="none" strike="noStrike" noProof="0">
                          <a:solidFill>
                            <a:schemeClr val="tx1"/>
                          </a:solidFill>
                          <a:effectLst/>
                        </a:rPr>
                        <a:t> del Consigliere  Vincenzo </a:t>
                      </a:r>
                      <a:r>
                        <a:rPr lang="it-IT" sz="1000" b="1" u="none" strike="noStrike" noProof="0">
                          <a:solidFill>
                            <a:schemeClr val="tx1"/>
                          </a:solidFill>
                          <a:effectLst/>
                        </a:rPr>
                        <a:t>Pasqua</a:t>
                      </a:r>
                      <a:r>
                        <a:rPr lang="it-IT" sz="1000" b="0" u="none" strike="noStrike" noProof="0">
                          <a:solidFill>
                            <a:schemeClr val="tx1"/>
                          </a:solidFill>
                          <a:effectLst/>
                        </a:rPr>
                        <a:t> al Gruppo MODERATI PER LA CALABRIA</a:t>
                      </a:r>
                      <a:endParaRPr lang="it-IT" sz="1000" b="0" i="0" u="none" strike="noStrike" noProof="0">
                        <a:solidFill>
                          <a:schemeClr val="tx1"/>
                        </a:solidFill>
                        <a:effectLst/>
                        <a:latin typeface="Aptos" panose="020B0004020202020204" pitchFamily="34" charset="0"/>
                      </a:endParaRPr>
                    </a:p>
                  </a:txBody>
                  <a:tcPr marL="2027" marR="2027" marT="2027" marB="0" anchor="b"/>
                </a:tc>
                <a:extLst>
                  <a:ext uri="{0D108BD9-81ED-4DB2-BD59-A6C34878D82A}">
                    <a16:rowId xmlns:a16="http://schemas.microsoft.com/office/drawing/2014/main" val="3120564289"/>
                  </a:ext>
                </a:extLst>
              </a:tr>
              <a:tr h="93228">
                <a:tc>
                  <a:txBody>
                    <a:bodyPr/>
                    <a:lstStyle/>
                    <a:p>
                      <a:pPr algn="ctr" fontAlgn="ctr"/>
                      <a:r>
                        <a:rPr lang="it-IT" sz="1000" b="1" u="none" strike="noStrike" noProof="0">
                          <a:solidFill>
                            <a:schemeClr val="tx1"/>
                          </a:solidFill>
                          <a:effectLst/>
                        </a:rPr>
                        <a:t>27/03/2019</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FORZA ITALIA / MODERATI PER LA CALABRIA</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Adesione</a:t>
                      </a:r>
                      <a:r>
                        <a:rPr lang="it-IT" sz="1000" b="0" u="none" strike="noStrike" noProof="0">
                          <a:solidFill>
                            <a:schemeClr val="tx1"/>
                          </a:solidFill>
                          <a:effectLst/>
                        </a:rPr>
                        <a:t> del Consigliere Giuseppe Ennio </a:t>
                      </a:r>
                      <a:r>
                        <a:rPr lang="it-IT" sz="1000" b="1" u="none" strike="noStrike" noProof="0">
                          <a:solidFill>
                            <a:schemeClr val="tx1"/>
                          </a:solidFill>
                          <a:effectLst/>
                        </a:rPr>
                        <a:t>Morrone</a:t>
                      </a:r>
                      <a:r>
                        <a:rPr lang="it-IT" sz="1000" b="0" u="none" strike="noStrike" noProof="0">
                          <a:solidFill>
                            <a:schemeClr val="tx1"/>
                          </a:solidFill>
                          <a:effectLst/>
                        </a:rPr>
                        <a:t> al Gruppo MODERATI PER LA CALABRIA</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3637145713"/>
                  </a:ext>
                </a:extLst>
              </a:tr>
              <a:tr h="93228">
                <a:tc>
                  <a:txBody>
                    <a:bodyPr/>
                    <a:lstStyle/>
                    <a:p>
                      <a:pPr algn="ctr" fontAlgn="ctr"/>
                      <a:r>
                        <a:rPr lang="it-IT" sz="1000" b="1" u="none" strike="noStrike" noProof="0">
                          <a:solidFill>
                            <a:schemeClr val="tx1"/>
                          </a:solidFill>
                          <a:effectLst/>
                        </a:rPr>
                        <a:t>26/07/2019</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MISTO / PARTITO DEMOCRATICO</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Sospensione</a:t>
                      </a:r>
                      <a:r>
                        <a:rPr lang="it-IT" sz="1000" b="0" u="none" strike="noStrike" noProof="0">
                          <a:solidFill>
                            <a:schemeClr val="tx1"/>
                          </a:solidFill>
                          <a:effectLst/>
                        </a:rPr>
                        <a:t> dei Consiglieri  Alessandro </a:t>
                      </a:r>
                      <a:r>
                        <a:rPr lang="it-IT" sz="1000" b="1" u="none" strike="noStrike" noProof="0">
                          <a:solidFill>
                            <a:schemeClr val="tx1"/>
                          </a:solidFill>
                          <a:effectLst/>
                        </a:rPr>
                        <a:t>Nicolò</a:t>
                      </a:r>
                      <a:r>
                        <a:rPr lang="it-IT" sz="1000" b="0" u="none" strike="noStrike" noProof="0">
                          <a:solidFill>
                            <a:schemeClr val="tx1"/>
                          </a:solidFill>
                          <a:effectLst/>
                        </a:rPr>
                        <a:t> e Sebastiano </a:t>
                      </a:r>
                      <a:r>
                        <a:rPr lang="it-IT" sz="1000" b="1" u="none" strike="noStrike" noProof="0">
                          <a:solidFill>
                            <a:schemeClr val="tx1"/>
                          </a:solidFill>
                          <a:effectLst/>
                        </a:rPr>
                        <a:t>Romeo</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870040587"/>
                  </a:ext>
                </a:extLst>
              </a:tr>
              <a:tr h="93228">
                <a:tc>
                  <a:txBody>
                    <a:bodyPr/>
                    <a:lstStyle/>
                    <a:p>
                      <a:pPr algn="ctr" fontAlgn="ctr"/>
                      <a:r>
                        <a:rPr lang="it-IT" sz="1000" b="1" u="none" strike="noStrike" noProof="0">
                          <a:solidFill>
                            <a:schemeClr val="tx1"/>
                          </a:solidFill>
                          <a:effectLst/>
                        </a:rPr>
                        <a:t>01/08/2019</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PARTITO DEMOCRATICO</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b"/>
                      <a:r>
                        <a:rPr lang="it-IT" sz="1000" b="1" u="none" strike="noStrike" noProof="0">
                          <a:solidFill>
                            <a:schemeClr val="tx1"/>
                          </a:solidFill>
                          <a:effectLst/>
                        </a:rPr>
                        <a:t>Dimissioni</a:t>
                      </a:r>
                      <a:r>
                        <a:rPr lang="it-IT" sz="1000" b="0" u="none" strike="noStrike" noProof="0">
                          <a:solidFill>
                            <a:schemeClr val="tx1"/>
                          </a:solidFill>
                          <a:effectLst/>
                        </a:rPr>
                        <a:t> del Consigliere Vincenzo Antonio </a:t>
                      </a:r>
                      <a:r>
                        <a:rPr lang="it-IT" sz="1000" b="1" u="none" strike="noStrike" noProof="0">
                          <a:solidFill>
                            <a:schemeClr val="tx1"/>
                          </a:solidFill>
                          <a:effectLst/>
                        </a:rPr>
                        <a:t>Ciconte</a:t>
                      </a:r>
                      <a:r>
                        <a:rPr lang="it-IT" sz="1000" b="0" u="none" strike="noStrike" noProof="0">
                          <a:solidFill>
                            <a:schemeClr val="tx1"/>
                          </a:solidFill>
                          <a:effectLst/>
                        </a:rPr>
                        <a:t> dal Gruppo  PARTITO DEMOCRATICO</a:t>
                      </a:r>
                      <a:endParaRPr lang="it-IT" sz="1000" b="0" i="0" u="none" strike="noStrike" noProof="0">
                        <a:solidFill>
                          <a:schemeClr val="tx1"/>
                        </a:solidFill>
                        <a:effectLst/>
                        <a:latin typeface="Aptos" panose="020B0004020202020204" pitchFamily="34" charset="0"/>
                      </a:endParaRPr>
                    </a:p>
                  </a:txBody>
                  <a:tcPr marL="2027" marR="2027" marT="2027" marB="0" anchor="b"/>
                </a:tc>
                <a:extLst>
                  <a:ext uri="{0D108BD9-81ED-4DB2-BD59-A6C34878D82A}">
                    <a16:rowId xmlns:a16="http://schemas.microsoft.com/office/drawing/2014/main" val="3140359395"/>
                  </a:ext>
                </a:extLst>
              </a:tr>
              <a:tr h="233071">
                <a:tc>
                  <a:txBody>
                    <a:bodyPr/>
                    <a:lstStyle/>
                    <a:p>
                      <a:pPr algn="ctr" fontAlgn="ctr"/>
                      <a:r>
                        <a:rPr lang="it-IT" sz="1000" b="1" u="none" strike="noStrike" noProof="0">
                          <a:solidFill>
                            <a:schemeClr val="tx1"/>
                          </a:solidFill>
                          <a:effectLst/>
                        </a:rPr>
                        <a:t>11/09/2019</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FORZA ITALIA                       PARTITO DEMOCRATICO</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Sostituzione</a:t>
                      </a:r>
                      <a:r>
                        <a:rPr lang="it-IT" sz="1000" b="0" u="none" strike="noStrike" noProof="0">
                          <a:solidFill>
                            <a:schemeClr val="tx1"/>
                          </a:solidFill>
                          <a:effectLst/>
                        </a:rPr>
                        <a:t> dei Consiglieri  Alessandro </a:t>
                      </a:r>
                      <a:r>
                        <a:rPr lang="it-IT" sz="1000" b="1" u="none" strike="noStrike" noProof="0">
                          <a:solidFill>
                            <a:schemeClr val="tx1"/>
                          </a:solidFill>
                          <a:effectLst/>
                        </a:rPr>
                        <a:t>Nicolò</a:t>
                      </a:r>
                      <a:r>
                        <a:rPr lang="it-IT" sz="1000" b="0" u="none" strike="noStrike" noProof="0">
                          <a:solidFill>
                            <a:schemeClr val="tx1"/>
                          </a:solidFill>
                          <a:effectLst/>
                        </a:rPr>
                        <a:t> e Sebastiano </a:t>
                      </a:r>
                      <a:r>
                        <a:rPr lang="it-IT" sz="1000" b="1" u="none" strike="noStrike" noProof="0">
                          <a:solidFill>
                            <a:schemeClr val="tx1"/>
                          </a:solidFill>
                          <a:effectLst/>
                        </a:rPr>
                        <a:t>Romeo</a:t>
                      </a:r>
                      <a:r>
                        <a:rPr lang="it-IT" sz="1000" b="0" u="none" strike="noStrike" noProof="0">
                          <a:solidFill>
                            <a:schemeClr val="tx1"/>
                          </a:solidFill>
                          <a:effectLst/>
                        </a:rPr>
                        <a:t>, sospesi dalla carica, con i Consiglieri  Domenico </a:t>
                      </a:r>
                      <a:r>
                        <a:rPr lang="it-IT" sz="1000" b="1" u="none" strike="noStrike" noProof="0">
                          <a:solidFill>
                            <a:schemeClr val="tx1"/>
                          </a:solidFill>
                          <a:effectLst/>
                        </a:rPr>
                        <a:t>Giannetta</a:t>
                      </a:r>
                      <a:r>
                        <a:rPr lang="it-IT" sz="1000" b="0" u="none" strike="noStrike" noProof="0">
                          <a:solidFill>
                            <a:schemeClr val="tx1"/>
                          </a:solidFill>
                          <a:effectLst/>
                        </a:rPr>
                        <a:t> che aderisce al Gruppo FORZA ITALIA e Giuseppe </a:t>
                      </a:r>
                      <a:r>
                        <a:rPr lang="it-IT" sz="1000" b="1" u="none" strike="noStrike" noProof="0">
                          <a:solidFill>
                            <a:schemeClr val="tx1"/>
                          </a:solidFill>
                          <a:effectLst/>
                        </a:rPr>
                        <a:t>Giordano</a:t>
                      </a:r>
                      <a:r>
                        <a:rPr lang="it-IT" sz="1000" b="0" u="none" strike="noStrike" noProof="0">
                          <a:solidFill>
                            <a:schemeClr val="tx1"/>
                          </a:solidFill>
                          <a:effectLst/>
                        </a:rPr>
                        <a:t> (DCR nn. 421 e 422)  che aderisce al Gruppo PARTITO DEMOCRATICO</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831679900"/>
                  </a:ext>
                </a:extLst>
              </a:tr>
              <a:tr h="93228">
                <a:tc>
                  <a:txBody>
                    <a:bodyPr/>
                    <a:lstStyle/>
                    <a:p>
                      <a:pPr algn="ctr" fontAlgn="ctr"/>
                      <a:r>
                        <a:rPr lang="it-IT" sz="1000" b="1" u="none" strike="noStrike" noProof="0">
                          <a:solidFill>
                            <a:schemeClr val="tx1"/>
                          </a:solidFill>
                          <a:effectLst/>
                        </a:rPr>
                        <a:t>16/09/2019</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ctr" fontAlgn="ctr"/>
                      <a:r>
                        <a:rPr lang="it-IT" sz="1000" b="1" u="none" strike="noStrike" noProof="0">
                          <a:solidFill>
                            <a:schemeClr val="tx1"/>
                          </a:solidFill>
                          <a:effectLst/>
                        </a:rPr>
                        <a:t>PARTITO DEMOCRATICO</a:t>
                      </a:r>
                      <a:endParaRPr lang="it-IT" sz="1000" b="1" i="0" u="none" strike="noStrike" noProof="0">
                        <a:solidFill>
                          <a:schemeClr val="tx1"/>
                        </a:solidFill>
                        <a:effectLst/>
                        <a:latin typeface="Aptos" panose="020B0004020202020204" pitchFamily="34" charset="0"/>
                      </a:endParaRPr>
                    </a:p>
                  </a:txBody>
                  <a:tcPr marL="2027" marR="2027" marT="2027" marB="0" anchor="ctr"/>
                </a:tc>
                <a:tc>
                  <a:txBody>
                    <a:bodyPr/>
                    <a:lstStyle/>
                    <a:p>
                      <a:pPr algn="l" fontAlgn="ctr"/>
                      <a:r>
                        <a:rPr lang="it-IT" sz="1000" b="1" u="none" strike="noStrike" noProof="0">
                          <a:solidFill>
                            <a:schemeClr val="tx1"/>
                          </a:solidFill>
                          <a:effectLst/>
                        </a:rPr>
                        <a:t>Nomina</a:t>
                      </a:r>
                      <a:r>
                        <a:rPr lang="it-IT" sz="1000" b="0" u="none" strike="noStrike" noProof="0">
                          <a:solidFill>
                            <a:schemeClr val="tx1"/>
                          </a:solidFill>
                          <a:effectLst/>
                        </a:rPr>
                        <a:t> del Consigliere Domenico Donato  </a:t>
                      </a:r>
                      <a:r>
                        <a:rPr lang="it-IT" sz="1000" b="1" u="none" strike="noStrike" noProof="0">
                          <a:solidFill>
                            <a:schemeClr val="tx1"/>
                          </a:solidFill>
                          <a:effectLst/>
                        </a:rPr>
                        <a:t>Battaglia</a:t>
                      </a:r>
                      <a:r>
                        <a:rPr lang="it-IT" sz="1000" b="0" u="none" strike="noStrike" noProof="0">
                          <a:solidFill>
                            <a:schemeClr val="tx1"/>
                          </a:solidFill>
                          <a:effectLst/>
                        </a:rPr>
                        <a:t> a Presidente del Gruppo PARTITO DEMOCRATICO</a:t>
                      </a:r>
                      <a:endParaRPr lang="it-IT" sz="1000" b="0" i="0" u="none" strike="noStrike" noProof="0">
                        <a:solidFill>
                          <a:schemeClr val="tx1"/>
                        </a:solidFill>
                        <a:effectLst/>
                        <a:latin typeface="Aptos" panose="020B0004020202020204" pitchFamily="34" charset="0"/>
                      </a:endParaRPr>
                    </a:p>
                  </a:txBody>
                  <a:tcPr marL="2027" marR="2027" marT="2027" marB="0" anchor="ctr"/>
                </a:tc>
                <a:extLst>
                  <a:ext uri="{0D108BD9-81ED-4DB2-BD59-A6C34878D82A}">
                    <a16:rowId xmlns:a16="http://schemas.microsoft.com/office/drawing/2014/main" val="1040518187"/>
                  </a:ext>
                </a:extLst>
              </a:tr>
            </a:tbl>
          </a:graphicData>
        </a:graphic>
      </p:graphicFrame>
      <p:sp>
        <p:nvSpPr>
          <p:cNvPr id="3" name="Segnaposto numero diapositiva 2">
            <a:extLst>
              <a:ext uri="{FF2B5EF4-FFF2-40B4-BE49-F238E27FC236}">
                <a16:creationId xmlns:a16="http://schemas.microsoft.com/office/drawing/2014/main" id="{ACDC3C26-0BC6-2147-899F-AD897BE72827}"/>
              </a:ext>
            </a:extLst>
          </p:cNvPr>
          <p:cNvSpPr>
            <a:spLocks noGrp="1"/>
          </p:cNvSpPr>
          <p:nvPr>
            <p:ph type="sldNum" sz="quarter" idx="12"/>
          </p:nvPr>
        </p:nvSpPr>
        <p:spPr/>
        <p:txBody>
          <a:bodyPr/>
          <a:lstStyle/>
          <a:p>
            <a:fld id="{C0A75620-F3D8-4140-B583-EC592D52B7F3}" type="slidenum">
              <a:rPr lang="it-IT" noProof="0" smtClean="0"/>
              <a:pPr/>
              <a:t>97</a:t>
            </a:fld>
            <a:endParaRPr lang="it-IT" noProof="0"/>
          </a:p>
        </p:txBody>
      </p:sp>
      <p:sp>
        <p:nvSpPr>
          <p:cNvPr id="5" name="Segnaposto piè di pagina 4">
            <a:extLst>
              <a:ext uri="{FF2B5EF4-FFF2-40B4-BE49-F238E27FC236}">
                <a16:creationId xmlns:a16="http://schemas.microsoft.com/office/drawing/2014/main" id="{0944726E-D162-E651-F15F-266E180BDC9C}"/>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D96613E4-C60E-AD57-520A-58031DBFC4A4}"/>
              </a:ext>
            </a:extLst>
          </p:cNvPr>
          <p:cNvSpPr txBox="1">
            <a:spLocks/>
          </p:cNvSpPr>
          <p:nvPr/>
        </p:nvSpPr>
        <p:spPr>
          <a:xfrm>
            <a:off x="3048"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Composizione Gruppi consiliari </a:t>
            </a:r>
          </a:p>
          <a:p>
            <a:pPr algn="ctr">
              <a:lnSpc>
                <a:spcPct val="100000"/>
              </a:lnSpc>
              <a:spcBef>
                <a:spcPts val="0"/>
              </a:spcBef>
              <a:defRPr sz="4000" b="1">
                <a:solidFill>
                  <a:srgbClr val="FFFFFF"/>
                </a:solidFill>
              </a:defRPr>
            </a:pPr>
            <a:r>
              <a:rPr lang="it-IT" sz="1600" b="1" noProof="0">
                <a:solidFill>
                  <a:schemeClr val="bg1"/>
                </a:solidFill>
                <a:latin typeface="Aptos" panose="020B0004020202020204" pitchFamily="34" charset="0"/>
              </a:rPr>
              <a:t>Variazioni intervenute durante la legislatura</a:t>
            </a:r>
          </a:p>
        </p:txBody>
      </p:sp>
    </p:spTree>
    <p:extLst>
      <p:ext uri="{BB962C8B-B14F-4D97-AF65-F5344CB8AC3E}">
        <p14:creationId xmlns:p14="http://schemas.microsoft.com/office/powerpoint/2010/main" val="3676184645"/>
      </p:ext>
    </p:extLst>
  </p:cSld>
  <p:clrMapOvr>
    <a:masterClrMapping/>
  </p:clrMapOvr>
  <mc:AlternateContent xmlns:mc="http://schemas.openxmlformats.org/markup-compatibility/2006" xmlns:p14="http://schemas.microsoft.com/office/powerpoint/2010/main">
    <mc:Choice Requires="p14">
      <p:transition spd="slow" p14:dur="2000" advTm="967"/>
    </mc:Choice>
    <mc:Fallback xmlns="">
      <p:transition spd="slow" advTm="967"/>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ECDE8-3616-958C-A228-2776D7B0D425}"/>
            </a:ext>
          </a:extLst>
        </p:cNvPr>
        <p:cNvGrpSpPr/>
        <p:nvPr/>
      </p:nvGrpSpPr>
      <p:grpSpPr>
        <a:xfrm>
          <a:off x="0" y="0"/>
          <a:ext cx="0" cy="0"/>
          <a:chOff x="0" y="0"/>
          <a:chExt cx="0" cy="0"/>
        </a:xfrm>
      </p:grpSpPr>
      <p:graphicFrame>
        <p:nvGraphicFramePr>
          <p:cNvPr id="3" name="Tabella 2" descr="TAB. X LEGISLATURA GRUPPI CONSILIARI - FINE LEGISLATURA">
            <a:extLst>
              <a:ext uri="{FF2B5EF4-FFF2-40B4-BE49-F238E27FC236}">
                <a16:creationId xmlns:a16="http://schemas.microsoft.com/office/drawing/2014/main" id="{216C9258-7CDD-AD0A-60AB-B2D0566960C9}"/>
              </a:ext>
            </a:extLst>
          </p:cNvPr>
          <p:cNvGraphicFramePr>
            <a:graphicFrameLocks noGrp="1"/>
          </p:cNvGraphicFramePr>
          <p:nvPr>
            <p:extLst>
              <p:ext uri="{D42A27DB-BD31-4B8C-83A1-F6EECF244321}">
                <p14:modId xmlns:p14="http://schemas.microsoft.com/office/powerpoint/2010/main" val="3957964328"/>
              </p:ext>
            </p:extLst>
          </p:nvPr>
        </p:nvGraphicFramePr>
        <p:xfrm>
          <a:off x="1229032" y="1322561"/>
          <a:ext cx="4500000" cy="3268980"/>
        </p:xfrm>
        <a:graphic>
          <a:graphicData uri="http://schemas.openxmlformats.org/drawingml/2006/table">
            <a:tbl>
              <a:tblPr>
                <a:tableStyleId>{3C2FFA5D-87B4-456A-9821-1D502468CF0F}</a:tableStyleId>
              </a:tblPr>
              <a:tblGrid>
                <a:gridCol w="1440000">
                  <a:extLst>
                    <a:ext uri="{9D8B030D-6E8A-4147-A177-3AD203B41FA5}">
                      <a16:colId xmlns:a16="http://schemas.microsoft.com/office/drawing/2014/main" val="3690352476"/>
                    </a:ext>
                  </a:extLst>
                </a:gridCol>
                <a:gridCol w="1260000">
                  <a:extLst>
                    <a:ext uri="{9D8B030D-6E8A-4147-A177-3AD203B41FA5}">
                      <a16:colId xmlns:a16="http://schemas.microsoft.com/office/drawing/2014/main" val="2087846792"/>
                    </a:ext>
                  </a:extLst>
                </a:gridCol>
                <a:gridCol w="1800000">
                  <a:extLst>
                    <a:ext uri="{9D8B030D-6E8A-4147-A177-3AD203B41FA5}">
                      <a16:colId xmlns:a16="http://schemas.microsoft.com/office/drawing/2014/main" val="3905748071"/>
                    </a:ext>
                  </a:extLst>
                </a:gridCol>
              </a:tblGrid>
              <a:tr h="182880">
                <a:tc>
                  <a:txBody>
                    <a:bodyPr/>
                    <a:lstStyle/>
                    <a:p>
                      <a:pPr algn="ctr" fontAlgn="ctr"/>
                      <a:r>
                        <a:rPr lang="it-IT" sz="1000" b="1" u="none" strike="noStrike" noProof="0">
                          <a:solidFill>
                            <a:srgbClr val="000000"/>
                          </a:solidFill>
                          <a:effectLst/>
                        </a:rPr>
                        <a:t>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Ruolo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Consiglieri regionali</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909127064"/>
                  </a:ext>
                </a:extLst>
              </a:tr>
              <a:tr h="182880">
                <a:tc rowSpan="8">
                  <a:txBody>
                    <a:bodyPr/>
                    <a:lstStyle/>
                    <a:p>
                      <a:pPr algn="ctr" fontAlgn="ctr"/>
                      <a:br>
                        <a:rPr lang="it-IT" sz="1000" b="1" u="none" strike="noStrike" noProof="0">
                          <a:solidFill>
                            <a:srgbClr val="000000"/>
                          </a:solidFill>
                          <a:effectLst/>
                        </a:rPr>
                      </a:br>
                      <a:r>
                        <a:rPr lang="it-IT" sz="1000" b="1" u="none" strike="noStrike" noProof="0">
                          <a:solidFill>
                            <a:srgbClr val="000000"/>
                          </a:solidFill>
                          <a:effectLst/>
                        </a:rPr>
                        <a:t>PARTITO DEMOCRATICO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BATTAGLIA Domenico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377897359"/>
                  </a:ext>
                </a:extLst>
              </a:tr>
              <a:tr h="182880">
                <a:tc vMerge="1">
                  <a:txBody>
                    <a:bodyPr/>
                    <a:lstStyle/>
                    <a:p>
                      <a:endParaRPr lang="it-IT"/>
                    </a:p>
                  </a:txBody>
                  <a:tcPr/>
                </a:tc>
                <a:tc rowSpan="7">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AIETA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486634965"/>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BEVACQUA Domenico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683245828"/>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GIORDANO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18892366"/>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GUCCIONE Carlo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682228070"/>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IRTO Nicola</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484739855"/>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MIRABELLO Michelangelo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165997761"/>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OLIVERIO Gerardo Mario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880775340"/>
                  </a:ext>
                </a:extLst>
              </a:tr>
              <a:tr h="182880">
                <a:tc rowSpan="3">
                  <a:txBody>
                    <a:bodyPr/>
                    <a:lstStyle/>
                    <a:p>
                      <a:pPr algn="ctr" fontAlgn="ctr"/>
                      <a:r>
                        <a:rPr lang="it-IT" sz="1000" b="1" u="none" strike="noStrike" noProof="0">
                          <a:solidFill>
                            <a:srgbClr val="000000"/>
                          </a:solidFill>
                          <a:effectLst/>
                        </a:rPr>
                        <a:t>OLIVERIO PRESIDENTE</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GRECO Orlandino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4045247165"/>
                  </a:ext>
                </a:extLst>
              </a:tr>
              <a:tr h="182880">
                <a:tc vMerge="1">
                  <a:txBody>
                    <a:bodyPr/>
                    <a:lstStyle/>
                    <a:p>
                      <a:endParaRPr lang="it-IT"/>
                    </a:p>
                  </a:txBody>
                  <a:tcPr/>
                </a:tc>
                <a:tc rowSpan="2">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D’ACRI Mauro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258178017"/>
                  </a:ext>
                </a:extLst>
              </a:tr>
              <a:tr h="182880">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D’AGOSTINO Francesco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255115490"/>
                  </a:ext>
                </a:extLst>
              </a:tr>
              <a:tr h="182880">
                <a:tc rowSpan="2">
                  <a:txBody>
                    <a:bodyPr/>
                    <a:lstStyle/>
                    <a:p>
                      <a:pPr algn="ctr" fontAlgn="ctr"/>
                      <a:r>
                        <a:rPr lang="it-IT" sz="1000" b="1" u="none" strike="noStrike" noProof="0">
                          <a:solidFill>
                            <a:srgbClr val="000000"/>
                          </a:solidFill>
                          <a:effectLst/>
                        </a:rPr>
                        <a:t>DEMOCRATICI PROGRESSISTI</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GIUDICEANDREA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64271614"/>
                  </a:ext>
                </a:extLst>
              </a:tr>
              <a:tr h="182880">
                <a:tc vMerge="1">
                  <a:txBody>
                    <a:bodyPr/>
                    <a:lstStyle/>
                    <a:p>
                      <a:endParaRPr lang="it-IT"/>
                    </a:p>
                  </a:txBody>
                  <a:tcPr/>
                </a:tc>
                <a:tc>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BOVA Arturo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433808859"/>
                  </a:ext>
                </a:extLst>
              </a:tr>
              <a:tr h="525780">
                <a:tc>
                  <a:txBody>
                    <a:bodyPr/>
                    <a:lstStyle/>
                    <a:p>
                      <a:pPr algn="ctr" fontAlgn="ctr"/>
                      <a:r>
                        <a:rPr lang="it-IT" sz="1000" b="1" u="none" strike="noStrike" noProof="0">
                          <a:solidFill>
                            <a:srgbClr val="000000"/>
                          </a:solidFill>
                          <a:effectLst/>
                        </a:rPr>
                        <a:t>CALABRIA IN RETE – CAMPO DEMOCRATICO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SCULCO Flora</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4236512222"/>
                  </a:ext>
                </a:extLst>
              </a:tr>
              <a:tr h="182880">
                <a:tc>
                  <a:txBody>
                    <a:bodyPr/>
                    <a:lstStyle/>
                    <a:p>
                      <a:pPr algn="ctr" fontAlgn="ctr"/>
                      <a:r>
                        <a:rPr lang="it-IT" sz="1000" b="1" u="none" strike="noStrike" noProof="0">
                          <a:solidFill>
                            <a:srgbClr val="000000"/>
                          </a:solidFill>
                          <a:effectLst/>
                        </a:rPr>
                        <a:t>LA SINISTRA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NUCERA Giovanni</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524983487"/>
                  </a:ext>
                </a:extLst>
              </a:tr>
            </a:tbl>
          </a:graphicData>
        </a:graphic>
      </p:graphicFrame>
      <p:graphicFrame>
        <p:nvGraphicFramePr>
          <p:cNvPr id="7" name="Tabella 6" descr="TAB. X LEGISLATURA GRUPPI CONSILIARI - FINE LEGISLATURA">
            <a:extLst>
              <a:ext uri="{FF2B5EF4-FFF2-40B4-BE49-F238E27FC236}">
                <a16:creationId xmlns:a16="http://schemas.microsoft.com/office/drawing/2014/main" id="{AA60EB04-404F-629F-47F7-51982EC49C01}"/>
              </a:ext>
            </a:extLst>
          </p:cNvPr>
          <p:cNvGraphicFramePr>
            <a:graphicFrameLocks noGrp="1"/>
          </p:cNvGraphicFramePr>
          <p:nvPr>
            <p:extLst>
              <p:ext uri="{D42A27DB-BD31-4B8C-83A1-F6EECF244321}">
                <p14:modId xmlns:p14="http://schemas.microsoft.com/office/powerpoint/2010/main" val="209216982"/>
              </p:ext>
            </p:extLst>
          </p:nvPr>
        </p:nvGraphicFramePr>
        <p:xfrm>
          <a:off x="6324600" y="1322561"/>
          <a:ext cx="4500000" cy="3268981"/>
        </p:xfrm>
        <a:graphic>
          <a:graphicData uri="http://schemas.openxmlformats.org/drawingml/2006/table">
            <a:tbl>
              <a:tblPr>
                <a:tableStyleId>{3C2FFA5D-87B4-456A-9821-1D502468CF0F}</a:tableStyleId>
              </a:tblPr>
              <a:tblGrid>
                <a:gridCol w="1440000">
                  <a:extLst>
                    <a:ext uri="{9D8B030D-6E8A-4147-A177-3AD203B41FA5}">
                      <a16:colId xmlns:a16="http://schemas.microsoft.com/office/drawing/2014/main" val="3680212018"/>
                    </a:ext>
                  </a:extLst>
                </a:gridCol>
                <a:gridCol w="1260000">
                  <a:extLst>
                    <a:ext uri="{9D8B030D-6E8A-4147-A177-3AD203B41FA5}">
                      <a16:colId xmlns:a16="http://schemas.microsoft.com/office/drawing/2014/main" val="1670570703"/>
                    </a:ext>
                  </a:extLst>
                </a:gridCol>
                <a:gridCol w="1800000">
                  <a:extLst>
                    <a:ext uri="{9D8B030D-6E8A-4147-A177-3AD203B41FA5}">
                      <a16:colId xmlns:a16="http://schemas.microsoft.com/office/drawing/2014/main" val="594256385"/>
                    </a:ext>
                  </a:extLst>
                </a:gridCol>
              </a:tblGrid>
              <a:tr h="192293">
                <a:tc>
                  <a:txBody>
                    <a:bodyPr/>
                    <a:lstStyle/>
                    <a:p>
                      <a:pPr algn="ctr" fontAlgn="ctr"/>
                      <a:r>
                        <a:rPr lang="it-IT" sz="1000" b="1" u="none" strike="noStrike" noProof="0">
                          <a:solidFill>
                            <a:srgbClr val="000000"/>
                          </a:solidFill>
                          <a:effectLst/>
                        </a:rPr>
                        <a:t>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Ruolo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Consiglieri regionali</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902303486"/>
                  </a:ext>
                </a:extLst>
              </a:tr>
              <a:tr h="192293">
                <a:tc rowSpan="5">
                  <a:txBody>
                    <a:bodyPr/>
                    <a:lstStyle/>
                    <a:p>
                      <a:pPr algn="ctr" fontAlgn="ctr"/>
                      <a:r>
                        <a:rPr lang="it-IT" sz="1000" b="1" u="none" strike="noStrike" noProof="0">
                          <a:solidFill>
                            <a:srgbClr val="000000"/>
                          </a:solidFill>
                          <a:effectLst/>
                        </a:rPr>
                        <a:t>MODERATI PER LA CALABRIA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SCALZO Antonio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848771378"/>
                  </a:ext>
                </a:extLst>
              </a:tr>
              <a:tr h="192293">
                <a:tc vMerge="1">
                  <a:txBody>
                    <a:bodyPr/>
                    <a:lstStyle/>
                    <a:p>
                      <a:endParaRPr lang="it-IT"/>
                    </a:p>
                  </a:txBody>
                  <a:tcPr/>
                </a:tc>
                <a:tc rowSpan="4">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MORRONE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676478279"/>
                  </a:ext>
                </a:extLst>
              </a:tr>
              <a:tr h="192293">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NERI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37757428"/>
                  </a:ext>
                </a:extLst>
              </a:tr>
              <a:tr h="192293">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PASQUA Vincenzo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213555243"/>
                  </a:ext>
                </a:extLst>
              </a:tr>
              <a:tr h="192293">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SERGIO Franco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486588618"/>
                  </a:ext>
                </a:extLst>
              </a:tr>
              <a:tr h="192293">
                <a:tc rowSpan="2">
                  <a:txBody>
                    <a:bodyPr/>
                    <a:lstStyle/>
                    <a:p>
                      <a:pPr algn="ctr" fontAlgn="ctr"/>
                      <a:r>
                        <a:rPr lang="it-IT" sz="1000" b="1" u="none" strike="noStrike" noProof="0">
                          <a:solidFill>
                            <a:srgbClr val="000000"/>
                          </a:solidFill>
                          <a:effectLst/>
                        </a:rPr>
                        <a:t>CASA DELLE LIBERTA’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GALLO Gianluca</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879114068"/>
                  </a:ext>
                </a:extLst>
              </a:tr>
              <a:tr h="192293">
                <a:tc vMerge="1">
                  <a:txBody>
                    <a:bodyPr/>
                    <a:lstStyle/>
                    <a:p>
                      <a:endParaRPr lang="it-IT"/>
                    </a:p>
                  </a:txBody>
                  <a:tcPr/>
                </a:tc>
                <a:tc>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PEDA’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4017551920"/>
                  </a:ext>
                </a:extLst>
              </a:tr>
              <a:tr h="192293">
                <a:tc rowSpan="3">
                  <a:txBody>
                    <a:bodyPr/>
                    <a:lstStyle/>
                    <a:p>
                      <a:pPr algn="ctr" fontAlgn="ctr"/>
                      <a:r>
                        <a:rPr lang="it-IT" sz="1000" b="1" u="none" strike="noStrike" noProof="0">
                          <a:solidFill>
                            <a:srgbClr val="000000"/>
                          </a:solidFill>
                          <a:effectLst/>
                        </a:rPr>
                        <a:t>FORZA ITALIA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PARENTE Claudio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113582121"/>
                  </a:ext>
                </a:extLst>
              </a:tr>
              <a:tr h="192293">
                <a:tc vMerge="1">
                  <a:txBody>
                    <a:bodyPr/>
                    <a:lstStyle/>
                    <a:p>
                      <a:endParaRPr lang="it-IT"/>
                    </a:p>
                  </a:txBody>
                  <a:tcPr/>
                </a:tc>
                <a:tc rowSpan="2">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GIANNETTA Domenico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897341481"/>
                  </a:ext>
                </a:extLst>
              </a:tr>
              <a:tr h="192293">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TALLINI Domenico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413800536"/>
                  </a:ext>
                </a:extLst>
              </a:tr>
              <a:tr h="192293">
                <a:tc rowSpan="4">
                  <a:txBody>
                    <a:bodyPr/>
                    <a:lstStyle/>
                    <a:p>
                      <a:pPr algn="ctr" fontAlgn="ctr"/>
                      <a:r>
                        <a:rPr lang="it-IT" sz="1000" b="1" u="none" strike="noStrike" noProof="0">
                          <a:solidFill>
                            <a:srgbClr val="000000"/>
                          </a:solidFill>
                          <a:effectLst/>
                        </a:rPr>
                        <a:t>NUOVO CENTRO DESTRA</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ARRUZZOLO Giovanni</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424946666"/>
                  </a:ext>
                </a:extLst>
              </a:tr>
              <a:tr h="192293">
                <a:tc vMerge="1">
                  <a:txBody>
                    <a:bodyPr/>
                    <a:lstStyle/>
                    <a:p>
                      <a:endParaRPr lang="it-IT"/>
                    </a:p>
                  </a:txBody>
                  <a:tcPr/>
                </a:tc>
                <a:tc rowSpan="3">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ESPOSITO Sinibaldo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102184874"/>
                  </a:ext>
                </a:extLst>
              </a:tr>
              <a:tr h="192293">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GENTILE Giuseppe</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4172193660"/>
                  </a:ext>
                </a:extLst>
              </a:tr>
              <a:tr h="192293">
                <a:tc vMerge="1">
                  <a:txBody>
                    <a:bodyPr/>
                    <a:lstStyle/>
                    <a:p>
                      <a:endParaRPr lang="it-IT"/>
                    </a:p>
                  </a:txBody>
                  <a:tcPr/>
                </a:tc>
                <a:tc vMerge="1">
                  <a:txBody>
                    <a:bodyPr/>
                    <a:lstStyle/>
                    <a:p>
                      <a:endParaRPr lang="it-IT"/>
                    </a:p>
                  </a:txBody>
                  <a:tcPr/>
                </a:tc>
                <a:tc>
                  <a:txBody>
                    <a:bodyPr/>
                    <a:lstStyle/>
                    <a:p>
                      <a:pPr algn="l" fontAlgn="ctr"/>
                      <a:r>
                        <a:rPr lang="it-IT" sz="1000" b="1" u="none" strike="noStrike" noProof="0">
                          <a:solidFill>
                            <a:srgbClr val="000000"/>
                          </a:solidFill>
                          <a:effectLst/>
                        </a:rPr>
                        <a:t>SALERNO Nazzareno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4112279205"/>
                  </a:ext>
                </a:extLst>
              </a:tr>
              <a:tr h="192293">
                <a:tc rowSpan="2">
                  <a:txBody>
                    <a:bodyPr/>
                    <a:lstStyle/>
                    <a:p>
                      <a:pPr algn="ctr" fontAlgn="ctr"/>
                      <a:r>
                        <a:rPr lang="it-IT" sz="1000" b="1" u="none" strike="noStrike" noProof="0">
                          <a:solidFill>
                            <a:srgbClr val="000000"/>
                          </a:solidFill>
                          <a:effectLst/>
                        </a:rPr>
                        <a:t>MISTO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ctr" fontAlgn="ctr"/>
                      <a:r>
                        <a:rPr lang="it-IT" sz="1000" b="1" u="none" strike="noStrike" noProof="0">
                          <a:solidFill>
                            <a:srgbClr val="000000"/>
                          </a:solidFill>
                          <a:effectLst/>
                        </a:rPr>
                        <a:t>Capogruppo</a:t>
                      </a:r>
                      <a:endParaRPr lang="it-IT" sz="1000" b="1"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ORSOMARSO Fausto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642869135"/>
                  </a:ext>
                </a:extLst>
              </a:tr>
              <a:tr h="192293">
                <a:tc vMerge="1">
                  <a:txBody>
                    <a:bodyPr/>
                    <a:lstStyle/>
                    <a:p>
                      <a:endParaRPr lang="it-IT"/>
                    </a:p>
                  </a:txBody>
                  <a:tcPr/>
                </a:tc>
                <a:tc>
                  <a:txBody>
                    <a:bodyPr/>
                    <a:lstStyle/>
                    <a:p>
                      <a:pPr algn="ctr" fontAlgn="ctr"/>
                      <a:r>
                        <a:rPr lang="it-IT" sz="1000" b="0" u="none" strike="noStrike" noProof="0">
                          <a:solidFill>
                            <a:srgbClr val="000000"/>
                          </a:solidFill>
                          <a:effectLst/>
                        </a:rPr>
                        <a:t>Componenti</a:t>
                      </a:r>
                      <a:endParaRPr lang="it-IT" sz="1000" b="0" i="0" u="none" strike="noStrike" noProof="0">
                        <a:solidFill>
                          <a:srgbClr val="000000"/>
                        </a:solidFill>
                        <a:effectLst/>
                        <a:latin typeface="Aptos" panose="020B0004020202020204" pitchFamily="34" charset="0"/>
                      </a:endParaRPr>
                    </a:p>
                  </a:txBody>
                  <a:tcPr marL="7620" marR="7620" marT="7620" marB="0" anchor="ctr"/>
                </a:tc>
                <a:tc>
                  <a:txBody>
                    <a:bodyPr/>
                    <a:lstStyle/>
                    <a:p>
                      <a:pPr algn="l" fontAlgn="ctr"/>
                      <a:r>
                        <a:rPr lang="it-IT" sz="1000" b="1" u="none" strike="noStrike" noProof="0">
                          <a:solidFill>
                            <a:srgbClr val="000000"/>
                          </a:solidFill>
                          <a:effectLst/>
                        </a:rPr>
                        <a:t>CICONTE Vincenzo</a:t>
                      </a:r>
                      <a:endParaRPr lang="it-IT" sz="1000" b="1" i="0" u="none" strike="noStrike" noProof="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125405328"/>
                  </a:ext>
                </a:extLst>
              </a:tr>
            </a:tbl>
          </a:graphicData>
        </a:graphic>
      </p:graphicFrame>
      <p:sp>
        <p:nvSpPr>
          <p:cNvPr id="4" name="Segnaposto numero diapositiva 3">
            <a:extLst>
              <a:ext uri="{FF2B5EF4-FFF2-40B4-BE49-F238E27FC236}">
                <a16:creationId xmlns:a16="http://schemas.microsoft.com/office/drawing/2014/main" id="{85D82C3B-3F24-295F-0C97-EA7C753B4652}"/>
              </a:ext>
            </a:extLst>
          </p:cNvPr>
          <p:cNvSpPr>
            <a:spLocks noGrp="1"/>
          </p:cNvSpPr>
          <p:nvPr>
            <p:ph type="sldNum" sz="quarter" idx="12"/>
          </p:nvPr>
        </p:nvSpPr>
        <p:spPr/>
        <p:txBody>
          <a:bodyPr/>
          <a:lstStyle/>
          <a:p>
            <a:fld id="{C0A75620-F3D8-4140-B583-EC592D52B7F3}" type="slidenum">
              <a:rPr lang="it-IT" noProof="0" smtClean="0"/>
              <a:pPr/>
              <a:t>98</a:t>
            </a:fld>
            <a:endParaRPr lang="it-IT" noProof="0"/>
          </a:p>
        </p:txBody>
      </p:sp>
      <p:sp>
        <p:nvSpPr>
          <p:cNvPr id="5" name="Segnaposto piè di pagina 4">
            <a:extLst>
              <a:ext uri="{FF2B5EF4-FFF2-40B4-BE49-F238E27FC236}">
                <a16:creationId xmlns:a16="http://schemas.microsoft.com/office/drawing/2014/main" id="{5905FC6E-53D8-5378-24D2-02324FBCE4C4}"/>
              </a:ext>
            </a:extLst>
          </p:cNvPr>
          <p:cNvSpPr>
            <a:spLocks noGrp="1"/>
          </p:cNvSpPr>
          <p:nvPr>
            <p:ph type="ftr" sz="quarter" idx="11"/>
          </p:nvPr>
        </p:nvSpPr>
        <p:spPr>
          <a:xfrm>
            <a:off x="0" y="6492875"/>
            <a:ext cx="4114800" cy="365125"/>
          </a:xfrm>
        </p:spPr>
        <p:txBody>
          <a:bodyPr/>
          <a:lstStyle/>
          <a:p>
            <a:r>
              <a:rPr lang="it-IT" noProof="0"/>
              <a:t>Consiglio regionale della Calabria – X Legislatura </a:t>
            </a:r>
          </a:p>
        </p:txBody>
      </p:sp>
      <p:sp>
        <p:nvSpPr>
          <p:cNvPr id="6" name="Rectangle 1">
            <a:extLst>
              <a:ext uri="{FF2B5EF4-FFF2-40B4-BE49-F238E27FC236}">
                <a16:creationId xmlns:a16="http://schemas.microsoft.com/office/drawing/2014/main" id="{0B656C0D-95FA-B6AE-D56A-F2AC9A860473}"/>
              </a:ext>
            </a:extLst>
          </p:cNvPr>
          <p:cNvSpPr txBox="1">
            <a:spLocks/>
          </p:cNvSpPr>
          <p:nvPr/>
        </p:nvSpPr>
        <p:spPr>
          <a:xfrm>
            <a:off x="3048"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defRPr/>
            </a:pPr>
            <a:r>
              <a:rPr lang="it-IT" sz="2800" b="1" noProof="0">
                <a:solidFill>
                  <a:schemeClr val="bg1"/>
                </a:solidFill>
                <a:latin typeface="Aptos" panose="020B0004020202020204" pitchFamily="34" charset="0"/>
              </a:rPr>
              <a:t>Gruppi consiliari a fine legislatura              </a:t>
            </a:r>
          </a:p>
          <a:p>
            <a:pPr lvl="0" algn="ctr">
              <a:defRPr/>
            </a:pPr>
            <a:r>
              <a:rPr lang="it-IT" sz="1600" b="1" noProof="0">
                <a:solidFill>
                  <a:schemeClr val="bg1"/>
                </a:solidFill>
                <a:latin typeface="Aptos" panose="020B0004020202020204" pitchFamily="34" charset="0"/>
              </a:rPr>
              <a:t>(aggiornamento 16 settembre 2019)</a:t>
            </a:r>
          </a:p>
        </p:txBody>
      </p:sp>
    </p:spTree>
    <p:extLst>
      <p:ext uri="{BB962C8B-B14F-4D97-AF65-F5344CB8AC3E}">
        <p14:creationId xmlns:p14="http://schemas.microsoft.com/office/powerpoint/2010/main" val="1655847568"/>
      </p:ext>
    </p:extLst>
  </p:cSld>
  <p:clrMapOvr>
    <a:masterClrMapping/>
  </p:clrMapOvr>
  <mc:AlternateContent xmlns:mc="http://schemas.openxmlformats.org/markup-compatibility/2006" xmlns:p14="http://schemas.microsoft.com/office/powerpoint/2010/main">
    <mc:Choice Requires="p14">
      <p:transition spd="slow" p14:dur="2000" advTm="4199"/>
    </mc:Choice>
    <mc:Fallback xmlns="">
      <p:transition spd="slow" advTm="4199"/>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45E99-AD47-6473-9450-6DDF99327E9E}"/>
            </a:ext>
          </a:extLst>
        </p:cNvPr>
        <p:cNvGrpSpPr/>
        <p:nvPr/>
      </p:nvGrpSpPr>
      <p:grpSpPr>
        <a:xfrm>
          <a:off x="0" y="0"/>
          <a:ext cx="0" cy="0"/>
          <a:chOff x="0" y="0"/>
          <a:chExt cx="0" cy="0"/>
        </a:xfrm>
      </p:grpSpPr>
      <p:graphicFrame>
        <p:nvGraphicFramePr>
          <p:cNvPr id="3" name="CasellaDiTesto 3" descr="Gruppi consiliari a inizio X leg.">
            <a:extLst>
              <a:ext uri="{FF2B5EF4-FFF2-40B4-BE49-F238E27FC236}">
                <a16:creationId xmlns:a16="http://schemas.microsoft.com/office/drawing/2014/main" id="{1312F495-0706-2661-FFEC-22F00262D391}"/>
              </a:ext>
            </a:extLst>
          </p:cNvPr>
          <p:cNvGraphicFramePr/>
          <p:nvPr>
            <p:extLst>
              <p:ext uri="{D42A27DB-BD31-4B8C-83A1-F6EECF244321}">
                <p14:modId xmlns:p14="http://schemas.microsoft.com/office/powerpoint/2010/main" val="1774752366"/>
              </p:ext>
            </p:extLst>
          </p:nvPr>
        </p:nvGraphicFramePr>
        <p:xfrm>
          <a:off x="583885" y="1208848"/>
          <a:ext cx="5431904" cy="4902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numero diapositiva 3">
            <a:extLst>
              <a:ext uri="{FF2B5EF4-FFF2-40B4-BE49-F238E27FC236}">
                <a16:creationId xmlns:a16="http://schemas.microsoft.com/office/drawing/2014/main" id="{AA742A5A-8520-ED52-F119-C223747FA77B}"/>
              </a:ext>
            </a:extLst>
          </p:cNvPr>
          <p:cNvSpPr>
            <a:spLocks noGrp="1"/>
          </p:cNvSpPr>
          <p:nvPr>
            <p:ph type="sldNum" sz="quarter" idx="12"/>
          </p:nvPr>
        </p:nvSpPr>
        <p:spPr/>
        <p:txBody>
          <a:bodyPr/>
          <a:lstStyle/>
          <a:p>
            <a:fld id="{C0A75620-F3D8-4140-B583-EC592D52B7F3}" type="slidenum">
              <a:rPr lang="it-IT" noProof="0" smtClean="0"/>
              <a:pPr/>
              <a:t>99</a:t>
            </a:fld>
            <a:endParaRPr lang="it-IT" noProof="0"/>
          </a:p>
        </p:txBody>
      </p:sp>
      <p:sp>
        <p:nvSpPr>
          <p:cNvPr id="5" name="Segnaposto piè di pagina 4">
            <a:extLst>
              <a:ext uri="{FF2B5EF4-FFF2-40B4-BE49-F238E27FC236}">
                <a16:creationId xmlns:a16="http://schemas.microsoft.com/office/drawing/2014/main" id="{EEBD1983-3DD4-DD04-F413-C2CBB0D4F539}"/>
              </a:ext>
            </a:extLst>
          </p:cNvPr>
          <p:cNvSpPr>
            <a:spLocks noGrp="1"/>
          </p:cNvSpPr>
          <p:nvPr>
            <p:ph type="ftr" sz="quarter" idx="11"/>
          </p:nvPr>
        </p:nvSpPr>
        <p:spPr>
          <a:xfrm>
            <a:off x="0" y="6485431"/>
            <a:ext cx="4114800" cy="365125"/>
          </a:xfrm>
        </p:spPr>
        <p:txBody>
          <a:bodyPr/>
          <a:lstStyle/>
          <a:p>
            <a:r>
              <a:rPr lang="it-IT" noProof="0"/>
              <a:t>Consiglio regionale della Calabria – X Legislatura </a:t>
            </a:r>
          </a:p>
        </p:txBody>
      </p:sp>
      <p:pic>
        <p:nvPicPr>
          <p:cNvPr id="6" name="Immagine 5" descr="Gruppi consiliari a fine X leg.">
            <a:extLst>
              <a:ext uri="{FF2B5EF4-FFF2-40B4-BE49-F238E27FC236}">
                <a16:creationId xmlns:a16="http://schemas.microsoft.com/office/drawing/2014/main" id="{595D36A9-8518-5CD9-4F43-95878C8E6261}"/>
              </a:ext>
            </a:extLst>
          </p:cNvPr>
          <p:cNvPicPr>
            <a:picLocks noChangeAspect="1"/>
          </p:cNvPicPr>
          <p:nvPr/>
        </p:nvPicPr>
        <p:blipFill>
          <a:blip r:embed="rId7"/>
          <a:stretch>
            <a:fillRect/>
          </a:stretch>
        </p:blipFill>
        <p:spPr>
          <a:xfrm>
            <a:off x="5891778" y="1313822"/>
            <a:ext cx="6300222" cy="4902935"/>
          </a:xfrm>
          <a:prstGeom prst="rect">
            <a:avLst/>
          </a:prstGeom>
        </p:spPr>
      </p:pic>
      <p:sp>
        <p:nvSpPr>
          <p:cNvPr id="7" name="Rectangle 1">
            <a:extLst>
              <a:ext uri="{FF2B5EF4-FFF2-40B4-BE49-F238E27FC236}">
                <a16:creationId xmlns:a16="http://schemas.microsoft.com/office/drawing/2014/main" id="{1767F280-BBAC-AEEF-160C-89938B7A222B}"/>
              </a:ext>
            </a:extLst>
          </p:cNvPr>
          <p:cNvSpPr txBox="1">
            <a:spLocks/>
          </p:cNvSpPr>
          <p:nvPr/>
        </p:nvSpPr>
        <p:spPr>
          <a:xfrm>
            <a:off x="0" y="0"/>
            <a:ext cx="12188952" cy="835200"/>
          </a:xfrm>
          <a:prstGeom prst="rect">
            <a:avLst/>
          </a:prstGeom>
          <a:solidFill>
            <a:srgbClr val="003366"/>
          </a:solidFill>
          <a:ln w="11430" cap="flat" cmpd="sng" algn="ctr">
            <a:solidFill>
              <a:srgbClr val="003366"/>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00000"/>
              </a:lnSpc>
              <a:spcBef>
                <a:spcPts val="0"/>
              </a:spcBef>
              <a:defRPr sz="4000" b="1">
                <a:solidFill>
                  <a:srgbClr val="FFFFFF"/>
                </a:solidFill>
              </a:defRPr>
            </a:pPr>
            <a:r>
              <a:rPr lang="it-IT" sz="2800" b="1" noProof="0">
                <a:solidFill>
                  <a:schemeClr val="bg1"/>
                </a:solidFill>
                <a:latin typeface="Aptos" panose="020B0004020202020204" pitchFamily="34" charset="0"/>
              </a:rPr>
              <a:t>Gruppi Consiliari</a:t>
            </a:r>
            <a:endParaRPr lang="it-IT" sz="2800" b="1" noProof="0">
              <a:solidFill>
                <a:schemeClr val="bg1"/>
              </a:solidFill>
            </a:endParaRPr>
          </a:p>
        </p:txBody>
      </p:sp>
      <p:pic>
        <p:nvPicPr>
          <p:cNvPr id="2" name="Immagine 1" descr="cerchio con scritta Inizio Legislatura">
            <a:extLst>
              <a:ext uri="{FF2B5EF4-FFF2-40B4-BE49-F238E27FC236}">
                <a16:creationId xmlns:a16="http://schemas.microsoft.com/office/drawing/2014/main" id="{7327DD20-8E77-F655-3CF1-D940F60EE119}"/>
              </a:ext>
            </a:extLst>
          </p:cNvPr>
          <p:cNvPicPr>
            <a:picLocks noChangeAspect="1"/>
          </p:cNvPicPr>
          <p:nvPr/>
        </p:nvPicPr>
        <p:blipFill>
          <a:blip r:embed="rId8"/>
          <a:stretch>
            <a:fillRect/>
          </a:stretch>
        </p:blipFill>
        <p:spPr>
          <a:xfrm>
            <a:off x="2417849" y="2898249"/>
            <a:ext cx="1639966" cy="1524132"/>
          </a:xfrm>
          <a:prstGeom prst="rect">
            <a:avLst/>
          </a:prstGeom>
        </p:spPr>
      </p:pic>
      <p:pic>
        <p:nvPicPr>
          <p:cNvPr id="9" name="Immagine 8" descr="cerchio con scritta Fine Legislatura">
            <a:extLst>
              <a:ext uri="{FF2B5EF4-FFF2-40B4-BE49-F238E27FC236}">
                <a16:creationId xmlns:a16="http://schemas.microsoft.com/office/drawing/2014/main" id="{F8ACF7D3-DE9A-1852-50C6-C8B7FCE93C85}"/>
              </a:ext>
            </a:extLst>
          </p:cNvPr>
          <p:cNvPicPr>
            <a:picLocks noChangeAspect="1"/>
          </p:cNvPicPr>
          <p:nvPr/>
        </p:nvPicPr>
        <p:blipFill>
          <a:blip r:embed="rId9"/>
          <a:stretch>
            <a:fillRect/>
          </a:stretch>
        </p:blipFill>
        <p:spPr>
          <a:xfrm>
            <a:off x="8221906" y="3006271"/>
            <a:ext cx="1639966" cy="1518036"/>
          </a:xfrm>
          <a:prstGeom prst="rect">
            <a:avLst/>
          </a:prstGeom>
        </p:spPr>
      </p:pic>
    </p:spTree>
    <p:extLst>
      <p:ext uri="{BB962C8B-B14F-4D97-AF65-F5344CB8AC3E}">
        <p14:creationId xmlns:p14="http://schemas.microsoft.com/office/powerpoint/2010/main" val="2189919799"/>
      </p:ext>
    </p:extLst>
  </p:cSld>
  <p:clrMapOvr>
    <a:masterClrMapping/>
  </p:clrMapOvr>
  <mc:AlternateContent xmlns:mc="http://schemas.openxmlformats.org/markup-compatibility/2006" xmlns:p14="http://schemas.microsoft.com/office/powerpoint/2010/main">
    <mc:Choice Requires="p14">
      <p:transition spd="slow" p14:dur="2000" advTm="1487"/>
    </mc:Choice>
    <mc:Fallback xmlns="">
      <p:transition spd="slow" advTm="1487"/>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etro opaco">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Personalizzato 1">
    <a:dk1>
      <a:sysClr val="windowText" lastClr="000000"/>
    </a:dk1>
    <a:lt1>
      <a:sysClr val="window" lastClr="FFFFFF"/>
    </a:lt1>
    <a:dk2>
      <a:srgbClr val="44546A"/>
    </a:dk2>
    <a:lt2>
      <a:srgbClr val="E7E6E6"/>
    </a:lt2>
    <a:accent1>
      <a:srgbClr val="70AD47"/>
    </a:accent1>
    <a:accent2>
      <a:srgbClr val="FF0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Personalizzato 1">
    <a:dk1>
      <a:sysClr val="windowText" lastClr="000000"/>
    </a:dk1>
    <a:lt1>
      <a:sysClr val="window" lastClr="FFFFFF"/>
    </a:lt1>
    <a:dk2>
      <a:srgbClr val="44546A"/>
    </a:dk2>
    <a:lt2>
      <a:srgbClr val="E7E6E6"/>
    </a:lt2>
    <a:accent1>
      <a:srgbClr val="70AD47"/>
    </a:accent1>
    <a:accent2>
      <a:srgbClr val="FF0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Personalizzato 1">
    <a:dk1>
      <a:sysClr val="windowText" lastClr="000000"/>
    </a:dk1>
    <a:lt1>
      <a:sysClr val="window" lastClr="FFFFFF"/>
    </a:lt1>
    <a:dk2>
      <a:srgbClr val="44546A"/>
    </a:dk2>
    <a:lt2>
      <a:srgbClr val="E7E6E6"/>
    </a:lt2>
    <a:accent1>
      <a:srgbClr val="70AD47"/>
    </a:accent1>
    <a:accent2>
      <a:srgbClr val="FF0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Personalizzato 1">
    <a:dk1>
      <a:sysClr val="windowText" lastClr="000000"/>
    </a:dk1>
    <a:lt1>
      <a:sysClr val="window" lastClr="FFFFFF"/>
    </a:lt1>
    <a:dk2>
      <a:srgbClr val="44546A"/>
    </a:dk2>
    <a:lt2>
      <a:srgbClr val="E7E6E6"/>
    </a:lt2>
    <a:accent1>
      <a:srgbClr val="70AD47"/>
    </a:accent1>
    <a:accent2>
      <a:srgbClr val="FF0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7667370-53ed-4f5f-a615-80f38fbe7b3b" xsi:nil="true"/>
    <lcf76f155ced4ddcb4097134ff3c332f xmlns="004c9e91-a291-478d-be2d-2ceb5a40e1c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7234A4F48F2B6C439BE1387BE8782DCA" ma:contentTypeVersion="10" ma:contentTypeDescription="Creare un nuovo documento." ma:contentTypeScope="" ma:versionID="88d0d0b832010b74a4adf0f7126a7adf">
  <xsd:schema xmlns:xsd="http://www.w3.org/2001/XMLSchema" xmlns:xs="http://www.w3.org/2001/XMLSchema" xmlns:p="http://schemas.microsoft.com/office/2006/metadata/properties" xmlns:ns2="004c9e91-a291-478d-be2d-2ceb5a40e1c4" xmlns:ns3="07667370-53ed-4f5f-a615-80f38fbe7b3b" targetNamespace="http://schemas.microsoft.com/office/2006/metadata/properties" ma:root="true" ma:fieldsID="f3b27ab5c7a32ea7bc8a9539143d5b18" ns2:_="" ns3:_="">
    <xsd:import namespace="004c9e91-a291-478d-be2d-2ceb5a40e1c4"/>
    <xsd:import namespace="07667370-53ed-4f5f-a615-80f38fbe7b3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4c9e91-a291-478d-be2d-2ceb5a40e1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Tag immagine" ma:readOnly="false" ma:fieldId="{5cf76f15-5ced-4ddc-b409-7134ff3c332f}" ma:taxonomyMulti="true" ma:sspId="190c3e85-5654-4692-bc71-6af6934f00c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667370-53ed-4f5f-a615-80f38fbe7b3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be02fa3-b9ae-45e8-94f2-4081865bb924}" ma:internalName="TaxCatchAll" ma:showField="CatchAllData" ma:web="07667370-53ed-4f5f-a615-80f38fbe7b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8B775E-E935-4E6A-ABEC-992F9911D5DE}">
  <ds:schemaRefs>
    <ds:schemaRef ds:uri="http://schemas.microsoft.com/sharepoint/v3/contenttype/forms"/>
  </ds:schemaRefs>
</ds:datastoreItem>
</file>

<file path=customXml/itemProps2.xml><?xml version="1.0" encoding="utf-8"?>
<ds:datastoreItem xmlns:ds="http://schemas.openxmlformats.org/officeDocument/2006/customXml" ds:itemID="{42088DE6-B55A-4D61-AB9C-0914D489570C}">
  <ds:schemaRefs>
    <ds:schemaRef ds:uri="07667370-53ed-4f5f-a615-80f38fbe7b3b"/>
    <ds:schemaRef ds:uri="0a7946f3-eba5-48de-9e2e-22fbb5257bb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04c9e91-a291-478d-be2d-2ceb5a40e1c4"/>
  </ds:schemaRefs>
</ds:datastoreItem>
</file>

<file path=customXml/itemProps3.xml><?xml version="1.0" encoding="utf-8"?>
<ds:datastoreItem xmlns:ds="http://schemas.openxmlformats.org/officeDocument/2006/customXml" ds:itemID="{0324C9CE-3EA1-4EE9-ABDB-8687A8BB9E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4c9e91-a291-478d-be2d-2ceb5a40e1c4"/>
    <ds:schemaRef ds:uri="07667370-53ed-4f5f-a615-80f38fbe7b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54</TotalTime>
  <Words>51213</Words>
  <Application>Microsoft Office PowerPoint</Application>
  <PresentationFormat>Widescreen</PresentationFormat>
  <Paragraphs>8113</Paragraphs>
  <Slides>152</Slides>
  <Notes>21</Notes>
  <HiddenSlides>0</HiddenSlides>
  <MMClips>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152</vt:i4>
      </vt:variant>
    </vt:vector>
  </HeadingPairs>
  <TitlesOfParts>
    <vt:vector size="159" baseType="lpstr">
      <vt:lpstr>Aptos</vt:lpstr>
      <vt:lpstr>Aptos Display</vt:lpstr>
      <vt:lpstr>Arial</vt:lpstr>
      <vt:lpstr>Lucida Sans Unicode</vt:lpstr>
      <vt:lpstr>Symbol</vt:lpstr>
      <vt:lpstr>Times New Roman</vt:lpstr>
      <vt:lpstr>Tema di Office</vt:lpstr>
      <vt:lpstr>Almanacco delle Legislature dalla VIII alla XI</vt:lpstr>
      <vt:lpstr>Presentazione standard di PowerPoint</vt:lpstr>
      <vt:lpstr>Presentazione standard di PowerPoint</vt:lpstr>
      <vt:lpstr>Presentazione</vt:lpstr>
      <vt:lpstr>Presentazione</vt:lpstr>
      <vt:lpstr>I Presidenti  del Consiglio e della Giunta regionale  dalla VIII alla XI legislatura </vt:lpstr>
      <vt:lpstr>Sommario - VIII Legislatura</vt:lpstr>
      <vt:lpstr>Sommario - IX Legislatura</vt:lpstr>
      <vt:lpstr>Sommario - X Legislatura</vt:lpstr>
      <vt:lpstr>Sommario - XI Legislatura</vt:lpstr>
      <vt:lpstr>VIII Legislatura</vt:lpstr>
      <vt:lpstr>Presentazione standard di PowerPoint</vt:lpstr>
      <vt:lpstr>Presentazione standard di PowerPoint</vt:lpstr>
      <vt:lpstr>Presentazione standard di PowerPoint</vt:lpstr>
      <vt:lpstr>Ufficio di Presidenza</vt:lpstr>
      <vt:lpstr>Composizione gruppi consiliari ad inizio legislatura (A seguito dichiarazioni di cui all’art. 27 Statuto, rese dai Consiglieri regionali, e delle determinazioni assunte dall’UP con Deliberazione n.8 del 08/06/2005 ai sensi dell’art.13 RI )</vt:lpstr>
      <vt:lpstr>Composizione Gruppi consiliari  Variazioni intervenute durante la legislatura</vt:lpstr>
      <vt:lpstr>Composizione Gruppi consiliari  Variazioni intervenute durante la legislatura</vt:lpstr>
      <vt:lpstr>Composizione Gruppi consiliari  Variazioni intervenute durante la legislatura</vt:lpstr>
      <vt:lpstr>Composizione gruppi consiliari a fine legislatura aggiornato al 5 febbraio 2010 </vt:lpstr>
      <vt:lpstr>Gruppi Consiliari</vt:lpstr>
      <vt:lpstr>Commissioni consiliari ad inizio legislatura</vt:lpstr>
      <vt:lpstr>Commissioni consiliari  Variazioni intervenute durante la legislatura</vt:lpstr>
      <vt:lpstr>Commissioni consiliari  Rinnovo degli Uffici di Presidenza –  01/02/2008</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IX Legislatura</vt:lpstr>
      <vt:lpstr>Presentazione standard di PowerPoint</vt:lpstr>
      <vt:lpstr>Presentazione standard di PowerPoint</vt:lpstr>
      <vt:lpstr>Consiglieri regionali Le biografie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X Legislatura</vt:lpstr>
      <vt:lpstr>Presentazione standard di PowerPoint</vt:lpstr>
      <vt:lpstr>Presentazione standard di PowerPoint</vt:lpstr>
      <vt:lpstr>Consiglieri regionali Le biografie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XI Legislatura</vt:lpstr>
      <vt:lpstr>Presentazione standard di PowerPoint</vt:lpstr>
      <vt:lpstr>Presentazione standard di PowerPoint</vt:lpstr>
      <vt:lpstr>CONSIGLIERI REGIONALI LE BIOGRAFIE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Antonia Chiantella</dc:creator>
  <cp:lastModifiedBy>Santina Fintolini</cp:lastModifiedBy>
  <cp:revision>5</cp:revision>
  <cp:lastPrinted>2025-12-10T10:54:53Z</cp:lastPrinted>
  <dcterms:created xsi:type="dcterms:W3CDTF">2025-03-17T07:55:14Z</dcterms:created>
  <dcterms:modified xsi:type="dcterms:W3CDTF">2025-12-30T11:57:55Z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0x0101007234A4F48F2B6C439BE1387BE8782DCA</vt:lpwstr>
  </property>
  <property fmtid="{D5CDD505-2E9C-101B-9397-08002B2CF9AE}" pid="3" name="MediaServiceImageTags">
    <vt:lpwstr/>
  </property>
</Properties>
</file>